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3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7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0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8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4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1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2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8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2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5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91BE3-6081-4A87-B1D9-D21DF8EA6702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E108-F5CB-429E-8533-A9B3CF2F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6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52" t="14557" r="12603" b="11969"/>
          <a:stretch/>
        </p:blipFill>
        <p:spPr bwMode="auto">
          <a:xfrm>
            <a:off x="0" y="-1"/>
            <a:ext cx="9144000" cy="666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435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2022-12-22T04:32:55Z</dcterms:created>
  <dcterms:modified xsi:type="dcterms:W3CDTF">2022-12-22T04:33:32Z</dcterms:modified>
</cp:coreProperties>
</file>