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2" r:id="rId3"/>
    <p:sldId id="263" r:id="rId4"/>
    <p:sldId id="264" r:id="rId5"/>
    <p:sldId id="266" r:id="rId6"/>
    <p:sldId id="265" r:id="rId7"/>
  </p:sldIdLst>
  <p:sldSz cx="9144000" cy="6858000" type="screen4x3"/>
  <p:notesSz cx="6858000" cy="9144000"/>
  <p:custDataLst>
    <p:tags r:id="rId9"/>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1886" autoAdjust="0"/>
  </p:normalViewPr>
  <p:slideViewPr>
    <p:cSldViewPr>
      <p:cViewPr varScale="1">
        <p:scale>
          <a:sx n="82" d="100"/>
          <a:sy n="82" d="100"/>
        </p:scale>
        <p:origin x="137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95AD4824-6841-44A1-A823-30BC8FCF6CB8}" type="datetime1">
              <a:rPr lang="en-US"/>
              <a:pPr/>
              <a:t>12/21/2022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74DAB0C2-4BA6-4444-B70B-D2073C28666C}" type="slidenum">
              <a:rPr lang="en-US"/>
              <a:pPr/>
              <a:t>‹#›</a:t>
            </a:fld>
            <a:endParaRPr lang="en-US"/>
          </a:p>
        </p:txBody>
      </p:sp>
    </p:spTree>
    <p:extLst>
      <p:ext uri="{BB962C8B-B14F-4D97-AF65-F5344CB8AC3E}">
        <p14:creationId xmlns:p14="http://schemas.microsoft.com/office/powerpoint/2010/main" val="251095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1084052" y="141301"/>
            <a:ext cx="2209800" cy="304800"/>
          </a:xfrm>
          <a:prstGeom prst="rect">
            <a:avLst/>
          </a:prstGeom>
        </p:spPr>
        <p:txBody>
          <a:bodyPr/>
          <a:lstStyle>
            <a:lvl1pPr marL="0" indent="0">
              <a:buNone/>
              <a:defRPr sz="1200">
                <a:solidFill>
                  <a:schemeClr val="tx1">
                    <a:lumMod val="75000"/>
                    <a:lumOff val="25000"/>
                  </a:schemeClr>
                </a:solidFill>
              </a:defRPr>
            </a:lvl1pPr>
            <a:lvl2pPr marL="457200" indent="0">
              <a:buNone/>
              <a:defRPr sz="1200">
                <a:solidFill>
                  <a:schemeClr val="tx1">
                    <a:lumMod val="75000"/>
                    <a:lumOff val="25000"/>
                  </a:schemeClr>
                </a:solidFill>
              </a:defRPr>
            </a:lvl2pPr>
            <a:lvl3pPr>
              <a:defRPr sz="1100"/>
            </a:lvl3pPr>
            <a:lvl4pPr>
              <a:defRPr sz="1100"/>
            </a:lvl4pPr>
            <a:lvl5pPr>
              <a:defRPr sz="1100"/>
            </a:lvl5pPr>
          </a:lstStyle>
          <a:p>
            <a:pPr lvl="0"/>
            <a:r>
              <a:rPr lang="en-US" dirty="0"/>
              <a:t>Click to edit Master text styles</a:t>
            </a:r>
          </a:p>
          <a:p>
            <a:pPr lvl="1"/>
            <a:endParaRPr lang="en-US" dirty="0"/>
          </a:p>
        </p:txBody>
      </p:sp>
      <p:sp>
        <p:nvSpPr>
          <p:cNvPr id="9" name="Text Placeholder 7"/>
          <p:cNvSpPr>
            <a:spLocks noGrp="1"/>
          </p:cNvSpPr>
          <p:nvPr>
            <p:ph type="body" sz="quarter" idx="11"/>
          </p:nvPr>
        </p:nvSpPr>
        <p:spPr>
          <a:xfrm>
            <a:off x="4045792" y="141301"/>
            <a:ext cx="2812208" cy="304800"/>
          </a:xfrm>
          <a:prstGeom prst="rect">
            <a:avLst/>
          </a:prstGeom>
        </p:spPr>
        <p:txBody>
          <a:bodyPr/>
          <a:lstStyle>
            <a:lvl1pPr marL="0" indent="0">
              <a:buNone/>
              <a:defRPr sz="120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4"/>
          <p:cNvSpPr>
            <a:spLocks noGrp="1"/>
          </p:cNvSpPr>
          <p:nvPr>
            <p:ph type="body" sz="quarter" idx="13"/>
          </p:nvPr>
        </p:nvSpPr>
        <p:spPr>
          <a:xfrm>
            <a:off x="7443156" y="141301"/>
            <a:ext cx="1411862" cy="228600"/>
          </a:xfrm>
          <a:prstGeom prst="rect">
            <a:avLst/>
          </a:prstGeom>
        </p:spPr>
        <p:txBody>
          <a:bodyPr/>
          <a:lstStyle>
            <a:lvl1pPr marL="0" indent="0">
              <a:buNone/>
              <a:defRPr sz="1200">
                <a:solidFill>
                  <a:schemeClr val="tx1">
                    <a:lumMod val="75000"/>
                    <a:lumOff val="25000"/>
                  </a:schemeClr>
                </a:solidFill>
              </a:defRPr>
            </a:lvl1pPr>
            <a:lvl2pPr>
              <a:defRPr sz="1100"/>
            </a:lvl2pPr>
            <a:lvl3pPr>
              <a:defRPr sz="1100"/>
            </a:lvl3pPr>
            <a:lvl4pPr>
              <a:defRPr sz="1100"/>
            </a:lvl4pPr>
            <a:lvl5pPr>
              <a:defRPr sz="1100"/>
            </a:lvl5pPr>
          </a:lstStyle>
          <a:p>
            <a:pPr lvl="0"/>
            <a:endParaRPr lang="en-US" dirty="0"/>
          </a:p>
        </p:txBody>
      </p:sp>
      <p:sp>
        <p:nvSpPr>
          <p:cNvPr id="18" name="Text Placeholder 17"/>
          <p:cNvSpPr>
            <a:spLocks noGrp="1"/>
          </p:cNvSpPr>
          <p:nvPr>
            <p:ph type="body" sz="quarter" idx="14"/>
          </p:nvPr>
        </p:nvSpPr>
        <p:spPr>
          <a:xfrm>
            <a:off x="6858000" y="647700"/>
            <a:ext cx="2103120" cy="2103120"/>
          </a:xfrm>
          <a:prstGeom prst="rect">
            <a:avLst/>
          </a:prstGeom>
        </p:spPr>
        <p:txBody>
          <a:bodyPr>
            <a:normAutofit/>
          </a:bodyPr>
          <a:lstStyle>
            <a:lvl1pPr marL="0" indent="0">
              <a:buNone/>
              <a:defRPr sz="1200">
                <a:solidFill>
                  <a:schemeClr val="tx1">
                    <a:lumMod val="75000"/>
                    <a:lumOff val="25000"/>
                  </a:schemeClr>
                </a:solidFill>
              </a:defRPr>
            </a:lvl1pPr>
            <a:lvl2pPr>
              <a:defRPr sz="1100"/>
            </a:lvl2pPr>
            <a:lvl3pPr>
              <a:defRPr sz="1100"/>
            </a:lvl3pPr>
            <a:lvl4pPr>
              <a:defRPr sz="1100"/>
            </a:lvl4pPr>
            <a:lvl5pPr>
              <a:defRPr sz="1100"/>
            </a:lvl5pPr>
          </a:lstStyle>
          <a:p>
            <a:pPr lvl="0"/>
            <a:r>
              <a:rPr lang="en-US" dirty="0"/>
              <a:t>Click to edit Master text styles</a:t>
            </a:r>
          </a:p>
        </p:txBody>
      </p:sp>
      <p:sp>
        <p:nvSpPr>
          <p:cNvPr id="19" name="Text Placeholder 17"/>
          <p:cNvSpPr>
            <a:spLocks noGrp="1"/>
          </p:cNvSpPr>
          <p:nvPr>
            <p:ph type="body" sz="quarter" idx="15"/>
          </p:nvPr>
        </p:nvSpPr>
        <p:spPr>
          <a:xfrm>
            <a:off x="6886575" y="2867025"/>
            <a:ext cx="2103120" cy="1298448"/>
          </a:xfrm>
          <a:prstGeom prst="rect">
            <a:avLst/>
          </a:prstGeom>
        </p:spPr>
        <p:txBody>
          <a:bodyPr>
            <a:normAutofit/>
          </a:bodyPr>
          <a:lstStyle>
            <a:lvl1pPr marL="0" indent="0">
              <a:buNone/>
              <a:defRPr sz="1200">
                <a:solidFill>
                  <a:schemeClr val="tx1">
                    <a:lumMod val="75000"/>
                    <a:lumOff val="25000"/>
                  </a:schemeClr>
                </a:solidFill>
              </a:defRPr>
            </a:lvl1pPr>
            <a:lvl2pPr>
              <a:defRPr sz="1100"/>
            </a:lvl2pPr>
            <a:lvl3pPr>
              <a:defRPr sz="1100"/>
            </a:lvl3pPr>
            <a:lvl4pPr>
              <a:defRPr sz="1100"/>
            </a:lvl4pPr>
            <a:lvl5pPr>
              <a:defRPr sz="1100"/>
            </a:lvl5pPr>
          </a:lstStyle>
          <a:p>
            <a:pPr lvl="0"/>
            <a:r>
              <a:rPr lang="en-US" dirty="0"/>
              <a:t>Click to edit Master text styles</a:t>
            </a:r>
          </a:p>
        </p:txBody>
      </p:sp>
      <p:sp>
        <p:nvSpPr>
          <p:cNvPr id="20" name="Text Placeholder 17"/>
          <p:cNvSpPr>
            <a:spLocks noGrp="1"/>
          </p:cNvSpPr>
          <p:nvPr>
            <p:ph type="body" sz="quarter" idx="16"/>
          </p:nvPr>
        </p:nvSpPr>
        <p:spPr>
          <a:xfrm>
            <a:off x="276224" y="5553073"/>
            <a:ext cx="8734425" cy="1106424"/>
          </a:xfrm>
          <a:prstGeom prst="rect">
            <a:avLst/>
          </a:prstGeom>
        </p:spPr>
        <p:txBody>
          <a:bodyPr>
            <a:normAutofit/>
          </a:bodyPr>
          <a:lstStyle>
            <a:lvl1pPr marL="0" indent="0">
              <a:buNone/>
              <a:defRPr sz="1200">
                <a:solidFill>
                  <a:schemeClr val="tx1">
                    <a:lumMod val="75000"/>
                    <a:lumOff val="25000"/>
                  </a:schemeClr>
                </a:solidFill>
              </a:defRPr>
            </a:lvl1pPr>
            <a:lvl2pPr>
              <a:defRPr sz="1100"/>
            </a:lvl2pPr>
            <a:lvl3pPr>
              <a:defRPr sz="1100"/>
            </a:lvl3pPr>
            <a:lvl4pPr>
              <a:defRPr sz="1100"/>
            </a:lvl4pPr>
            <a:lvl5pPr>
              <a:defRPr sz="1100"/>
            </a:lvl5pPr>
          </a:lstStyle>
          <a:p>
            <a:pPr lvl="0"/>
            <a:r>
              <a:rPr lang="en-US" dirty="0"/>
              <a:t>Click to edit Master text styles</a:t>
            </a:r>
          </a:p>
        </p:txBody>
      </p:sp>
      <p:sp>
        <p:nvSpPr>
          <p:cNvPr id="10" name="Text Placeholder 17"/>
          <p:cNvSpPr>
            <a:spLocks noGrp="1"/>
          </p:cNvSpPr>
          <p:nvPr>
            <p:ph type="body" sz="quarter" idx="17"/>
          </p:nvPr>
        </p:nvSpPr>
        <p:spPr>
          <a:xfrm>
            <a:off x="6886575" y="4324350"/>
            <a:ext cx="2103120" cy="1161288"/>
          </a:xfrm>
          <a:prstGeom prst="rect">
            <a:avLst/>
          </a:prstGeom>
        </p:spPr>
        <p:txBody>
          <a:bodyPr>
            <a:normAutofit/>
          </a:bodyPr>
          <a:lstStyle>
            <a:lvl1pPr marL="0" indent="0">
              <a:buNone/>
              <a:defRPr sz="1200">
                <a:solidFill>
                  <a:schemeClr val="tx1">
                    <a:lumMod val="75000"/>
                    <a:lumOff val="25000"/>
                  </a:schemeClr>
                </a:solidFill>
              </a:defRPr>
            </a:lvl1pPr>
            <a:lvl2pPr>
              <a:defRPr sz="1100"/>
            </a:lvl2pPr>
            <a:lvl3pPr>
              <a:defRPr sz="1100"/>
            </a:lvl3pPr>
            <a:lvl4pPr>
              <a:defRPr sz="1100"/>
            </a:lvl4pPr>
            <a:lvl5pPr>
              <a:defRPr sz="1100"/>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819151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7"/>
          <p:cNvSpPr>
            <a:spLocks noChangeArrowheads="1"/>
          </p:cNvSpPr>
          <p:nvPr userDrawn="1"/>
        </p:nvSpPr>
        <p:spPr bwMode="auto">
          <a:xfrm>
            <a:off x="228600" y="152400"/>
            <a:ext cx="8686800" cy="5257800"/>
          </a:xfrm>
          <a:prstGeom prst="rect">
            <a:avLst/>
          </a:prstGeom>
          <a:solidFill>
            <a:srgbClr val="FFFFFF"/>
          </a:solidFill>
          <a:ln w="9525">
            <a:solidFill>
              <a:srgbClr val="000000"/>
            </a:solidFill>
            <a:miter lim="800000"/>
            <a:headEnd/>
            <a:tailEnd/>
          </a:ln>
        </p:spPr>
        <p:txBody>
          <a:bodyPr wrap="none" anchor="ctr"/>
          <a:lstStyle/>
          <a:p>
            <a:pPr algn="ctr" eaLnBrk="0" hangingPunct="0"/>
            <a:endParaRPr lang="en-US" sz="1200">
              <a:solidFill>
                <a:srgbClr val="000000"/>
              </a:solidFill>
              <a:latin typeface="Calibri" charset="0"/>
            </a:endParaRPr>
          </a:p>
        </p:txBody>
      </p:sp>
      <p:sp>
        <p:nvSpPr>
          <p:cNvPr id="8" name="Text Box 9"/>
          <p:cNvSpPr txBox="1">
            <a:spLocks noChangeArrowheads="1"/>
          </p:cNvSpPr>
          <p:nvPr userDrawn="1"/>
        </p:nvSpPr>
        <p:spPr bwMode="auto">
          <a:xfrm>
            <a:off x="190500" y="153988"/>
            <a:ext cx="26670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r>
              <a:rPr lang="en-US" sz="1100" b="1" dirty="0">
                <a:solidFill>
                  <a:srgbClr val="000000"/>
                </a:solidFill>
                <a:latin typeface="Calibri" charset="0"/>
              </a:rPr>
              <a:t>Project name: </a:t>
            </a:r>
            <a:endParaRPr lang="en-US" sz="1050" dirty="0">
              <a:solidFill>
                <a:srgbClr val="000000"/>
              </a:solidFill>
              <a:latin typeface="Times" charset="0"/>
            </a:endParaRPr>
          </a:p>
        </p:txBody>
      </p:sp>
      <p:sp>
        <p:nvSpPr>
          <p:cNvPr id="9" name="Line 11"/>
          <p:cNvSpPr>
            <a:spLocks noChangeShapeType="1"/>
          </p:cNvSpPr>
          <p:nvPr userDrawn="1"/>
        </p:nvSpPr>
        <p:spPr bwMode="auto">
          <a:xfrm flipV="1">
            <a:off x="6858000" y="152400"/>
            <a:ext cx="0" cy="5791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Line 14"/>
          <p:cNvSpPr>
            <a:spLocks noChangeShapeType="1"/>
          </p:cNvSpPr>
          <p:nvPr userDrawn="1"/>
        </p:nvSpPr>
        <p:spPr bwMode="auto">
          <a:xfrm>
            <a:off x="228600" y="457200"/>
            <a:ext cx="8686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 name="Line 15"/>
          <p:cNvSpPr>
            <a:spLocks noChangeShapeType="1"/>
          </p:cNvSpPr>
          <p:nvPr userDrawn="1"/>
        </p:nvSpPr>
        <p:spPr bwMode="auto">
          <a:xfrm>
            <a:off x="3276600" y="152400"/>
            <a:ext cx="0" cy="304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Rectangle 20"/>
          <p:cNvSpPr>
            <a:spLocks noChangeArrowheads="1"/>
          </p:cNvSpPr>
          <p:nvPr userDrawn="1"/>
        </p:nvSpPr>
        <p:spPr bwMode="auto">
          <a:xfrm>
            <a:off x="6858000" y="2667000"/>
            <a:ext cx="2057400" cy="228600"/>
          </a:xfrm>
          <a:prstGeom prst="rect">
            <a:avLst/>
          </a:prstGeom>
          <a:solidFill>
            <a:srgbClr val="FFFFFF"/>
          </a:solidFill>
          <a:ln w="9525">
            <a:solidFill>
              <a:srgbClr val="000000"/>
            </a:solidFill>
            <a:miter lim="800000"/>
            <a:headEnd/>
            <a:tailEnd/>
          </a:ln>
        </p:spPr>
        <p:txBody>
          <a:bodyPr wrap="none" anchor="ctr"/>
          <a:lstStyle/>
          <a:p>
            <a:pPr eaLnBrk="0" hangingPunct="0"/>
            <a:r>
              <a:rPr lang="en-US" sz="1100" b="1" dirty="0">
                <a:solidFill>
                  <a:srgbClr val="000000"/>
                </a:solidFill>
                <a:latin typeface="Calibri" charset="0"/>
              </a:rPr>
              <a:t> Navigation:</a:t>
            </a:r>
            <a:endParaRPr lang="en-US" sz="2000" dirty="0">
              <a:solidFill>
                <a:srgbClr val="000000"/>
              </a:solidFill>
              <a:latin typeface="Times" charset="0"/>
            </a:endParaRPr>
          </a:p>
        </p:txBody>
      </p:sp>
      <p:sp>
        <p:nvSpPr>
          <p:cNvPr id="13" name="Rectangle 23"/>
          <p:cNvSpPr>
            <a:spLocks noChangeArrowheads="1"/>
          </p:cNvSpPr>
          <p:nvPr userDrawn="1"/>
        </p:nvSpPr>
        <p:spPr bwMode="auto">
          <a:xfrm>
            <a:off x="6858000" y="457200"/>
            <a:ext cx="2057400" cy="228600"/>
          </a:xfrm>
          <a:prstGeom prst="rect">
            <a:avLst/>
          </a:prstGeom>
          <a:solidFill>
            <a:srgbClr val="FFFFFF"/>
          </a:solidFill>
          <a:ln w="9525">
            <a:solidFill>
              <a:srgbClr val="000000"/>
            </a:solidFill>
            <a:miter lim="800000"/>
            <a:headEnd/>
            <a:tailEnd/>
          </a:ln>
        </p:spPr>
        <p:txBody>
          <a:bodyPr wrap="none" anchor="ctr"/>
          <a:lstStyle/>
          <a:p>
            <a:pPr eaLnBrk="0" hangingPunct="0"/>
            <a:r>
              <a:rPr lang="en-US" sz="1100" b="1" dirty="0">
                <a:solidFill>
                  <a:srgbClr val="000000"/>
                </a:solidFill>
                <a:latin typeface="Calibri" charset="0"/>
              </a:rPr>
              <a:t>Graphic info:</a:t>
            </a:r>
            <a:endParaRPr lang="en-US" sz="2000" dirty="0">
              <a:solidFill>
                <a:srgbClr val="000000"/>
              </a:solidFill>
              <a:latin typeface="Times" charset="0"/>
            </a:endParaRPr>
          </a:p>
        </p:txBody>
      </p:sp>
      <p:sp>
        <p:nvSpPr>
          <p:cNvPr id="14" name="Text Box 24"/>
          <p:cNvSpPr txBox="1">
            <a:spLocks noChangeArrowheads="1"/>
          </p:cNvSpPr>
          <p:nvPr userDrawn="1"/>
        </p:nvSpPr>
        <p:spPr bwMode="auto">
          <a:xfrm>
            <a:off x="6858000" y="153988"/>
            <a:ext cx="7620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r>
              <a:rPr lang="en-US" sz="1100" b="1" dirty="0">
                <a:solidFill>
                  <a:srgbClr val="000000"/>
                </a:solidFill>
                <a:latin typeface="Calibri" charset="0"/>
              </a:rPr>
              <a:t>Screen #:   </a:t>
            </a:r>
            <a:endParaRPr lang="en-US" sz="1100" dirty="0">
              <a:solidFill>
                <a:srgbClr val="000000"/>
              </a:solidFill>
              <a:latin typeface="Times" charset="0"/>
            </a:endParaRPr>
          </a:p>
        </p:txBody>
      </p:sp>
      <p:sp>
        <p:nvSpPr>
          <p:cNvPr id="15" name="Rectangle 29"/>
          <p:cNvSpPr>
            <a:spLocks noChangeArrowheads="1"/>
          </p:cNvSpPr>
          <p:nvPr userDrawn="1"/>
        </p:nvSpPr>
        <p:spPr bwMode="auto">
          <a:xfrm>
            <a:off x="228600" y="5410200"/>
            <a:ext cx="8686800" cy="1219200"/>
          </a:xfrm>
          <a:prstGeom prst="rect">
            <a:avLst/>
          </a:prstGeom>
          <a:solidFill>
            <a:srgbClr val="FFFFFF"/>
          </a:solidFill>
          <a:ln w="9525">
            <a:solidFill>
              <a:srgbClr val="000000"/>
            </a:solidFill>
            <a:miter lim="800000"/>
            <a:headEnd/>
            <a:tailEnd/>
          </a:ln>
        </p:spPr>
        <p:txBody>
          <a:bodyPr wrap="none" anchor="ctr"/>
          <a:lstStyle/>
          <a:p>
            <a:pPr eaLnBrk="0" hangingPunct="0"/>
            <a:endParaRPr lang="en-US" sz="2400" dirty="0">
              <a:solidFill>
                <a:srgbClr val="000000"/>
              </a:solidFill>
              <a:latin typeface="Times" charset="0"/>
            </a:endParaRPr>
          </a:p>
        </p:txBody>
      </p:sp>
      <p:sp>
        <p:nvSpPr>
          <p:cNvPr id="16" name="Text Box 30"/>
          <p:cNvSpPr txBox="1">
            <a:spLocks noChangeArrowheads="1"/>
          </p:cNvSpPr>
          <p:nvPr userDrawn="1"/>
        </p:nvSpPr>
        <p:spPr bwMode="auto">
          <a:xfrm>
            <a:off x="285750" y="5415945"/>
            <a:ext cx="5693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r>
              <a:rPr lang="en-US" sz="1100" b="1" dirty="0">
                <a:solidFill>
                  <a:srgbClr val="000000"/>
                </a:solidFill>
                <a:latin typeface="Calibri" charset="0"/>
              </a:rPr>
              <a:t>Audio:</a:t>
            </a:r>
            <a:endParaRPr lang="en-US" sz="1100" dirty="0">
              <a:solidFill>
                <a:srgbClr val="000000"/>
              </a:solidFill>
              <a:latin typeface="Times" charset="0"/>
            </a:endParaRPr>
          </a:p>
        </p:txBody>
      </p:sp>
      <p:sp>
        <p:nvSpPr>
          <p:cNvPr id="17" name="TextBox 24"/>
          <p:cNvSpPr txBox="1">
            <a:spLocks noChangeArrowheads="1"/>
          </p:cNvSpPr>
          <p:nvPr userDrawn="1"/>
        </p:nvSpPr>
        <p:spPr bwMode="auto">
          <a:xfrm>
            <a:off x="304800" y="6019800"/>
            <a:ext cx="8001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sz="1200">
              <a:latin typeface="Calibri" charset="0"/>
            </a:endParaRPr>
          </a:p>
        </p:txBody>
      </p:sp>
      <p:sp>
        <p:nvSpPr>
          <p:cNvPr id="18" name="TextBox 17"/>
          <p:cNvSpPr txBox="1"/>
          <p:nvPr userDrawn="1"/>
        </p:nvSpPr>
        <p:spPr>
          <a:xfrm>
            <a:off x="228600" y="6611938"/>
            <a:ext cx="4495800" cy="246062"/>
          </a:xfrm>
          <a:prstGeom prst="rect">
            <a:avLst/>
          </a:prstGeom>
          <a:noFill/>
        </p:spPr>
        <p:txBody>
          <a:bodyPr>
            <a:spAutoFit/>
          </a:bodyPr>
          <a:lstStyle/>
          <a:p>
            <a:pPr fontAlgn="auto">
              <a:spcBef>
                <a:spcPts val="0"/>
              </a:spcBef>
              <a:spcAft>
                <a:spcPts val="0"/>
              </a:spcAft>
              <a:defRPr/>
            </a:pPr>
            <a:endParaRPr lang="en-US" sz="1000" dirty="0">
              <a:solidFill>
                <a:schemeClr val="tx1">
                  <a:lumMod val="50000"/>
                  <a:lumOff val="50000"/>
                </a:schemeClr>
              </a:solidFill>
              <a:latin typeface="+mn-lt"/>
              <a:cs typeface="+mn-cs"/>
            </a:endParaRPr>
          </a:p>
        </p:txBody>
      </p:sp>
      <p:sp>
        <p:nvSpPr>
          <p:cNvPr id="19" name="Text Box 24"/>
          <p:cNvSpPr txBox="1">
            <a:spLocks noChangeArrowheads="1"/>
          </p:cNvSpPr>
          <p:nvPr userDrawn="1"/>
        </p:nvSpPr>
        <p:spPr bwMode="auto">
          <a:xfrm>
            <a:off x="3238500" y="153988"/>
            <a:ext cx="24384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r>
              <a:rPr lang="en-US" sz="1100" b="1" dirty="0">
                <a:solidFill>
                  <a:srgbClr val="000000"/>
                </a:solidFill>
                <a:latin typeface="Calibri" charset="0"/>
              </a:rPr>
              <a:t>Screen title: </a:t>
            </a:r>
            <a:endParaRPr lang="en-US" sz="1100" dirty="0">
              <a:solidFill>
                <a:srgbClr val="000000"/>
              </a:solidFill>
              <a:latin typeface="Times" charset="0"/>
            </a:endParaRPr>
          </a:p>
        </p:txBody>
      </p:sp>
      <p:sp>
        <p:nvSpPr>
          <p:cNvPr id="20" name="Rectangle 20"/>
          <p:cNvSpPr>
            <a:spLocks noChangeArrowheads="1"/>
          </p:cNvSpPr>
          <p:nvPr userDrawn="1"/>
        </p:nvSpPr>
        <p:spPr bwMode="auto">
          <a:xfrm>
            <a:off x="6858000" y="4114800"/>
            <a:ext cx="2057400" cy="228600"/>
          </a:xfrm>
          <a:prstGeom prst="rect">
            <a:avLst/>
          </a:prstGeom>
          <a:solidFill>
            <a:srgbClr val="FFFFFF"/>
          </a:solidFill>
          <a:ln w="9525">
            <a:solidFill>
              <a:srgbClr val="000000"/>
            </a:solidFill>
            <a:miter lim="800000"/>
            <a:headEnd/>
            <a:tailEnd/>
          </a:ln>
        </p:spPr>
        <p:txBody>
          <a:bodyPr wrap="none" anchor="ctr"/>
          <a:lstStyle/>
          <a:p>
            <a:pPr eaLnBrk="0" hangingPunct="0"/>
            <a:r>
              <a:rPr lang="en-US" sz="1100" b="1" dirty="0">
                <a:solidFill>
                  <a:srgbClr val="000000"/>
                </a:solidFill>
                <a:latin typeface="Calibri" charset="0"/>
              </a:rPr>
              <a:t> Reviewer</a:t>
            </a:r>
            <a:r>
              <a:rPr lang="en-US" sz="1100" b="1" baseline="0" dirty="0">
                <a:solidFill>
                  <a:srgbClr val="000000"/>
                </a:solidFill>
                <a:latin typeface="Calibri" charset="0"/>
              </a:rPr>
              <a:t> comments</a:t>
            </a:r>
            <a:r>
              <a:rPr lang="en-US" sz="1100" b="1" dirty="0">
                <a:solidFill>
                  <a:srgbClr val="000000"/>
                </a:solidFill>
                <a:latin typeface="Calibri" charset="0"/>
              </a:rPr>
              <a:t>:</a:t>
            </a:r>
            <a:endParaRPr lang="en-US" sz="2000" dirty="0">
              <a:solidFill>
                <a:srgbClr val="000000"/>
              </a:solidFill>
              <a:latin typeface="Times" charset="0"/>
            </a:endParaRPr>
          </a:p>
        </p:txBody>
      </p:sp>
    </p:spTree>
    <p:custDataLst>
      <p:tags r:id="rId3"/>
    </p:custData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mj-cs"/>
        </a:defRPr>
      </a:lvl1pPr>
      <a:lvl2pPr algn="ctr" rtl="0" eaLnBrk="0" fontAlgn="base" hangingPunct="0">
        <a:spcBef>
          <a:spcPct val="0"/>
        </a:spcBef>
        <a:spcAft>
          <a:spcPct val="0"/>
        </a:spcAft>
        <a:defRPr sz="4400">
          <a:solidFill>
            <a:schemeClr val="tx1"/>
          </a:solidFill>
          <a:latin typeface="Calibri" charset="0"/>
          <a:ea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66800" y="110364"/>
            <a:ext cx="2209800" cy="304800"/>
          </a:xfrm>
        </p:spPr>
        <p:txBody>
          <a:bodyPr/>
          <a:lstStyle/>
          <a:p>
            <a:r>
              <a:rPr lang="en-US" sz="1050" dirty="0"/>
              <a:t>Present simple vs. present continuous </a:t>
            </a:r>
          </a:p>
        </p:txBody>
      </p:sp>
      <p:sp>
        <p:nvSpPr>
          <p:cNvPr id="3" name="Text Placeholder 2"/>
          <p:cNvSpPr>
            <a:spLocks noGrp="1"/>
          </p:cNvSpPr>
          <p:nvPr>
            <p:ph type="body" sz="quarter" idx="11"/>
          </p:nvPr>
        </p:nvSpPr>
        <p:spPr/>
        <p:txBody>
          <a:bodyPr/>
          <a:lstStyle/>
          <a:p>
            <a:r>
              <a:rPr lang="en-US" dirty="0"/>
              <a:t>GRAMMAR</a:t>
            </a:r>
          </a:p>
        </p:txBody>
      </p:sp>
      <p:sp>
        <p:nvSpPr>
          <p:cNvPr id="4" name="Text Placeholder 3"/>
          <p:cNvSpPr>
            <a:spLocks noGrp="1"/>
          </p:cNvSpPr>
          <p:nvPr>
            <p:ph type="body" sz="quarter" idx="13"/>
          </p:nvPr>
        </p:nvSpPr>
        <p:spPr/>
        <p:txBody>
          <a:bodyPr/>
          <a:lstStyle/>
          <a:p>
            <a:r>
              <a:rPr lang="en-US" dirty="0"/>
              <a:t>1/6</a:t>
            </a:r>
          </a:p>
        </p:txBody>
      </p:sp>
      <p:sp>
        <p:nvSpPr>
          <p:cNvPr id="5" name="Text Placeholder 4"/>
          <p:cNvSpPr>
            <a:spLocks noGrp="1"/>
          </p:cNvSpPr>
          <p:nvPr>
            <p:ph type="body" sz="quarter" idx="14"/>
          </p:nvPr>
        </p:nvSpPr>
        <p:spPr/>
        <p:txBody>
          <a:bodyPr/>
          <a:lstStyle/>
          <a:p>
            <a:endParaRPr lang="en-US" dirty="0"/>
          </a:p>
        </p:txBody>
      </p:sp>
      <p:sp>
        <p:nvSpPr>
          <p:cNvPr id="6" name="Text Placeholder 5"/>
          <p:cNvSpPr>
            <a:spLocks noGrp="1"/>
          </p:cNvSpPr>
          <p:nvPr>
            <p:ph type="body" sz="quarter" idx="15"/>
          </p:nvPr>
        </p:nvSpPr>
        <p:spPr/>
        <p:txBody>
          <a:bodyPr/>
          <a:lstStyle/>
          <a:p>
            <a:r>
              <a:rPr lang="en-US" dirty="0"/>
              <a:t>NEXT = EXAMPLES</a:t>
            </a:r>
          </a:p>
        </p:txBody>
      </p:sp>
      <p:sp>
        <p:nvSpPr>
          <p:cNvPr id="7" name="Text Placeholder 6"/>
          <p:cNvSpPr>
            <a:spLocks noGrp="1"/>
          </p:cNvSpPr>
          <p:nvPr>
            <p:ph type="body" sz="quarter" idx="16"/>
          </p:nvPr>
        </p:nvSpPr>
        <p:spPr/>
        <p:txBody>
          <a:bodyPr/>
          <a:lstStyle/>
          <a:p>
            <a:r>
              <a:rPr lang="en-US" dirty="0"/>
              <a:t>Hi class. Today we are going to learn Grammar in Unit 1: Present simple vs. present continuous. Let’s get started </a:t>
            </a:r>
          </a:p>
        </p:txBody>
      </p:sp>
      <p:sp>
        <p:nvSpPr>
          <p:cNvPr id="8" name="Text Placeholder 7"/>
          <p:cNvSpPr>
            <a:spLocks noGrp="1"/>
          </p:cNvSpPr>
          <p:nvPr>
            <p:ph type="body" sz="quarter" idx="17"/>
          </p:nvPr>
        </p:nvSpPr>
        <p:spPr/>
        <p:txBody>
          <a:bodyPr/>
          <a:lstStyle/>
          <a:p>
            <a:endParaRPr lang="en-US"/>
          </a:p>
        </p:txBody>
      </p:sp>
      <p:pic>
        <p:nvPicPr>
          <p:cNvPr id="10" name="Picture 9">
            <a:extLst>
              <a:ext uri="{FF2B5EF4-FFF2-40B4-BE49-F238E27FC236}">
                <a16:creationId xmlns:a16="http://schemas.microsoft.com/office/drawing/2014/main" id="{9EB515FD-09B8-CE29-0D68-6F5E07D42370}"/>
              </a:ext>
            </a:extLst>
          </p:cNvPr>
          <p:cNvPicPr>
            <a:picLocks noChangeAspect="1"/>
          </p:cNvPicPr>
          <p:nvPr/>
        </p:nvPicPr>
        <p:blipFill>
          <a:blip r:embed="rId3"/>
          <a:stretch>
            <a:fillRect/>
          </a:stretch>
        </p:blipFill>
        <p:spPr>
          <a:xfrm>
            <a:off x="242975" y="470600"/>
            <a:ext cx="6637464" cy="4939599"/>
          </a:xfrm>
          <a:prstGeom prst="rect">
            <a:avLst/>
          </a:prstGeom>
        </p:spPr>
      </p:pic>
    </p:spTree>
    <p:custDataLst>
      <p:tags r:id="rId1"/>
    </p:custDataLst>
    <p:extLst>
      <p:ext uri="{BB962C8B-B14F-4D97-AF65-F5344CB8AC3E}">
        <p14:creationId xmlns:p14="http://schemas.microsoft.com/office/powerpoint/2010/main" val="1026516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66800" y="110364"/>
            <a:ext cx="2209800" cy="304800"/>
          </a:xfrm>
        </p:spPr>
        <p:txBody>
          <a:bodyPr/>
          <a:lstStyle/>
          <a:p>
            <a:r>
              <a:rPr lang="en-US" sz="1050" dirty="0"/>
              <a:t>Present simple vs. present continuous </a:t>
            </a:r>
          </a:p>
        </p:txBody>
      </p:sp>
      <p:sp>
        <p:nvSpPr>
          <p:cNvPr id="3" name="Text Placeholder 2"/>
          <p:cNvSpPr>
            <a:spLocks noGrp="1"/>
          </p:cNvSpPr>
          <p:nvPr>
            <p:ph type="body" sz="quarter" idx="11"/>
          </p:nvPr>
        </p:nvSpPr>
        <p:spPr/>
        <p:txBody>
          <a:bodyPr/>
          <a:lstStyle/>
          <a:p>
            <a:r>
              <a:rPr lang="en-US" dirty="0"/>
              <a:t>EXAMPLES</a:t>
            </a:r>
          </a:p>
        </p:txBody>
      </p:sp>
      <p:sp>
        <p:nvSpPr>
          <p:cNvPr id="4" name="Text Placeholder 3"/>
          <p:cNvSpPr>
            <a:spLocks noGrp="1"/>
          </p:cNvSpPr>
          <p:nvPr>
            <p:ph type="body" sz="quarter" idx="13"/>
          </p:nvPr>
        </p:nvSpPr>
        <p:spPr/>
        <p:txBody>
          <a:bodyPr/>
          <a:lstStyle/>
          <a:p>
            <a:r>
              <a:rPr lang="en-US" dirty="0"/>
              <a:t>2/6</a:t>
            </a:r>
          </a:p>
        </p:txBody>
      </p:sp>
      <p:sp>
        <p:nvSpPr>
          <p:cNvPr id="5" name="Text Placeholder 4"/>
          <p:cNvSpPr>
            <a:spLocks noGrp="1"/>
          </p:cNvSpPr>
          <p:nvPr>
            <p:ph type="body" sz="quarter" idx="14"/>
          </p:nvPr>
        </p:nvSpPr>
        <p:spPr/>
        <p:txBody>
          <a:bodyPr/>
          <a:lstStyle/>
          <a:p>
            <a:r>
              <a:rPr lang="en-US" dirty="0"/>
              <a:t>Pictures and texts will fade on when mentioned in the video</a:t>
            </a:r>
          </a:p>
        </p:txBody>
      </p:sp>
      <p:sp>
        <p:nvSpPr>
          <p:cNvPr id="6" name="Text Placeholder 5"/>
          <p:cNvSpPr>
            <a:spLocks noGrp="1"/>
          </p:cNvSpPr>
          <p:nvPr>
            <p:ph type="body" sz="quarter" idx="15"/>
          </p:nvPr>
        </p:nvSpPr>
        <p:spPr/>
        <p:txBody>
          <a:bodyPr/>
          <a:lstStyle/>
          <a:p>
            <a:r>
              <a:rPr lang="en-US" dirty="0"/>
              <a:t>NEXT = MEANINGS</a:t>
            </a:r>
          </a:p>
        </p:txBody>
      </p:sp>
      <p:sp>
        <p:nvSpPr>
          <p:cNvPr id="7" name="Text Placeholder 6"/>
          <p:cNvSpPr>
            <a:spLocks noGrp="1"/>
          </p:cNvSpPr>
          <p:nvPr>
            <p:ph type="body" sz="quarter" idx="16"/>
          </p:nvPr>
        </p:nvSpPr>
        <p:spPr/>
        <p:txBody>
          <a:bodyPr/>
          <a:lstStyle/>
          <a:p>
            <a:r>
              <a:rPr lang="en-US" dirty="0"/>
              <a:t>I have some questions for you. First, look at the picture on the left and tell me “What do we usually do every day?”. (pause a few seconds). Yes, we brush our teeth every day. Then, look at another picture and tell me “What are we doing now?” (pause a few seconds). That’s right. We are studying English now. </a:t>
            </a:r>
          </a:p>
        </p:txBody>
      </p:sp>
      <p:sp>
        <p:nvSpPr>
          <p:cNvPr id="8" name="Text Placeholder 7"/>
          <p:cNvSpPr>
            <a:spLocks noGrp="1"/>
          </p:cNvSpPr>
          <p:nvPr>
            <p:ph type="body" sz="quarter" idx="17"/>
          </p:nvPr>
        </p:nvSpPr>
        <p:spPr/>
        <p:txBody>
          <a:bodyPr/>
          <a:lstStyle/>
          <a:p>
            <a:endParaRPr lang="en-US" dirty="0"/>
          </a:p>
        </p:txBody>
      </p:sp>
      <p:pic>
        <p:nvPicPr>
          <p:cNvPr id="13" name="Picture 12">
            <a:extLst>
              <a:ext uri="{FF2B5EF4-FFF2-40B4-BE49-F238E27FC236}">
                <a16:creationId xmlns:a16="http://schemas.microsoft.com/office/drawing/2014/main" id="{5764EB25-0C4C-FAC1-B834-2AD9CDDE1543}"/>
              </a:ext>
            </a:extLst>
          </p:cNvPr>
          <p:cNvPicPr>
            <a:picLocks noChangeAspect="1"/>
          </p:cNvPicPr>
          <p:nvPr/>
        </p:nvPicPr>
        <p:blipFill>
          <a:blip r:embed="rId3"/>
          <a:stretch>
            <a:fillRect/>
          </a:stretch>
        </p:blipFill>
        <p:spPr>
          <a:xfrm>
            <a:off x="296440" y="513536"/>
            <a:ext cx="6484622" cy="4820464"/>
          </a:xfrm>
          <a:prstGeom prst="rect">
            <a:avLst/>
          </a:prstGeom>
        </p:spPr>
      </p:pic>
    </p:spTree>
    <p:custDataLst>
      <p:tags r:id="rId1"/>
    </p:custDataLst>
    <p:extLst>
      <p:ext uri="{BB962C8B-B14F-4D97-AF65-F5344CB8AC3E}">
        <p14:creationId xmlns:p14="http://schemas.microsoft.com/office/powerpoint/2010/main" val="2902159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66800" y="110364"/>
            <a:ext cx="2209800" cy="304800"/>
          </a:xfrm>
        </p:spPr>
        <p:txBody>
          <a:bodyPr/>
          <a:lstStyle/>
          <a:p>
            <a:r>
              <a:rPr lang="en-US" sz="1050" dirty="0"/>
              <a:t>Present simple vs. present continuous </a:t>
            </a:r>
          </a:p>
        </p:txBody>
      </p:sp>
      <p:sp>
        <p:nvSpPr>
          <p:cNvPr id="3" name="Text Placeholder 2"/>
          <p:cNvSpPr>
            <a:spLocks noGrp="1"/>
          </p:cNvSpPr>
          <p:nvPr>
            <p:ph type="body" sz="quarter" idx="11"/>
          </p:nvPr>
        </p:nvSpPr>
        <p:spPr/>
        <p:txBody>
          <a:bodyPr/>
          <a:lstStyle/>
          <a:p>
            <a:r>
              <a:rPr lang="en-US" dirty="0"/>
              <a:t>MEANINGS</a:t>
            </a:r>
          </a:p>
        </p:txBody>
      </p:sp>
      <p:sp>
        <p:nvSpPr>
          <p:cNvPr id="4" name="Text Placeholder 3"/>
          <p:cNvSpPr>
            <a:spLocks noGrp="1"/>
          </p:cNvSpPr>
          <p:nvPr>
            <p:ph type="body" sz="quarter" idx="13"/>
          </p:nvPr>
        </p:nvSpPr>
        <p:spPr/>
        <p:txBody>
          <a:bodyPr/>
          <a:lstStyle/>
          <a:p>
            <a:r>
              <a:rPr lang="en-US" dirty="0"/>
              <a:t>3/6</a:t>
            </a:r>
          </a:p>
        </p:txBody>
      </p:sp>
      <p:sp>
        <p:nvSpPr>
          <p:cNvPr id="5" name="Text Placeholder 4"/>
          <p:cNvSpPr>
            <a:spLocks noGrp="1"/>
          </p:cNvSpPr>
          <p:nvPr>
            <p:ph type="body" sz="quarter" idx="14"/>
          </p:nvPr>
        </p:nvSpPr>
        <p:spPr/>
        <p:txBody>
          <a:bodyPr/>
          <a:lstStyle/>
          <a:p>
            <a:r>
              <a:rPr lang="en-US" dirty="0"/>
              <a:t>Pictures and texts will fade on when mentioned in the video</a:t>
            </a:r>
          </a:p>
          <a:p>
            <a:endParaRPr lang="en-US" dirty="0"/>
          </a:p>
        </p:txBody>
      </p:sp>
      <p:sp>
        <p:nvSpPr>
          <p:cNvPr id="6" name="Text Placeholder 5"/>
          <p:cNvSpPr>
            <a:spLocks noGrp="1"/>
          </p:cNvSpPr>
          <p:nvPr>
            <p:ph type="body" sz="quarter" idx="15"/>
          </p:nvPr>
        </p:nvSpPr>
        <p:spPr/>
        <p:txBody>
          <a:bodyPr/>
          <a:lstStyle/>
          <a:p>
            <a:r>
              <a:rPr lang="en-US" dirty="0"/>
              <a:t>NEXT = FORMS</a:t>
            </a:r>
          </a:p>
        </p:txBody>
      </p:sp>
      <p:sp>
        <p:nvSpPr>
          <p:cNvPr id="7" name="Text Placeholder 6"/>
          <p:cNvSpPr>
            <a:spLocks noGrp="1"/>
          </p:cNvSpPr>
          <p:nvPr>
            <p:ph type="body" sz="quarter" idx="16"/>
          </p:nvPr>
        </p:nvSpPr>
        <p:spPr/>
        <p:txBody>
          <a:bodyPr/>
          <a:lstStyle/>
          <a:p>
            <a:r>
              <a:rPr lang="en-US" dirty="0"/>
              <a:t>So, can you find out the verb in each sentences? Yes. These are “brush” and “are studying”. What is the tense of the left sentences, class? (pause a few seconds). Yes, it is present simple to talk about things we do regularly. And how about the other? (pause a few seconds). It is present continuous tense. To talk about things which are happening at the moment of speaking. </a:t>
            </a:r>
          </a:p>
        </p:txBody>
      </p:sp>
      <p:sp>
        <p:nvSpPr>
          <p:cNvPr id="8" name="Text Placeholder 7"/>
          <p:cNvSpPr>
            <a:spLocks noGrp="1"/>
          </p:cNvSpPr>
          <p:nvPr>
            <p:ph type="body" sz="quarter" idx="17"/>
          </p:nvPr>
        </p:nvSpPr>
        <p:spPr/>
        <p:txBody>
          <a:bodyPr/>
          <a:lstStyle/>
          <a:p>
            <a:endParaRPr lang="en-US"/>
          </a:p>
        </p:txBody>
      </p:sp>
      <p:pic>
        <p:nvPicPr>
          <p:cNvPr id="13" name="Picture 12">
            <a:extLst>
              <a:ext uri="{FF2B5EF4-FFF2-40B4-BE49-F238E27FC236}">
                <a16:creationId xmlns:a16="http://schemas.microsoft.com/office/drawing/2014/main" id="{5ACA8F9F-304A-917F-CDF8-E48321E0E43C}"/>
              </a:ext>
            </a:extLst>
          </p:cNvPr>
          <p:cNvPicPr>
            <a:picLocks noChangeAspect="1"/>
          </p:cNvPicPr>
          <p:nvPr/>
        </p:nvPicPr>
        <p:blipFill>
          <a:blip r:embed="rId3"/>
          <a:stretch>
            <a:fillRect/>
          </a:stretch>
        </p:blipFill>
        <p:spPr>
          <a:xfrm>
            <a:off x="276224" y="513536"/>
            <a:ext cx="6533979" cy="4820464"/>
          </a:xfrm>
          <a:prstGeom prst="rect">
            <a:avLst/>
          </a:prstGeom>
        </p:spPr>
      </p:pic>
    </p:spTree>
    <p:custDataLst>
      <p:tags r:id="rId1"/>
    </p:custDataLst>
    <p:extLst>
      <p:ext uri="{BB962C8B-B14F-4D97-AF65-F5344CB8AC3E}">
        <p14:creationId xmlns:p14="http://schemas.microsoft.com/office/powerpoint/2010/main" val="230219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66800" y="110364"/>
            <a:ext cx="2209800" cy="304800"/>
          </a:xfrm>
        </p:spPr>
        <p:txBody>
          <a:bodyPr/>
          <a:lstStyle/>
          <a:p>
            <a:r>
              <a:rPr lang="en-US" sz="1050" dirty="0"/>
              <a:t>Present simple vs. present continuous </a:t>
            </a:r>
          </a:p>
        </p:txBody>
      </p:sp>
      <p:sp>
        <p:nvSpPr>
          <p:cNvPr id="3" name="Text Placeholder 2"/>
          <p:cNvSpPr>
            <a:spLocks noGrp="1"/>
          </p:cNvSpPr>
          <p:nvPr>
            <p:ph type="body" sz="quarter" idx="11"/>
          </p:nvPr>
        </p:nvSpPr>
        <p:spPr/>
        <p:txBody>
          <a:bodyPr/>
          <a:lstStyle/>
          <a:p>
            <a:r>
              <a:rPr lang="en-US" dirty="0"/>
              <a:t>FORMS</a:t>
            </a:r>
          </a:p>
        </p:txBody>
      </p:sp>
      <p:sp>
        <p:nvSpPr>
          <p:cNvPr id="4" name="Text Placeholder 3"/>
          <p:cNvSpPr>
            <a:spLocks noGrp="1"/>
          </p:cNvSpPr>
          <p:nvPr>
            <p:ph type="body" sz="quarter" idx="13"/>
          </p:nvPr>
        </p:nvSpPr>
        <p:spPr/>
        <p:txBody>
          <a:bodyPr/>
          <a:lstStyle/>
          <a:p>
            <a:r>
              <a:rPr lang="en-US" dirty="0"/>
              <a:t>4/6</a:t>
            </a:r>
          </a:p>
        </p:txBody>
      </p:sp>
      <p:sp>
        <p:nvSpPr>
          <p:cNvPr id="5" name="Text Placeholder 4"/>
          <p:cNvSpPr>
            <a:spLocks noGrp="1"/>
          </p:cNvSpPr>
          <p:nvPr>
            <p:ph type="body" sz="quarter" idx="14"/>
          </p:nvPr>
        </p:nvSpPr>
        <p:spPr/>
        <p:txBody>
          <a:bodyPr/>
          <a:lstStyle/>
          <a:p>
            <a:r>
              <a:rPr lang="en-US" dirty="0"/>
              <a:t>Pictures and texts will fade on when mentioned in the video</a:t>
            </a:r>
          </a:p>
          <a:p>
            <a:endParaRPr lang="en-US" dirty="0"/>
          </a:p>
        </p:txBody>
      </p:sp>
      <p:sp>
        <p:nvSpPr>
          <p:cNvPr id="6" name="Text Placeholder 5"/>
          <p:cNvSpPr>
            <a:spLocks noGrp="1"/>
          </p:cNvSpPr>
          <p:nvPr>
            <p:ph type="body" sz="quarter" idx="15"/>
          </p:nvPr>
        </p:nvSpPr>
        <p:spPr/>
        <p:txBody>
          <a:bodyPr/>
          <a:lstStyle/>
          <a:p>
            <a:r>
              <a:rPr lang="en-US" dirty="0"/>
              <a:t>NEXT = PRACTICE</a:t>
            </a:r>
          </a:p>
        </p:txBody>
      </p:sp>
      <p:sp>
        <p:nvSpPr>
          <p:cNvPr id="7" name="Text Placeholder 6"/>
          <p:cNvSpPr>
            <a:spLocks noGrp="1"/>
          </p:cNvSpPr>
          <p:nvPr>
            <p:ph type="body" sz="quarter" idx="16"/>
          </p:nvPr>
        </p:nvSpPr>
        <p:spPr/>
        <p:txBody>
          <a:bodyPr/>
          <a:lstStyle/>
          <a:p>
            <a:r>
              <a:rPr lang="en-US" dirty="0"/>
              <a:t>So now we will have a review on the forms of these tenses. Look at these examples and tell me the structure, negative form, and question form of each tense. (pause a few seconds).  For the present simple, the structure is “Subject + verb”. Example for negative sentence is “He doesn’t brush his teeth every day. And the question sentence is “Do you brush your teeth every day?”. How about present continuous? Yes, the structure is “Subject + to be + verb + </a:t>
            </a:r>
            <a:r>
              <a:rPr lang="en-US" dirty="0" err="1"/>
              <a:t>ing</a:t>
            </a:r>
            <a:r>
              <a:rPr lang="en-US" dirty="0"/>
              <a:t>”. “He is not studying English now” is the negative sentence. And “Are you studying English now?” is question sentence. </a:t>
            </a:r>
          </a:p>
        </p:txBody>
      </p:sp>
      <p:sp>
        <p:nvSpPr>
          <p:cNvPr id="8" name="Text Placeholder 7"/>
          <p:cNvSpPr>
            <a:spLocks noGrp="1"/>
          </p:cNvSpPr>
          <p:nvPr>
            <p:ph type="body" sz="quarter" idx="17"/>
          </p:nvPr>
        </p:nvSpPr>
        <p:spPr/>
        <p:txBody>
          <a:bodyPr/>
          <a:lstStyle/>
          <a:p>
            <a:endParaRPr lang="en-US" dirty="0"/>
          </a:p>
        </p:txBody>
      </p:sp>
      <p:pic>
        <p:nvPicPr>
          <p:cNvPr id="13" name="Picture 12">
            <a:extLst>
              <a:ext uri="{FF2B5EF4-FFF2-40B4-BE49-F238E27FC236}">
                <a16:creationId xmlns:a16="http://schemas.microsoft.com/office/drawing/2014/main" id="{4FED5577-8132-811A-CE9B-6A53970EC476}"/>
              </a:ext>
            </a:extLst>
          </p:cNvPr>
          <p:cNvPicPr>
            <a:picLocks noChangeAspect="1"/>
          </p:cNvPicPr>
          <p:nvPr/>
        </p:nvPicPr>
        <p:blipFill>
          <a:blip r:embed="rId3"/>
          <a:stretch>
            <a:fillRect/>
          </a:stretch>
        </p:blipFill>
        <p:spPr>
          <a:xfrm>
            <a:off x="276224" y="491975"/>
            <a:ext cx="6505576" cy="4842025"/>
          </a:xfrm>
          <a:prstGeom prst="rect">
            <a:avLst/>
          </a:prstGeom>
        </p:spPr>
      </p:pic>
    </p:spTree>
    <p:custDataLst>
      <p:tags r:id="rId1"/>
    </p:custDataLst>
    <p:extLst>
      <p:ext uri="{BB962C8B-B14F-4D97-AF65-F5344CB8AC3E}">
        <p14:creationId xmlns:p14="http://schemas.microsoft.com/office/powerpoint/2010/main" val="528376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66800" y="110364"/>
            <a:ext cx="2209800" cy="304800"/>
          </a:xfrm>
        </p:spPr>
        <p:txBody>
          <a:bodyPr/>
          <a:lstStyle/>
          <a:p>
            <a:r>
              <a:rPr lang="en-US" sz="1050" dirty="0"/>
              <a:t>Present simple vs. present continuous </a:t>
            </a:r>
          </a:p>
        </p:txBody>
      </p:sp>
      <p:sp>
        <p:nvSpPr>
          <p:cNvPr id="3" name="Text Placeholder 2"/>
          <p:cNvSpPr>
            <a:spLocks noGrp="1"/>
          </p:cNvSpPr>
          <p:nvPr>
            <p:ph type="body" sz="quarter" idx="11"/>
          </p:nvPr>
        </p:nvSpPr>
        <p:spPr/>
        <p:txBody>
          <a:bodyPr/>
          <a:lstStyle/>
          <a:p>
            <a:r>
              <a:rPr lang="en-US" dirty="0"/>
              <a:t>PRACTICE</a:t>
            </a:r>
          </a:p>
        </p:txBody>
      </p:sp>
      <p:sp>
        <p:nvSpPr>
          <p:cNvPr id="4" name="Text Placeholder 3"/>
          <p:cNvSpPr>
            <a:spLocks noGrp="1"/>
          </p:cNvSpPr>
          <p:nvPr>
            <p:ph type="body" sz="quarter" idx="13"/>
          </p:nvPr>
        </p:nvSpPr>
        <p:spPr/>
        <p:txBody>
          <a:bodyPr/>
          <a:lstStyle/>
          <a:p>
            <a:r>
              <a:rPr lang="en-US" dirty="0"/>
              <a:t>5/6</a:t>
            </a:r>
          </a:p>
        </p:txBody>
      </p:sp>
      <p:sp>
        <p:nvSpPr>
          <p:cNvPr id="5" name="Text Placeholder 4"/>
          <p:cNvSpPr>
            <a:spLocks noGrp="1"/>
          </p:cNvSpPr>
          <p:nvPr>
            <p:ph type="body" sz="quarter" idx="14"/>
          </p:nvPr>
        </p:nvSpPr>
        <p:spPr/>
        <p:txBody>
          <a:bodyPr/>
          <a:lstStyle/>
          <a:p>
            <a:r>
              <a:rPr lang="en-US" dirty="0"/>
              <a:t>Pictures and texts will fade on when mentioned in the video</a:t>
            </a:r>
          </a:p>
          <a:p>
            <a:endParaRPr lang="en-US" dirty="0"/>
          </a:p>
        </p:txBody>
      </p:sp>
      <p:sp>
        <p:nvSpPr>
          <p:cNvPr id="6" name="Text Placeholder 5"/>
          <p:cNvSpPr>
            <a:spLocks noGrp="1"/>
          </p:cNvSpPr>
          <p:nvPr>
            <p:ph type="body" sz="quarter" idx="15"/>
          </p:nvPr>
        </p:nvSpPr>
        <p:spPr/>
        <p:txBody>
          <a:bodyPr/>
          <a:lstStyle/>
          <a:p>
            <a:r>
              <a:rPr lang="en-US" dirty="0"/>
              <a:t>NEXT = THANK YOU SLIDE</a:t>
            </a:r>
          </a:p>
        </p:txBody>
      </p:sp>
      <p:sp>
        <p:nvSpPr>
          <p:cNvPr id="7" name="Text Placeholder 6"/>
          <p:cNvSpPr>
            <a:spLocks noGrp="1"/>
          </p:cNvSpPr>
          <p:nvPr>
            <p:ph type="body" sz="quarter" idx="16"/>
          </p:nvPr>
        </p:nvSpPr>
        <p:spPr/>
        <p:txBody>
          <a:bodyPr/>
          <a:lstStyle/>
          <a:p>
            <a:r>
              <a:rPr lang="en-US" dirty="0"/>
              <a:t>Ok, after we have a quick review about these two tenses, I want you have some practice with the questions here “What do your family member do in their daily routine? What are they doing now?” (Pause for a few seconds). Ok, I will give you example answer: “My mother cooks every day but now she is not cooking. She is working at her office.” Now it’s your turn to talk about your family member, such as your grandparent, your parents, your brother or sister.</a:t>
            </a:r>
          </a:p>
        </p:txBody>
      </p:sp>
      <p:sp>
        <p:nvSpPr>
          <p:cNvPr id="8" name="Text Placeholder 7"/>
          <p:cNvSpPr>
            <a:spLocks noGrp="1"/>
          </p:cNvSpPr>
          <p:nvPr>
            <p:ph type="body" sz="quarter" idx="17"/>
          </p:nvPr>
        </p:nvSpPr>
        <p:spPr/>
        <p:txBody>
          <a:bodyPr/>
          <a:lstStyle/>
          <a:p>
            <a:endParaRPr lang="en-US" dirty="0"/>
          </a:p>
        </p:txBody>
      </p:sp>
      <p:pic>
        <p:nvPicPr>
          <p:cNvPr id="10" name="Picture 9">
            <a:extLst>
              <a:ext uri="{FF2B5EF4-FFF2-40B4-BE49-F238E27FC236}">
                <a16:creationId xmlns:a16="http://schemas.microsoft.com/office/drawing/2014/main" id="{0DE31262-B5A8-669D-F869-079F6C8F6CA6}"/>
              </a:ext>
            </a:extLst>
          </p:cNvPr>
          <p:cNvPicPr>
            <a:picLocks noChangeAspect="1"/>
          </p:cNvPicPr>
          <p:nvPr/>
        </p:nvPicPr>
        <p:blipFill>
          <a:blip r:embed="rId3"/>
          <a:stretch>
            <a:fillRect/>
          </a:stretch>
        </p:blipFill>
        <p:spPr>
          <a:xfrm>
            <a:off x="276224" y="482599"/>
            <a:ext cx="6400800" cy="4935233"/>
          </a:xfrm>
          <a:prstGeom prst="rect">
            <a:avLst/>
          </a:prstGeom>
        </p:spPr>
      </p:pic>
    </p:spTree>
    <p:custDataLst>
      <p:tags r:id="rId1"/>
    </p:custDataLst>
    <p:extLst>
      <p:ext uri="{BB962C8B-B14F-4D97-AF65-F5344CB8AC3E}">
        <p14:creationId xmlns:p14="http://schemas.microsoft.com/office/powerpoint/2010/main" val="2621651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66800" y="110364"/>
            <a:ext cx="2209800" cy="304800"/>
          </a:xfrm>
        </p:spPr>
        <p:txBody>
          <a:bodyPr/>
          <a:lstStyle/>
          <a:p>
            <a:r>
              <a:rPr lang="en-US" sz="1050" dirty="0"/>
              <a:t>Present simple vs. present continuous </a:t>
            </a:r>
          </a:p>
        </p:txBody>
      </p:sp>
      <p:sp>
        <p:nvSpPr>
          <p:cNvPr id="3" name="Text Placeholder 2"/>
          <p:cNvSpPr>
            <a:spLocks noGrp="1"/>
          </p:cNvSpPr>
          <p:nvPr>
            <p:ph type="body" sz="quarter" idx="11"/>
          </p:nvPr>
        </p:nvSpPr>
        <p:spPr/>
        <p:txBody>
          <a:bodyPr/>
          <a:lstStyle/>
          <a:p>
            <a:r>
              <a:rPr lang="en-US" dirty="0"/>
              <a:t>THANK YOU</a:t>
            </a:r>
          </a:p>
        </p:txBody>
      </p:sp>
      <p:sp>
        <p:nvSpPr>
          <p:cNvPr id="4" name="Text Placeholder 3"/>
          <p:cNvSpPr>
            <a:spLocks noGrp="1"/>
          </p:cNvSpPr>
          <p:nvPr>
            <p:ph type="body" sz="quarter" idx="13"/>
          </p:nvPr>
        </p:nvSpPr>
        <p:spPr/>
        <p:txBody>
          <a:bodyPr/>
          <a:lstStyle/>
          <a:p>
            <a:r>
              <a:rPr lang="en-US" dirty="0"/>
              <a:t>6/6</a:t>
            </a:r>
          </a:p>
        </p:txBody>
      </p:sp>
      <p:sp>
        <p:nvSpPr>
          <p:cNvPr id="5" name="Text Placeholder 4"/>
          <p:cNvSpPr>
            <a:spLocks noGrp="1"/>
          </p:cNvSpPr>
          <p:nvPr>
            <p:ph type="body" sz="quarter" idx="14"/>
          </p:nvPr>
        </p:nvSpPr>
        <p:spPr/>
        <p:txBody>
          <a:bodyPr/>
          <a:lstStyle/>
          <a:p>
            <a:endParaRPr lang="en-US" dirty="0"/>
          </a:p>
        </p:txBody>
      </p:sp>
      <p:sp>
        <p:nvSpPr>
          <p:cNvPr id="6" name="Text Placeholder 5"/>
          <p:cNvSpPr>
            <a:spLocks noGrp="1"/>
          </p:cNvSpPr>
          <p:nvPr>
            <p:ph type="body" sz="quarter" idx="15"/>
          </p:nvPr>
        </p:nvSpPr>
        <p:spPr/>
        <p:txBody>
          <a:bodyPr/>
          <a:lstStyle/>
          <a:p>
            <a:r>
              <a:rPr lang="en-US" dirty="0"/>
              <a:t>THE END</a:t>
            </a:r>
          </a:p>
        </p:txBody>
      </p:sp>
      <p:sp>
        <p:nvSpPr>
          <p:cNvPr id="7" name="Text Placeholder 6"/>
          <p:cNvSpPr>
            <a:spLocks noGrp="1"/>
          </p:cNvSpPr>
          <p:nvPr>
            <p:ph type="body" sz="quarter" idx="16"/>
          </p:nvPr>
        </p:nvSpPr>
        <p:spPr/>
        <p:txBody>
          <a:bodyPr/>
          <a:lstStyle/>
          <a:p>
            <a:r>
              <a:rPr lang="en-US" dirty="0"/>
              <a:t>That’s all for today grammar lesson. See you in the next video.</a:t>
            </a:r>
          </a:p>
        </p:txBody>
      </p:sp>
      <p:sp>
        <p:nvSpPr>
          <p:cNvPr id="8" name="Text Placeholder 7"/>
          <p:cNvSpPr>
            <a:spLocks noGrp="1"/>
          </p:cNvSpPr>
          <p:nvPr>
            <p:ph type="body" sz="quarter" idx="17"/>
          </p:nvPr>
        </p:nvSpPr>
        <p:spPr/>
        <p:txBody>
          <a:bodyPr/>
          <a:lstStyle/>
          <a:p>
            <a:endParaRPr lang="en-US"/>
          </a:p>
        </p:txBody>
      </p:sp>
      <p:pic>
        <p:nvPicPr>
          <p:cNvPr id="11" name="Picture 10">
            <a:extLst>
              <a:ext uri="{FF2B5EF4-FFF2-40B4-BE49-F238E27FC236}">
                <a16:creationId xmlns:a16="http://schemas.microsoft.com/office/drawing/2014/main" id="{8F1B7317-C7BB-38F7-1F0B-52DED730E7F9}"/>
              </a:ext>
            </a:extLst>
          </p:cNvPr>
          <p:cNvPicPr>
            <a:picLocks noChangeAspect="1"/>
          </p:cNvPicPr>
          <p:nvPr/>
        </p:nvPicPr>
        <p:blipFill>
          <a:blip r:embed="rId3"/>
          <a:stretch>
            <a:fillRect/>
          </a:stretch>
        </p:blipFill>
        <p:spPr>
          <a:xfrm>
            <a:off x="291775" y="482599"/>
            <a:ext cx="6495609" cy="4848980"/>
          </a:xfrm>
          <a:prstGeom prst="rect">
            <a:avLst/>
          </a:prstGeom>
        </p:spPr>
      </p:pic>
    </p:spTree>
    <p:custDataLst>
      <p:tags r:id="rId1"/>
    </p:custDataLst>
    <p:extLst>
      <p:ext uri="{BB962C8B-B14F-4D97-AF65-F5344CB8AC3E}">
        <p14:creationId xmlns:p14="http://schemas.microsoft.com/office/powerpoint/2010/main" val="6899387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537</Words>
  <Application>Microsoft Office PowerPoint</Application>
  <PresentationFormat>On-screen Show (4:3)</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Acer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Acer Customer</dc:creator>
  <cp:lastModifiedBy>MAI THI ANH THUY</cp:lastModifiedBy>
  <cp:revision>48</cp:revision>
  <dcterms:created xsi:type="dcterms:W3CDTF">2009-06-29T01:40:26Z</dcterms:created>
  <dcterms:modified xsi:type="dcterms:W3CDTF">2022-12-21T01:42:48Z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61B205ED-471C-477A-A13D-7CC2D27ADD21</vt:lpwstr>
  </property>
  <property fmtid="{D5CDD505-2E9C-101B-9397-08002B2CF9AE}" pid="3" name="ArticulatePath">
    <vt:lpwstr>visual-template2_Goldman</vt:lpwstr>
  </property>
</Properties>
</file>