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0" r:id="rId2"/>
    <p:sldId id="261" r:id="rId3"/>
    <p:sldId id="262" r:id="rId4"/>
    <p:sldId id="263" r:id="rId5"/>
    <p:sldId id="264" r:id="rId6"/>
    <p:sldId id="266" r:id="rId7"/>
    <p:sldId id="267" r:id="rId8"/>
    <p:sldId id="268" r:id="rId9"/>
    <p:sldId id="269" r:id="rId10"/>
  </p:sldIdLst>
  <p:sldSz cx="9144000" cy="6858000" type="screen4x3"/>
  <p:notesSz cx="6858000" cy="9144000"/>
  <p:custDataLst>
    <p:tags r:id="rId1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1886" autoAdjust="0"/>
  </p:normalViewPr>
  <p:slideViewPr>
    <p:cSldViewPr>
      <p:cViewPr varScale="1">
        <p:scale>
          <a:sx n="85" d="100"/>
          <a:sy n="85" d="100"/>
        </p:scale>
        <p:origin x="211" y="9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bahuy8588@gmail.com" userId="250bd0904416a179" providerId="LiveId" clId="{8955D923-0AB0-47B1-92DE-577D4243223C}"/>
    <pc:docChg chg="modSld">
      <pc:chgData name="nguyenbahuy8588@gmail.com" userId="250bd0904416a179" providerId="LiveId" clId="{8955D923-0AB0-47B1-92DE-577D4243223C}" dt="2022-12-19T14:02:32.020" v="60" actId="20577"/>
      <pc:docMkLst>
        <pc:docMk/>
      </pc:docMkLst>
      <pc:sldChg chg="modSp mod">
        <pc:chgData name="nguyenbahuy8588@gmail.com" userId="250bd0904416a179" providerId="LiveId" clId="{8955D923-0AB0-47B1-92DE-577D4243223C}" dt="2022-12-19T14:02:01.790" v="26" actId="20577"/>
        <pc:sldMkLst>
          <pc:docMk/>
          <pc:sldMk cId="602864167" sldId="261"/>
        </pc:sldMkLst>
        <pc:spChg chg="mod">
          <ac:chgData name="nguyenbahuy8588@gmail.com" userId="250bd0904416a179" providerId="LiveId" clId="{8955D923-0AB0-47B1-92DE-577D4243223C}" dt="2022-12-19T14:02:01.790" v="26" actId="20577"/>
          <ac:spMkLst>
            <pc:docMk/>
            <pc:sldMk cId="602864167" sldId="261"/>
            <ac:spMk id="3" creationId="{00000000-0000-0000-0000-000000000000}"/>
          </ac:spMkLst>
        </pc:spChg>
      </pc:sldChg>
      <pc:sldChg chg="modSp mod">
        <pc:chgData name="nguyenbahuy8588@gmail.com" userId="250bd0904416a179" providerId="LiveId" clId="{8955D923-0AB0-47B1-92DE-577D4243223C}" dt="2022-12-19T14:02:23.367" v="46" actId="20577"/>
        <pc:sldMkLst>
          <pc:docMk/>
          <pc:sldMk cId="4115962104" sldId="262"/>
        </pc:sldMkLst>
        <pc:spChg chg="mod">
          <ac:chgData name="nguyenbahuy8588@gmail.com" userId="250bd0904416a179" providerId="LiveId" clId="{8955D923-0AB0-47B1-92DE-577D4243223C}" dt="2022-12-19T14:01:51.920" v="1" actId="20577"/>
          <ac:spMkLst>
            <pc:docMk/>
            <pc:sldMk cId="4115962104" sldId="262"/>
            <ac:spMk id="2" creationId="{00000000-0000-0000-0000-000000000000}"/>
          </ac:spMkLst>
        </pc:spChg>
        <pc:spChg chg="mod">
          <ac:chgData name="nguyenbahuy8588@gmail.com" userId="250bd0904416a179" providerId="LiveId" clId="{8955D923-0AB0-47B1-92DE-577D4243223C}" dt="2022-12-19T14:02:23.367" v="46" actId="20577"/>
          <ac:spMkLst>
            <pc:docMk/>
            <pc:sldMk cId="4115962104" sldId="262"/>
            <ac:spMk id="3" creationId="{00000000-0000-0000-0000-000000000000}"/>
          </ac:spMkLst>
        </pc:spChg>
      </pc:sldChg>
      <pc:sldChg chg="modSp mod">
        <pc:chgData name="nguyenbahuy8588@gmail.com" userId="250bd0904416a179" providerId="LiveId" clId="{8955D923-0AB0-47B1-92DE-577D4243223C}" dt="2022-12-19T14:02:32.020" v="60" actId="20577"/>
        <pc:sldMkLst>
          <pc:docMk/>
          <pc:sldMk cId="3662883429" sldId="263"/>
        </pc:sldMkLst>
        <pc:spChg chg="mod">
          <ac:chgData name="nguyenbahuy8588@gmail.com" userId="250bd0904416a179" providerId="LiveId" clId="{8955D923-0AB0-47B1-92DE-577D4243223C}" dt="2022-12-19T14:02:32.020" v="60" actId="20577"/>
          <ac:spMkLst>
            <pc:docMk/>
            <pc:sldMk cId="3662883429" sldId="26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95AD4824-6841-44A1-A823-30BC8FCF6CB8}" type="datetime1">
              <a:rPr lang="en-US"/>
              <a:pPr/>
              <a:t>12/19/2022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74DAB0C2-4BA6-4444-B70B-D2073C28666C}" type="slidenum">
              <a:rPr lang="en-US"/>
              <a:pPr/>
              <a:t>‹#›</a:t>
            </a:fld>
            <a:endParaRPr lang="en-US"/>
          </a:p>
        </p:txBody>
      </p:sp>
    </p:spTree>
    <p:extLst>
      <p:ext uri="{BB962C8B-B14F-4D97-AF65-F5344CB8AC3E}">
        <p14:creationId xmlns:p14="http://schemas.microsoft.com/office/powerpoint/2010/main" val="251095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084052" y="141301"/>
            <a:ext cx="2209800" cy="304800"/>
          </a:xfrm>
          <a:prstGeom prst="rect">
            <a:avLst/>
          </a:prstGeom>
        </p:spPr>
        <p:txBody>
          <a:bodyPr/>
          <a:lstStyle>
            <a:lvl1pPr marL="0" indent="0">
              <a:buNone/>
              <a:defRPr sz="1200">
                <a:solidFill>
                  <a:schemeClr val="tx1">
                    <a:lumMod val="75000"/>
                    <a:lumOff val="25000"/>
                  </a:schemeClr>
                </a:solidFill>
              </a:defRPr>
            </a:lvl1pPr>
            <a:lvl2pPr marL="457200" indent="0">
              <a:buNone/>
              <a:defRPr sz="1200">
                <a:solidFill>
                  <a:schemeClr val="tx1">
                    <a:lumMod val="75000"/>
                    <a:lumOff val="25000"/>
                  </a:schemeClr>
                </a:solidFill>
              </a:defRPr>
            </a:lvl2pPr>
            <a:lvl3pPr>
              <a:defRPr sz="1100"/>
            </a:lvl3pPr>
            <a:lvl4pPr>
              <a:defRPr sz="1100"/>
            </a:lvl4pPr>
            <a:lvl5pPr>
              <a:defRPr sz="1100"/>
            </a:lvl5pPr>
          </a:lstStyle>
          <a:p>
            <a:pPr lvl="0"/>
            <a:r>
              <a:rPr lang="en-US" dirty="0"/>
              <a:t>Click to edit Master text styles</a:t>
            </a:r>
          </a:p>
          <a:p>
            <a:pPr lvl="1"/>
            <a:endParaRPr lang="en-US" dirty="0"/>
          </a:p>
        </p:txBody>
      </p:sp>
      <p:sp>
        <p:nvSpPr>
          <p:cNvPr id="9" name="Text Placeholder 7"/>
          <p:cNvSpPr>
            <a:spLocks noGrp="1"/>
          </p:cNvSpPr>
          <p:nvPr>
            <p:ph type="body" sz="quarter" idx="11"/>
          </p:nvPr>
        </p:nvSpPr>
        <p:spPr>
          <a:xfrm>
            <a:off x="4045792" y="141301"/>
            <a:ext cx="2812208" cy="304800"/>
          </a:xfrm>
          <a:prstGeom prst="rect">
            <a:avLst/>
          </a:prstGeom>
        </p:spPr>
        <p:txBody>
          <a:bodyPr/>
          <a:lstStyle>
            <a:lvl1pPr marL="0" indent="0">
              <a:buNone/>
              <a:defRPr sz="1200"/>
            </a:lvl1pPr>
            <a:lvl2pPr>
              <a:defRPr sz="1100"/>
            </a:lvl2pPr>
            <a:lvl3pPr>
              <a:defRPr sz="1100"/>
            </a:lvl3pPr>
            <a:lvl4pPr>
              <a:defRPr sz="1100"/>
            </a:lvl4pPr>
            <a:lvl5pPr>
              <a:defRPr sz="1100"/>
            </a:lvl5pPr>
          </a:lstStyle>
          <a:p>
            <a:pPr lvl="0"/>
            <a:r>
              <a:rPr lang="en-US" dirty="0"/>
              <a:t>Click to edit Master text styles</a:t>
            </a:r>
          </a:p>
        </p:txBody>
      </p:sp>
      <p:sp>
        <p:nvSpPr>
          <p:cNvPr id="16" name="Text Placeholder 14"/>
          <p:cNvSpPr>
            <a:spLocks noGrp="1"/>
          </p:cNvSpPr>
          <p:nvPr>
            <p:ph type="body" sz="quarter" idx="13"/>
          </p:nvPr>
        </p:nvSpPr>
        <p:spPr>
          <a:xfrm>
            <a:off x="7443156" y="141301"/>
            <a:ext cx="1411862" cy="228600"/>
          </a:xfrm>
          <a:prstGeom prst="rect">
            <a:avLst/>
          </a:prstGeom>
        </p:spPr>
        <p:txBody>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endParaRPr lang="en-US" dirty="0"/>
          </a:p>
        </p:txBody>
      </p:sp>
      <p:sp>
        <p:nvSpPr>
          <p:cNvPr id="18" name="Text Placeholder 17"/>
          <p:cNvSpPr>
            <a:spLocks noGrp="1"/>
          </p:cNvSpPr>
          <p:nvPr>
            <p:ph type="body" sz="quarter" idx="14"/>
          </p:nvPr>
        </p:nvSpPr>
        <p:spPr>
          <a:xfrm>
            <a:off x="6858000" y="647700"/>
            <a:ext cx="2103120" cy="2103120"/>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a:t>Click to edit Master text styles</a:t>
            </a:r>
          </a:p>
        </p:txBody>
      </p:sp>
      <p:sp>
        <p:nvSpPr>
          <p:cNvPr id="19" name="Text Placeholder 17"/>
          <p:cNvSpPr>
            <a:spLocks noGrp="1"/>
          </p:cNvSpPr>
          <p:nvPr>
            <p:ph type="body" sz="quarter" idx="15"/>
          </p:nvPr>
        </p:nvSpPr>
        <p:spPr>
          <a:xfrm>
            <a:off x="6886575" y="2867025"/>
            <a:ext cx="2103120" cy="1298448"/>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a:t>Click to edit Master text styles</a:t>
            </a:r>
          </a:p>
        </p:txBody>
      </p:sp>
      <p:sp>
        <p:nvSpPr>
          <p:cNvPr id="20" name="Text Placeholder 17"/>
          <p:cNvSpPr>
            <a:spLocks noGrp="1"/>
          </p:cNvSpPr>
          <p:nvPr>
            <p:ph type="body" sz="quarter" idx="16"/>
          </p:nvPr>
        </p:nvSpPr>
        <p:spPr>
          <a:xfrm>
            <a:off x="276224" y="5553073"/>
            <a:ext cx="8734425" cy="1106424"/>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a:t>Click to edit Master text styles</a:t>
            </a:r>
          </a:p>
        </p:txBody>
      </p:sp>
      <p:sp>
        <p:nvSpPr>
          <p:cNvPr id="10" name="Text Placeholder 17"/>
          <p:cNvSpPr>
            <a:spLocks noGrp="1"/>
          </p:cNvSpPr>
          <p:nvPr>
            <p:ph type="body" sz="quarter" idx="17"/>
          </p:nvPr>
        </p:nvSpPr>
        <p:spPr>
          <a:xfrm>
            <a:off x="6886575" y="4324350"/>
            <a:ext cx="2103120" cy="1161288"/>
          </a:xfrm>
          <a:prstGeom prst="rect">
            <a:avLst/>
          </a:prstGeom>
        </p:spPr>
        <p:txBody>
          <a:bodyPr>
            <a:normAutofit/>
          </a:bodyPr>
          <a:lstStyle>
            <a:lvl1pPr marL="0" indent="0">
              <a:buNone/>
              <a:defRPr sz="1200">
                <a:solidFill>
                  <a:schemeClr val="tx1">
                    <a:lumMod val="75000"/>
                    <a:lumOff val="25000"/>
                  </a:schemeClr>
                </a:solidFill>
              </a:defRPr>
            </a:lvl1pPr>
            <a:lvl2pPr>
              <a:defRPr sz="1100"/>
            </a:lvl2pPr>
            <a:lvl3pPr>
              <a:defRPr sz="1100"/>
            </a:lvl3pPr>
            <a:lvl4pPr>
              <a:defRPr sz="1100"/>
            </a:lvl4pPr>
            <a:lvl5pPr>
              <a:defRPr sz="1100"/>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819151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7"/>
          <p:cNvSpPr>
            <a:spLocks noChangeArrowheads="1"/>
          </p:cNvSpPr>
          <p:nvPr userDrawn="1"/>
        </p:nvSpPr>
        <p:spPr bwMode="auto">
          <a:xfrm>
            <a:off x="228600" y="152400"/>
            <a:ext cx="8686800" cy="5257800"/>
          </a:xfrm>
          <a:prstGeom prst="rect">
            <a:avLst/>
          </a:prstGeom>
          <a:solidFill>
            <a:srgbClr val="FFFFFF"/>
          </a:solidFill>
          <a:ln w="9525">
            <a:solidFill>
              <a:srgbClr val="000000"/>
            </a:solidFill>
            <a:miter lim="800000"/>
            <a:headEnd/>
            <a:tailEnd/>
          </a:ln>
        </p:spPr>
        <p:txBody>
          <a:bodyPr wrap="none" anchor="ctr"/>
          <a:lstStyle/>
          <a:p>
            <a:pPr algn="ctr" eaLnBrk="0" hangingPunct="0"/>
            <a:endParaRPr lang="en-US" sz="1200">
              <a:solidFill>
                <a:srgbClr val="000000"/>
              </a:solidFill>
              <a:latin typeface="Calibri" charset="0"/>
            </a:endParaRPr>
          </a:p>
        </p:txBody>
      </p:sp>
      <p:sp>
        <p:nvSpPr>
          <p:cNvPr id="8" name="Text Box 9"/>
          <p:cNvSpPr txBox="1">
            <a:spLocks noChangeArrowheads="1"/>
          </p:cNvSpPr>
          <p:nvPr userDrawn="1"/>
        </p:nvSpPr>
        <p:spPr bwMode="auto">
          <a:xfrm>
            <a:off x="190500" y="153988"/>
            <a:ext cx="2667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100" b="1" dirty="0">
                <a:solidFill>
                  <a:srgbClr val="000000"/>
                </a:solidFill>
                <a:latin typeface="Calibri" charset="0"/>
              </a:rPr>
              <a:t>Project name: </a:t>
            </a:r>
            <a:endParaRPr lang="en-US" sz="1050" dirty="0">
              <a:solidFill>
                <a:srgbClr val="000000"/>
              </a:solidFill>
              <a:latin typeface="Times" charset="0"/>
            </a:endParaRPr>
          </a:p>
        </p:txBody>
      </p:sp>
      <p:sp>
        <p:nvSpPr>
          <p:cNvPr id="9" name="Line 11"/>
          <p:cNvSpPr>
            <a:spLocks noChangeShapeType="1"/>
          </p:cNvSpPr>
          <p:nvPr userDrawn="1"/>
        </p:nvSpPr>
        <p:spPr bwMode="auto">
          <a:xfrm flipV="1">
            <a:off x="6858000" y="152400"/>
            <a:ext cx="0" cy="5791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4"/>
          <p:cNvSpPr>
            <a:spLocks noChangeShapeType="1"/>
          </p:cNvSpPr>
          <p:nvPr userDrawn="1"/>
        </p:nvSpPr>
        <p:spPr bwMode="auto">
          <a:xfrm>
            <a:off x="228600" y="457200"/>
            <a:ext cx="8686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5"/>
          <p:cNvSpPr>
            <a:spLocks noChangeShapeType="1"/>
          </p:cNvSpPr>
          <p:nvPr userDrawn="1"/>
        </p:nvSpPr>
        <p:spPr bwMode="auto">
          <a:xfrm>
            <a:off x="3276600" y="152400"/>
            <a:ext cx="0" cy="304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20"/>
          <p:cNvSpPr>
            <a:spLocks noChangeArrowheads="1"/>
          </p:cNvSpPr>
          <p:nvPr userDrawn="1"/>
        </p:nvSpPr>
        <p:spPr bwMode="auto">
          <a:xfrm>
            <a:off x="6858000" y="2667000"/>
            <a:ext cx="2057400" cy="228600"/>
          </a:xfrm>
          <a:prstGeom prst="rect">
            <a:avLst/>
          </a:prstGeom>
          <a:solidFill>
            <a:srgbClr val="FFFFFF"/>
          </a:solidFill>
          <a:ln w="9525">
            <a:solidFill>
              <a:srgbClr val="000000"/>
            </a:solidFill>
            <a:miter lim="800000"/>
            <a:headEnd/>
            <a:tailEnd/>
          </a:ln>
        </p:spPr>
        <p:txBody>
          <a:bodyPr wrap="none" anchor="ctr"/>
          <a:lstStyle/>
          <a:p>
            <a:pPr eaLnBrk="0" hangingPunct="0"/>
            <a:r>
              <a:rPr lang="en-US" sz="1100" b="1" dirty="0">
                <a:solidFill>
                  <a:srgbClr val="000000"/>
                </a:solidFill>
                <a:latin typeface="Calibri" charset="0"/>
              </a:rPr>
              <a:t> Navigation:</a:t>
            </a:r>
            <a:endParaRPr lang="en-US" sz="2000" dirty="0">
              <a:solidFill>
                <a:srgbClr val="000000"/>
              </a:solidFill>
              <a:latin typeface="Times" charset="0"/>
            </a:endParaRPr>
          </a:p>
        </p:txBody>
      </p:sp>
      <p:sp>
        <p:nvSpPr>
          <p:cNvPr id="13" name="Rectangle 23"/>
          <p:cNvSpPr>
            <a:spLocks noChangeArrowheads="1"/>
          </p:cNvSpPr>
          <p:nvPr userDrawn="1"/>
        </p:nvSpPr>
        <p:spPr bwMode="auto">
          <a:xfrm>
            <a:off x="6858000" y="457200"/>
            <a:ext cx="2057400" cy="228600"/>
          </a:xfrm>
          <a:prstGeom prst="rect">
            <a:avLst/>
          </a:prstGeom>
          <a:solidFill>
            <a:srgbClr val="FFFFFF"/>
          </a:solidFill>
          <a:ln w="9525">
            <a:solidFill>
              <a:srgbClr val="000000"/>
            </a:solidFill>
            <a:miter lim="800000"/>
            <a:headEnd/>
            <a:tailEnd/>
          </a:ln>
        </p:spPr>
        <p:txBody>
          <a:bodyPr wrap="none" anchor="ctr"/>
          <a:lstStyle/>
          <a:p>
            <a:pPr eaLnBrk="0" hangingPunct="0"/>
            <a:r>
              <a:rPr lang="en-US" sz="1100" b="1" dirty="0">
                <a:solidFill>
                  <a:srgbClr val="000000"/>
                </a:solidFill>
                <a:latin typeface="Calibri" charset="0"/>
              </a:rPr>
              <a:t>Graphic info:</a:t>
            </a:r>
            <a:endParaRPr lang="en-US" sz="2000" dirty="0">
              <a:solidFill>
                <a:srgbClr val="000000"/>
              </a:solidFill>
              <a:latin typeface="Times" charset="0"/>
            </a:endParaRPr>
          </a:p>
        </p:txBody>
      </p:sp>
      <p:sp>
        <p:nvSpPr>
          <p:cNvPr id="14" name="Text Box 24"/>
          <p:cNvSpPr txBox="1">
            <a:spLocks noChangeArrowheads="1"/>
          </p:cNvSpPr>
          <p:nvPr userDrawn="1"/>
        </p:nvSpPr>
        <p:spPr bwMode="auto">
          <a:xfrm>
            <a:off x="6858000" y="153988"/>
            <a:ext cx="762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100" b="1" dirty="0">
                <a:solidFill>
                  <a:srgbClr val="000000"/>
                </a:solidFill>
                <a:latin typeface="Calibri" charset="0"/>
              </a:rPr>
              <a:t>Screen #:   </a:t>
            </a:r>
            <a:endParaRPr lang="en-US" sz="1100" dirty="0">
              <a:solidFill>
                <a:srgbClr val="000000"/>
              </a:solidFill>
              <a:latin typeface="Times" charset="0"/>
            </a:endParaRPr>
          </a:p>
        </p:txBody>
      </p:sp>
      <p:sp>
        <p:nvSpPr>
          <p:cNvPr id="15" name="Rectangle 29"/>
          <p:cNvSpPr>
            <a:spLocks noChangeArrowheads="1"/>
          </p:cNvSpPr>
          <p:nvPr userDrawn="1"/>
        </p:nvSpPr>
        <p:spPr bwMode="auto">
          <a:xfrm>
            <a:off x="228600" y="5410200"/>
            <a:ext cx="8686800" cy="1219200"/>
          </a:xfrm>
          <a:prstGeom prst="rect">
            <a:avLst/>
          </a:prstGeom>
          <a:solidFill>
            <a:srgbClr val="FFFFFF"/>
          </a:solidFill>
          <a:ln w="9525">
            <a:solidFill>
              <a:srgbClr val="000000"/>
            </a:solidFill>
            <a:miter lim="800000"/>
            <a:headEnd/>
            <a:tailEnd/>
          </a:ln>
        </p:spPr>
        <p:txBody>
          <a:bodyPr wrap="none" anchor="ctr"/>
          <a:lstStyle/>
          <a:p>
            <a:pPr eaLnBrk="0" hangingPunct="0"/>
            <a:endParaRPr lang="en-US" sz="2400" dirty="0">
              <a:solidFill>
                <a:srgbClr val="000000"/>
              </a:solidFill>
              <a:latin typeface="Times" charset="0"/>
            </a:endParaRPr>
          </a:p>
        </p:txBody>
      </p:sp>
      <p:sp>
        <p:nvSpPr>
          <p:cNvPr id="16" name="Text Box 30"/>
          <p:cNvSpPr txBox="1">
            <a:spLocks noChangeArrowheads="1"/>
          </p:cNvSpPr>
          <p:nvPr userDrawn="1"/>
        </p:nvSpPr>
        <p:spPr bwMode="auto">
          <a:xfrm>
            <a:off x="285750" y="5415945"/>
            <a:ext cx="5693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100" b="1" dirty="0">
                <a:solidFill>
                  <a:srgbClr val="000000"/>
                </a:solidFill>
                <a:latin typeface="Calibri" charset="0"/>
              </a:rPr>
              <a:t>Audio:</a:t>
            </a:r>
            <a:endParaRPr lang="en-US" sz="1100" dirty="0">
              <a:solidFill>
                <a:srgbClr val="000000"/>
              </a:solidFill>
              <a:latin typeface="Times" charset="0"/>
            </a:endParaRPr>
          </a:p>
        </p:txBody>
      </p:sp>
      <p:sp>
        <p:nvSpPr>
          <p:cNvPr id="17" name="TextBox 24"/>
          <p:cNvSpPr txBox="1">
            <a:spLocks noChangeArrowheads="1"/>
          </p:cNvSpPr>
          <p:nvPr userDrawn="1"/>
        </p:nvSpPr>
        <p:spPr bwMode="auto">
          <a:xfrm>
            <a:off x="304800" y="6019800"/>
            <a:ext cx="800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endParaRPr lang="en-US" sz="1200">
              <a:latin typeface="Calibri" charset="0"/>
            </a:endParaRPr>
          </a:p>
        </p:txBody>
      </p:sp>
      <p:sp>
        <p:nvSpPr>
          <p:cNvPr id="18" name="TextBox 17"/>
          <p:cNvSpPr txBox="1"/>
          <p:nvPr userDrawn="1"/>
        </p:nvSpPr>
        <p:spPr>
          <a:xfrm>
            <a:off x="228600" y="6611938"/>
            <a:ext cx="4495800" cy="246062"/>
          </a:xfrm>
          <a:prstGeom prst="rect">
            <a:avLst/>
          </a:prstGeom>
          <a:noFill/>
        </p:spPr>
        <p:txBody>
          <a:bodyPr>
            <a:spAutoFit/>
          </a:bodyPr>
          <a:lstStyle/>
          <a:p>
            <a:pPr fontAlgn="auto">
              <a:spcBef>
                <a:spcPts val="0"/>
              </a:spcBef>
              <a:spcAft>
                <a:spcPts val="0"/>
              </a:spcAft>
              <a:defRPr/>
            </a:pPr>
            <a:endParaRPr lang="en-US" sz="1000" dirty="0">
              <a:solidFill>
                <a:schemeClr val="tx1">
                  <a:lumMod val="50000"/>
                  <a:lumOff val="50000"/>
                </a:schemeClr>
              </a:solidFill>
              <a:latin typeface="+mn-lt"/>
              <a:cs typeface="+mn-cs"/>
            </a:endParaRPr>
          </a:p>
        </p:txBody>
      </p:sp>
      <p:sp>
        <p:nvSpPr>
          <p:cNvPr id="19" name="Text Box 24"/>
          <p:cNvSpPr txBox="1">
            <a:spLocks noChangeArrowheads="1"/>
          </p:cNvSpPr>
          <p:nvPr userDrawn="1"/>
        </p:nvSpPr>
        <p:spPr bwMode="auto">
          <a:xfrm>
            <a:off x="3238500" y="153988"/>
            <a:ext cx="24384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r>
              <a:rPr lang="en-US" sz="1100" b="1" dirty="0">
                <a:solidFill>
                  <a:srgbClr val="000000"/>
                </a:solidFill>
                <a:latin typeface="Calibri" charset="0"/>
              </a:rPr>
              <a:t>Screen title: </a:t>
            </a:r>
            <a:endParaRPr lang="en-US" sz="1100" dirty="0">
              <a:solidFill>
                <a:srgbClr val="000000"/>
              </a:solidFill>
              <a:latin typeface="Times" charset="0"/>
            </a:endParaRPr>
          </a:p>
        </p:txBody>
      </p:sp>
      <p:sp>
        <p:nvSpPr>
          <p:cNvPr id="20" name="Rectangle 20"/>
          <p:cNvSpPr>
            <a:spLocks noChangeArrowheads="1"/>
          </p:cNvSpPr>
          <p:nvPr userDrawn="1"/>
        </p:nvSpPr>
        <p:spPr bwMode="auto">
          <a:xfrm>
            <a:off x="6858000" y="4114800"/>
            <a:ext cx="2057400" cy="228600"/>
          </a:xfrm>
          <a:prstGeom prst="rect">
            <a:avLst/>
          </a:prstGeom>
          <a:solidFill>
            <a:srgbClr val="FFFFFF"/>
          </a:solidFill>
          <a:ln w="9525">
            <a:solidFill>
              <a:srgbClr val="000000"/>
            </a:solidFill>
            <a:miter lim="800000"/>
            <a:headEnd/>
            <a:tailEnd/>
          </a:ln>
        </p:spPr>
        <p:txBody>
          <a:bodyPr wrap="none" anchor="ctr"/>
          <a:lstStyle/>
          <a:p>
            <a:pPr eaLnBrk="0" hangingPunct="0"/>
            <a:r>
              <a:rPr lang="en-US" sz="1100" b="1" dirty="0">
                <a:solidFill>
                  <a:srgbClr val="000000"/>
                </a:solidFill>
                <a:latin typeface="Calibri" charset="0"/>
              </a:rPr>
              <a:t> Reviewer</a:t>
            </a:r>
            <a:r>
              <a:rPr lang="en-US" sz="1100" b="1" baseline="0" dirty="0">
                <a:solidFill>
                  <a:srgbClr val="000000"/>
                </a:solidFill>
                <a:latin typeface="Calibri" charset="0"/>
              </a:rPr>
              <a:t> comments</a:t>
            </a:r>
            <a:r>
              <a:rPr lang="en-US" sz="1100" b="1" dirty="0">
                <a:solidFill>
                  <a:srgbClr val="000000"/>
                </a:solidFill>
                <a:latin typeface="Calibri" charset="0"/>
              </a:rPr>
              <a:t>:</a:t>
            </a:r>
            <a:endParaRPr lang="en-US" sz="2000" dirty="0">
              <a:solidFill>
                <a:srgbClr val="000000"/>
              </a:solidFill>
              <a:latin typeface="Times" charset="0"/>
            </a:endParaRPr>
          </a:p>
        </p:txBody>
      </p:sp>
    </p:spTree>
    <p:custDataLst>
      <p:tags r:id="rId3"/>
    </p:custDataLst>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charset="0"/>
          <a:ea typeface="ＭＳ Ｐゴシック" charset="-128"/>
        </a:defRPr>
      </a:lvl2pPr>
      <a:lvl3pPr algn="ctr" rtl="0" eaLnBrk="0" fontAlgn="base" hangingPunct="0">
        <a:spcBef>
          <a:spcPct val="0"/>
        </a:spcBef>
        <a:spcAft>
          <a:spcPct val="0"/>
        </a:spcAft>
        <a:defRPr sz="4400">
          <a:solidFill>
            <a:schemeClr val="tx1"/>
          </a:solidFill>
          <a:latin typeface="Calibri" charset="0"/>
          <a:ea typeface="ＭＳ Ｐゴシック" charset="-128"/>
        </a:defRPr>
      </a:lvl3pPr>
      <a:lvl4pPr algn="ctr" rtl="0" eaLnBrk="0" fontAlgn="base" hangingPunct="0">
        <a:spcBef>
          <a:spcPct val="0"/>
        </a:spcBef>
        <a:spcAft>
          <a:spcPct val="0"/>
        </a:spcAft>
        <a:defRPr sz="4400">
          <a:solidFill>
            <a:schemeClr val="tx1"/>
          </a:solidFill>
          <a:latin typeface="Calibri" charset="0"/>
          <a:ea typeface="ＭＳ Ｐゴシック" charset="-128"/>
        </a:defRPr>
      </a:lvl4pPr>
      <a:lvl5pPr algn="ctr" rtl="0" eaLnBrk="0" fontAlgn="base" hangingPunct="0">
        <a:spcBef>
          <a:spcPct val="0"/>
        </a:spcBef>
        <a:spcAft>
          <a:spcPct val="0"/>
        </a:spcAft>
        <a:defRPr sz="4400">
          <a:solidFill>
            <a:schemeClr val="tx1"/>
          </a:solidFill>
          <a:latin typeface="Calibri" charset="0"/>
          <a:ea typeface="ＭＳ Ｐゴシック"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Teaching Vocabulary Unit 7 </a:t>
            </a:r>
          </a:p>
        </p:txBody>
      </p:sp>
      <p:sp>
        <p:nvSpPr>
          <p:cNvPr id="3" name="Text Placeholder 2"/>
          <p:cNvSpPr>
            <a:spLocks noGrp="1"/>
          </p:cNvSpPr>
          <p:nvPr>
            <p:ph type="body" sz="quarter" idx="11"/>
          </p:nvPr>
        </p:nvSpPr>
        <p:spPr/>
        <p:txBody>
          <a:bodyPr/>
          <a:lstStyle/>
          <a:p>
            <a:r>
              <a:rPr lang="en-US" dirty="0"/>
              <a:t>Introduction</a:t>
            </a:r>
          </a:p>
        </p:txBody>
      </p:sp>
      <p:sp>
        <p:nvSpPr>
          <p:cNvPr id="4" name="Text Placeholder 3"/>
          <p:cNvSpPr>
            <a:spLocks noGrp="1"/>
          </p:cNvSpPr>
          <p:nvPr>
            <p:ph type="body" sz="quarter" idx="13"/>
          </p:nvPr>
        </p:nvSpPr>
        <p:spPr/>
        <p:txBody>
          <a:bodyPr/>
          <a:lstStyle/>
          <a:p>
            <a:r>
              <a:rPr lang="en-US"/>
              <a:t>1/6</a:t>
            </a:r>
          </a:p>
        </p:txBody>
      </p:sp>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5"/>
          </p:nvPr>
        </p:nvSpPr>
        <p:spPr/>
        <p:txBody>
          <a:bodyPr/>
          <a:lstStyle/>
          <a:p>
            <a:r>
              <a:rPr lang="en-US"/>
              <a:t>Slide advances by user</a:t>
            </a:r>
          </a:p>
          <a:p>
            <a:r>
              <a:rPr lang="en-US"/>
              <a:t>NEXT = Word “Breadwinner”</a:t>
            </a:r>
          </a:p>
        </p:txBody>
      </p:sp>
      <p:sp>
        <p:nvSpPr>
          <p:cNvPr id="7" name="Text Placeholder 6"/>
          <p:cNvSpPr>
            <a:spLocks noGrp="1"/>
          </p:cNvSpPr>
          <p:nvPr>
            <p:ph type="body" sz="quarter" idx="16"/>
          </p:nvPr>
        </p:nvSpPr>
        <p:spPr/>
        <p:txBody>
          <a:bodyPr/>
          <a:lstStyle/>
          <a:p>
            <a:r>
              <a:rPr lang="en-US" dirty="0"/>
              <a:t>Hello class, today, we will start with Unit 7- Reading part. First, I’ll give you some useful vocabulary of this part. Now, let’s start</a:t>
            </a:r>
          </a:p>
        </p:txBody>
      </p:sp>
      <p:sp>
        <p:nvSpPr>
          <p:cNvPr id="8" name="Text Placeholder 7"/>
          <p:cNvSpPr>
            <a:spLocks noGrp="1"/>
          </p:cNvSpPr>
          <p:nvPr>
            <p:ph type="body" sz="quarter" idx="17"/>
          </p:nvPr>
        </p:nvSpPr>
        <p:spPr/>
        <p:txBody>
          <a:bodyPr/>
          <a:lstStyle/>
          <a:p>
            <a:endParaRPr lang="en-US"/>
          </a:p>
        </p:txBody>
      </p:sp>
      <p:pic>
        <p:nvPicPr>
          <p:cNvPr id="11" name="Picture 10">
            <a:extLst>
              <a:ext uri="{FF2B5EF4-FFF2-40B4-BE49-F238E27FC236}">
                <a16:creationId xmlns:a16="http://schemas.microsoft.com/office/drawing/2014/main" id="{B7ADF2EE-1F51-8A12-FA8C-9BC8FCC1CA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812" y="922780"/>
            <a:ext cx="6622969" cy="3954020"/>
          </a:xfrm>
          <a:prstGeom prst="rect">
            <a:avLst/>
          </a:prstGeom>
        </p:spPr>
      </p:pic>
    </p:spTree>
    <p:custDataLst>
      <p:tags r:id="rId1"/>
    </p:custDataLst>
    <p:extLst>
      <p:ext uri="{BB962C8B-B14F-4D97-AF65-F5344CB8AC3E}">
        <p14:creationId xmlns:p14="http://schemas.microsoft.com/office/powerpoint/2010/main" val="102651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Teaching Vocabulary Unit 7</a:t>
            </a:r>
          </a:p>
        </p:txBody>
      </p:sp>
      <p:sp>
        <p:nvSpPr>
          <p:cNvPr id="3" name="Text Placeholder 2"/>
          <p:cNvSpPr>
            <a:spLocks noGrp="1"/>
          </p:cNvSpPr>
          <p:nvPr>
            <p:ph type="body" sz="quarter" idx="11"/>
          </p:nvPr>
        </p:nvSpPr>
        <p:spPr/>
        <p:txBody>
          <a:bodyPr/>
          <a:lstStyle/>
          <a:p>
            <a:r>
              <a:rPr lang="en-US" dirty="0"/>
              <a:t>Word “Disability”</a:t>
            </a:r>
          </a:p>
        </p:txBody>
      </p:sp>
      <p:sp>
        <p:nvSpPr>
          <p:cNvPr id="4" name="Text Placeholder 3"/>
          <p:cNvSpPr>
            <a:spLocks noGrp="1"/>
          </p:cNvSpPr>
          <p:nvPr>
            <p:ph type="body" sz="quarter" idx="13"/>
          </p:nvPr>
        </p:nvSpPr>
        <p:spPr/>
        <p:txBody>
          <a:bodyPr/>
          <a:lstStyle/>
          <a:p>
            <a:r>
              <a:rPr lang="en-US"/>
              <a:t>2/6</a:t>
            </a:r>
          </a:p>
        </p:txBody>
      </p:sp>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5"/>
          </p:nvPr>
        </p:nvSpPr>
        <p:spPr/>
        <p:txBody>
          <a:bodyPr/>
          <a:lstStyle/>
          <a:p>
            <a:r>
              <a:rPr lang="en-US"/>
              <a:t>Slide advances by user</a:t>
            </a:r>
          </a:p>
          <a:p>
            <a:r>
              <a:rPr lang="en-US"/>
              <a:t>NEXT = Word “Homemaker”</a:t>
            </a:r>
          </a:p>
        </p:txBody>
      </p:sp>
      <p:sp>
        <p:nvSpPr>
          <p:cNvPr id="7" name="Text Placeholder 6"/>
          <p:cNvSpPr>
            <a:spLocks noGrp="1"/>
          </p:cNvSpPr>
          <p:nvPr>
            <p:ph type="body" sz="quarter" idx="16"/>
          </p:nvPr>
        </p:nvSpPr>
        <p:spPr/>
        <p:txBody>
          <a:bodyPr/>
          <a:lstStyle/>
          <a:p>
            <a:r>
              <a:rPr lang="en-US" dirty="0">
                <a:latin typeface="Times" panose="02020603050405020304" pitchFamily="18" charset="0"/>
                <a:cs typeface="Times" panose="02020603050405020304" pitchFamily="18" charset="0"/>
              </a:rPr>
              <a:t>Now, we come to the first word. Disability: </a:t>
            </a:r>
            <a:r>
              <a:rPr lang="en-US" sz="12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a physical/mental condition that makes it difficult for </a:t>
            </a:r>
            <a:r>
              <a:rPr lang="en-US" sz="1200" dirty="0" err="1">
                <a:solidFill>
                  <a:srgbClr val="000000"/>
                </a:solidFill>
                <a:effectLst/>
                <a:latin typeface="Times" panose="02020603050405020304" pitchFamily="18" charset="0"/>
                <a:ea typeface="Times New Roman" panose="02020603050405020304" pitchFamily="18" charset="0"/>
                <a:cs typeface="Times" panose="02020603050405020304" pitchFamily="18" charset="0"/>
              </a:rPr>
              <a:t>s.b</a:t>
            </a:r>
            <a:r>
              <a:rPr lang="en-US" sz="12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 to do s.th that most other people can do. Repeat after me “Disability”. Here the example: The UNICEF </a:t>
            </a:r>
            <a:r>
              <a:rPr lang="en-US" sz="1200" dirty="0" err="1">
                <a:solidFill>
                  <a:srgbClr val="000000"/>
                </a:solidFill>
                <a:effectLst/>
                <a:latin typeface="Times" panose="02020603050405020304" pitchFamily="18" charset="0"/>
                <a:ea typeface="Times New Roman" panose="02020603050405020304" pitchFamily="18" charset="0"/>
                <a:cs typeface="Times" panose="02020603050405020304" pitchFamily="18" charset="0"/>
              </a:rPr>
              <a:t>programme</a:t>
            </a:r>
            <a:r>
              <a:rPr lang="en-US" sz="12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rPr>
              <a:t> designed to help children with disabilities communicate with others. And the adjective form of this word is Disabled.</a:t>
            </a:r>
          </a:p>
          <a:p>
            <a:endParaRPr lang="en-US" sz="1200" dirty="0">
              <a:solidFill>
                <a:srgbClr val="000000"/>
              </a:solidFill>
              <a:effectLst/>
              <a:latin typeface="Times" panose="02020603050405020304" pitchFamily="18" charset="0"/>
              <a:ea typeface="Times New Roman" panose="02020603050405020304" pitchFamily="18" charset="0"/>
              <a:cs typeface="Times" panose="02020603050405020304" pitchFamily="18" charset="0"/>
            </a:endParaRPr>
          </a:p>
          <a:p>
            <a:endParaRPr lang="en-US" dirty="0"/>
          </a:p>
        </p:txBody>
      </p:sp>
      <p:sp>
        <p:nvSpPr>
          <p:cNvPr id="8" name="Text Placeholder 7"/>
          <p:cNvSpPr>
            <a:spLocks noGrp="1"/>
          </p:cNvSpPr>
          <p:nvPr>
            <p:ph type="body" sz="quarter" idx="17"/>
          </p:nvPr>
        </p:nvSpPr>
        <p:spPr/>
        <p:txBody>
          <a:bodyPr/>
          <a:lstStyle/>
          <a:p>
            <a:endParaRPr lang="en-US"/>
          </a:p>
        </p:txBody>
      </p:sp>
      <p:pic>
        <p:nvPicPr>
          <p:cNvPr id="13" name="Picture 12">
            <a:extLst>
              <a:ext uri="{FF2B5EF4-FFF2-40B4-BE49-F238E27FC236}">
                <a16:creationId xmlns:a16="http://schemas.microsoft.com/office/drawing/2014/main" id="{211D4168-8247-7F2C-31A2-AA9BD01EE0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25" y="857250"/>
            <a:ext cx="6581776" cy="3873698"/>
          </a:xfrm>
          <a:prstGeom prst="rect">
            <a:avLst/>
          </a:prstGeom>
        </p:spPr>
      </p:pic>
    </p:spTree>
    <p:custDataLst>
      <p:tags r:id="rId1"/>
    </p:custDataLst>
    <p:extLst>
      <p:ext uri="{BB962C8B-B14F-4D97-AF65-F5344CB8AC3E}">
        <p14:creationId xmlns:p14="http://schemas.microsoft.com/office/powerpoint/2010/main" val="602864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Teaching Vocabulary Unit 7</a:t>
            </a:r>
          </a:p>
        </p:txBody>
      </p:sp>
      <p:sp>
        <p:nvSpPr>
          <p:cNvPr id="3" name="Text Placeholder 2"/>
          <p:cNvSpPr>
            <a:spLocks noGrp="1"/>
          </p:cNvSpPr>
          <p:nvPr>
            <p:ph type="body" sz="quarter" idx="11"/>
          </p:nvPr>
        </p:nvSpPr>
        <p:spPr/>
        <p:txBody>
          <a:bodyPr/>
          <a:lstStyle/>
          <a:p>
            <a:r>
              <a:rPr lang="en-US" dirty="0"/>
              <a:t>Word “Achieve”</a:t>
            </a:r>
          </a:p>
        </p:txBody>
      </p:sp>
      <p:sp>
        <p:nvSpPr>
          <p:cNvPr id="4" name="Text Placeholder 3"/>
          <p:cNvSpPr>
            <a:spLocks noGrp="1"/>
          </p:cNvSpPr>
          <p:nvPr>
            <p:ph type="body" sz="quarter" idx="13"/>
          </p:nvPr>
        </p:nvSpPr>
        <p:spPr/>
        <p:txBody>
          <a:bodyPr/>
          <a:lstStyle/>
          <a:p>
            <a:r>
              <a:rPr lang="en-US"/>
              <a:t>3/6</a:t>
            </a:r>
          </a:p>
        </p:txBody>
      </p:sp>
      <p:sp>
        <p:nvSpPr>
          <p:cNvPr id="5" name="Text Placeholder 4"/>
          <p:cNvSpPr>
            <a:spLocks noGrp="1"/>
          </p:cNvSpPr>
          <p:nvPr>
            <p:ph type="body" sz="quarter" idx="14"/>
          </p:nvPr>
        </p:nvSpPr>
        <p:spPr/>
        <p:txBody>
          <a:bodyPr/>
          <a:lstStyle/>
          <a:p>
            <a:endParaRPr lang="en-US" dirty="0"/>
          </a:p>
        </p:txBody>
      </p:sp>
      <p:sp>
        <p:nvSpPr>
          <p:cNvPr id="6" name="Text Placeholder 5"/>
          <p:cNvSpPr>
            <a:spLocks noGrp="1"/>
          </p:cNvSpPr>
          <p:nvPr>
            <p:ph type="body" sz="quarter" idx="15"/>
          </p:nvPr>
        </p:nvSpPr>
        <p:spPr/>
        <p:txBody>
          <a:bodyPr/>
          <a:lstStyle/>
          <a:p>
            <a:r>
              <a:rPr lang="en-US"/>
              <a:t>Slide advances by user</a:t>
            </a:r>
          </a:p>
          <a:p>
            <a:r>
              <a:rPr lang="en-US"/>
              <a:t>NEXT = Word “Groceries”</a:t>
            </a:r>
          </a:p>
        </p:txBody>
      </p:sp>
      <p:sp>
        <p:nvSpPr>
          <p:cNvPr id="7" name="Text Placeholder 6"/>
          <p:cNvSpPr>
            <a:spLocks noGrp="1"/>
          </p:cNvSpPr>
          <p:nvPr>
            <p:ph type="body" sz="quarter" idx="16"/>
          </p:nvPr>
        </p:nvSpPr>
        <p:spPr/>
        <p:txBody>
          <a:bodyPr/>
          <a:lstStyle/>
          <a:p>
            <a:r>
              <a:rPr lang="en-US" dirty="0"/>
              <a:t>Come to the second words, Achieve means </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succeed in reaching a particular goal, status, or standard, especially by making an effort for a long time. Class repeat “Achieve”. And the example: UNICEF achieve their goal in providing water to all children in Africa. Achieve has the noun form is Achievement.</a:t>
            </a:r>
          </a:p>
          <a:p>
            <a:endParaRPr lang="en-US" dirty="0"/>
          </a:p>
        </p:txBody>
      </p:sp>
      <p:sp>
        <p:nvSpPr>
          <p:cNvPr id="8" name="Text Placeholder 7"/>
          <p:cNvSpPr>
            <a:spLocks noGrp="1"/>
          </p:cNvSpPr>
          <p:nvPr>
            <p:ph type="body" sz="quarter" idx="17"/>
          </p:nvPr>
        </p:nvSpPr>
        <p:spPr/>
        <p:txBody>
          <a:bodyPr/>
          <a:lstStyle/>
          <a:p>
            <a:endParaRPr lang="en-US"/>
          </a:p>
        </p:txBody>
      </p:sp>
      <p:pic>
        <p:nvPicPr>
          <p:cNvPr id="11" name="Picture 10">
            <a:extLst>
              <a:ext uri="{FF2B5EF4-FFF2-40B4-BE49-F238E27FC236}">
                <a16:creationId xmlns:a16="http://schemas.microsoft.com/office/drawing/2014/main" id="{5CF70A94-6BF3-C94C-9E35-D203EA6454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23" y="857250"/>
            <a:ext cx="6581777" cy="3873698"/>
          </a:xfrm>
          <a:prstGeom prst="rect">
            <a:avLst/>
          </a:prstGeom>
        </p:spPr>
      </p:pic>
    </p:spTree>
    <p:custDataLst>
      <p:tags r:id="rId1"/>
    </p:custDataLst>
    <p:extLst>
      <p:ext uri="{BB962C8B-B14F-4D97-AF65-F5344CB8AC3E}">
        <p14:creationId xmlns:p14="http://schemas.microsoft.com/office/powerpoint/2010/main" val="4115962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4052" y="105442"/>
            <a:ext cx="2209800" cy="304800"/>
          </a:xfrm>
        </p:spPr>
        <p:txBody>
          <a:bodyPr/>
          <a:lstStyle/>
          <a:p>
            <a:r>
              <a:rPr lang="en-US" dirty="0"/>
              <a:t>Teaching Vocabulary Unit 7</a:t>
            </a:r>
          </a:p>
        </p:txBody>
      </p:sp>
      <p:sp>
        <p:nvSpPr>
          <p:cNvPr id="3" name="Text Placeholder 2"/>
          <p:cNvSpPr>
            <a:spLocks noGrp="1"/>
          </p:cNvSpPr>
          <p:nvPr>
            <p:ph type="body" sz="quarter" idx="11"/>
          </p:nvPr>
        </p:nvSpPr>
        <p:spPr/>
        <p:txBody>
          <a:bodyPr/>
          <a:lstStyle/>
          <a:p>
            <a:r>
              <a:rPr lang="en-US" dirty="0"/>
              <a:t>Word </a:t>
            </a:r>
            <a:r>
              <a:rPr lang="en-US"/>
              <a:t>“Equal”</a:t>
            </a:r>
          </a:p>
        </p:txBody>
      </p:sp>
      <p:sp>
        <p:nvSpPr>
          <p:cNvPr id="4" name="Text Placeholder 3"/>
          <p:cNvSpPr>
            <a:spLocks noGrp="1"/>
          </p:cNvSpPr>
          <p:nvPr>
            <p:ph type="body" sz="quarter" idx="13"/>
          </p:nvPr>
        </p:nvSpPr>
        <p:spPr/>
        <p:txBody>
          <a:bodyPr/>
          <a:lstStyle/>
          <a:p>
            <a:r>
              <a:rPr lang="en-US"/>
              <a:t>4/6</a:t>
            </a:r>
          </a:p>
        </p:txBody>
      </p:sp>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5"/>
          </p:nvPr>
        </p:nvSpPr>
        <p:spPr/>
        <p:txBody>
          <a:bodyPr/>
          <a:lstStyle/>
          <a:p>
            <a:r>
              <a:rPr lang="en-US"/>
              <a:t>Slide advances by user</a:t>
            </a:r>
          </a:p>
          <a:p>
            <a:r>
              <a:rPr lang="en-US"/>
              <a:t>NEXT = Word “Heavy lifting”</a:t>
            </a:r>
          </a:p>
        </p:txBody>
      </p:sp>
      <p:sp>
        <p:nvSpPr>
          <p:cNvPr id="7" name="Text Placeholder 6"/>
          <p:cNvSpPr>
            <a:spLocks noGrp="1"/>
          </p:cNvSpPr>
          <p:nvPr>
            <p:ph type="body" sz="quarter" idx="16"/>
          </p:nvPr>
        </p:nvSpPr>
        <p:spPr>
          <a:xfrm>
            <a:off x="267970" y="5644515"/>
            <a:ext cx="8734425" cy="1106424"/>
          </a:xfrm>
        </p:spPr>
        <p:txBody>
          <a:bodyPr/>
          <a:lstStyle/>
          <a:p>
            <a:r>
              <a:rPr lang="en-US" dirty="0"/>
              <a:t>Move to the last word, we have equal: the same in size, </a:t>
            </a:r>
            <a:r>
              <a:rPr lang="en-US" dirty="0" err="1"/>
              <a:t>quantiy</a:t>
            </a:r>
            <a:r>
              <a:rPr lang="en-US" dirty="0"/>
              <a:t>, value, </a:t>
            </a:r>
            <a:r>
              <a:rPr lang="en-US" dirty="0" err="1"/>
              <a:t>etc</a:t>
            </a:r>
            <a:r>
              <a:rPr lang="en-US" dirty="0"/>
              <a:t> as something else. Repeat class “Equal”- good.  Here come the example. Every child in the world has an equal opportunity to receive an education. And the noun form of equal is equality. And this is also the end of the new vocabulary. Goodbye and see you.</a:t>
            </a:r>
          </a:p>
          <a:p>
            <a:endParaRPr lang="en-US" dirty="0"/>
          </a:p>
        </p:txBody>
      </p:sp>
      <p:sp>
        <p:nvSpPr>
          <p:cNvPr id="8" name="Text Placeholder 7"/>
          <p:cNvSpPr>
            <a:spLocks noGrp="1"/>
          </p:cNvSpPr>
          <p:nvPr>
            <p:ph type="body" sz="quarter" idx="17"/>
          </p:nvPr>
        </p:nvSpPr>
        <p:spPr/>
        <p:txBody>
          <a:bodyPr/>
          <a:lstStyle/>
          <a:p>
            <a:endParaRPr lang="en-US"/>
          </a:p>
        </p:txBody>
      </p:sp>
      <p:pic>
        <p:nvPicPr>
          <p:cNvPr id="13" name="Picture 12">
            <a:extLst>
              <a:ext uri="{FF2B5EF4-FFF2-40B4-BE49-F238E27FC236}">
                <a16:creationId xmlns:a16="http://schemas.microsoft.com/office/drawing/2014/main" id="{34667172-EF81-E433-BEB2-F2CF785CD4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220" y="762000"/>
            <a:ext cx="6574368" cy="3878249"/>
          </a:xfrm>
          <a:prstGeom prst="rect">
            <a:avLst/>
          </a:prstGeom>
        </p:spPr>
      </p:pic>
    </p:spTree>
    <p:custDataLst>
      <p:tags r:id="rId1"/>
    </p:custDataLst>
    <p:extLst>
      <p:ext uri="{BB962C8B-B14F-4D97-AF65-F5344CB8AC3E}">
        <p14:creationId xmlns:p14="http://schemas.microsoft.com/office/powerpoint/2010/main" val="366288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Teaching Vocabulary Unit 1</a:t>
            </a:r>
          </a:p>
        </p:txBody>
      </p:sp>
      <p:sp>
        <p:nvSpPr>
          <p:cNvPr id="3" name="Text Placeholder 2"/>
          <p:cNvSpPr>
            <a:spLocks noGrp="1"/>
          </p:cNvSpPr>
          <p:nvPr>
            <p:ph type="body" sz="quarter" idx="11"/>
          </p:nvPr>
        </p:nvSpPr>
        <p:spPr/>
        <p:txBody>
          <a:bodyPr/>
          <a:lstStyle/>
          <a:p>
            <a:r>
              <a:rPr lang="en-US"/>
              <a:t>Word “Groceries”</a:t>
            </a:r>
          </a:p>
        </p:txBody>
      </p:sp>
      <p:sp>
        <p:nvSpPr>
          <p:cNvPr id="4" name="Text Placeholder 3"/>
          <p:cNvSpPr>
            <a:spLocks noGrp="1"/>
          </p:cNvSpPr>
          <p:nvPr>
            <p:ph type="body" sz="quarter" idx="13"/>
          </p:nvPr>
        </p:nvSpPr>
        <p:spPr/>
        <p:txBody>
          <a:bodyPr/>
          <a:lstStyle/>
          <a:p>
            <a:r>
              <a:rPr lang="en-US"/>
              <a:t>5/6</a:t>
            </a:r>
          </a:p>
        </p:txBody>
      </p:sp>
      <p:sp>
        <p:nvSpPr>
          <p:cNvPr id="5" name="Text Placeholder 4"/>
          <p:cNvSpPr>
            <a:spLocks noGrp="1"/>
          </p:cNvSpPr>
          <p:nvPr>
            <p:ph type="body" sz="quarter" idx="14"/>
          </p:nvPr>
        </p:nvSpPr>
        <p:spPr/>
        <p:txBody>
          <a:bodyPr/>
          <a:lstStyle/>
          <a:p>
            <a:endParaRPr lang="en-US"/>
          </a:p>
        </p:txBody>
      </p:sp>
      <p:sp>
        <p:nvSpPr>
          <p:cNvPr id="6" name="Text Placeholder 5"/>
          <p:cNvSpPr>
            <a:spLocks noGrp="1"/>
          </p:cNvSpPr>
          <p:nvPr>
            <p:ph type="body" sz="quarter" idx="15"/>
          </p:nvPr>
        </p:nvSpPr>
        <p:spPr/>
        <p:txBody>
          <a:bodyPr/>
          <a:lstStyle/>
          <a:p>
            <a:r>
              <a:rPr lang="en-US"/>
              <a:t>Slide advances by user</a:t>
            </a:r>
          </a:p>
          <a:p>
            <a:r>
              <a:rPr lang="en-US"/>
              <a:t>NEXT = Thanks</a:t>
            </a:r>
          </a:p>
        </p:txBody>
      </p:sp>
      <p:sp>
        <p:nvSpPr>
          <p:cNvPr id="7" name="Text Placeholder 6"/>
          <p:cNvSpPr>
            <a:spLocks noGrp="1"/>
          </p:cNvSpPr>
          <p:nvPr>
            <p:ph type="body" sz="quarter" idx="16"/>
          </p:nvPr>
        </p:nvSpPr>
        <p:spPr>
          <a:xfrm>
            <a:off x="267970" y="5644515"/>
            <a:ext cx="8734425" cy="1106424"/>
          </a:xfrm>
        </p:spPr>
        <p:txBody>
          <a:bodyPr/>
          <a:lstStyle/>
          <a:p>
            <a:r>
              <a:rPr lang="en-US"/>
              <a:t>The last word of today. What is he doing?.  He is fixing the washing machine.</a:t>
            </a:r>
          </a:p>
          <a:p>
            <a:r>
              <a:rPr lang="en-US"/>
              <a:t>Does this activity need many efforts? Of course, Yes. So we can call this type of activity “Heavy lifting”. Repeat after me “Heavy lifting”. This is also a noun.</a:t>
            </a:r>
          </a:p>
          <a:p>
            <a:r>
              <a:rPr lang="en-US"/>
              <a:t>Listen to the example: My dad is the only person doing the heavy lifting at home. </a:t>
            </a:r>
          </a:p>
        </p:txBody>
      </p:sp>
      <p:sp>
        <p:nvSpPr>
          <p:cNvPr id="8" name="Text Placeholder 7"/>
          <p:cNvSpPr>
            <a:spLocks noGrp="1"/>
          </p:cNvSpPr>
          <p:nvPr>
            <p:ph type="body" sz="quarter" idx="17"/>
          </p:nvPr>
        </p:nvSpPr>
        <p:spPr/>
        <p:txBody>
          <a:bodyPr/>
          <a:lstStyle/>
          <a:p>
            <a:endParaRPr lang="en-US"/>
          </a:p>
        </p:txBody>
      </p:sp>
    </p:spTree>
    <p:custDataLst>
      <p:tags r:id="rId1"/>
    </p:custDataLst>
    <p:extLst>
      <p:ext uri="{BB962C8B-B14F-4D97-AF65-F5344CB8AC3E}">
        <p14:creationId xmlns:p14="http://schemas.microsoft.com/office/powerpoint/2010/main" val="201060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F13A7-5CF3-035B-45F0-E66C7491308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FE96D52-D523-EEFF-83B7-F34BAB11C99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D47E80C-230F-26A6-53D0-041918A80819}"/>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FEB4965B-091E-3577-A937-24B25A8DCECA}"/>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B90D63B9-640F-F33B-1D5D-6B3DAA181F3B}"/>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id="{C5071FE6-2CEF-23B5-C2E5-3C473EF0C1D3}"/>
              </a:ext>
            </a:extLst>
          </p:cNvPr>
          <p:cNvSpPr>
            <a:spLocks noGrp="1"/>
          </p:cNvSpPr>
          <p:nvPr>
            <p:ph type="body" sz="quarter" idx="16"/>
          </p:nvPr>
        </p:nvSpPr>
        <p:spPr/>
        <p:txBody>
          <a:bodyPr/>
          <a:lstStyle/>
          <a:p>
            <a:endParaRPr lang="en-US"/>
          </a:p>
        </p:txBody>
      </p:sp>
      <p:sp>
        <p:nvSpPr>
          <p:cNvPr id="8" name="Text Placeholder 7">
            <a:extLst>
              <a:ext uri="{FF2B5EF4-FFF2-40B4-BE49-F238E27FC236}">
                <a16:creationId xmlns:a16="http://schemas.microsoft.com/office/drawing/2014/main" id="{0067BB07-F83D-AF43-1D8B-7CE44A54BA92}"/>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99294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72C2F0-C654-A7A9-B277-C8BAA2925F03}"/>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5CAA93BD-AAB1-61A8-96F4-9A3058BE9D3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E89C4AE-EEC2-C37D-2FA1-8E3C35452761}"/>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F0C61086-72C3-98AB-ADBA-6F9890B7E714}"/>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EBFA9474-7AC5-58C6-E084-2CE5EDDA3D3B}"/>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id="{1BEDF9BF-D209-A360-39DA-5DDB1F35F03F}"/>
              </a:ext>
            </a:extLst>
          </p:cNvPr>
          <p:cNvSpPr>
            <a:spLocks noGrp="1"/>
          </p:cNvSpPr>
          <p:nvPr>
            <p:ph type="body" sz="quarter" idx="16"/>
          </p:nvPr>
        </p:nvSpPr>
        <p:spPr/>
        <p:txBody>
          <a:bodyPr/>
          <a:lstStyle/>
          <a:p>
            <a:endParaRPr lang="en-US"/>
          </a:p>
        </p:txBody>
      </p:sp>
      <p:sp>
        <p:nvSpPr>
          <p:cNvPr id="8" name="Text Placeholder 7">
            <a:extLst>
              <a:ext uri="{FF2B5EF4-FFF2-40B4-BE49-F238E27FC236}">
                <a16:creationId xmlns:a16="http://schemas.microsoft.com/office/drawing/2014/main" id="{0E1F6D4A-37D2-B587-C494-0B7F1957E778}"/>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55599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EACB8A-7BFF-86FD-4AA3-765CBDD53D67}"/>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C03448E5-C7C3-5349-EDB3-7FD93ADFFF5A}"/>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11A5310-C06D-9059-97C5-6E2959B2524B}"/>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C1BFD781-F9A8-6538-964E-B0B6708EA4FD}"/>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A7B4D28D-8FFA-2317-014D-6E1053BC5C51}"/>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id="{6C4FA192-2FBD-5723-7195-1354700F2E4C}"/>
              </a:ext>
            </a:extLst>
          </p:cNvPr>
          <p:cNvSpPr>
            <a:spLocks noGrp="1"/>
          </p:cNvSpPr>
          <p:nvPr>
            <p:ph type="body" sz="quarter" idx="16"/>
          </p:nvPr>
        </p:nvSpPr>
        <p:spPr/>
        <p:txBody>
          <a:bodyPr/>
          <a:lstStyle/>
          <a:p>
            <a:endParaRPr lang="en-US"/>
          </a:p>
        </p:txBody>
      </p:sp>
      <p:sp>
        <p:nvSpPr>
          <p:cNvPr id="8" name="Text Placeholder 7">
            <a:extLst>
              <a:ext uri="{FF2B5EF4-FFF2-40B4-BE49-F238E27FC236}">
                <a16:creationId xmlns:a16="http://schemas.microsoft.com/office/drawing/2014/main" id="{B76922F2-AFE1-3A65-515D-A7D0BBDE53CB}"/>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953453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DDBD83-6D16-D03B-4AA7-E84AF245065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9E36455-53AE-C1C0-E72C-2B57326EB687}"/>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F433EBF7-184C-D8DF-1AB2-4E741CD33F15}"/>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915E035A-65A6-D41C-1F79-8FEEA143385A}"/>
              </a:ext>
            </a:extLst>
          </p:cNvPr>
          <p:cNvSpPr>
            <a:spLocks noGrp="1"/>
          </p:cNvSpPr>
          <p:nvPr>
            <p:ph type="body" sz="quarter" idx="14"/>
          </p:nvPr>
        </p:nvSpPr>
        <p:spPr/>
        <p:txBody>
          <a:bodyPr/>
          <a:lstStyle/>
          <a:p>
            <a:endParaRPr lang="en-US"/>
          </a:p>
        </p:txBody>
      </p:sp>
      <p:sp>
        <p:nvSpPr>
          <p:cNvPr id="6" name="Text Placeholder 5">
            <a:extLst>
              <a:ext uri="{FF2B5EF4-FFF2-40B4-BE49-F238E27FC236}">
                <a16:creationId xmlns:a16="http://schemas.microsoft.com/office/drawing/2014/main" id="{9F23654B-1FAF-282D-C33C-18A5A33027E0}"/>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id="{10633CF1-7995-3844-F9DC-571E15F66709}"/>
              </a:ext>
            </a:extLst>
          </p:cNvPr>
          <p:cNvSpPr>
            <a:spLocks noGrp="1"/>
          </p:cNvSpPr>
          <p:nvPr>
            <p:ph type="body" sz="quarter" idx="16"/>
          </p:nvPr>
        </p:nvSpPr>
        <p:spPr/>
        <p:txBody>
          <a:bodyPr/>
          <a:lstStyle/>
          <a:p>
            <a:endParaRPr lang="en-US"/>
          </a:p>
        </p:txBody>
      </p:sp>
      <p:sp>
        <p:nvSpPr>
          <p:cNvPr id="8" name="Text Placeholder 7">
            <a:extLst>
              <a:ext uri="{FF2B5EF4-FFF2-40B4-BE49-F238E27FC236}">
                <a16:creationId xmlns:a16="http://schemas.microsoft.com/office/drawing/2014/main" id="{28ED813E-B61F-CACA-78A9-7AD714F55EA3}"/>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029939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398</Words>
  <Application>Microsoft Office PowerPoint</Application>
  <PresentationFormat>On-screen Show (4:3)</PresentationFormat>
  <Paragraphs>32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Valued Acer Customer</dc:creator>
  <cp:lastModifiedBy>nguyenbahuy8588@gmail.com</cp:lastModifiedBy>
  <cp:revision>56</cp:revision>
  <dcterms:created xsi:type="dcterms:W3CDTF">2009-06-29T01:40:26Z</dcterms:created>
  <dcterms:modified xsi:type="dcterms:W3CDTF">2022-12-19T14:02:39Z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61B205ED-471C-477A-A13D-7CC2D27ADD21</vt:lpwstr>
  </property>
  <property fmtid="{D5CDD505-2E9C-101B-9397-08002B2CF9AE}" pid="3" name="ArticulatePath">
    <vt:lpwstr>visual-template2_Goldman</vt:lpwstr>
  </property>
</Properties>
</file>