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1886" autoAdjust="0"/>
  </p:normalViewPr>
  <p:slideViewPr>
    <p:cSldViewPr>
      <p:cViewPr varScale="1">
        <p:scale>
          <a:sx n="67" d="100"/>
          <a:sy n="67" d="100"/>
        </p:scale>
        <p:origin x="18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5AD4824-6841-44A1-A823-30BC8FCF6CB8}" type="datetime1">
              <a:rPr lang="en-US"/>
              <a:pPr/>
              <a:t>20/12/2022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4DAB0C2-4BA6-4444-B70B-D2073C286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84052" y="141301"/>
            <a:ext cx="2209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45792" y="141301"/>
            <a:ext cx="281220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443156" y="141301"/>
            <a:ext cx="1411862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858000" y="647700"/>
            <a:ext cx="2103120" cy="2103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86575" y="2867025"/>
            <a:ext cx="2103120" cy="1298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76224" y="5553073"/>
            <a:ext cx="8734425" cy="110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886575" y="4324350"/>
            <a:ext cx="2103120" cy="116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28600" y="152400"/>
            <a:ext cx="8686800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90500" y="153988"/>
            <a:ext cx="2667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Project name: </a:t>
            </a:r>
            <a:endParaRPr lang="en-US" sz="105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V="1">
            <a:off x="6858000" y="152400"/>
            <a:ext cx="0" cy="579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228600" y="4572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3276600" y="152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6858000" y="26670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 Navigation: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6858000" y="4572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Graphic info: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858000" y="153988"/>
            <a:ext cx="76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Screen #:   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 userDrawn="1"/>
        </p:nvSpPr>
        <p:spPr bwMode="auto">
          <a:xfrm>
            <a:off x="228600" y="5410200"/>
            <a:ext cx="86868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 userDrawn="1"/>
        </p:nvSpPr>
        <p:spPr bwMode="auto">
          <a:xfrm>
            <a:off x="285750" y="5415945"/>
            <a:ext cx="5693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Audio: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04800" y="6019800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Calibri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6611938"/>
            <a:ext cx="4495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 userDrawn="1"/>
        </p:nvSpPr>
        <p:spPr bwMode="auto">
          <a:xfrm>
            <a:off x="3238500" y="153988"/>
            <a:ext cx="2438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Screen title: 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6858000" y="41148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 Reviewer</a:t>
            </a:r>
            <a:r>
              <a:rPr lang="en-US" sz="1100" b="1" baseline="0" dirty="0" smtClean="0">
                <a:solidFill>
                  <a:srgbClr val="000000"/>
                </a:solidFill>
                <a:latin typeface="Calibri" charset="0"/>
              </a:rPr>
              <a:t> comments</a:t>
            </a:r>
            <a:r>
              <a:rPr lang="en-US" sz="1100" b="1" dirty="0" smtClean="0">
                <a:solidFill>
                  <a:srgbClr val="000000"/>
                </a:solidFill>
                <a:latin typeface="Calibri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Teaching Vocabulary Unit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1/6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Slide advances by user</a:t>
            </a:r>
          </a:p>
          <a:p>
            <a:r>
              <a:rPr lang="en-US" smtClean="0"/>
              <a:t>NEXT = Word “Breadwinner”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Hello class, today, we will start with Unit 1. I’ll give you some useful vocabulary of this unit. Now, let’s start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67" y="907420"/>
            <a:ext cx="6612533" cy="3919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5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Teaching Vocabulary Unit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Word “Breadwinner”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smtClean="0"/>
              <a:t>/6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Slide advances by user</a:t>
            </a:r>
          </a:p>
          <a:p>
            <a:r>
              <a:rPr lang="en-US" smtClean="0"/>
              <a:t>NEXT = Word “Homemaker”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Look at the picture. Answer this question “When do people take </a:t>
            </a:r>
            <a:r>
              <a:rPr lang="en-US" smtClean="0"/>
              <a:t>this </a:t>
            </a:r>
            <a:r>
              <a:rPr lang="en-US" smtClean="0"/>
              <a:t>picture?”. It is on Wedding Day. So now, who is this man? That’s right. </a:t>
            </a:r>
          </a:p>
          <a:p>
            <a:r>
              <a:rPr lang="en-US" smtClean="0"/>
              <a:t>He is a Groom or Husband. He usually earns money for family. So we call him “Breadwinner”. Repeat after me “breadwinner”. This is a noun. </a:t>
            </a:r>
          </a:p>
          <a:p>
            <a:r>
              <a:rPr lang="en-US" smtClean="0"/>
              <a:t>Listen to the example: Men are often expected to be the breadwinner in a family.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9" y="762000"/>
            <a:ext cx="3267076" cy="229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75" y="761999"/>
            <a:ext cx="3276600" cy="22913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735" y="3053301"/>
            <a:ext cx="3662153" cy="2197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8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Teaching Vocabulary Unit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Word “Homemaker”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3/6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Slide advances by user</a:t>
            </a:r>
          </a:p>
          <a:p>
            <a:r>
              <a:rPr lang="en-US" smtClean="0"/>
              <a:t>NEXT = Word “Groceries”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Look at the picture. Answer this question “Who is she?”. She is a Bride or Wife. Now, where is </a:t>
            </a:r>
            <a:r>
              <a:rPr lang="en-US" smtClean="0"/>
              <a:t>she? In </a:t>
            </a:r>
            <a:r>
              <a:rPr lang="en-US" smtClean="0"/>
              <a:t>the kitchen. She usually </a:t>
            </a:r>
            <a:r>
              <a:rPr lang="en-US" smtClean="0"/>
              <a:t>stays </a:t>
            </a:r>
            <a:r>
              <a:rPr lang="en-US" smtClean="0"/>
              <a:t>at home and </a:t>
            </a:r>
            <a:r>
              <a:rPr lang="en-US" smtClean="0"/>
              <a:t>takes </a:t>
            </a:r>
            <a:r>
              <a:rPr lang="en-US" smtClean="0"/>
              <a:t>care of members in family. So we call her “Homemaker”. Repeat after me “Homemaker”. This is a noun. </a:t>
            </a:r>
          </a:p>
          <a:p>
            <a:r>
              <a:rPr lang="en-US" smtClean="0"/>
              <a:t>Listen to the example: Women are often the homemaker in a family.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616043"/>
            <a:ext cx="3286126" cy="2371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" y="616043"/>
            <a:ext cx="3286126" cy="23714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60" y="2987479"/>
            <a:ext cx="4184576" cy="2422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9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Teaching Vocabulary Unit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Word “Groceries”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4</a:t>
            </a:r>
            <a:r>
              <a:rPr lang="en-US" smtClean="0"/>
              <a:t>/6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Slide advances by user</a:t>
            </a:r>
          </a:p>
          <a:p>
            <a:r>
              <a:rPr lang="en-US" smtClean="0"/>
              <a:t>NEXT = Word “Heavy lifting”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67970" y="5644515"/>
            <a:ext cx="8734425" cy="1106424"/>
          </a:xfrm>
        </p:spPr>
        <p:txBody>
          <a:bodyPr/>
          <a:lstStyle/>
          <a:p>
            <a:r>
              <a:rPr lang="en-US" smtClean="0"/>
              <a:t>Move to the next word. Look at this woman. What is she doing?.  Going shopping, right?</a:t>
            </a:r>
          </a:p>
          <a:p>
            <a:r>
              <a:rPr lang="en-US" smtClean="0"/>
              <a:t>What is she buying? Vegetable. Or we can say “Groceries”. Repeat after me “Groceries”. This is a noun in plural form. </a:t>
            </a:r>
          </a:p>
          <a:p>
            <a:r>
              <a:rPr lang="en-US" smtClean="0"/>
              <a:t>Listen to the example: My mom usually shops for groceries every weekend.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5" y="627074"/>
            <a:ext cx="3324224" cy="2427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0" y="627075"/>
            <a:ext cx="3252788" cy="2427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230" y="3054914"/>
            <a:ext cx="3659386" cy="2355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8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Teaching Vocabulary Unit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Word “Groceries”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 smtClean="0"/>
              <a:t>/6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Slide advances by user</a:t>
            </a:r>
          </a:p>
          <a:p>
            <a:r>
              <a:rPr lang="en-US" smtClean="0"/>
              <a:t>NEXT = Thanks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67970" y="5644515"/>
            <a:ext cx="8734425" cy="1106424"/>
          </a:xfrm>
        </p:spPr>
        <p:txBody>
          <a:bodyPr/>
          <a:lstStyle/>
          <a:p>
            <a:r>
              <a:rPr lang="en-US" smtClean="0"/>
              <a:t>The last word of today. What is he doing?.  He is fixing the washing machine.</a:t>
            </a:r>
          </a:p>
          <a:p>
            <a:r>
              <a:rPr lang="en-US" smtClean="0"/>
              <a:t>Does this activity need many efforts? Of course, Yes. So we can call this type of activity “Heavy lifting”. Repeat after me “Heavy lifting”. This is also a noun.</a:t>
            </a:r>
          </a:p>
          <a:p>
            <a:r>
              <a:rPr lang="en-US" smtClean="0"/>
              <a:t>Listen to the example: My dad is the only person doing the heavy lifting at home. 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6" y="627074"/>
            <a:ext cx="3333744" cy="2427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411" y="627073"/>
            <a:ext cx="3290889" cy="2430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47" y="3032818"/>
            <a:ext cx="4143375" cy="2377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6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Teaching Vocabulary Unit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Thanks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1/6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Slide advances by user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This is the end of our lesson today. Please remember to note these vocabulary and  do the assignment in LMS. </a:t>
            </a:r>
            <a:r>
              <a:rPr lang="en-US" smtClean="0"/>
              <a:t> Goodbye!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4" y="657225"/>
            <a:ext cx="6503730" cy="3726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443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TRAN AI MY</cp:lastModifiedBy>
  <cp:revision>56</cp:revision>
  <dcterms:created xsi:type="dcterms:W3CDTF">2009-06-29T01:40:26Z</dcterms:created>
  <dcterms:modified xsi:type="dcterms:W3CDTF">2022-12-20T02:34:05Z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61B205ED-471C-477A-A13D-7CC2D27ADD21</vt:lpwstr>
  </property>
  <property fmtid="{D5CDD505-2E9C-101B-9397-08002B2CF9AE}" pid="3" name="ArticulatePath">
    <vt:lpwstr>visual-template2_Goldman</vt:lpwstr>
  </property>
</Properties>
</file>