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7" r:id="rId2"/>
    <p:sldId id="260" r:id="rId3"/>
    <p:sldId id="261" r:id="rId4"/>
    <p:sldId id="262" r:id="rId5"/>
    <p:sldId id="263" r:id="rId6"/>
    <p:sldId id="264" r:id="rId7"/>
    <p:sldId id="265" r:id="rId8"/>
    <p:sldId id="268" r:id="rId9"/>
    <p:sldId id="269" r:id="rId10"/>
  </p:sldIdLst>
  <p:sldSz cx="9144000" cy="6858000" type="screen4x3"/>
  <p:notesSz cx="6858000" cy="9144000"/>
  <p:custDataLst>
    <p:tags r:id="rId1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1886" autoAdjust="0"/>
  </p:normalViewPr>
  <p:slideViewPr>
    <p:cSldViewPr>
      <p:cViewPr varScale="1">
        <p:scale>
          <a:sx n="76" d="100"/>
          <a:sy n="76" d="100"/>
        </p:scale>
        <p:origin x="2141"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95AD4824-6841-44A1-A823-30BC8FCF6CB8}" type="datetime1">
              <a:rPr lang="en-US"/>
              <a:pPr/>
              <a:t>12/20/2022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74DAB0C2-4BA6-4444-B70B-D2073C28666C}" type="slidenum">
              <a:rPr lang="en-US"/>
              <a:pPr/>
              <a:t>‹#›</a:t>
            </a:fld>
            <a:endParaRPr lang="en-US"/>
          </a:p>
        </p:txBody>
      </p:sp>
    </p:spTree>
    <p:extLst>
      <p:ext uri="{BB962C8B-B14F-4D97-AF65-F5344CB8AC3E}">
        <p14:creationId xmlns:p14="http://schemas.microsoft.com/office/powerpoint/2010/main" val="2510950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084052" y="141301"/>
            <a:ext cx="2209800" cy="304800"/>
          </a:xfrm>
          <a:prstGeom prst="rect">
            <a:avLst/>
          </a:prstGeom>
        </p:spPr>
        <p:txBody>
          <a:bodyPr/>
          <a:lstStyle>
            <a:lvl1pPr marL="0" indent="0">
              <a:buNone/>
              <a:defRPr sz="1200">
                <a:solidFill>
                  <a:schemeClr val="tx1">
                    <a:lumMod val="75000"/>
                    <a:lumOff val="25000"/>
                  </a:schemeClr>
                </a:solidFill>
              </a:defRPr>
            </a:lvl1pPr>
            <a:lvl2pPr marL="457200" indent="0">
              <a:buNone/>
              <a:defRPr sz="1200">
                <a:solidFill>
                  <a:schemeClr val="tx1">
                    <a:lumMod val="75000"/>
                    <a:lumOff val="25000"/>
                  </a:schemeClr>
                </a:solidFill>
              </a:defRPr>
            </a:lvl2pPr>
            <a:lvl3pPr>
              <a:defRPr sz="1100"/>
            </a:lvl3pPr>
            <a:lvl4pPr>
              <a:defRPr sz="1100"/>
            </a:lvl4pPr>
            <a:lvl5pPr>
              <a:defRPr sz="1100"/>
            </a:lvl5pPr>
          </a:lstStyle>
          <a:p>
            <a:pPr lvl="0"/>
            <a:r>
              <a:rPr lang="en-US" dirty="0"/>
              <a:t>Click to edit Master text styles</a:t>
            </a:r>
          </a:p>
          <a:p>
            <a:pPr lvl="1"/>
            <a:endParaRPr lang="en-US" dirty="0"/>
          </a:p>
        </p:txBody>
      </p:sp>
      <p:sp>
        <p:nvSpPr>
          <p:cNvPr id="9" name="Text Placeholder 7"/>
          <p:cNvSpPr>
            <a:spLocks noGrp="1"/>
          </p:cNvSpPr>
          <p:nvPr>
            <p:ph type="body" sz="quarter" idx="11"/>
          </p:nvPr>
        </p:nvSpPr>
        <p:spPr>
          <a:xfrm>
            <a:off x="4045792" y="141301"/>
            <a:ext cx="2812208" cy="304800"/>
          </a:xfrm>
          <a:prstGeom prst="rect">
            <a:avLst/>
          </a:prstGeom>
        </p:spPr>
        <p:txBody>
          <a:bodyPr/>
          <a:lstStyle>
            <a:lvl1pPr marL="0" indent="0">
              <a:buNone/>
              <a:defRPr sz="1200"/>
            </a:lvl1pPr>
            <a:lvl2pPr>
              <a:defRPr sz="1100"/>
            </a:lvl2pPr>
            <a:lvl3pPr>
              <a:defRPr sz="1100"/>
            </a:lvl3pPr>
            <a:lvl4pPr>
              <a:defRPr sz="1100"/>
            </a:lvl4pPr>
            <a:lvl5pPr>
              <a:defRPr sz="1100"/>
            </a:lvl5pPr>
          </a:lstStyle>
          <a:p>
            <a:pPr lvl="0"/>
            <a:r>
              <a:rPr lang="en-US" dirty="0"/>
              <a:t>Click to edit Master text styles</a:t>
            </a:r>
          </a:p>
        </p:txBody>
      </p:sp>
      <p:sp>
        <p:nvSpPr>
          <p:cNvPr id="16" name="Text Placeholder 14"/>
          <p:cNvSpPr>
            <a:spLocks noGrp="1"/>
          </p:cNvSpPr>
          <p:nvPr>
            <p:ph type="body" sz="quarter" idx="13"/>
          </p:nvPr>
        </p:nvSpPr>
        <p:spPr>
          <a:xfrm>
            <a:off x="7443156" y="141301"/>
            <a:ext cx="1411862" cy="228600"/>
          </a:xfrm>
          <a:prstGeom prst="rect">
            <a:avLst/>
          </a:prstGeom>
        </p:spPr>
        <p:txBody>
          <a:bodyPr/>
          <a:lstStyle>
            <a:lvl1pPr marL="0" indent="0">
              <a:buNone/>
              <a:defRPr sz="1200">
                <a:solidFill>
                  <a:schemeClr val="tx1">
                    <a:lumMod val="75000"/>
                    <a:lumOff val="25000"/>
                  </a:schemeClr>
                </a:solidFill>
              </a:defRPr>
            </a:lvl1pPr>
            <a:lvl2pPr>
              <a:defRPr sz="1100"/>
            </a:lvl2pPr>
            <a:lvl3pPr>
              <a:defRPr sz="1100"/>
            </a:lvl3pPr>
            <a:lvl4pPr>
              <a:defRPr sz="1100"/>
            </a:lvl4pPr>
            <a:lvl5pPr>
              <a:defRPr sz="1100"/>
            </a:lvl5pPr>
          </a:lstStyle>
          <a:p>
            <a:pPr lvl="0"/>
            <a:endParaRPr lang="en-US" dirty="0"/>
          </a:p>
        </p:txBody>
      </p:sp>
      <p:sp>
        <p:nvSpPr>
          <p:cNvPr id="18" name="Text Placeholder 17"/>
          <p:cNvSpPr>
            <a:spLocks noGrp="1"/>
          </p:cNvSpPr>
          <p:nvPr>
            <p:ph type="body" sz="quarter" idx="14"/>
          </p:nvPr>
        </p:nvSpPr>
        <p:spPr>
          <a:xfrm>
            <a:off x="6858000" y="647700"/>
            <a:ext cx="2103120" cy="2103120"/>
          </a:xfrm>
          <a:prstGeom prst="rect">
            <a:avLst/>
          </a:prstGeom>
        </p:spPr>
        <p:txBody>
          <a:bodyPr>
            <a:normAutofit/>
          </a:bodyPr>
          <a:lstStyle>
            <a:lvl1pPr marL="0" indent="0">
              <a:buNone/>
              <a:defRPr sz="1200">
                <a:solidFill>
                  <a:schemeClr val="tx1">
                    <a:lumMod val="75000"/>
                    <a:lumOff val="25000"/>
                  </a:schemeClr>
                </a:solidFill>
              </a:defRPr>
            </a:lvl1pPr>
            <a:lvl2pPr>
              <a:defRPr sz="1100"/>
            </a:lvl2pPr>
            <a:lvl3pPr>
              <a:defRPr sz="1100"/>
            </a:lvl3pPr>
            <a:lvl4pPr>
              <a:defRPr sz="1100"/>
            </a:lvl4pPr>
            <a:lvl5pPr>
              <a:defRPr sz="1100"/>
            </a:lvl5pPr>
          </a:lstStyle>
          <a:p>
            <a:pPr lvl="0"/>
            <a:r>
              <a:rPr lang="en-US" dirty="0"/>
              <a:t>Click to edit Master text styles</a:t>
            </a:r>
          </a:p>
        </p:txBody>
      </p:sp>
      <p:sp>
        <p:nvSpPr>
          <p:cNvPr id="19" name="Text Placeholder 17"/>
          <p:cNvSpPr>
            <a:spLocks noGrp="1"/>
          </p:cNvSpPr>
          <p:nvPr>
            <p:ph type="body" sz="quarter" idx="15"/>
          </p:nvPr>
        </p:nvSpPr>
        <p:spPr>
          <a:xfrm>
            <a:off x="6886575" y="2867025"/>
            <a:ext cx="2103120" cy="1298448"/>
          </a:xfrm>
          <a:prstGeom prst="rect">
            <a:avLst/>
          </a:prstGeom>
        </p:spPr>
        <p:txBody>
          <a:bodyPr>
            <a:normAutofit/>
          </a:bodyPr>
          <a:lstStyle>
            <a:lvl1pPr marL="0" indent="0">
              <a:buNone/>
              <a:defRPr sz="1200">
                <a:solidFill>
                  <a:schemeClr val="tx1">
                    <a:lumMod val="75000"/>
                    <a:lumOff val="25000"/>
                  </a:schemeClr>
                </a:solidFill>
              </a:defRPr>
            </a:lvl1pPr>
            <a:lvl2pPr>
              <a:defRPr sz="1100"/>
            </a:lvl2pPr>
            <a:lvl3pPr>
              <a:defRPr sz="1100"/>
            </a:lvl3pPr>
            <a:lvl4pPr>
              <a:defRPr sz="1100"/>
            </a:lvl4pPr>
            <a:lvl5pPr>
              <a:defRPr sz="1100"/>
            </a:lvl5pPr>
          </a:lstStyle>
          <a:p>
            <a:pPr lvl="0"/>
            <a:r>
              <a:rPr lang="en-US" dirty="0"/>
              <a:t>Click to edit Master text styles</a:t>
            </a:r>
          </a:p>
        </p:txBody>
      </p:sp>
      <p:sp>
        <p:nvSpPr>
          <p:cNvPr id="20" name="Text Placeholder 17"/>
          <p:cNvSpPr>
            <a:spLocks noGrp="1"/>
          </p:cNvSpPr>
          <p:nvPr>
            <p:ph type="body" sz="quarter" idx="16"/>
          </p:nvPr>
        </p:nvSpPr>
        <p:spPr>
          <a:xfrm>
            <a:off x="276224" y="5553073"/>
            <a:ext cx="8734425" cy="1106424"/>
          </a:xfrm>
          <a:prstGeom prst="rect">
            <a:avLst/>
          </a:prstGeom>
        </p:spPr>
        <p:txBody>
          <a:bodyPr>
            <a:normAutofit/>
          </a:bodyPr>
          <a:lstStyle>
            <a:lvl1pPr marL="0" indent="0">
              <a:buNone/>
              <a:defRPr sz="1200">
                <a:solidFill>
                  <a:schemeClr val="tx1">
                    <a:lumMod val="75000"/>
                    <a:lumOff val="25000"/>
                  </a:schemeClr>
                </a:solidFill>
              </a:defRPr>
            </a:lvl1pPr>
            <a:lvl2pPr>
              <a:defRPr sz="1100"/>
            </a:lvl2pPr>
            <a:lvl3pPr>
              <a:defRPr sz="1100"/>
            </a:lvl3pPr>
            <a:lvl4pPr>
              <a:defRPr sz="1100"/>
            </a:lvl4pPr>
            <a:lvl5pPr>
              <a:defRPr sz="1100"/>
            </a:lvl5pPr>
          </a:lstStyle>
          <a:p>
            <a:pPr lvl="0"/>
            <a:r>
              <a:rPr lang="en-US" dirty="0"/>
              <a:t>Click to edit Master text styles</a:t>
            </a:r>
          </a:p>
        </p:txBody>
      </p:sp>
      <p:sp>
        <p:nvSpPr>
          <p:cNvPr id="10" name="Text Placeholder 17"/>
          <p:cNvSpPr>
            <a:spLocks noGrp="1"/>
          </p:cNvSpPr>
          <p:nvPr>
            <p:ph type="body" sz="quarter" idx="17"/>
          </p:nvPr>
        </p:nvSpPr>
        <p:spPr>
          <a:xfrm>
            <a:off x="6886575" y="4324350"/>
            <a:ext cx="2103120" cy="1161288"/>
          </a:xfrm>
          <a:prstGeom prst="rect">
            <a:avLst/>
          </a:prstGeom>
        </p:spPr>
        <p:txBody>
          <a:bodyPr>
            <a:normAutofit/>
          </a:bodyPr>
          <a:lstStyle>
            <a:lvl1pPr marL="0" indent="0">
              <a:buNone/>
              <a:defRPr sz="1200">
                <a:solidFill>
                  <a:schemeClr val="tx1">
                    <a:lumMod val="75000"/>
                    <a:lumOff val="25000"/>
                  </a:schemeClr>
                </a:solidFill>
              </a:defRPr>
            </a:lvl1pPr>
            <a:lvl2pPr>
              <a:defRPr sz="1100"/>
            </a:lvl2pPr>
            <a:lvl3pPr>
              <a:defRPr sz="1100"/>
            </a:lvl3pPr>
            <a:lvl4pPr>
              <a:defRPr sz="1100"/>
            </a:lvl4pPr>
            <a:lvl5pPr>
              <a:defRPr sz="110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8191518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228600" y="152400"/>
            <a:ext cx="8686800" cy="5257800"/>
          </a:xfrm>
          <a:prstGeom prst="rect">
            <a:avLst/>
          </a:prstGeom>
          <a:solidFill>
            <a:srgbClr val="FFFFFF"/>
          </a:solidFill>
          <a:ln w="9525">
            <a:solidFill>
              <a:srgbClr val="000000"/>
            </a:solidFill>
            <a:miter lim="800000"/>
            <a:headEnd/>
            <a:tailEnd/>
          </a:ln>
        </p:spPr>
        <p:txBody>
          <a:bodyPr wrap="none" anchor="ctr"/>
          <a:lstStyle/>
          <a:p>
            <a:pPr algn="ctr" eaLnBrk="0" hangingPunct="0"/>
            <a:endParaRPr lang="en-US" sz="1200">
              <a:solidFill>
                <a:srgbClr val="000000"/>
              </a:solidFill>
              <a:latin typeface="Calibri" charset="0"/>
            </a:endParaRPr>
          </a:p>
        </p:txBody>
      </p:sp>
      <p:sp>
        <p:nvSpPr>
          <p:cNvPr id="8" name="Text Box 9"/>
          <p:cNvSpPr txBox="1">
            <a:spLocks noChangeArrowheads="1"/>
          </p:cNvSpPr>
          <p:nvPr userDrawn="1"/>
        </p:nvSpPr>
        <p:spPr bwMode="auto">
          <a:xfrm>
            <a:off x="190500" y="153988"/>
            <a:ext cx="2667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r>
              <a:rPr lang="en-US" sz="1100" b="1" dirty="0">
                <a:solidFill>
                  <a:srgbClr val="000000"/>
                </a:solidFill>
                <a:latin typeface="Calibri" charset="0"/>
              </a:rPr>
              <a:t>Project name: </a:t>
            </a:r>
            <a:endParaRPr lang="en-US" sz="1050" dirty="0">
              <a:solidFill>
                <a:srgbClr val="000000"/>
              </a:solidFill>
              <a:latin typeface="Times" charset="0"/>
            </a:endParaRPr>
          </a:p>
        </p:txBody>
      </p:sp>
      <p:sp>
        <p:nvSpPr>
          <p:cNvPr id="9" name="Line 11"/>
          <p:cNvSpPr>
            <a:spLocks noChangeShapeType="1"/>
          </p:cNvSpPr>
          <p:nvPr userDrawn="1"/>
        </p:nvSpPr>
        <p:spPr bwMode="auto">
          <a:xfrm flipV="1">
            <a:off x="6858000" y="152400"/>
            <a:ext cx="0" cy="5791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4"/>
          <p:cNvSpPr>
            <a:spLocks noChangeShapeType="1"/>
          </p:cNvSpPr>
          <p:nvPr userDrawn="1"/>
        </p:nvSpPr>
        <p:spPr bwMode="auto">
          <a:xfrm>
            <a:off x="228600" y="457200"/>
            <a:ext cx="8686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15"/>
          <p:cNvSpPr>
            <a:spLocks noChangeShapeType="1"/>
          </p:cNvSpPr>
          <p:nvPr userDrawn="1"/>
        </p:nvSpPr>
        <p:spPr bwMode="auto">
          <a:xfrm>
            <a:off x="3276600" y="152400"/>
            <a:ext cx="0" cy="304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Rectangle 20"/>
          <p:cNvSpPr>
            <a:spLocks noChangeArrowheads="1"/>
          </p:cNvSpPr>
          <p:nvPr userDrawn="1"/>
        </p:nvSpPr>
        <p:spPr bwMode="auto">
          <a:xfrm>
            <a:off x="6858000" y="2667000"/>
            <a:ext cx="2057400" cy="228600"/>
          </a:xfrm>
          <a:prstGeom prst="rect">
            <a:avLst/>
          </a:prstGeom>
          <a:solidFill>
            <a:srgbClr val="FFFFFF"/>
          </a:solidFill>
          <a:ln w="9525">
            <a:solidFill>
              <a:srgbClr val="000000"/>
            </a:solidFill>
            <a:miter lim="800000"/>
            <a:headEnd/>
            <a:tailEnd/>
          </a:ln>
        </p:spPr>
        <p:txBody>
          <a:bodyPr wrap="none" anchor="ctr"/>
          <a:lstStyle/>
          <a:p>
            <a:pPr eaLnBrk="0" hangingPunct="0"/>
            <a:r>
              <a:rPr lang="en-US" sz="1100" b="1" dirty="0">
                <a:solidFill>
                  <a:srgbClr val="000000"/>
                </a:solidFill>
                <a:latin typeface="Calibri" charset="0"/>
              </a:rPr>
              <a:t> Navigation:</a:t>
            </a:r>
            <a:endParaRPr lang="en-US" sz="2000" dirty="0">
              <a:solidFill>
                <a:srgbClr val="000000"/>
              </a:solidFill>
              <a:latin typeface="Times" charset="0"/>
            </a:endParaRPr>
          </a:p>
        </p:txBody>
      </p:sp>
      <p:sp>
        <p:nvSpPr>
          <p:cNvPr id="13" name="Rectangle 23"/>
          <p:cNvSpPr>
            <a:spLocks noChangeArrowheads="1"/>
          </p:cNvSpPr>
          <p:nvPr userDrawn="1"/>
        </p:nvSpPr>
        <p:spPr bwMode="auto">
          <a:xfrm>
            <a:off x="6858000" y="457200"/>
            <a:ext cx="2057400" cy="228600"/>
          </a:xfrm>
          <a:prstGeom prst="rect">
            <a:avLst/>
          </a:prstGeom>
          <a:solidFill>
            <a:srgbClr val="FFFFFF"/>
          </a:solidFill>
          <a:ln w="9525">
            <a:solidFill>
              <a:srgbClr val="000000"/>
            </a:solidFill>
            <a:miter lim="800000"/>
            <a:headEnd/>
            <a:tailEnd/>
          </a:ln>
        </p:spPr>
        <p:txBody>
          <a:bodyPr wrap="none" anchor="ctr"/>
          <a:lstStyle/>
          <a:p>
            <a:pPr eaLnBrk="0" hangingPunct="0"/>
            <a:r>
              <a:rPr lang="en-US" sz="1100" b="1" dirty="0">
                <a:solidFill>
                  <a:srgbClr val="000000"/>
                </a:solidFill>
                <a:latin typeface="Calibri" charset="0"/>
              </a:rPr>
              <a:t>Graphic info:</a:t>
            </a:r>
            <a:endParaRPr lang="en-US" sz="2000" dirty="0">
              <a:solidFill>
                <a:srgbClr val="000000"/>
              </a:solidFill>
              <a:latin typeface="Times" charset="0"/>
            </a:endParaRPr>
          </a:p>
        </p:txBody>
      </p:sp>
      <p:sp>
        <p:nvSpPr>
          <p:cNvPr id="14" name="Text Box 24"/>
          <p:cNvSpPr txBox="1">
            <a:spLocks noChangeArrowheads="1"/>
          </p:cNvSpPr>
          <p:nvPr userDrawn="1"/>
        </p:nvSpPr>
        <p:spPr bwMode="auto">
          <a:xfrm>
            <a:off x="6858000" y="153988"/>
            <a:ext cx="762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r>
              <a:rPr lang="en-US" sz="1100" b="1" dirty="0">
                <a:solidFill>
                  <a:srgbClr val="000000"/>
                </a:solidFill>
                <a:latin typeface="Calibri" charset="0"/>
              </a:rPr>
              <a:t>Screen #:   </a:t>
            </a:r>
            <a:endParaRPr lang="en-US" sz="1100" dirty="0">
              <a:solidFill>
                <a:srgbClr val="000000"/>
              </a:solidFill>
              <a:latin typeface="Times" charset="0"/>
            </a:endParaRPr>
          </a:p>
        </p:txBody>
      </p:sp>
      <p:sp>
        <p:nvSpPr>
          <p:cNvPr id="15" name="Rectangle 29"/>
          <p:cNvSpPr>
            <a:spLocks noChangeArrowheads="1"/>
          </p:cNvSpPr>
          <p:nvPr userDrawn="1"/>
        </p:nvSpPr>
        <p:spPr bwMode="auto">
          <a:xfrm>
            <a:off x="228600" y="5410200"/>
            <a:ext cx="8686800" cy="1219200"/>
          </a:xfrm>
          <a:prstGeom prst="rect">
            <a:avLst/>
          </a:prstGeom>
          <a:solidFill>
            <a:srgbClr val="FFFFFF"/>
          </a:solidFill>
          <a:ln w="9525">
            <a:solidFill>
              <a:srgbClr val="000000"/>
            </a:solidFill>
            <a:miter lim="800000"/>
            <a:headEnd/>
            <a:tailEnd/>
          </a:ln>
        </p:spPr>
        <p:txBody>
          <a:bodyPr wrap="none" anchor="ctr"/>
          <a:lstStyle/>
          <a:p>
            <a:pPr eaLnBrk="0" hangingPunct="0"/>
            <a:endParaRPr lang="en-US" sz="2400" dirty="0">
              <a:solidFill>
                <a:srgbClr val="000000"/>
              </a:solidFill>
              <a:latin typeface="Times" charset="0"/>
            </a:endParaRPr>
          </a:p>
        </p:txBody>
      </p:sp>
      <p:sp>
        <p:nvSpPr>
          <p:cNvPr id="16" name="Text Box 30"/>
          <p:cNvSpPr txBox="1">
            <a:spLocks noChangeArrowheads="1"/>
          </p:cNvSpPr>
          <p:nvPr userDrawn="1"/>
        </p:nvSpPr>
        <p:spPr bwMode="auto">
          <a:xfrm>
            <a:off x="285750" y="5415945"/>
            <a:ext cx="5693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r>
              <a:rPr lang="en-US" sz="1100" b="1" dirty="0">
                <a:solidFill>
                  <a:srgbClr val="000000"/>
                </a:solidFill>
                <a:latin typeface="Calibri" charset="0"/>
              </a:rPr>
              <a:t>Audio:</a:t>
            </a:r>
            <a:endParaRPr lang="en-US" sz="1100" dirty="0">
              <a:solidFill>
                <a:srgbClr val="000000"/>
              </a:solidFill>
              <a:latin typeface="Times" charset="0"/>
            </a:endParaRPr>
          </a:p>
        </p:txBody>
      </p:sp>
      <p:sp>
        <p:nvSpPr>
          <p:cNvPr id="17" name="TextBox 24"/>
          <p:cNvSpPr txBox="1">
            <a:spLocks noChangeArrowheads="1"/>
          </p:cNvSpPr>
          <p:nvPr userDrawn="1"/>
        </p:nvSpPr>
        <p:spPr bwMode="auto">
          <a:xfrm>
            <a:off x="304800" y="6019800"/>
            <a:ext cx="800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endParaRPr lang="en-US" sz="1200">
              <a:latin typeface="Calibri" charset="0"/>
            </a:endParaRPr>
          </a:p>
        </p:txBody>
      </p:sp>
      <p:sp>
        <p:nvSpPr>
          <p:cNvPr id="18" name="TextBox 17"/>
          <p:cNvSpPr txBox="1"/>
          <p:nvPr userDrawn="1"/>
        </p:nvSpPr>
        <p:spPr>
          <a:xfrm>
            <a:off x="228600" y="6611938"/>
            <a:ext cx="4495800" cy="246062"/>
          </a:xfrm>
          <a:prstGeom prst="rect">
            <a:avLst/>
          </a:prstGeom>
          <a:noFill/>
        </p:spPr>
        <p:txBody>
          <a:bodyPr>
            <a:spAutoFit/>
          </a:bodyPr>
          <a:lstStyle/>
          <a:p>
            <a:pPr fontAlgn="auto">
              <a:spcBef>
                <a:spcPts val="0"/>
              </a:spcBef>
              <a:spcAft>
                <a:spcPts val="0"/>
              </a:spcAft>
              <a:defRPr/>
            </a:pPr>
            <a:endParaRPr lang="en-US" sz="1000" dirty="0">
              <a:solidFill>
                <a:schemeClr val="tx1">
                  <a:lumMod val="50000"/>
                  <a:lumOff val="50000"/>
                </a:schemeClr>
              </a:solidFill>
              <a:latin typeface="+mn-lt"/>
              <a:cs typeface="+mn-cs"/>
            </a:endParaRPr>
          </a:p>
        </p:txBody>
      </p:sp>
      <p:sp>
        <p:nvSpPr>
          <p:cNvPr id="19" name="Text Box 24"/>
          <p:cNvSpPr txBox="1">
            <a:spLocks noChangeArrowheads="1"/>
          </p:cNvSpPr>
          <p:nvPr userDrawn="1"/>
        </p:nvSpPr>
        <p:spPr bwMode="auto">
          <a:xfrm>
            <a:off x="3238500" y="153988"/>
            <a:ext cx="24384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r>
              <a:rPr lang="en-US" sz="1100" b="1" dirty="0">
                <a:solidFill>
                  <a:srgbClr val="000000"/>
                </a:solidFill>
                <a:latin typeface="Calibri" charset="0"/>
              </a:rPr>
              <a:t>Screen title: </a:t>
            </a:r>
            <a:endParaRPr lang="en-US" sz="1100" dirty="0">
              <a:solidFill>
                <a:srgbClr val="000000"/>
              </a:solidFill>
              <a:latin typeface="Times" charset="0"/>
            </a:endParaRPr>
          </a:p>
        </p:txBody>
      </p:sp>
      <p:sp>
        <p:nvSpPr>
          <p:cNvPr id="20" name="Rectangle 20"/>
          <p:cNvSpPr>
            <a:spLocks noChangeArrowheads="1"/>
          </p:cNvSpPr>
          <p:nvPr userDrawn="1"/>
        </p:nvSpPr>
        <p:spPr bwMode="auto">
          <a:xfrm>
            <a:off x="6858000" y="4114800"/>
            <a:ext cx="2057400" cy="228600"/>
          </a:xfrm>
          <a:prstGeom prst="rect">
            <a:avLst/>
          </a:prstGeom>
          <a:solidFill>
            <a:srgbClr val="FFFFFF"/>
          </a:solidFill>
          <a:ln w="9525">
            <a:solidFill>
              <a:srgbClr val="000000"/>
            </a:solidFill>
            <a:miter lim="800000"/>
            <a:headEnd/>
            <a:tailEnd/>
          </a:ln>
        </p:spPr>
        <p:txBody>
          <a:bodyPr wrap="none" anchor="ctr"/>
          <a:lstStyle/>
          <a:p>
            <a:pPr eaLnBrk="0" hangingPunct="0"/>
            <a:r>
              <a:rPr lang="en-US" sz="1100" b="1" dirty="0">
                <a:solidFill>
                  <a:srgbClr val="000000"/>
                </a:solidFill>
                <a:latin typeface="Calibri" charset="0"/>
              </a:rPr>
              <a:t> Reviewer</a:t>
            </a:r>
            <a:r>
              <a:rPr lang="en-US" sz="1100" b="1" baseline="0" dirty="0">
                <a:solidFill>
                  <a:srgbClr val="000000"/>
                </a:solidFill>
                <a:latin typeface="Calibri" charset="0"/>
              </a:rPr>
              <a:t> comments</a:t>
            </a:r>
            <a:r>
              <a:rPr lang="en-US" sz="1100" b="1" dirty="0">
                <a:solidFill>
                  <a:srgbClr val="000000"/>
                </a:solidFill>
                <a:latin typeface="Calibri" charset="0"/>
              </a:rPr>
              <a:t>:</a:t>
            </a:r>
            <a:endParaRPr lang="en-US" sz="2000" dirty="0">
              <a:solidFill>
                <a:srgbClr val="000000"/>
              </a:solidFill>
              <a:latin typeface="Times" charset="0"/>
            </a:endParaRPr>
          </a:p>
        </p:txBody>
      </p:sp>
    </p:spTree>
    <p:custDataLst>
      <p:tags r:id="rId3"/>
    </p:custDataLst>
  </p:cSld>
  <p:clrMap bg1="lt1" tx1="dk1" bg2="lt2" tx2="dk2" accent1="accent1" accent2="accent2" accent3="accent3" accent4="accent4" accent5="accent5" accent6="accent6" hlink="hlink" folHlink="folHlink"/>
  <p:sldLayoutIdLst>
    <p:sldLayoutId id="2147483649" r:id="rId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2539EF-523F-46B7-F3D1-8072CA24F2F2}"/>
              </a:ext>
            </a:extLst>
          </p:cNvPr>
          <p:cNvSpPr>
            <a:spLocks noGrp="1"/>
          </p:cNvSpPr>
          <p:nvPr>
            <p:ph type="body" sz="quarter" idx="10"/>
          </p:nvPr>
        </p:nvSpPr>
        <p:spPr/>
        <p:txBody>
          <a:bodyPr/>
          <a:lstStyle/>
          <a:p>
            <a:r>
              <a:rPr lang="en-US" dirty="0"/>
              <a:t>U9 [VOCABULARY] </a:t>
            </a:r>
          </a:p>
        </p:txBody>
      </p:sp>
      <p:sp>
        <p:nvSpPr>
          <p:cNvPr id="3" name="Text Placeholder 2">
            <a:extLst>
              <a:ext uri="{FF2B5EF4-FFF2-40B4-BE49-F238E27FC236}">
                <a16:creationId xmlns:a16="http://schemas.microsoft.com/office/drawing/2014/main" id="{6016C45C-F78A-5971-A2F3-C4FD28D6A5C6}"/>
              </a:ext>
            </a:extLst>
          </p:cNvPr>
          <p:cNvSpPr>
            <a:spLocks noGrp="1"/>
          </p:cNvSpPr>
          <p:nvPr>
            <p:ph type="body" sz="quarter" idx="11"/>
          </p:nvPr>
        </p:nvSpPr>
        <p:spPr/>
        <p:txBody>
          <a:bodyPr/>
          <a:lstStyle/>
          <a:p>
            <a:r>
              <a:rPr lang="en-US" dirty="0"/>
              <a:t>Introduction</a:t>
            </a:r>
          </a:p>
        </p:txBody>
      </p:sp>
      <p:sp>
        <p:nvSpPr>
          <p:cNvPr id="4" name="Text Placeholder 3">
            <a:extLst>
              <a:ext uri="{FF2B5EF4-FFF2-40B4-BE49-F238E27FC236}">
                <a16:creationId xmlns:a16="http://schemas.microsoft.com/office/drawing/2014/main" id="{088411E6-C8D0-50D3-D958-B6376AFF66A7}"/>
              </a:ext>
            </a:extLst>
          </p:cNvPr>
          <p:cNvSpPr>
            <a:spLocks noGrp="1"/>
          </p:cNvSpPr>
          <p:nvPr>
            <p:ph type="body" sz="quarter" idx="13"/>
          </p:nvPr>
        </p:nvSpPr>
        <p:spPr/>
        <p:txBody>
          <a:bodyPr/>
          <a:lstStyle/>
          <a:p>
            <a:r>
              <a:rPr lang="en-US" dirty="0"/>
              <a:t>1/9</a:t>
            </a:r>
          </a:p>
        </p:txBody>
      </p:sp>
      <p:sp>
        <p:nvSpPr>
          <p:cNvPr id="5" name="Text Placeholder 4">
            <a:extLst>
              <a:ext uri="{FF2B5EF4-FFF2-40B4-BE49-F238E27FC236}">
                <a16:creationId xmlns:a16="http://schemas.microsoft.com/office/drawing/2014/main" id="{0EA96F65-2497-8592-79CF-B438CFB58011}"/>
              </a:ext>
            </a:extLst>
          </p:cNvPr>
          <p:cNvSpPr>
            <a:spLocks noGrp="1"/>
          </p:cNvSpPr>
          <p:nvPr>
            <p:ph type="body" sz="quarter" idx="14"/>
          </p:nvPr>
        </p:nvSpPr>
        <p:spPr/>
        <p:txBody>
          <a:bodyPr/>
          <a:lstStyle/>
          <a:p>
            <a:endParaRPr lang="en-US" dirty="0"/>
          </a:p>
        </p:txBody>
      </p:sp>
      <p:sp>
        <p:nvSpPr>
          <p:cNvPr id="6" name="Text Placeholder 5">
            <a:extLst>
              <a:ext uri="{FF2B5EF4-FFF2-40B4-BE49-F238E27FC236}">
                <a16:creationId xmlns:a16="http://schemas.microsoft.com/office/drawing/2014/main" id="{4119EEF9-6E17-208F-43CE-F8DE0954773B}"/>
              </a:ext>
            </a:extLst>
          </p:cNvPr>
          <p:cNvSpPr>
            <a:spLocks noGrp="1"/>
          </p:cNvSpPr>
          <p:nvPr>
            <p:ph type="body" sz="quarter" idx="15"/>
          </p:nvPr>
        </p:nvSpPr>
        <p:spPr/>
        <p:txBody>
          <a:bodyPr/>
          <a:lstStyle/>
          <a:p>
            <a:r>
              <a:rPr lang="en-US" dirty="0"/>
              <a:t>Slide advances by user</a:t>
            </a:r>
          </a:p>
          <a:p>
            <a:r>
              <a:rPr lang="en-US" dirty="0"/>
              <a:t>Navigation info:</a:t>
            </a:r>
          </a:p>
          <a:p>
            <a:r>
              <a:rPr lang="en-US" dirty="0"/>
              <a:t>NEXT=Lead-in to the first word (2/9)</a:t>
            </a:r>
          </a:p>
        </p:txBody>
      </p:sp>
      <p:sp>
        <p:nvSpPr>
          <p:cNvPr id="7" name="Text Placeholder 6">
            <a:extLst>
              <a:ext uri="{FF2B5EF4-FFF2-40B4-BE49-F238E27FC236}">
                <a16:creationId xmlns:a16="http://schemas.microsoft.com/office/drawing/2014/main" id="{C4F87B96-0170-F03D-3698-D4655BFDD4E1}"/>
              </a:ext>
            </a:extLst>
          </p:cNvPr>
          <p:cNvSpPr>
            <a:spLocks noGrp="1"/>
          </p:cNvSpPr>
          <p:nvPr>
            <p:ph type="body" sz="quarter" idx="16"/>
          </p:nvPr>
        </p:nvSpPr>
        <p:spPr/>
        <p:txBody>
          <a:bodyPr/>
          <a:lstStyle/>
          <a:p>
            <a:r>
              <a:rPr lang="en-US" dirty="0"/>
              <a:t>Hello class, welcome back to the Vocabulary Unit 9: Protecting the environment. Today we will learn some new words related to the environment. Okay, let’s get started!</a:t>
            </a:r>
          </a:p>
        </p:txBody>
      </p:sp>
      <p:sp>
        <p:nvSpPr>
          <p:cNvPr id="8" name="Text Placeholder 7">
            <a:extLst>
              <a:ext uri="{FF2B5EF4-FFF2-40B4-BE49-F238E27FC236}">
                <a16:creationId xmlns:a16="http://schemas.microsoft.com/office/drawing/2014/main" id="{41A91FCA-2928-3185-4689-B054A9896569}"/>
              </a:ext>
            </a:extLst>
          </p:cNvPr>
          <p:cNvSpPr>
            <a:spLocks noGrp="1"/>
          </p:cNvSpPr>
          <p:nvPr>
            <p:ph type="body" sz="quarter" idx="17"/>
          </p:nvPr>
        </p:nvSpPr>
        <p:spPr/>
        <p:txBody>
          <a:bodyPr/>
          <a:lstStyle/>
          <a:p>
            <a:endParaRPr lang="en-US"/>
          </a:p>
        </p:txBody>
      </p:sp>
      <p:pic>
        <p:nvPicPr>
          <p:cNvPr id="10" name="Picture 9">
            <a:extLst>
              <a:ext uri="{FF2B5EF4-FFF2-40B4-BE49-F238E27FC236}">
                <a16:creationId xmlns:a16="http://schemas.microsoft.com/office/drawing/2014/main" id="{56A6064F-C581-5CD2-2C40-52B097E158A5}"/>
              </a:ext>
            </a:extLst>
          </p:cNvPr>
          <p:cNvPicPr>
            <a:picLocks noChangeAspect="1"/>
          </p:cNvPicPr>
          <p:nvPr/>
        </p:nvPicPr>
        <p:blipFill>
          <a:blip r:embed="rId2"/>
          <a:stretch>
            <a:fillRect/>
          </a:stretch>
        </p:blipFill>
        <p:spPr>
          <a:xfrm>
            <a:off x="256211" y="723900"/>
            <a:ext cx="6601789" cy="4152900"/>
          </a:xfrm>
          <a:prstGeom prst="rect">
            <a:avLst/>
          </a:prstGeom>
        </p:spPr>
      </p:pic>
    </p:spTree>
    <p:extLst>
      <p:ext uri="{BB962C8B-B14F-4D97-AF65-F5344CB8AC3E}">
        <p14:creationId xmlns:p14="http://schemas.microsoft.com/office/powerpoint/2010/main" val="1370110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U9 [VOCABULARY]</a:t>
            </a:r>
          </a:p>
        </p:txBody>
      </p:sp>
      <p:sp>
        <p:nvSpPr>
          <p:cNvPr id="3" name="Text Placeholder 2"/>
          <p:cNvSpPr>
            <a:spLocks noGrp="1"/>
          </p:cNvSpPr>
          <p:nvPr>
            <p:ph type="body" sz="quarter" idx="11"/>
          </p:nvPr>
        </p:nvSpPr>
        <p:spPr/>
        <p:txBody>
          <a:bodyPr/>
          <a:lstStyle/>
          <a:p>
            <a:r>
              <a:rPr lang="en-US" dirty="0"/>
              <a:t>Lead-in to the first word</a:t>
            </a:r>
          </a:p>
        </p:txBody>
      </p:sp>
      <p:sp>
        <p:nvSpPr>
          <p:cNvPr id="4" name="Text Placeholder 3"/>
          <p:cNvSpPr>
            <a:spLocks noGrp="1"/>
          </p:cNvSpPr>
          <p:nvPr>
            <p:ph type="body" sz="quarter" idx="13"/>
          </p:nvPr>
        </p:nvSpPr>
        <p:spPr/>
        <p:txBody>
          <a:bodyPr/>
          <a:lstStyle/>
          <a:p>
            <a:r>
              <a:rPr lang="en-US" dirty="0"/>
              <a:t>2/9</a:t>
            </a:r>
          </a:p>
        </p:txBody>
      </p:sp>
      <p:sp>
        <p:nvSpPr>
          <p:cNvPr id="5" name="Text Placeholder 4"/>
          <p:cNvSpPr>
            <a:spLocks noGrp="1"/>
          </p:cNvSpPr>
          <p:nvPr>
            <p:ph type="body" sz="quarter" idx="14"/>
          </p:nvPr>
        </p:nvSpPr>
        <p:spPr/>
        <p:txBody>
          <a:bodyPr/>
          <a:lstStyle/>
          <a:p>
            <a:endParaRPr lang="en-US" dirty="0"/>
          </a:p>
        </p:txBody>
      </p:sp>
      <p:sp>
        <p:nvSpPr>
          <p:cNvPr id="6" name="Text Placeholder 5"/>
          <p:cNvSpPr>
            <a:spLocks noGrp="1"/>
          </p:cNvSpPr>
          <p:nvPr>
            <p:ph type="body" sz="quarter" idx="15"/>
          </p:nvPr>
        </p:nvSpPr>
        <p:spPr/>
        <p:txBody>
          <a:bodyPr/>
          <a:lstStyle/>
          <a:p>
            <a:r>
              <a:rPr lang="en-US" dirty="0"/>
              <a:t>Slide advances by user</a:t>
            </a:r>
          </a:p>
          <a:p>
            <a:r>
              <a:rPr lang="en-US" dirty="0"/>
              <a:t>Navigation info:</a:t>
            </a:r>
          </a:p>
          <a:p>
            <a:r>
              <a:rPr lang="en-US" dirty="0"/>
              <a:t>NEXT=Lead-in to the first word (3/9)</a:t>
            </a:r>
          </a:p>
          <a:p>
            <a:endParaRPr lang="en-US" dirty="0"/>
          </a:p>
        </p:txBody>
      </p:sp>
      <p:sp>
        <p:nvSpPr>
          <p:cNvPr id="7" name="Text Placeholder 6"/>
          <p:cNvSpPr>
            <a:spLocks noGrp="1"/>
          </p:cNvSpPr>
          <p:nvPr>
            <p:ph type="body" sz="quarter" idx="16"/>
          </p:nvPr>
        </p:nvSpPr>
        <p:spPr/>
        <p:txBody>
          <a:bodyPr/>
          <a:lstStyle/>
          <a:p>
            <a:r>
              <a:rPr lang="en-US" dirty="0"/>
              <a:t>Now first one, can you name some animals and plants that live in the jungle? </a:t>
            </a:r>
          </a:p>
          <a:p>
            <a:r>
              <a:rPr lang="en-US" dirty="0"/>
              <a:t>Okay, you can see in the picture, there are elephants, tigers, monkeys, parrots, snakes appearing in the picture. And about the plants, you can see there are some kinds of flowers or mushrooms. </a:t>
            </a:r>
          </a:p>
        </p:txBody>
      </p:sp>
      <p:sp>
        <p:nvSpPr>
          <p:cNvPr id="8" name="Text Placeholder 7"/>
          <p:cNvSpPr>
            <a:spLocks noGrp="1"/>
          </p:cNvSpPr>
          <p:nvPr>
            <p:ph type="body" sz="quarter" idx="17"/>
          </p:nvPr>
        </p:nvSpPr>
        <p:spPr/>
        <p:txBody>
          <a:bodyPr/>
          <a:lstStyle/>
          <a:p>
            <a:endParaRPr lang="en-US"/>
          </a:p>
        </p:txBody>
      </p:sp>
      <p:pic>
        <p:nvPicPr>
          <p:cNvPr id="10" name="Picture 9">
            <a:extLst>
              <a:ext uri="{FF2B5EF4-FFF2-40B4-BE49-F238E27FC236}">
                <a16:creationId xmlns:a16="http://schemas.microsoft.com/office/drawing/2014/main" id="{465CF440-1304-A79D-4884-B8FE94CF1367}"/>
              </a:ext>
            </a:extLst>
          </p:cNvPr>
          <p:cNvPicPr>
            <a:picLocks noChangeAspect="1"/>
          </p:cNvPicPr>
          <p:nvPr/>
        </p:nvPicPr>
        <p:blipFill>
          <a:blip r:embed="rId3"/>
          <a:stretch>
            <a:fillRect/>
          </a:stretch>
        </p:blipFill>
        <p:spPr>
          <a:xfrm>
            <a:off x="276224" y="758443"/>
            <a:ext cx="6581776" cy="4217163"/>
          </a:xfrm>
          <a:prstGeom prst="rect">
            <a:avLst/>
          </a:prstGeom>
        </p:spPr>
      </p:pic>
    </p:spTree>
    <p:custDataLst>
      <p:tags r:id="rId1"/>
    </p:custDataLst>
    <p:extLst>
      <p:ext uri="{BB962C8B-B14F-4D97-AF65-F5344CB8AC3E}">
        <p14:creationId xmlns:p14="http://schemas.microsoft.com/office/powerpoint/2010/main" val="1026516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CE4A0E-BAB6-9442-86C8-BE5FC0A79BB3}"/>
              </a:ext>
            </a:extLst>
          </p:cNvPr>
          <p:cNvSpPr>
            <a:spLocks noGrp="1"/>
          </p:cNvSpPr>
          <p:nvPr>
            <p:ph type="body" sz="quarter" idx="10"/>
          </p:nvPr>
        </p:nvSpPr>
        <p:spPr/>
        <p:txBody>
          <a:bodyPr/>
          <a:lstStyle/>
          <a:p>
            <a:r>
              <a:rPr lang="en-US" dirty="0"/>
              <a:t>U9 [VOCABULARY]</a:t>
            </a:r>
          </a:p>
        </p:txBody>
      </p:sp>
      <p:sp>
        <p:nvSpPr>
          <p:cNvPr id="3" name="Text Placeholder 2">
            <a:extLst>
              <a:ext uri="{FF2B5EF4-FFF2-40B4-BE49-F238E27FC236}">
                <a16:creationId xmlns:a16="http://schemas.microsoft.com/office/drawing/2014/main" id="{4D38F235-2BD4-2D66-11D4-74ACAE2ABCF4}"/>
              </a:ext>
            </a:extLst>
          </p:cNvPr>
          <p:cNvSpPr>
            <a:spLocks noGrp="1"/>
          </p:cNvSpPr>
          <p:nvPr>
            <p:ph type="body" sz="quarter" idx="11"/>
          </p:nvPr>
        </p:nvSpPr>
        <p:spPr/>
        <p:txBody>
          <a:bodyPr/>
          <a:lstStyle/>
          <a:p>
            <a:r>
              <a:rPr lang="en-US" dirty="0"/>
              <a:t>Lead-in to the first word</a:t>
            </a:r>
          </a:p>
          <a:p>
            <a:endParaRPr lang="en-US" dirty="0"/>
          </a:p>
        </p:txBody>
      </p:sp>
      <p:sp>
        <p:nvSpPr>
          <p:cNvPr id="4" name="Text Placeholder 3">
            <a:extLst>
              <a:ext uri="{FF2B5EF4-FFF2-40B4-BE49-F238E27FC236}">
                <a16:creationId xmlns:a16="http://schemas.microsoft.com/office/drawing/2014/main" id="{1C72EB18-CBB4-FE46-DB69-3DC524135218}"/>
              </a:ext>
            </a:extLst>
          </p:cNvPr>
          <p:cNvSpPr>
            <a:spLocks noGrp="1"/>
          </p:cNvSpPr>
          <p:nvPr>
            <p:ph type="body" sz="quarter" idx="13"/>
          </p:nvPr>
        </p:nvSpPr>
        <p:spPr/>
        <p:txBody>
          <a:bodyPr/>
          <a:lstStyle/>
          <a:p>
            <a:r>
              <a:rPr lang="en-US" dirty="0"/>
              <a:t>3/9</a:t>
            </a:r>
          </a:p>
        </p:txBody>
      </p:sp>
      <p:sp>
        <p:nvSpPr>
          <p:cNvPr id="5" name="Text Placeholder 4">
            <a:extLst>
              <a:ext uri="{FF2B5EF4-FFF2-40B4-BE49-F238E27FC236}">
                <a16:creationId xmlns:a16="http://schemas.microsoft.com/office/drawing/2014/main" id="{5378BF37-E2AD-C623-CEF2-07B2ED009906}"/>
              </a:ext>
            </a:extLst>
          </p:cNvPr>
          <p:cNvSpPr>
            <a:spLocks noGrp="1"/>
          </p:cNvSpPr>
          <p:nvPr>
            <p:ph type="body" sz="quarter" idx="14"/>
          </p:nvPr>
        </p:nvSpPr>
        <p:spPr/>
        <p:txBody>
          <a:bodyPr/>
          <a:lstStyle/>
          <a:p>
            <a:endParaRPr lang="en-US"/>
          </a:p>
        </p:txBody>
      </p:sp>
      <p:sp>
        <p:nvSpPr>
          <p:cNvPr id="6" name="Text Placeholder 5">
            <a:extLst>
              <a:ext uri="{FF2B5EF4-FFF2-40B4-BE49-F238E27FC236}">
                <a16:creationId xmlns:a16="http://schemas.microsoft.com/office/drawing/2014/main" id="{AD3A180E-0B04-E96B-7FC6-BD73241C9D30}"/>
              </a:ext>
            </a:extLst>
          </p:cNvPr>
          <p:cNvSpPr>
            <a:spLocks noGrp="1"/>
          </p:cNvSpPr>
          <p:nvPr>
            <p:ph type="body" sz="quarter" idx="15"/>
          </p:nvPr>
        </p:nvSpPr>
        <p:spPr/>
        <p:txBody>
          <a:bodyPr/>
          <a:lstStyle/>
          <a:p>
            <a:r>
              <a:rPr lang="en-US" dirty="0"/>
              <a:t>Slide advances by user</a:t>
            </a:r>
          </a:p>
          <a:p>
            <a:r>
              <a:rPr lang="en-US" dirty="0"/>
              <a:t>Navigation info: </a:t>
            </a:r>
          </a:p>
          <a:p>
            <a:r>
              <a:rPr lang="en-US" dirty="0"/>
              <a:t>NEXT=First word (4/9)</a:t>
            </a:r>
          </a:p>
        </p:txBody>
      </p:sp>
      <p:sp>
        <p:nvSpPr>
          <p:cNvPr id="7" name="Text Placeholder 6">
            <a:extLst>
              <a:ext uri="{FF2B5EF4-FFF2-40B4-BE49-F238E27FC236}">
                <a16:creationId xmlns:a16="http://schemas.microsoft.com/office/drawing/2014/main" id="{9D00A668-EE0D-245F-F09C-221313675DFC}"/>
              </a:ext>
            </a:extLst>
          </p:cNvPr>
          <p:cNvSpPr>
            <a:spLocks noGrp="1"/>
          </p:cNvSpPr>
          <p:nvPr>
            <p:ph type="body" sz="quarter" idx="16"/>
          </p:nvPr>
        </p:nvSpPr>
        <p:spPr/>
        <p:txBody>
          <a:bodyPr/>
          <a:lstStyle/>
          <a:p>
            <a:r>
              <a:rPr lang="en-US" dirty="0"/>
              <a:t>Okay we can call all different kinds of animals and plants that live in the jungle is biodiversity. </a:t>
            </a:r>
          </a:p>
          <a:p>
            <a:endParaRPr lang="en-US" dirty="0"/>
          </a:p>
        </p:txBody>
      </p:sp>
      <p:sp>
        <p:nvSpPr>
          <p:cNvPr id="8" name="Text Placeholder 7">
            <a:extLst>
              <a:ext uri="{FF2B5EF4-FFF2-40B4-BE49-F238E27FC236}">
                <a16:creationId xmlns:a16="http://schemas.microsoft.com/office/drawing/2014/main" id="{892AFCC0-5F6E-4835-B3CA-800E0E9F18D3}"/>
              </a:ext>
            </a:extLst>
          </p:cNvPr>
          <p:cNvSpPr>
            <a:spLocks noGrp="1"/>
          </p:cNvSpPr>
          <p:nvPr>
            <p:ph type="body" sz="quarter" idx="17"/>
          </p:nvPr>
        </p:nvSpPr>
        <p:spPr/>
        <p:txBody>
          <a:bodyPr/>
          <a:lstStyle/>
          <a:p>
            <a:endParaRPr lang="en-US"/>
          </a:p>
        </p:txBody>
      </p:sp>
      <p:pic>
        <p:nvPicPr>
          <p:cNvPr id="10" name="Picture 9">
            <a:extLst>
              <a:ext uri="{FF2B5EF4-FFF2-40B4-BE49-F238E27FC236}">
                <a16:creationId xmlns:a16="http://schemas.microsoft.com/office/drawing/2014/main" id="{6CCD2100-0D6A-D6E7-1CD2-40CC2CF43D48}"/>
              </a:ext>
            </a:extLst>
          </p:cNvPr>
          <p:cNvPicPr>
            <a:picLocks noChangeAspect="1"/>
          </p:cNvPicPr>
          <p:nvPr/>
        </p:nvPicPr>
        <p:blipFill>
          <a:blip r:embed="rId2"/>
          <a:stretch>
            <a:fillRect/>
          </a:stretch>
        </p:blipFill>
        <p:spPr>
          <a:xfrm>
            <a:off x="254000" y="655885"/>
            <a:ext cx="6604000" cy="4211573"/>
          </a:xfrm>
          <a:prstGeom prst="rect">
            <a:avLst/>
          </a:prstGeom>
        </p:spPr>
      </p:pic>
    </p:spTree>
    <p:extLst>
      <p:ext uri="{BB962C8B-B14F-4D97-AF65-F5344CB8AC3E}">
        <p14:creationId xmlns:p14="http://schemas.microsoft.com/office/powerpoint/2010/main" val="229525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6AE318-3AB9-ACFC-AB43-DB19EC171072}"/>
              </a:ext>
            </a:extLst>
          </p:cNvPr>
          <p:cNvSpPr>
            <a:spLocks noGrp="1"/>
          </p:cNvSpPr>
          <p:nvPr>
            <p:ph type="body" sz="quarter" idx="10"/>
          </p:nvPr>
        </p:nvSpPr>
        <p:spPr/>
        <p:txBody>
          <a:bodyPr/>
          <a:lstStyle/>
          <a:p>
            <a:r>
              <a:rPr lang="en-US" dirty="0"/>
              <a:t>U9 [VOCABULARY]</a:t>
            </a:r>
          </a:p>
        </p:txBody>
      </p:sp>
      <p:sp>
        <p:nvSpPr>
          <p:cNvPr id="3" name="Text Placeholder 2">
            <a:extLst>
              <a:ext uri="{FF2B5EF4-FFF2-40B4-BE49-F238E27FC236}">
                <a16:creationId xmlns:a16="http://schemas.microsoft.com/office/drawing/2014/main" id="{20F619F0-7F7B-B6A2-A0B4-7AE58A233F0D}"/>
              </a:ext>
            </a:extLst>
          </p:cNvPr>
          <p:cNvSpPr>
            <a:spLocks noGrp="1"/>
          </p:cNvSpPr>
          <p:nvPr>
            <p:ph type="body" sz="quarter" idx="11"/>
          </p:nvPr>
        </p:nvSpPr>
        <p:spPr/>
        <p:txBody>
          <a:bodyPr/>
          <a:lstStyle/>
          <a:p>
            <a:r>
              <a:rPr lang="en-US" dirty="0"/>
              <a:t>First word</a:t>
            </a:r>
          </a:p>
        </p:txBody>
      </p:sp>
      <p:sp>
        <p:nvSpPr>
          <p:cNvPr id="4" name="Text Placeholder 3">
            <a:extLst>
              <a:ext uri="{FF2B5EF4-FFF2-40B4-BE49-F238E27FC236}">
                <a16:creationId xmlns:a16="http://schemas.microsoft.com/office/drawing/2014/main" id="{2431AD7D-0293-BC8E-5FCC-1143729FA476}"/>
              </a:ext>
            </a:extLst>
          </p:cNvPr>
          <p:cNvSpPr>
            <a:spLocks noGrp="1"/>
          </p:cNvSpPr>
          <p:nvPr>
            <p:ph type="body" sz="quarter" idx="13"/>
          </p:nvPr>
        </p:nvSpPr>
        <p:spPr/>
        <p:txBody>
          <a:bodyPr/>
          <a:lstStyle/>
          <a:p>
            <a:r>
              <a:rPr lang="en-US" dirty="0"/>
              <a:t>4/9</a:t>
            </a:r>
          </a:p>
        </p:txBody>
      </p:sp>
      <p:sp>
        <p:nvSpPr>
          <p:cNvPr id="5" name="Text Placeholder 4">
            <a:extLst>
              <a:ext uri="{FF2B5EF4-FFF2-40B4-BE49-F238E27FC236}">
                <a16:creationId xmlns:a16="http://schemas.microsoft.com/office/drawing/2014/main" id="{5617D7C5-2097-D944-E12C-C727CDE80896}"/>
              </a:ext>
            </a:extLst>
          </p:cNvPr>
          <p:cNvSpPr>
            <a:spLocks noGrp="1"/>
          </p:cNvSpPr>
          <p:nvPr>
            <p:ph type="body" sz="quarter" idx="14"/>
          </p:nvPr>
        </p:nvSpPr>
        <p:spPr/>
        <p:txBody>
          <a:bodyPr/>
          <a:lstStyle/>
          <a:p>
            <a:endParaRPr lang="en-US"/>
          </a:p>
        </p:txBody>
      </p:sp>
      <p:sp>
        <p:nvSpPr>
          <p:cNvPr id="6" name="Text Placeholder 5">
            <a:extLst>
              <a:ext uri="{FF2B5EF4-FFF2-40B4-BE49-F238E27FC236}">
                <a16:creationId xmlns:a16="http://schemas.microsoft.com/office/drawing/2014/main" id="{5CD0EA0D-7F12-2576-B7A0-78A15E1EDBE7}"/>
              </a:ext>
            </a:extLst>
          </p:cNvPr>
          <p:cNvSpPr>
            <a:spLocks noGrp="1"/>
          </p:cNvSpPr>
          <p:nvPr>
            <p:ph type="body" sz="quarter" idx="15"/>
          </p:nvPr>
        </p:nvSpPr>
        <p:spPr/>
        <p:txBody>
          <a:bodyPr/>
          <a:lstStyle/>
          <a:p>
            <a:r>
              <a:rPr lang="en-US" dirty="0"/>
              <a:t>Slide advances by user</a:t>
            </a:r>
          </a:p>
          <a:p>
            <a:r>
              <a:rPr lang="en-US" dirty="0"/>
              <a:t>Navigation info:</a:t>
            </a:r>
          </a:p>
          <a:p>
            <a:r>
              <a:rPr lang="en-US" dirty="0"/>
              <a:t>NEXT=Lead-in to the second word (5/9)</a:t>
            </a:r>
          </a:p>
          <a:p>
            <a:endParaRPr lang="en-US" dirty="0"/>
          </a:p>
          <a:p>
            <a:endParaRPr lang="en-US" dirty="0"/>
          </a:p>
        </p:txBody>
      </p:sp>
      <p:sp>
        <p:nvSpPr>
          <p:cNvPr id="7" name="Text Placeholder 6">
            <a:extLst>
              <a:ext uri="{FF2B5EF4-FFF2-40B4-BE49-F238E27FC236}">
                <a16:creationId xmlns:a16="http://schemas.microsoft.com/office/drawing/2014/main" id="{D412B316-0037-AF66-3CE9-B473D422A1F3}"/>
              </a:ext>
            </a:extLst>
          </p:cNvPr>
          <p:cNvSpPr>
            <a:spLocks noGrp="1"/>
          </p:cNvSpPr>
          <p:nvPr>
            <p:ph type="body" sz="quarter" idx="16"/>
          </p:nvPr>
        </p:nvSpPr>
        <p:spPr/>
        <p:txBody>
          <a:bodyPr/>
          <a:lstStyle/>
          <a:p>
            <a:r>
              <a:rPr lang="en-US" dirty="0"/>
              <a:t>So biodiversity is a noun to indicate the variety of different kinds of animals and plants found in a particular area.</a:t>
            </a:r>
          </a:p>
          <a:p>
            <a:r>
              <a:rPr lang="en-US" dirty="0"/>
              <a:t>For example, Biodiversity is important because plants and animals depend on each other to survive.</a:t>
            </a:r>
          </a:p>
          <a:p>
            <a:endParaRPr lang="en-US" dirty="0"/>
          </a:p>
        </p:txBody>
      </p:sp>
      <p:sp>
        <p:nvSpPr>
          <p:cNvPr id="8" name="Text Placeholder 7">
            <a:extLst>
              <a:ext uri="{FF2B5EF4-FFF2-40B4-BE49-F238E27FC236}">
                <a16:creationId xmlns:a16="http://schemas.microsoft.com/office/drawing/2014/main" id="{B885CFA4-82CD-7556-4CE2-C32B6425656A}"/>
              </a:ext>
            </a:extLst>
          </p:cNvPr>
          <p:cNvSpPr>
            <a:spLocks noGrp="1"/>
          </p:cNvSpPr>
          <p:nvPr>
            <p:ph type="body" sz="quarter" idx="17"/>
          </p:nvPr>
        </p:nvSpPr>
        <p:spPr/>
        <p:txBody>
          <a:bodyPr/>
          <a:lstStyle/>
          <a:p>
            <a:endParaRPr lang="en-US"/>
          </a:p>
        </p:txBody>
      </p:sp>
      <p:pic>
        <p:nvPicPr>
          <p:cNvPr id="10" name="Picture 9">
            <a:extLst>
              <a:ext uri="{FF2B5EF4-FFF2-40B4-BE49-F238E27FC236}">
                <a16:creationId xmlns:a16="http://schemas.microsoft.com/office/drawing/2014/main" id="{D6668C33-471C-C8E1-BFF7-B58DF74E89A9}"/>
              </a:ext>
            </a:extLst>
          </p:cNvPr>
          <p:cNvPicPr>
            <a:picLocks noChangeAspect="1"/>
          </p:cNvPicPr>
          <p:nvPr/>
        </p:nvPicPr>
        <p:blipFill>
          <a:blip r:embed="rId2"/>
          <a:stretch>
            <a:fillRect/>
          </a:stretch>
        </p:blipFill>
        <p:spPr>
          <a:xfrm>
            <a:off x="267757" y="762000"/>
            <a:ext cx="6552523" cy="4038600"/>
          </a:xfrm>
          <a:prstGeom prst="rect">
            <a:avLst/>
          </a:prstGeom>
        </p:spPr>
      </p:pic>
    </p:spTree>
    <p:extLst>
      <p:ext uri="{BB962C8B-B14F-4D97-AF65-F5344CB8AC3E}">
        <p14:creationId xmlns:p14="http://schemas.microsoft.com/office/powerpoint/2010/main" val="3112996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79708C-EF52-6FEF-0CBC-3D4AD05D3163}"/>
              </a:ext>
            </a:extLst>
          </p:cNvPr>
          <p:cNvSpPr>
            <a:spLocks noGrp="1"/>
          </p:cNvSpPr>
          <p:nvPr>
            <p:ph type="body" sz="quarter" idx="10"/>
          </p:nvPr>
        </p:nvSpPr>
        <p:spPr/>
        <p:txBody>
          <a:bodyPr/>
          <a:lstStyle/>
          <a:p>
            <a:r>
              <a:rPr lang="en-US" dirty="0"/>
              <a:t>U9 [VOCABULARY]</a:t>
            </a:r>
          </a:p>
        </p:txBody>
      </p:sp>
      <p:sp>
        <p:nvSpPr>
          <p:cNvPr id="3" name="Text Placeholder 2">
            <a:extLst>
              <a:ext uri="{FF2B5EF4-FFF2-40B4-BE49-F238E27FC236}">
                <a16:creationId xmlns:a16="http://schemas.microsoft.com/office/drawing/2014/main" id="{0956DD4F-F2DA-0C3D-399E-699A60A108C2}"/>
              </a:ext>
            </a:extLst>
          </p:cNvPr>
          <p:cNvSpPr>
            <a:spLocks noGrp="1"/>
          </p:cNvSpPr>
          <p:nvPr>
            <p:ph type="body" sz="quarter" idx="11"/>
          </p:nvPr>
        </p:nvSpPr>
        <p:spPr/>
        <p:txBody>
          <a:bodyPr/>
          <a:lstStyle/>
          <a:p>
            <a:r>
              <a:rPr lang="en-US" dirty="0"/>
              <a:t>Lead-in to the second word</a:t>
            </a:r>
          </a:p>
        </p:txBody>
      </p:sp>
      <p:sp>
        <p:nvSpPr>
          <p:cNvPr id="4" name="Text Placeholder 3">
            <a:extLst>
              <a:ext uri="{FF2B5EF4-FFF2-40B4-BE49-F238E27FC236}">
                <a16:creationId xmlns:a16="http://schemas.microsoft.com/office/drawing/2014/main" id="{B0647150-3274-B059-935B-0368072CA9DC}"/>
              </a:ext>
            </a:extLst>
          </p:cNvPr>
          <p:cNvSpPr>
            <a:spLocks noGrp="1"/>
          </p:cNvSpPr>
          <p:nvPr>
            <p:ph type="body" sz="quarter" idx="13"/>
          </p:nvPr>
        </p:nvSpPr>
        <p:spPr/>
        <p:txBody>
          <a:bodyPr/>
          <a:lstStyle/>
          <a:p>
            <a:r>
              <a:rPr lang="en-US" dirty="0"/>
              <a:t>5/9</a:t>
            </a:r>
          </a:p>
        </p:txBody>
      </p:sp>
      <p:sp>
        <p:nvSpPr>
          <p:cNvPr id="5" name="Text Placeholder 4">
            <a:extLst>
              <a:ext uri="{FF2B5EF4-FFF2-40B4-BE49-F238E27FC236}">
                <a16:creationId xmlns:a16="http://schemas.microsoft.com/office/drawing/2014/main" id="{4FC500EC-3D9E-DCDF-E597-C02EB55CE01B}"/>
              </a:ext>
            </a:extLst>
          </p:cNvPr>
          <p:cNvSpPr>
            <a:spLocks noGrp="1"/>
          </p:cNvSpPr>
          <p:nvPr>
            <p:ph type="body" sz="quarter" idx="14"/>
          </p:nvPr>
        </p:nvSpPr>
        <p:spPr/>
        <p:txBody>
          <a:bodyPr/>
          <a:lstStyle/>
          <a:p>
            <a:endParaRPr lang="en-US"/>
          </a:p>
        </p:txBody>
      </p:sp>
      <p:sp>
        <p:nvSpPr>
          <p:cNvPr id="6" name="Text Placeholder 5">
            <a:extLst>
              <a:ext uri="{FF2B5EF4-FFF2-40B4-BE49-F238E27FC236}">
                <a16:creationId xmlns:a16="http://schemas.microsoft.com/office/drawing/2014/main" id="{57980A69-4DF2-588C-E1A8-5D6D86E8DE90}"/>
              </a:ext>
            </a:extLst>
          </p:cNvPr>
          <p:cNvSpPr>
            <a:spLocks noGrp="1"/>
          </p:cNvSpPr>
          <p:nvPr>
            <p:ph type="body" sz="quarter" idx="15"/>
          </p:nvPr>
        </p:nvSpPr>
        <p:spPr/>
        <p:txBody>
          <a:bodyPr/>
          <a:lstStyle/>
          <a:p>
            <a:r>
              <a:rPr lang="en-US" dirty="0"/>
              <a:t>Slide advances by user</a:t>
            </a:r>
          </a:p>
          <a:p>
            <a:r>
              <a:rPr lang="en-US" dirty="0"/>
              <a:t>Navigation info:</a:t>
            </a:r>
          </a:p>
          <a:p>
            <a:r>
              <a:rPr lang="en-US" dirty="0"/>
              <a:t>NEXT=Lead-in to the second word (6/9)</a:t>
            </a:r>
          </a:p>
        </p:txBody>
      </p:sp>
      <p:sp>
        <p:nvSpPr>
          <p:cNvPr id="7" name="Text Placeholder 6">
            <a:extLst>
              <a:ext uri="{FF2B5EF4-FFF2-40B4-BE49-F238E27FC236}">
                <a16:creationId xmlns:a16="http://schemas.microsoft.com/office/drawing/2014/main" id="{3E9081EC-6541-88CE-292D-B50C50E5D33A}"/>
              </a:ext>
            </a:extLst>
          </p:cNvPr>
          <p:cNvSpPr>
            <a:spLocks noGrp="1"/>
          </p:cNvSpPr>
          <p:nvPr>
            <p:ph type="body" sz="quarter" idx="16"/>
          </p:nvPr>
        </p:nvSpPr>
        <p:spPr/>
        <p:txBody>
          <a:bodyPr/>
          <a:lstStyle/>
          <a:p>
            <a:r>
              <a:rPr lang="en-US" dirty="0"/>
              <a:t>Now we will go to the next word, look at the picture, can you tell where do the fish live?</a:t>
            </a:r>
          </a:p>
          <a:p>
            <a:r>
              <a:rPr lang="en-US" dirty="0"/>
              <a:t>Okay, the fish live in the water. So what about the cactus, where do cactus live?</a:t>
            </a:r>
          </a:p>
          <a:p>
            <a:r>
              <a:rPr lang="en-US" dirty="0"/>
              <a:t>Cactus live in the desert. </a:t>
            </a:r>
          </a:p>
          <a:p>
            <a:r>
              <a:rPr lang="en-US" dirty="0"/>
              <a:t>Okay you can call that…</a:t>
            </a:r>
          </a:p>
        </p:txBody>
      </p:sp>
      <p:sp>
        <p:nvSpPr>
          <p:cNvPr id="8" name="Text Placeholder 7">
            <a:extLst>
              <a:ext uri="{FF2B5EF4-FFF2-40B4-BE49-F238E27FC236}">
                <a16:creationId xmlns:a16="http://schemas.microsoft.com/office/drawing/2014/main" id="{9A6F5BA1-20EF-D69C-1C0F-FC9D0943790B}"/>
              </a:ext>
            </a:extLst>
          </p:cNvPr>
          <p:cNvSpPr>
            <a:spLocks noGrp="1"/>
          </p:cNvSpPr>
          <p:nvPr>
            <p:ph type="body" sz="quarter" idx="17"/>
          </p:nvPr>
        </p:nvSpPr>
        <p:spPr/>
        <p:txBody>
          <a:bodyPr/>
          <a:lstStyle/>
          <a:p>
            <a:endParaRPr lang="en-US"/>
          </a:p>
        </p:txBody>
      </p:sp>
      <p:pic>
        <p:nvPicPr>
          <p:cNvPr id="10" name="Picture 9">
            <a:extLst>
              <a:ext uri="{FF2B5EF4-FFF2-40B4-BE49-F238E27FC236}">
                <a16:creationId xmlns:a16="http://schemas.microsoft.com/office/drawing/2014/main" id="{35A74D1F-CAF5-1DEF-AC43-780F07D6192B}"/>
              </a:ext>
            </a:extLst>
          </p:cNvPr>
          <p:cNvPicPr>
            <a:picLocks noChangeAspect="1"/>
          </p:cNvPicPr>
          <p:nvPr/>
        </p:nvPicPr>
        <p:blipFill rotWithShape="1">
          <a:blip r:embed="rId2"/>
          <a:srcRect t="1398" b="11170"/>
          <a:stretch/>
        </p:blipFill>
        <p:spPr>
          <a:xfrm>
            <a:off x="781756" y="503709"/>
            <a:ext cx="5592074" cy="2363316"/>
          </a:xfrm>
          <a:prstGeom prst="rect">
            <a:avLst/>
          </a:prstGeom>
        </p:spPr>
      </p:pic>
      <p:pic>
        <p:nvPicPr>
          <p:cNvPr id="14" name="Picture 13">
            <a:extLst>
              <a:ext uri="{FF2B5EF4-FFF2-40B4-BE49-F238E27FC236}">
                <a16:creationId xmlns:a16="http://schemas.microsoft.com/office/drawing/2014/main" id="{E97AAF3B-8A58-BC26-A006-24FECAE108C1}"/>
              </a:ext>
            </a:extLst>
          </p:cNvPr>
          <p:cNvPicPr>
            <a:picLocks noChangeAspect="1"/>
          </p:cNvPicPr>
          <p:nvPr/>
        </p:nvPicPr>
        <p:blipFill rotWithShape="1">
          <a:blip r:embed="rId3"/>
          <a:srcRect r="1911" b="9560"/>
          <a:stretch/>
        </p:blipFill>
        <p:spPr>
          <a:xfrm>
            <a:off x="781756" y="2867025"/>
            <a:ext cx="5592074" cy="2460436"/>
          </a:xfrm>
          <a:prstGeom prst="rect">
            <a:avLst/>
          </a:prstGeom>
        </p:spPr>
      </p:pic>
    </p:spTree>
    <p:extLst>
      <p:ext uri="{BB962C8B-B14F-4D97-AF65-F5344CB8AC3E}">
        <p14:creationId xmlns:p14="http://schemas.microsoft.com/office/powerpoint/2010/main" val="2008002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51743-6D32-85D2-788B-B5905742FDC8}"/>
              </a:ext>
            </a:extLst>
          </p:cNvPr>
          <p:cNvSpPr>
            <a:spLocks noGrp="1"/>
          </p:cNvSpPr>
          <p:nvPr>
            <p:ph type="body" sz="quarter" idx="10"/>
          </p:nvPr>
        </p:nvSpPr>
        <p:spPr/>
        <p:txBody>
          <a:bodyPr/>
          <a:lstStyle/>
          <a:p>
            <a:r>
              <a:rPr lang="en-US" dirty="0"/>
              <a:t>U9 [VOCABULARY]</a:t>
            </a:r>
          </a:p>
        </p:txBody>
      </p:sp>
      <p:sp>
        <p:nvSpPr>
          <p:cNvPr id="3" name="Text Placeholder 2">
            <a:extLst>
              <a:ext uri="{FF2B5EF4-FFF2-40B4-BE49-F238E27FC236}">
                <a16:creationId xmlns:a16="http://schemas.microsoft.com/office/drawing/2014/main" id="{0D249554-FFA6-5367-8DF3-9AA1884D03EC}"/>
              </a:ext>
            </a:extLst>
          </p:cNvPr>
          <p:cNvSpPr>
            <a:spLocks noGrp="1"/>
          </p:cNvSpPr>
          <p:nvPr>
            <p:ph type="body" sz="quarter" idx="11"/>
          </p:nvPr>
        </p:nvSpPr>
        <p:spPr/>
        <p:txBody>
          <a:bodyPr/>
          <a:lstStyle/>
          <a:p>
            <a:r>
              <a:rPr lang="en-US" dirty="0"/>
              <a:t>Lead-in to the second word</a:t>
            </a:r>
          </a:p>
          <a:p>
            <a:endParaRPr lang="en-US" dirty="0"/>
          </a:p>
        </p:txBody>
      </p:sp>
      <p:sp>
        <p:nvSpPr>
          <p:cNvPr id="4" name="Text Placeholder 3">
            <a:extLst>
              <a:ext uri="{FF2B5EF4-FFF2-40B4-BE49-F238E27FC236}">
                <a16:creationId xmlns:a16="http://schemas.microsoft.com/office/drawing/2014/main" id="{8CD86B5F-4A9E-084C-501A-69560A06E6FD}"/>
              </a:ext>
            </a:extLst>
          </p:cNvPr>
          <p:cNvSpPr>
            <a:spLocks noGrp="1"/>
          </p:cNvSpPr>
          <p:nvPr>
            <p:ph type="body" sz="quarter" idx="13"/>
          </p:nvPr>
        </p:nvSpPr>
        <p:spPr/>
        <p:txBody>
          <a:bodyPr/>
          <a:lstStyle/>
          <a:p>
            <a:r>
              <a:rPr lang="en-US" dirty="0"/>
              <a:t>6/9</a:t>
            </a:r>
          </a:p>
        </p:txBody>
      </p:sp>
      <p:sp>
        <p:nvSpPr>
          <p:cNvPr id="5" name="Text Placeholder 4">
            <a:extLst>
              <a:ext uri="{FF2B5EF4-FFF2-40B4-BE49-F238E27FC236}">
                <a16:creationId xmlns:a16="http://schemas.microsoft.com/office/drawing/2014/main" id="{8440A8E7-62F1-7952-E1D2-D894F117D82F}"/>
              </a:ext>
            </a:extLst>
          </p:cNvPr>
          <p:cNvSpPr>
            <a:spLocks noGrp="1"/>
          </p:cNvSpPr>
          <p:nvPr>
            <p:ph type="body" sz="quarter" idx="14"/>
          </p:nvPr>
        </p:nvSpPr>
        <p:spPr/>
        <p:txBody>
          <a:bodyPr/>
          <a:lstStyle/>
          <a:p>
            <a:endParaRPr lang="en-US"/>
          </a:p>
        </p:txBody>
      </p:sp>
      <p:sp>
        <p:nvSpPr>
          <p:cNvPr id="6" name="Text Placeholder 5">
            <a:extLst>
              <a:ext uri="{FF2B5EF4-FFF2-40B4-BE49-F238E27FC236}">
                <a16:creationId xmlns:a16="http://schemas.microsoft.com/office/drawing/2014/main" id="{F46A0894-91DB-516C-1FC6-7AD0BC963553}"/>
              </a:ext>
            </a:extLst>
          </p:cNvPr>
          <p:cNvSpPr>
            <a:spLocks noGrp="1"/>
          </p:cNvSpPr>
          <p:nvPr>
            <p:ph type="body" sz="quarter" idx="15"/>
          </p:nvPr>
        </p:nvSpPr>
        <p:spPr/>
        <p:txBody>
          <a:bodyPr/>
          <a:lstStyle/>
          <a:p>
            <a:r>
              <a:rPr lang="en-US" dirty="0"/>
              <a:t>Slide advances by user</a:t>
            </a:r>
          </a:p>
          <a:p>
            <a:r>
              <a:rPr lang="en-US" dirty="0"/>
              <a:t>Navigation info:</a:t>
            </a:r>
          </a:p>
          <a:p>
            <a:r>
              <a:rPr lang="en-US" dirty="0"/>
              <a:t>NEXT=Second word (7/9)</a:t>
            </a:r>
          </a:p>
        </p:txBody>
      </p:sp>
      <p:sp>
        <p:nvSpPr>
          <p:cNvPr id="7" name="Text Placeholder 6">
            <a:extLst>
              <a:ext uri="{FF2B5EF4-FFF2-40B4-BE49-F238E27FC236}">
                <a16:creationId xmlns:a16="http://schemas.microsoft.com/office/drawing/2014/main" id="{88C6756E-6713-F35D-ADD2-107B4E9080CE}"/>
              </a:ext>
            </a:extLst>
          </p:cNvPr>
          <p:cNvSpPr>
            <a:spLocks noGrp="1"/>
          </p:cNvSpPr>
          <p:nvPr>
            <p:ph type="body" sz="quarter" idx="16"/>
          </p:nvPr>
        </p:nvSpPr>
        <p:spPr/>
        <p:txBody>
          <a:bodyPr/>
          <a:lstStyle/>
          <a:p>
            <a:r>
              <a:rPr lang="en-US" dirty="0"/>
              <a:t>The water and the desert are the places where fish and cactus live, or we can call these two places are habitats.</a:t>
            </a:r>
          </a:p>
        </p:txBody>
      </p:sp>
      <p:sp>
        <p:nvSpPr>
          <p:cNvPr id="8" name="Text Placeholder 7">
            <a:extLst>
              <a:ext uri="{FF2B5EF4-FFF2-40B4-BE49-F238E27FC236}">
                <a16:creationId xmlns:a16="http://schemas.microsoft.com/office/drawing/2014/main" id="{BF9E5B75-9054-D5DE-2E17-6BD7BD211556}"/>
              </a:ext>
            </a:extLst>
          </p:cNvPr>
          <p:cNvSpPr>
            <a:spLocks noGrp="1"/>
          </p:cNvSpPr>
          <p:nvPr>
            <p:ph type="body" sz="quarter" idx="17"/>
          </p:nvPr>
        </p:nvSpPr>
        <p:spPr/>
        <p:txBody>
          <a:bodyPr/>
          <a:lstStyle/>
          <a:p>
            <a:endParaRPr lang="en-US"/>
          </a:p>
        </p:txBody>
      </p:sp>
      <p:pic>
        <p:nvPicPr>
          <p:cNvPr id="12" name="Picture 11">
            <a:extLst>
              <a:ext uri="{FF2B5EF4-FFF2-40B4-BE49-F238E27FC236}">
                <a16:creationId xmlns:a16="http://schemas.microsoft.com/office/drawing/2014/main" id="{6E06890F-3B8B-5D1A-EB6D-E2B7F04A7616}"/>
              </a:ext>
            </a:extLst>
          </p:cNvPr>
          <p:cNvPicPr>
            <a:picLocks noChangeAspect="1"/>
          </p:cNvPicPr>
          <p:nvPr/>
        </p:nvPicPr>
        <p:blipFill>
          <a:blip r:embed="rId2"/>
          <a:stretch>
            <a:fillRect/>
          </a:stretch>
        </p:blipFill>
        <p:spPr>
          <a:xfrm>
            <a:off x="298802" y="604978"/>
            <a:ext cx="6559198" cy="4348022"/>
          </a:xfrm>
          <a:prstGeom prst="rect">
            <a:avLst/>
          </a:prstGeom>
        </p:spPr>
      </p:pic>
    </p:spTree>
    <p:extLst>
      <p:ext uri="{BB962C8B-B14F-4D97-AF65-F5344CB8AC3E}">
        <p14:creationId xmlns:p14="http://schemas.microsoft.com/office/powerpoint/2010/main" val="2722864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2301EB-AC48-E207-8B3B-0A075BA4952A}"/>
              </a:ext>
            </a:extLst>
          </p:cNvPr>
          <p:cNvSpPr>
            <a:spLocks noGrp="1"/>
          </p:cNvSpPr>
          <p:nvPr>
            <p:ph type="body" sz="quarter" idx="10"/>
          </p:nvPr>
        </p:nvSpPr>
        <p:spPr/>
        <p:txBody>
          <a:bodyPr/>
          <a:lstStyle/>
          <a:p>
            <a:r>
              <a:rPr lang="en-US" dirty="0"/>
              <a:t>U9 [VOCABULARY]</a:t>
            </a:r>
          </a:p>
        </p:txBody>
      </p:sp>
      <p:sp>
        <p:nvSpPr>
          <p:cNvPr id="3" name="Text Placeholder 2">
            <a:extLst>
              <a:ext uri="{FF2B5EF4-FFF2-40B4-BE49-F238E27FC236}">
                <a16:creationId xmlns:a16="http://schemas.microsoft.com/office/drawing/2014/main" id="{DE6712E6-D920-B54F-38BA-5BC51F84C5DF}"/>
              </a:ext>
            </a:extLst>
          </p:cNvPr>
          <p:cNvSpPr>
            <a:spLocks noGrp="1"/>
          </p:cNvSpPr>
          <p:nvPr>
            <p:ph type="body" sz="quarter" idx="11"/>
          </p:nvPr>
        </p:nvSpPr>
        <p:spPr/>
        <p:txBody>
          <a:bodyPr/>
          <a:lstStyle/>
          <a:p>
            <a:r>
              <a:rPr lang="en-US" dirty="0"/>
              <a:t>Second word</a:t>
            </a:r>
          </a:p>
        </p:txBody>
      </p:sp>
      <p:sp>
        <p:nvSpPr>
          <p:cNvPr id="4" name="Text Placeholder 3">
            <a:extLst>
              <a:ext uri="{FF2B5EF4-FFF2-40B4-BE49-F238E27FC236}">
                <a16:creationId xmlns:a16="http://schemas.microsoft.com/office/drawing/2014/main" id="{5F0BE900-04FC-26FA-C115-018F329A0378}"/>
              </a:ext>
            </a:extLst>
          </p:cNvPr>
          <p:cNvSpPr>
            <a:spLocks noGrp="1"/>
          </p:cNvSpPr>
          <p:nvPr>
            <p:ph type="body" sz="quarter" idx="13"/>
          </p:nvPr>
        </p:nvSpPr>
        <p:spPr/>
        <p:txBody>
          <a:bodyPr/>
          <a:lstStyle/>
          <a:p>
            <a:r>
              <a:rPr lang="en-US" dirty="0"/>
              <a:t>7/9</a:t>
            </a:r>
          </a:p>
        </p:txBody>
      </p:sp>
      <p:sp>
        <p:nvSpPr>
          <p:cNvPr id="5" name="Text Placeholder 4">
            <a:extLst>
              <a:ext uri="{FF2B5EF4-FFF2-40B4-BE49-F238E27FC236}">
                <a16:creationId xmlns:a16="http://schemas.microsoft.com/office/drawing/2014/main" id="{12262D06-1899-71F5-E9D3-8B2FE72EA003}"/>
              </a:ext>
            </a:extLst>
          </p:cNvPr>
          <p:cNvSpPr>
            <a:spLocks noGrp="1"/>
          </p:cNvSpPr>
          <p:nvPr>
            <p:ph type="body" sz="quarter" idx="14"/>
          </p:nvPr>
        </p:nvSpPr>
        <p:spPr/>
        <p:txBody>
          <a:bodyPr/>
          <a:lstStyle/>
          <a:p>
            <a:endParaRPr lang="en-US"/>
          </a:p>
        </p:txBody>
      </p:sp>
      <p:sp>
        <p:nvSpPr>
          <p:cNvPr id="6" name="Text Placeholder 5">
            <a:extLst>
              <a:ext uri="{FF2B5EF4-FFF2-40B4-BE49-F238E27FC236}">
                <a16:creationId xmlns:a16="http://schemas.microsoft.com/office/drawing/2014/main" id="{BA1024A1-34A0-EC56-1015-5CCF7AE86176}"/>
              </a:ext>
            </a:extLst>
          </p:cNvPr>
          <p:cNvSpPr>
            <a:spLocks noGrp="1"/>
          </p:cNvSpPr>
          <p:nvPr>
            <p:ph type="body" sz="quarter" idx="15"/>
          </p:nvPr>
        </p:nvSpPr>
        <p:spPr/>
        <p:txBody>
          <a:bodyPr/>
          <a:lstStyle/>
          <a:p>
            <a:r>
              <a:rPr lang="en-US" dirty="0"/>
              <a:t>Slide advances by user</a:t>
            </a:r>
          </a:p>
          <a:p>
            <a:r>
              <a:rPr lang="en-US" dirty="0"/>
              <a:t>Navigation info:</a:t>
            </a:r>
          </a:p>
          <a:p>
            <a:r>
              <a:rPr lang="en-US" dirty="0"/>
              <a:t>NEXT=Lead-in to the third word (8/9)</a:t>
            </a:r>
          </a:p>
          <a:p>
            <a:endParaRPr lang="en-US" dirty="0"/>
          </a:p>
        </p:txBody>
      </p:sp>
      <p:sp>
        <p:nvSpPr>
          <p:cNvPr id="7" name="Text Placeholder 6">
            <a:extLst>
              <a:ext uri="{FF2B5EF4-FFF2-40B4-BE49-F238E27FC236}">
                <a16:creationId xmlns:a16="http://schemas.microsoft.com/office/drawing/2014/main" id="{EED7C824-F6CB-20C9-095A-3F0FDDF07B38}"/>
              </a:ext>
            </a:extLst>
          </p:cNvPr>
          <p:cNvSpPr>
            <a:spLocks noGrp="1"/>
          </p:cNvSpPr>
          <p:nvPr>
            <p:ph type="body" sz="quarter" idx="16"/>
          </p:nvPr>
        </p:nvSpPr>
        <p:spPr/>
        <p:txBody>
          <a:bodyPr/>
          <a:lstStyle/>
          <a:p>
            <a:r>
              <a:rPr lang="en-US" dirty="0"/>
              <a:t>So, habitat is a noun to indicate the natural home of an animal or plant.</a:t>
            </a:r>
          </a:p>
          <a:p>
            <a:r>
              <a:rPr lang="en-US" dirty="0"/>
              <a:t>For example, the panda’s natural habitat is the bamboo forest.</a:t>
            </a:r>
          </a:p>
        </p:txBody>
      </p:sp>
      <p:sp>
        <p:nvSpPr>
          <p:cNvPr id="8" name="Text Placeholder 7">
            <a:extLst>
              <a:ext uri="{FF2B5EF4-FFF2-40B4-BE49-F238E27FC236}">
                <a16:creationId xmlns:a16="http://schemas.microsoft.com/office/drawing/2014/main" id="{35C00299-339E-506A-0FD2-70F2A19FA930}"/>
              </a:ext>
            </a:extLst>
          </p:cNvPr>
          <p:cNvSpPr>
            <a:spLocks noGrp="1"/>
          </p:cNvSpPr>
          <p:nvPr>
            <p:ph type="body" sz="quarter" idx="17"/>
          </p:nvPr>
        </p:nvSpPr>
        <p:spPr/>
        <p:txBody>
          <a:bodyPr/>
          <a:lstStyle/>
          <a:p>
            <a:endParaRPr lang="en-US"/>
          </a:p>
        </p:txBody>
      </p:sp>
      <p:pic>
        <p:nvPicPr>
          <p:cNvPr id="10" name="Picture 9">
            <a:extLst>
              <a:ext uri="{FF2B5EF4-FFF2-40B4-BE49-F238E27FC236}">
                <a16:creationId xmlns:a16="http://schemas.microsoft.com/office/drawing/2014/main" id="{DC61376A-0C35-B0F6-5681-2A68F60F9190}"/>
              </a:ext>
            </a:extLst>
          </p:cNvPr>
          <p:cNvPicPr>
            <a:picLocks noChangeAspect="1"/>
          </p:cNvPicPr>
          <p:nvPr/>
        </p:nvPicPr>
        <p:blipFill>
          <a:blip r:embed="rId2"/>
          <a:stretch>
            <a:fillRect/>
          </a:stretch>
        </p:blipFill>
        <p:spPr>
          <a:xfrm>
            <a:off x="276224" y="790575"/>
            <a:ext cx="6581776" cy="4152900"/>
          </a:xfrm>
          <a:prstGeom prst="rect">
            <a:avLst/>
          </a:prstGeom>
        </p:spPr>
      </p:pic>
    </p:spTree>
    <p:extLst>
      <p:ext uri="{BB962C8B-B14F-4D97-AF65-F5344CB8AC3E}">
        <p14:creationId xmlns:p14="http://schemas.microsoft.com/office/powerpoint/2010/main" val="3528925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CE5A82-7043-7DAE-CD7E-023204075DA9}"/>
              </a:ext>
            </a:extLst>
          </p:cNvPr>
          <p:cNvSpPr>
            <a:spLocks noGrp="1"/>
          </p:cNvSpPr>
          <p:nvPr>
            <p:ph type="body" sz="quarter" idx="10"/>
          </p:nvPr>
        </p:nvSpPr>
        <p:spPr/>
        <p:txBody>
          <a:bodyPr/>
          <a:lstStyle/>
          <a:p>
            <a:r>
              <a:rPr lang="en-US" dirty="0"/>
              <a:t>U9 [Vocabulary]</a:t>
            </a:r>
          </a:p>
        </p:txBody>
      </p:sp>
      <p:sp>
        <p:nvSpPr>
          <p:cNvPr id="3" name="Text Placeholder 2">
            <a:extLst>
              <a:ext uri="{FF2B5EF4-FFF2-40B4-BE49-F238E27FC236}">
                <a16:creationId xmlns:a16="http://schemas.microsoft.com/office/drawing/2014/main" id="{FA12F87B-4F34-D7BE-FEEA-DBD3FD827F63}"/>
              </a:ext>
            </a:extLst>
          </p:cNvPr>
          <p:cNvSpPr>
            <a:spLocks noGrp="1"/>
          </p:cNvSpPr>
          <p:nvPr>
            <p:ph type="body" sz="quarter" idx="11"/>
          </p:nvPr>
        </p:nvSpPr>
        <p:spPr/>
        <p:txBody>
          <a:bodyPr/>
          <a:lstStyle/>
          <a:p>
            <a:r>
              <a:rPr lang="en-US" dirty="0"/>
              <a:t>Lead-in to the third word</a:t>
            </a:r>
          </a:p>
          <a:p>
            <a:endParaRPr lang="en-US" dirty="0"/>
          </a:p>
        </p:txBody>
      </p:sp>
      <p:sp>
        <p:nvSpPr>
          <p:cNvPr id="4" name="Text Placeholder 3">
            <a:extLst>
              <a:ext uri="{FF2B5EF4-FFF2-40B4-BE49-F238E27FC236}">
                <a16:creationId xmlns:a16="http://schemas.microsoft.com/office/drawing/2014/main" id="{9AD6FBD8-604B-206E-4F37-833B2063A8E6}"/>
              </a:ext>
            </a:extLst>
          </p:cNvPr>
          <p:cNvSpPr>
            <a:spLocks noGrp="1"/>
          </p:cNvSpPr>
          <p:nvPr>
            <p:ph type="body" sz="quarter" idx="13"/>
          </p:nvPr>
        </p:nvSpPr>
        <p:spPr/>
        <p:txBody>
          <a:bodyPr/>
          <a:lstStyle/>
          <a:p>
            <a:r>
              <a:rPr lang="en-US" dirty="0"/>
              <a:t>8/9</a:t>
            </a:r>
          </a:p>
        </p:txBody>
      </p:sp>
      <p:sp>
        <p:nvSpPr>
          <p:cNvPr id="5" name="Text Placeholder 4">
            <a:extLst>
              <a:ext uri="{FF2B5EF4-FFF2-40B4-BE49-F238E27FC236}">
                <a16:creationId xmlns:a16="http://schemas.microsoft.com/office/drawing/2014/main" id="{D29B4870-A0EC-A179-18A2-6BEA5DDF494E}"/>
              </a:ext>
            </a:extLst>
          </p:cNvPr>
          <p:cNvSpPr>
            <a:spLocks noGrp="1"/>
          </p:cNvSpPr>
          <p:nvPr>
            <p:ph type="body" sz="quarter" idx="14"/>
          </p:nvPr>
        </p:nvSpPr>
        <p:spPr/>
        <p:txBody>
          <a:bodyPr/>
          <a:lstStyle/>
          <a:p>
            <a:endParaRPr lang="en-US"/>
          </a:p>
        </p:txBody>
      </p:sp>
      <p:sp>
        <p:nvSpPr>
          <p:cNvPr id="6" name="Text Placeholder 5">
            <a:extLst>
              <a:ext uri="{FF2B5EF4-FFF2-40B4-BE49-F238E27FC236}">
                <a16:creationId xmlns:a16="http://schemas.microsoft.com/office/drawing/2014/main" id="{4568EC07-CA84-A077-53EA-85E802159AA4}"/>
              </a:ext>
            </a:extLst>
          </p:cNvPr>
          <p:cNvSpPr>
            <a:spLocks noGrp="1"/>
          </p:cNvSpPr>
          <p:nvPr>
            <p:ph type="body" sz="quarter" idx="15"/>
          </p:nvPr>
        </p:nvSpPr>
        <p:spPr/>
        <p:txBody>
          <a:bodyPr/>
          <a:lstStyle/>
          <a:p>
            <a:r>
              <a:rPr lang="en-US" dirty="0"/>
              <a:t>Slide advances by user</a:t>
            </a:r>
          </a:p>
          <a:p>
            <a:r>
              <a:rPr lang="en-US" dirty="0"/>
              <a:t>Navigation info:</a:t>
            </a:r>
          </a:p>
          <a:p>
            <a:r>
              <a:rPr lang="en-US" dirty="0"/>
              <a:t>NEXT=Third word (9/9)</a:t>
            </a:r>
          </a:p>
        </p:txBody>
      </p:sp>
      <p:sp>
        <p:nvSpPr>
          <p:cNvPr id="7" name="Text Placeholder 6">
            <a:extLst>
              <a:ext uri="{FF2B5EF4-FFF2-40B4-BE49-F238E27FC236}">
                <a16:creationId xmlns:a16="http://schemas.microsoft.com/office/drawing/2014/main" id="{CA7ED314-0581-49F8-6F1D-4CB1836F2734}"/>
              </a:ext>
            </a:extLst>
          </p:cNvPr>
          <p:cNvSpPr>
            <a:spLocks noGrp="1"/>
          </p:cNvSpPr>
          <p:nvPr>
            <p:ph type="body" sz="quarter" idx="16"/>
          </p:nvPr>
        </p:nvSpPr>
        <p:spPr>
          <a:xfrm>
            <a:off x="255270" y="5562600"/>
            <a:ext cx="8734425" cy="1106424"/>
          </a:xfrm>
        </p:spPr>
        <p:txBody>
          <a:bodyPr>
            <a:normAutofit fontScale="92500" lnSpcReduction="10000"/>
          </a:bodyPr>
          <a:lstStyle/>
          <a:p>
            <a:r>
              <a:rPr lang="en-US" dirty="0"/>
              <a:t>Next word, now imagine in an environment, we just have the grass, the grasshoppers, the mouses, the snakes and the eagles. So can you tell me the relationship between them? How can they affect each others?</a:t>
            </a:r>
          </a:p>
          <a:p>
            <a:r>
              <a:rPr lang="en-US" dirty="0"/>
              <a:t>Okay, so you can see that the grass will be the food for the grasshoppers, the mouse will eat the grasshoppers, the snakes will eat the mouses, the eagles will eat the snakes and when the eagles die, their bodies will be turned into the materials to raise the grass. </a:t>
            </a:r>
          </a:p>
          <a:p>
            <a:r>
              <a:rPr lang="en-US" dirty="0"/>
              <a:t>And also the grasshoppers can also be the food for the snakes and the eagles, the mouses can also be the food for the eagles.</a:t>
            </a:r>
          </a:p>
          <a:p>
            <a:r>
              <a:rPr lang="en-US" dirty="0"/>
              <a:t>So we can call that the relationship of all the animals and how they affect each others in this environment is….</a:t>
            </a:r>
          </a:p>
        </p:txBody>
      </p:sp>
      <p:sp>
        <p:nvSpPr>
          <p:cNvPr id="8" name="Text Placeholder 7">
            <a:extLst>
              <a:ext uri="{FF2B5EF4-FFF2-40B4-BE49-F238E27FC236}">
                <a16:creationId xmlns:a16="http://schemas.microsoft.com/office/drawing/2014/main" id="{FD5B5209-2387-2DAA-3BCE-6994321B6252}"/>
              </a:ext>
            </a:extLst>
          </p:cNvPr>
          <p:cNvSpPr>
            <a:spLocks noGrp="1"/>
          </p:cNvSpPr>
          <p:nvPr>
            <p:ph type="body" sz="quarter" idx="17"/>
          </p:nvPr>
        </p:nvSpPr>
        <p:spPr/>
        <p:txBody>
          <a:bodyPr/>
          <a:lstStyle/>
          <a:p>
            <a:endParaRPr lang="en-US"/>
          </a:p>
        </p:txBody>
      </p:sp>
      <p:pic>
        <p:nvPicPr>
          <p:cNvPr id="10" name="Picture 9">
            <a:extLst>
              <a:ext uri="{FF2B5EF4-FFF2-40B4-BE49-F238E27FC236}">
                <a16:creationId xmlns:a16="http://schemas.microsoft.com/office/drawing/2014/main" id="{E9E7AED0-AEFC-8637-9C21-CB710375ABBB}"/>
              </a:ext>
            </a:extLst>
          </p:cNvPr>
          <p:cNvPicPr>
            <a:picLocks noChangeAspect="1"/>
          </p:cNvPicPr>
          <p:nvPr/>
        </p:nvPicPr>
        <p:blipFill>
          <a:blip r:embed="rId2"/>
          <a:stretch>
            <a:fillRect/>
          </a:stretch>
        </p:blipFill>
        <p:spPr>
          <a:xfrm>
            <a:off x="182880" y="822007"/>
            <a:ext cx="6675120" cy="4130993"/>
          </a:xfrm>
          <a:prstGeom prst="rect">
            <a:avLst/>
          </a:prstGeom>
        </p:spPr>
      </p:pic>
    </p:spTree>
    <p:extLst>
      <p:ext uri="{BB962C8B-B14F-4D97-AF65-F5344CB8AC3E}">
        <p14:creationId xmlns:p14="http://schemas.microsoft.com/office/powerpoint/2010/main" val="2272976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CE5A82-7043-7DAE-CD7E-023204075DA9}"/>
              </a:ext>
            </a:extLst>
          </p:cNvPr>
          <p:cNvSpPr>
            <a:spLocks noGrp="1"/>
          </p:cNvSpPr>
          <p:nvPr>
            <p:ph type="body" sz="quarter" idx="10"/>
          </p:nvPr>
        </p:nvSpPr>
        <p:spPr/>
        <p:txBody>
          <a:bodyPr/>
          <a:lstStyle/>
          <a:p>
            <a:r>
              <a:rPr lang="en-US" dirty="0"/>
              <a:t>U9 [Vocabulary]</a:t>
            </a:r>
          </a:p>
        </p:txBody>
      </p:sp>
      <p:sp>
        <p:nvSpPr>
          <p:cNvPr id="3" name="Text Placeholder 2">
            <a:extLst>
              <a:ext uri="{FF2B5EF4-FFF2-40B4-BE49-F238E27FC236}">
                <a16:creationId xmlns:a16="http://schemas.microsoft.com/office/drawing/2014/main" id="{FA12F87B-4F34-D7BE-FEEA-DBD3FD827F63}"/>
              </a:ext>
            </a:extLst>
          </p:cNvPr>
          <p:cNvSpPr>
            <a:spLocks noGrp="1"/>
          </p:cNvSpPr>
          <p:nvPr>
            <p:ph type="body" sz="quarter" idx="11"/>
          </p:nvPr>
        </p:nvSpPr>
        <p:spPr/>
        <p:txBody>
          <a:bodyPr/>
          <a:lstStyle/>
          <a:p>
            <a:r>
              <a:rPr lang="en-US" dirty="0"/>
              <a:t>Third word</a:t>
            </a:r>
          </a:p>
          <a:p>
            <a:endParaRPr lang="en-US" dirty="0"/>
          </a:p>
        </p:txBody>
      </p:sp>
      <p:sp>
        <p:nvSpPr>
          <p:cNvPr id="4" name="Text Placeholder 3">
            <a:extLst>
              <a:ext uri="{FF2B5EF4-FFF2-40B4-BE49-F238E27FC236}">
                <a16:creationId xmlns:a16="http://schemas.microsoft.com/office/drawing/2014/main" id="{9AD6FBD8-604B-206E-4F37-833B2063A8E6}"/>
              </a:ext>
            </a:extLst>
          </p:cNvPr>
          <p:cNvSpPr>
            <a:spLocks noGrp="1"/>
          </p:cNvSpPr>
          <p:nvPr>
            <p:ph type="body" sz="quarter" idx="13"/>
          </p:nvPr>
        </p:nvSpPr>
        <p:spPr/>
        <p:txBody>
          <a:bodyPr/>
          <a:lstStyle/>
          <a:p>
            <a:r>
              <a:rPr lang="en-US" dirty="0"/>
              <a:t>9/9</a:t>
            </a:r>
          </a:p>
        </p:txBody>
      </p:sp>
      <p:sp>
        <p:nvSpPr>
          <p:cNvPr id="5" name="Text Placeholder 4">
            <a:extLst>
              <a:ext uri="{FF2B5EF4-FFF2-40B4-BE49-F238E27FC236}">
                <a16:creationId xmlns:a16="http://schemas.microsoft.com/office/drawing/2014/main" id="{D29B4870-A0EC-A179-18A2-6BEA5DDF494E}"/>
              </a:ext>
            </a:extLst>
          </p:cNvPr>
          <p:cNvSpPr>
            <a:spLocks noGrp="1"/>
          </p:cNvSpPr>
          <p:nvPr>
            <p:ph type="body" sz="quarter" idx="14"/>
          </p:nvPr>
        </p:nvSpPr>
        <p:spPr/>
        <p:txBody>
          <a:bodyPr/>
          <a:lstStyle/>
          <a:p>
            <a:endParaRPr lang="en-US"/>
          </a:p>
        </p:txBody>
      </p:sp>
      <p:sp>
        <p:nvSpPr>
          <p:cNvPr id="6" name="Text Placeholder 5">
            <a:extLst>
              <a:ext uri="{FF2B5EF4-FFF2-40B4-BE49-F238E27FC236}">
                <a16:creationId xmlns:a16="http://schemas.microsoft.com/office/drawing/2014/main" id="{4568EC07-CA84-A077-53EA-85E802159AA4}"/>
              </a:ext>
            </a:extLst>
          </p:cNvPr>
          <p:cNvSpPr>
            <a:spLocks noGrp="1"/>
          </p:cNvSpPr>
          <p:nvPr>
            <p:ph type="body" sz="quarter" idx="15"/>
          </p:nvPr>
        </p:nvSpPr>
        <p:spPr/>
        <p:txBody>
          <a:bodyPr/>
          <a:lstStyle/>
          <a:p>
            <a:r>
              <a:rPr lang="en-US" dirty="0"/>
              <a:t>Slide advances by user</a:t>
            </a:r>
          </a:p>
          <a:p>
            <a:r>
              <a:rPr lang="en-US" dirty="0"/>
              <a:t>Navigation info:</a:t>
            </a:r>
          </a:p>
        </p:txBody>
      </p:sp>
      <p:sp>
        <p:nvSpPr>
          <p:cNvPr id="7" name="Text Placeholder 6">
            <a:extLst>
              <a:ext uri="{FF2B5EF4-FFF2-40B4-BE49-F238E27FC236}">
                <a16:creationId xmlns:a16="http://schemas.microsoft.com/office/drawing/2014/main" id="{CA7ED314-0581-49F8-6F1D-4CB1836F2734}"/>
              </a:ext>
            </a:extLst>
          </p:cNvPr>
          <p:cNvSpPr>
            <a:spLocks noGrp="1"/>
          </p:cNvSpPr>
          <p:nvPr>
            <p:ph type="body" sz="quarter" idx="16"/>
          </p:nvPr>
        </p:nvSpPr>
        <p:spPr/>
        <p:txBody>
          <a:bodyPr/>
          <a:lstStyle/>
          <a:p>
            <a:r>
              <a:rPr lang="en-US" dirty="0"/>
              <a:t>Ecosystem. </a:t>
            </a:r>
          </a:p>
          <a:p>
            <a:r>
              <a:rPr lang="en-US" dirty="0"/>
              <a:t>So ecosystem is a noun to indicate all the living things in an area and the way they affect each other and the environment.</a:t>
            </a:r>
          </a:p>
          <a:p>
            <a:r>
              <a:rPr lang="en-US" dirty="0"/>
              <a:t>For example, the river’s ecosystem not only includes fish but other insects and plants.</a:t>
            </a:r>
          </a:p>
        </p:txBody>
      </p:sp>
      <p:sp>
        <p:nvSpPr>
          <p:cNvPr id="8" name="Text Placeholder 7">
            <a:extLst>
              <a:ext uri="{FF2B5EF4-FFF2-40B4-BE49-F238E27FC236}">
                <a16:creationId xmlns:a16="http://schemas.microsoft.com/office/drawing/2014/main" id="{FD5B5209-2387-2DAA-3BCE-6994321B6252}"/>
              </a:ext>
            </a:extLst>
          </p:cNvPr>
          <p:cNvSpPr>
            <a:spLocks noGrp="1"/>
          </p:cNvSpPr>
          <p:nvPr>
            <p:ph type="body" sz="quarter" idx="17"/>
          </p:nvPr>
        </p:nvSpPr>
        <p:spPr/>
        <p:txBody>
          <a:bodyPr/>
          <a:lstStyle/>
          <a:p>
            <a:endParaRPr lang="en-US"/>
          </a:p>
        </p:txBody>
      </p:sp>
      <p:pic>
        <p:nvPicPr>
          <p:cNvPr id="11" name="Picture 10">
            <a:extLst>
              <a:ext uri="{FF2B5EF4-FFF2-40B4-BE49-F238E27FC236}">
                <a16:creationId xmlns:a16="http://schemas.microsoft.com/office/drawing/2014/main" id="{CCB313A8-F130-26F9-E9DD-5B033E6130A3}"/>
              </a:ext>
            </a:extLst>
          </p:cNvPr>
          <p:cNvPicPr>
            <a:picLocks noChangeAspect="1"/>
          </p:cNvPicPr>
          <p:nvPr/>
        </p:nvPicPr>
        <p:blipFill>
          <a:blip r:embed="rId2"/>
          <a:stretch>
            <a:fillRect/>
          </a:stretch>
        </p:blipFill>
        <p:spPr>
          <a:xfrm>
            <a:off x="273402" y="910480"/>
            <a:ext cx="6543427" cy="3966319"/>
          </a:xfrm>
          <a:prstGeom prst="rect">
            <a:avLst/>
          </a:prstGeom>
        </p:spPr>
      </p:pic>
    </p:spTree>
    <p:extLst>
      <p:ext uri="{BB962C8B-B14F-4D97-AF65-F5344CB8AC3E}">
        <p14:creationId xmlns:p14="http://schemas.microsoft.com/office/powerpoint/2010/main" val="28736606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950</TotalTime>
  <Words>661</Words>
  <Application>Microsoft Office PowerPoint</Application>
  <PresentationFormat>On-screen Show (4:3)</PresentationFormat>
  <Paragraphs>73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Acer Customer</dc:creator>
  <cp:lastModifiedBy>TRAN NGUYEN TRAM ANH</cp:lastModifiedBy>
  <cp:revision>49</cp:revision>
  <dcterms:created xsi:type="dcterms:W3CDTF">2009-06-29T01:40:26Z</dcterms:created>
  <dcterms:modified xsi:type="dcterms:W3CDTF">2022-12-20T22:58:04Z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61B205ED-471C-477A-A13D-7CC2D27ADD21</vt:lpwstr>
  </property>
  <property fmtid="{D5CDD505-2E9C-101B-9397-08002B2CF9AE}" pid="3" name="ArticulatePath">
    <vt:lpwstr>visual-template2_Goldman</vt:lpwstr>
  </property>
</Properties>
</file>