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1886" autoAdjust="0"/>
  </p:normalViewPr>
  <p:slideViewPr>
    <p:cSldViewPr>
      <p:cViewPr varScale="1">
        <p:scale>
          <a:sx n="76" d="100"/>
          <a:sy n="76" d="100"/>
        </p:scale>
        <p:origin x="194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5AD4824-6841-44A1-A823-30BC8FCF6CB8}" type="datetime1">
              <a:rPr lang="en-US"/>
              <a:pPr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4DAB0C2-4BA6-4444-B70B-D2073C286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84052" y="141301"/>
            <a:ext cx="2209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045792" y="141301"/>
            <a:ext cx="281220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443156" y="141301"/>
            <a:ext cx="1411862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858000" y="647700"/>
            <a:ext cx="2103120" cy="2103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886575" y="2867025"/>
            <a:ext cx="2103120" cy="1298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76224" y="5553073"/>
            <a:ext cx="8734425" cy="1106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886575" y="4324350"/>
            <a:ext cx="2103120" cy="116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28600" y="152400"/>
            <a:ext cx="8686800" cy="525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190500" y="153988"/>
            <a:ext cx="2667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Project name: </a:t>
            </a:r>
            <a:endParaRPr lang="en-US" sz="105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 flipV="1">
            <a:off x="6858000" y="152400"/>
            <a:ext cx="0" cy="579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228600" y="457200"/>
            <a:ext cx="868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3276600" y="1524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6858000" y="2667000"/>
            <a:ext cx="20574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 Navigation: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6858000" y="457200"/>
            <a:ext cx="20574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Graphic info: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6858000" y="153988"/>
            <a:ext cx="76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Screen #:   </a:t>
            </a:r>
            <a:endParaRPr lang="en-US" sz="11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 userDrawn="1"/>
        </p:nvSpPr>
        <p:spPr bwMode="auto">
          <a:xfrm>
            <a:off x="228600" y="5410200"/>
            <a:ext cx="86868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 userDrawn="1"/>
        </p:nvSpPr>
        <p:spPr bwMode="auto">
          <a:xfrm>
            <a:off x="285750" y="5415945"/>
            <a:ext cx="5693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Audio:</a:t>
            </a:r>
            <a:endParaRPr lang="en-US" sz="11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04800" y="6019800"/>
            <a:ext cx="800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Calibri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6611938"/>
            <a:ext cx="4495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 userDrawn="1"/>
        </p:nvSpPr>
        <p:spPr bwMode="auto">
          <a:xfrm>
            <a:off x="3238500" y="153988"/>
            <a:ext cx="2438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Screen title: </a:t>
            </a:r>
            <a:endParaRPr lang="en-US" sz="11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 userDrawn="1"/>
        </p:nvSpPr>
        <p:spPr bwMode="auto">
          <a:xfrm>
            <a:off x="6858000" y="4114800"/>
            <a:ext cx="20574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 Reviewer</a:t>
            </a:r>
            <a:r>
              <a:rPr lang="en-US" sz="1100" b="1" baseline="0" dirty="0">
                <a:solidFill>
                  <a:srgbClr val="000000"/>
                </a:solidFill>
                <a:latin typeface="Calibri" charset="0"/>
              </a:rPr>
              <a:t> comments</a:t>
            </a:r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2539EF-523F-46B7-F3D1-8072CA24F2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6C45C-F78A-5971-A2F3-C4FD28D6A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411E6-C8D0-50D3-D958-B6376AFF6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1/10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96F65-2497-8592-79CF-B438CFB580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9EEF9-6E17-208F-43CE-F8DE095477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</a:t>
            </a:r>
          </a:p>
          <a:p>
            <a:r>
              <a:rPr lang="en-US" dirty="0"/>
              <a:t>NEXT=Lead-in to the first word (2/10)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F87B96-0170-F03D-3698-D4655BFDD4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Hello class, welcome to the Vocabulary Unit 2: Humans and the environment. Today we will learn some new words related to this section. Do not hesitate! Let’s get started!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A91FCA-2928-3185-4689-B054A98965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10E240-3C68-E2BF-034B-5A144235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03" y="723900"/>
            <a:ext cx="6584597" cy="42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E5A82-7043-7DAE-CD7E-023204075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2F87B-4F34-D7BE-FEEA-DBD3FD827F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Fourth word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FBD8-604B-206E-4F37-833B2063A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10/10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B4870-A0EC-A179-18A2-6BEA5DDF4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68EC07-CA84-A077-53EA-85E802159A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ED314-0581-49F8-6F1D-4CB1836F27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Eco-friendly. So eco-friendly is an adjective, which means not harmful to the environment. </a:t>
            </a:r>
          </a:p>
          <a:p>
            <a:r>
              <a:rPr lang="en-US" dirty="0"/>
              <a:t>For example, Instead of plastic bags, he takes paper bags which are eco-friendly.</a:t>
            </a:r>
          </a:p>
          <a:p>
            <a:r>
              <a:rPr lang="en-US" dirty="0"/>
              <a:t>In Vietnamese, we can call it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5B5209-2387-2DAA-3BCE-6994321B62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EF16C0-D0DE-5211-FE98-BE79ECDE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838201"/>
            <a:ext cx="6505576" cy="41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0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Lead-in to the first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2/10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86574" y="762000"/>
            <a:ext cx="1981201" cy="1771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</a:t>
            </a:r>
          </a:p>
          <a:p>
            <a:r>
              <a:rPr lang="en-US" dirty="0"/>
              <a:t>NEXT=First word (3/10)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Okay the first one, look at the picture, can you tell me what are they?</a:t>
            </a:r>
          </a:p>
          <a:p>
            <a:r>
              <a:rPr lang="en-US" dirty="0"/>
              <a:t>Okay the first one is a TV, a television. The second one is a cooker and the third one is a fridge. </a:t>
            </a:r>
          </a:p>
          <a:p>
            <a:r>
              <a:rPr lang="en-US" dirty="0"/>
              <a:t>So we can call these three things are 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7EC316-3DB0-3764-DED7-B0C7D92D4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" y="762000"/>
            <a:ext cx="6550732" cy="4024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51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E4A0E-BAB6-9442-86C8-BE5FC0A79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8F235-2BD4-2D66-11D4-74ACAE2ABC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word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2EB18-CBB4-FE46-DB69-3DC524135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3/10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8BF37-E2AD-C623-CEF2-07B2ED009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3A180E-0B04-E96B-7FC6-BD73241C9D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 </a:t>
            </a:r>
          </a:p>
          <a:p>
            <a:r>
              <a:rPr lang="en-US" dirty="0"/>
              <a:t>NEXT=Lead-in to the second word (4/10)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00A668-EE0D-245F-F09C-221313675D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Household appliance. So household appliance is a device which is used in the house, in Vietnamese we can call it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.</a:t>
            </a:r>
          </a:p>
          <a:p>
            <a:r>
              <a:rPr lang="en-US" dirty="0"/>
              <a:t>For example, household appliances make housework easier.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2AFCC0-5F6E-4835-B3CA-800E0E9F18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0F60AB-BDF1-3E35-9F3B-E6ABB02C9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5" y="838200"/>
            <a:ext cx="6429868" cy="36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6AE318-3AB9-ACFC-AB43-DB19EC171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619F0-7F7B-B6A2-A0B4-7AE58A233F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4748" y="141301"/>
            <a:ext cx="2812208" cy="304800"/>
          </a:xfrm>
        </p:spPr>
        <p:txBody>
          <a:bodyPr/>
          <a:lstStyle/>
          <a:p>
            <a:r>
              <a:rPr lang="en-US" dirty="0"/>
              <a:t>Lead-in to the second 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1AD7D-0293-BC8E-5FCC-1143729FA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4/10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7D7C5-2097-D944-E12C-C727CDE808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0EA0D-7F12-2576-B7A0-78A15E1EDB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</a:t>
            </a:r>
          </a:p>
          <a:p>
            <a:r>
              <a:rPr lang="en-US" dirty="0"/>
              <a:t>NEXT=Lead-in to the second word (5/10)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2B316-0037-AF66-3CE9-B473D422A1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Next one, can you tell me what makes light and runs a fan?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85CFA4-82CD-7556-4CE2-C32B642565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EC5958-4580-52B5-DF74-D5EF9D94E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838200"/>
            <a:ext cx="6552522" cy="38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9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9708C-EF52-6FEF-0CBC-3D4AD05D3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6DD4F-F2DA-0C3D-399E-699A60A10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Lead-in to the second 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47150-3274-B059-935B-0368072CA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5/10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00EC-3D9E-DCDF-E597-C02EB55CE0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980A69-4DF2-588C-E1A8-5D6D86E8DE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</a:t>
            </a:r>
          </a:p>
          <a:p>
            <a:r>
              <a:rPr lang="en-US" dirty="0"/>
              <a:t>NEXT=Second word (6/10)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9081EC-6541-88CE-292D-B50C50E5D3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We need electricity to make light and run a fan, so where does electricity come from?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6F5BA1-20EF-D69C-1C0F-FC9D094379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5B453F-CDCE-5453-B0EF-8A368B013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914400"/>
            <a:ext cx="658177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0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651743-6D32-85D2-788B-B5905742F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49554-FFA6-5367-8DF3-9AA1884D0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Second word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86B5F-4A9E-084C-501A-69560A06E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6/10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0A8E7-62F1-7952-E1D2-D894F117D8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6A0894-91DB-516C-1FC6-7AD0BC9635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</a:t>
            </a:r>
          </a:p>
          <a:p>
            <a:r>
              <a:rPr lang="en-US" dirty="0"/>
              <a:t>NEXT= Lead-in to the third word (7/10)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C6756E-6713-F35D-ADD2-107B4E9080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Okay, it comes from a kind energy, we need energy to run electricity. </a:t>
            </a:r>
          </a:p>
          <a:p>
            <a:r>
              <a:rPr lang="en-US" dirty="0"/>
              <a:t>So energy is the same meaning with power, in Vietnamese we call it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  <a:p>
            <a:r>
              <a:rPr lang="en-US" dirty="0"/>
              <a:t>For example, these power stations provide energy to the nation.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9E5B75-9054-D5DE-2E17-6BD7BD2115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017630-BA4C-FE33-D595-7A6570802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838200"/>
            <a:ext cx="6504260" cy="40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6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301EB-AC48-E207-8B3B-0A075BA49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712E6-D920-B54F-38BA-5BC51F84C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Lead-in to the third 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BE900-04FC-26FA-C115-018F329A0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7/10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62D06-1899-71F5-E9D3-8B2FE72EA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1024A1-34A0-EC56-1015-5CCF7AE861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</a:t>
            </a:r>
          </a:p>
          <a:p>
            <a:r>
              <a:rPr lang="en-US" dirty="0"/>
              <a:t>NEXT=Third word (8/10)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D7C824-F6CB-20C9-095A-3F0FDDF07B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Next word, now look at the garbage bin. Is it dirty?</a:t>
            </a:r>
          </a:p>
          <a:p>
            <a:r>
              <a:rPr lang="en-US" dirty="0"/>
              <a:t>Yeah, it’s very dirty, full of appliances and garbage, right?</a:t>
            </a:r>
          </a:p>
          <a:p>
            <a:r>
              <a:rPr lang="en-US" dirty="0"/>
              <a:t>So we can call all the </a:t>
            </a:r>
            <a:r>
              <a:rPr lang="en-US" dirty="0" err="1"/>
              <a:t>garbages</a:t>
            </a:r>
            <a:r>
              <a:rPr lang="en-US" dirty="0"/>
              <a:t> in this bin is…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C00299-339E-506A-0FD2-70F2A19FA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3DA8CE-0BB9-DF90-0427-7AA1BFC3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838200"/>
            <a:ext cx="6545087" cy="40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E5A82-7043-7DAE-CD7E-023204075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2F87B-4F34-D7BE-FEEA-DBD3FD827F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Third word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FBD8-604B-206E-4F37-833B2063A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8/10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B4870-A0EC-A179-18A2-6BEA5DDF4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68EC07-CA84-A077-53EA-85E802159A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</a:t>
            </a:r>
          </a:p>
          <a:p>
            <a:r>
              <a:rPr lang="en-US" dirty="0"/>
              <a:t>NEXT= Lead-in to the fourth word (9/10)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ED314-0581-49F8-6F1D-4CB1836F27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5270" y="5562600"/>
            <a:ext cx="8734425" cy="1106424"/>
          </a:xfrm>
        </p:spPr>
        <p:txBody>
          <a:bodyPr>
            <a:normAutofit/>
          </a:bodyPr>
          <a:lstStyle/>
          <a:p>
            <a:r>
              <a:rPr lang="en-US" dirty="0"/>
              <a:t>Litter. Litter is a noun to indicate small pieces of rubbish</a:t>
            </a:r>
          </a:p>
          <a:p>
            <a:r>
              <a:rPr lang="en-US" dirty="0"/>
              <a:t>For example, Instead of plastic bags, he takes paper bags which are eco-friendly.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5B5209-2387-2DAA-3BCE-6994321B62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1673F3-F5F2-7859-9DA1-0C0BB69A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7" y="723900"/>
            <a:ext cx="6594263" cy="40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7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E5A82-7043-7DAE-CD7E-023204075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U2 [Vocabulary]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2F87B-4F34-D7BE-FEEA-DBD3FD827F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Lead-in to the fourth 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FBD8-604B-206E-4F37-833B2063A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9/10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B4870-A0EC-A179-18A2-6BEA5DDF4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68EC07-CA84-A077-53EA-85E802159A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Slide advances by user</a:t>
            </a:r>
          </a:p>
          <a:p>
            <a:r>
              <a:rPr lang="en-US" dirty="0"/>
              <a:t>Navigation info:</a:t>
            </a:r>
          </a:p>
          <a:p>
            <a:r>
              <a:rPr lang="en-US" dirty="0"/>
              <a:t>NEXT=Fourth word (10/10)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ED314-0581-49F8-6F1D-4CB1836F27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Next one, so look at these two pictures, they are plastic bags and paper bags. So which one should be used and why?</a:t>
            </a:r>
          </a:p>
          <a:p>
            <a:r>
              <a:rPr lang="en-US" dirty="0"/>
              <a:t>Of course we should use paper bags right? So the reason why? Because they are friendly to the environment or we can call that paper bags are 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5B5209-2387-2DAA-3BCE-6994321B62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F351F-0BC3-3C57-C7EC-AECEC376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942022"/>
            <a:ext cx="6505576" cy="41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60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602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TRAN NGUYEN TRAM ANH</cp:lastModifiedBy>
  <cp:revision>50</cp:revision>
  <dcterms:created xsi:type="dcterms:W3CDTF">2009-06-29T01:40:26Z</dcterms:created>
  <dcterms:modified xsi:type="dcterms:W3CDTF">2022-12-21T00:03:02Z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61B205ED-471C-477A-A13D-7CC2D27ADD21</vt:lpwstr>
  </property>
  <property fmtid="{D5CDD505-2E9C-101B-9397-08002B2CF9AE}" pid="3" name="ArticulatePath">
    <vt:lpwstr>visual-template2_Goldman</vt:lpwstr>
  </property>
</Properties>
</file>