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312" r:id="rId6"/>
    <p:sldId id="262" r:id="rId7"/>
    <p:sldId id="263" r:id="rId8"/>
    <p:sldId id="264" r:id="rId9"/>
    <p:sldId id="265" r:id="rId10"/>
    <p:sldId id="313" r:id="rId11"/>
    <p:sldId id="267" r:id="rId12"/>
    <p:sldId id="268" r:id="rId13"/>
    <p:sldId id="314" r:id="rId14"/>
    <p:sldId id="273" r:id="rId15"/>
    <p:sldId id="315" r:id="rId16"/>
    <p:sldId id="316" r:id="rId17"/>
    <p:sldId id="317" r:id="rId18"/>
    <p:sldId id="320" r:id="rId19"/>
    <p:sldId id="319" r:id="rId20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22"/>
    </p:embeddedFont>
    <p:embeddedFont>
      <p:font typeface="Atkinson Hyperlegible" panose="020B0604020202020204" charset="0"/>
      <p:regular r:id="rId23"/>
      <p:bold r:id="rId24"/>
      <p:italic r:id="rId25"/>
      <p:boldItalic r:id="rId26"/>
    </p:embeddedFont>
    <p:embeddedFont>
      <p:font typeface="Bebas Neue" panose="020B0606020202050201" pitchFamily="34" charset="0"/>
      <p:regular r:id="rId27"/>
    </p:embeddedFont>
    <p:embeddedFont>
      <p:font typeface="Cooper Black" panose="0208090404030B020404" pitchFamily="18" charset="0"/>
      <p:regular r:id="rId28"/>
    </p:embeddedFont>
    <p:embeddedFont>
      <p:font typeface="Dosis Light" pitchFamily="2" charset="0"/>
      <p:regular r:id="rId29"/>
    </p:embeddedFont>
    <p:embeddedFont>
      <p:font typeface="Merienda One" panose="020B0604020202020204" charset="0"/>
      <p:regular r:id="rId30"/>
    </p:embeddedFont>
    <p:embeddedFont>
      <p:font typeface="Nunito Light" pitchFamily="2" charset="0"/>
      <p:regular r:id="rId31"/>
      <p:italic r:id="rId32"/>
    </p:embeddedFont>
    <p:embeddedFont>
      <p:font typeface="PT Sans" panose="020B0503020203020204" pitchFamily="34" charset="0"/>
      <p:regular r:id="rId33"/>
      <p:bold r:id="rId34"/>
      <p:italic r:id="rId35"/>
      <p:boldItalic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aleway Medium" pitchFamily="2" charset="0"/>
      <p:regular r:id="rId41"/>
      <p:italic r:id="rId42"/>
    </p:embeddedFont>
    <p:embeddedFont>
      <p:font typeface="Rancho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3CD3C9-2B2B-4624-A1F7-47E700CAF961}">
  <a:tblStyle styleId="{DD3CD3C9-2B2B-4624-A1F7-47E700CAF9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7" autoAdjust="0"/>
  </p:normalViewPr>
  <p:slideViewPr>
    <p:cSldViewPr snapToGrid="0">
      <p:cViewPr varScale="1">
        <p:scale>
          <a:sx n="85" d="100"/>
          <a:sy n="85" d="100"/>
        </p:scale>
        <p:origin x="18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6B7B2-792F-43B9-8CB1-1C98AE0B92A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45606C2-3A41-4B9C-9AC1-745A95A44ACC}">
      <dgm:prSet phldrT="[Văn bản]"/>
      <dgm:spPr/>
      <dgm:t>
        <a:bodyPr/>
        <a:lstStyle/>
        <a:p>
          <a:r>
            <a: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Bride</a:t>
          </a:r>
          <a:endParaRPr lang="vi-VN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04F2D-74B7-49AD-9179-BBBA78AA6B9C}" type="parTrans" cxnId="{162188C0-03E6-44A7-BD8C-8FC34BA2930A}">
      <dgm:prSet/>
      <dgm:spPr/>
      <dgm:t>
        <a:bodyPr/>
        <a:lstStyle/>
        <a:p>
          <a:endParaRPr lang="vi-VN"/>
        </a:p>
      </dgm:t>
    </dgm:pt>
    <dgm:pt modelId="{1815C0BC-AC82-470A-835B-4D16536BC03D}" type="sibTrans" cxnId="{162188C0-03E6-44A7-BD8C-8FC34BA2930A}">
      <dgm:prSet/>
      <dgm:spPr/>
      <dgm:t>
        <a:bodyPr/>
        <a:lstStyle/>
        <a:p>
          <a:endParaRPr lang="vi-VN"/>
        </a:p>
      </dgm:t>
    </dgm:pt>
    <dgm:pt modelId="{127F2954-EAD1-4FA9-B25E-6F7572EC11E1}">
      <dgm:prSet phldrT="[Văn bản]"/>
      <dgm:spPr/>
      <dgm:t>
        <a:bodyPr/>
        <a:lstStyle/>
        <a:p>
          <a:r>
            <a: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Bread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102FB-D9B6-4A57-B03E-D40A77E51EC4}" type="parTrans" cxnId="{09C5337C-F7D0-4FE6-8801-E81268044705}">
      <dgm:prSet/>
      <dgm:spPr/>
      <dgm:t>
        <a:bodyPr/>
        <a:lstStyle/>
        <a:p>
          <a:endParaRPr lang="vi-VN"/>
        </a:p>
      </dgm:t>
    </dgm:pt>
    <dgm:pt modelId="{C7B00D70-6C83-4DD7-9741-69A9BEDC3041}" type="sibTrans" cxnId="{09C5337C-F7D0-4FE6-8801-E81268044705}">
      <dgm:prSet/>
      <dgm:spPr/>
      <dgm:t>
        <a:bodyPr/>
        <a:lstStyle/>
        <a:p>
          <a:endParaRPr lang="vi-VN"/>
        </a:p>
      </dgm:t>
    </dgm:pt>
    <dgm:pt modelId="{C587134E-45D9-4D13-A460-5B5DB7EE2A4D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Bring</a:t>
          </a:r>
          <a:endParaRPr lang="vi-VN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27BA7-966F-4442-9EE8-B4BC018C6091}" type="parTrans" cxnId="{2D3F0D4E-DA32-4D14-BC83-731608DE521E}">
      <dgm:prSet/>
      <dgm:spPr/>
      <dgm:t>
        <a:bodyPr/>
        <a:lstStyle/>
        <a:p>
          <a:endParaRPr lang="vi-VN"/>
        </a:p>
      </dgm:t>
    </dgm:pt>
    <dgm:pt modelId="{5D60DA91-5E29-4AD8-B639-0CE2D00D0DC1}" type="sibTrans" cxnId="{2D3F0D4E-DA32-4D14-BC83-731608DE521E}">
      <dgm:prSet/>
      <dgm:spPr/>
      <dgm:t>
        <a:bodyPr/>
        <a:lstStyle/>
        <a:p>
          <a:endParaRPr lang="vi-VN"/>
        </a:p>
      </dgm:t>
    </dgm:pt>
    <dgm:pt modelId="{78A23BA7-7B07-4BBB-8CBD-F1134B100B94}" type="pres">
      <dgm:prSet presAssocID="{7D26B7B2-792F-43B9-8CB1-1C98AE0B92AB}" presName="linearFlow" presStyleCnt="0">
        <dgm:presLayoutVars>
          <dgm:dir/>
          <dgm:resizeHandles val="exact"/>
        </dgm:presLayoutVars>
      </dgm:prSet>
      <dgm:spPr/>
    </dgm:pt>
    <dgm:pt modelId="{FF3FE6C1-0C93-47F4-AE36-11956819E1DD}" type="pres">
      <dgm:prSet presAssocID="{145606C2-3A41-4B9C-9AC1-745A95A44ACC}" presName="composite" presStyleCnt="0"/>
      <dgm:spPr/>
    </dgm:pt>
    <dgm:pt modelId="{1EFCB1CC-D170-40D3-82D6-03C352748C26}" type="pres">
      <dgm:prSet presAssocID="{145606C2-3A41-4B9C-9AC1-745A95A44ACC}" presName="imgShp" presStyleLbl="fgImgPlace1" presStyleIdx="0" presStyleCnt="3"/>
      <dgm:spPr/>
    </dgm:pt>
    <dgm:pt modelId="{CF7A7730-3FB0-42F9-B2ED-149E85AE43BE}" type="pres">
      <dgm:prSet presAssocID="{145606C2-3A41-4B9C-9AC1-745A95A44ACC}" presName="txShp" presStyleLbl="node1" presStyleIdx="0" presStyleCnt="3" custLinFactNeighborX="-28" custLinFactNeighborY="1046">
        <dgm:presLayoutVars>
          <dgm:bulletEnabled val="1"/>
        </dgm:presLayoutVars>
      </dgm:prSet>
      <dgm:spPr/>
    </dgm:pt>
    <dgm:pt modelId="{BD128335-5B78-4E26-8CB3-DE7D12594A45}" type="pres">
      <dgm:prSet presAssocID="{1815C0BC-AC82-470A-835B-4D16536BC03D}" presName="spacing" presStyleCnt="0"/>
      <dgm:spPr/>
    </dgm:pt>
    <dgm:pt modelId="{083D89FF-F25D-4DE3-9EE0-E8743A0BF6C3}" type="pres">
      <dgm:prSet presAssocID="{127F2954-EAD1-4FA9-B25E-6F7572EC11E1}" presName="composite" presStyleCnt="0"/>
      <dgm:spPr/>
    </dgm:pt>
    <dgm:pt modelId="{498B0882-7A34-45A2-9755-DD08C5E2FF64}" type="pres">
      <dgm:prSet presAssocID="{127F2954-EAD1-4FA9-B25E-6F7572EC11E1}" presName="imgShp" presStyleLbl="fgImgPlace1" presStyleIdx="1" presStyleCnt="3"/>
      <dgm:spPr/>
    </dgm:pt>
    <dgm:pt modelId="{AE47B428-B55A-4E44-8081-2F7850074027}" type="pres">
      <dgm:prSet presAssocID="{127F2954-EAD1-4FA9-B25E-6F7572EC11E1}" presName="txShp" presStyleLbl="node1" presStyleIdx="1" presStyleCnt="3" custLinFactNeighborX="-1167" custLinFactNeighborY="-1220">
        <dgm:presLayoutVars>
          <dgm:bulletEnabled val="1"/>
        </dgm:presLayoutVars>
      </dgm:prSet>
      <dgm:spPr/>
    </dgm:pt>
    <dgm:pt modelId="{7745AB74-EC29-40E6-82D1-44F7ED8E173D}" type="pres">
      <dgm:prSet presAssocID="{C7B00D70-6C83-4DD7-9741-69A9BEDC3041}" presName="spacing" presStyleCnt="0"/>
      <dgm:spPr/>
    </dgm:pt>
    <dgm:pt modelId="{FA905998-544B-4BCE-B22D-2B7D684E94C8}" type="pres">
      <dgm:prSet presAssocID="{C587134E-45D9-4D13-A460-5B5DB7EE2A4D}" presName="composite" presStyleCnt="0"/>
      <dgm:spPr/>
    </dgm:pt>
    <dgm:pt modelId="{987A2BB4-B720-4858-B8D5-ED1244B7F83F}" type="pres">
      <dgm:prSet presAssocID="{C587134E-45D9-4D13-A460-5B5DB7EE2A4D}" presName="imgShp" presStyleLbl="fgImgPlace1" presStyleIdx="2" presStyleCnt="3"/>
      <dgm:spPr/>
    </dgm:pt>
    <dgm:pt modelId="{04DCE94C-1D15-453D-BB30-10EDA2498582}" type="pres">
      <dgm:prSet presAssocID="{C587134E-45D9-4D13-A460-5B5DB7EE2A4D}" presName="txShp" presStyleLbl="node1" presStyleIdx="2" presStyleCnt="3">
        <dgm:presLayoutVars>
          <dgm:bulletEnabled val="1"/>
        </dgm:presLayoutVars>
      </dgm:prSet>
      <dgm:spPr/>
    </dgm:pt>
  </dgm:ptLst>
  <dgm:cxnLst>
    <dgm:cxn modelId="{B4E9BC30-90C2-4B68-BCB2-741A7C2EB81B}" type="presOf" srcId="{7D26B7B2-792F-43B9-8CB1-1C98AE0B92AB}" destId="{78A23BA7-7B07-4BBB-8CBD-F1134B100B94}" srcOrd="0" destOrd="0" presId="urn:microsoft.com/office/officeart/2005/8/layout/vList3"/>
    <dgm:cxn modelId="{302A654D-3E6F-41B2-A79F-8F5CF7B7AB15}" type="presOf" srcId="{C587134E-45D9-4D13-A460-5B5DB7EE2A4D}" destId="{04DCE94C-1D15-453D-BB30-10EDA2498582}" srcOrd="0" destOrd="0" presId="urn:microsoft.com/office/officeart/2005/8/layout/vList3"/>
    <dgm:cxn modelId="{2D3F0D4E-DA32-4D14-BC83-731608DE521E}" srcId="{7D26B7B2-792F-43B9-8CB1-1C98AE0B92AB}" destId="{C587134E-45D9-4D13-A460-5B5DB7EE2A4D}" srcOrd="2" destOrd="0" parTransId="{18F27BA7-966F-4442-9EE8-B4BC018C6091}" sibTransId="{5D60DA91-5E29-4AD8-B639-0CE2D00D0DC1}"/>
    <dgm:cxn modelId="{09C5337C-F7D0-4FE6-8801-E81268044705}" srcId="{7D26B7B2-792F-43B9-8CB1-1C98AE0B92AB}" destId="{127F2954-EAD1-4FA9-B25E-6F7572EC11E1}" srcOrd="1" destOrd="0" parTransId="{375102FB-D9B6-4A57-B03E-D40A77E51EC4}" sibTransId="{C7B00D70-6C83-4DD7-9741-69A9BEDC3041}"/>
    <dgm:cxn modelId="{92F22091-EB89-48E6-ADB7-0BBC594E92DB}" type="presOf" srcId="{145606C2-3A41-4B9C-9AC1-745A95A44ACC}" destId="{CF7A7730-3FB0-42F9-B2ED-149E85AE43BE}" srcOrd="0" destOrd="0" presId="urn:microsoft.com/office/officeart/2005/8/layout/vList3"/>
    <dgm:cxn modelId="{EDDAF3BC-3763-45ED-ACF0-9A42B6DCAB0A}" type="presOf" srcId="{127F2954-EAD1-4FA9-B25E-6F7572EC11E1}" destId="{AE47B428-B55A-4E44-8081-2F7850074027}" srcOrd="0" destOrd="0" presId="urn:microsoft.com/office/officeart/2005/8/layout/vList3"/>
    <dgm:cxn modelId="{162188C0-03E6-44A7-BD8C-8FC34BA2930A}" srcId="{7D26B7B2-792F-43B9-8CB1-1C98AE0B92AB}" destId="{145606C2-3A41-4B9C-9AC1-745A95A44ACC}" srcOrd="0" destOrd="0" parTransId="{88C04F2D-74B7-49AD-9179-BBBA78AA6B9C}" sibTransId="{1815C0BC-AC82-470A-835B-4D16536BC03D}"/>
    <dgm:cxn modelId="{1550F090-D566-4956-BC71-BEC8CEF332EA}" type="presParOf" srcId="{78A23BA7-7B07-4BBB-8CBD-F1134B100B94}" destId="{FF3FE6C1-0C93-47F4-AE36-11956819E1DD}" srcOrd="0" destOrd="0" presId="urn:microsoft.com/office/officeart/2005/8/layout/vList3"/>
    <dgm:cxn modelId="{8A8CD2B1-41A0-4FD9-8B58-5C329849EA88}" type="presParOf" srcId="{FF3FE6C1-0C93-47F4-AE36-11956819E1DD}" destId="{1EFCB1CC-D170-40D3-82D6-03C352748C26}" srcOrd="0" destOrd="0" presId="urn:microsoft.com/office/officeart/2005/8/layout/vList3"/>
    <dgm:cxn modelId="{47CD9BAF-9497-41F6-828F-1004006683F4}" type="presParOf" srcId="{FF3FE6C1-0C93-47F4-AE36-11956819E1DD}" destId="{CF7A7730-3FB0-42F9-B2ED-149E85AE43BE}" srcOrd="1" destOrd="0" presId="urn:microsoft.com/office/officeart/2005/8/layout/vList3"/>
    <dgm:cxn modelId="{B8CC75D9-DD64-4AE6-9F09-97586952B1FA}" type="presParOf" srcId="{78A23BA7-7B07-4BBB-8CBD-F1134B100B94}" destId="{BD128335-5B78-4E26-8CB3-DE7D12594A45}" srcOrd="1" destOrd="0" presId="urn:microsoft.com/office/officeart/2005/8/layout/vList3"/>
    <dgm:cxn modelId="{66C93442-B493-4D2F-83E5-2646E65D4A26}" type="presParOf" srcId="{78A23BA7-7B07-4BBB-8CBD-F1134B100B94}" destId="{083D89FF-F25D-4DE3-9EE0-E8743A0BF6C3}" srcOrd="2" destOrd="0" presId="urn:microsoft.com/office/officeart/2005/8/layout/vList3"/>
    <dgm:cxn modelId="{C31779D7-538E-4D24-9665-A7A0EDDA0F4D}" type="presParOf" srcId="{083D89FF-F25D-4DE3-9EE0-E8743A0BF6C3}" destId="{498B0882-7A34-45A2-9755-DD08C5E2FF64}" srcOrd="0" destOrd="0" presId="urn:microsoft.com/office/officeart/2005/8/layout/vList3"/>
    <dgm:cxn modelId="{CEDE0508-7835-41E2-8133-1CED4D7F5785}" type="presParOf" srcId="{083D89FF-F25D-4DE3-9EE0-E8743A0BF6C3}" destId="{AE47B428-B55A-4E44-8081-2F7850074027}" srcOrd="1" destOrd="0" presId="urn:microsoft.com/office/officeart/2005/8/layout/vList3"/>
    <dgm:cxn modelId="{0BEA1994-B904-4D5B-97E0-436CBB4BECC9}" type="presParOf" srcId="{78A23BA7-7B07-4BBB-8CBD-F1134B100B94}" destId="{7745AB74-EC29-40E6-82D1-44F7ED8E173D}" srcOrd="3" destOrd="0" presId="urn:microsoft.com/office/officeart/2005/8/layout/vList3"/>
    <dgm:cxn modelId="{E202C739-D942-4679-AC83-7A65A71E1EBC}" type="presParOf" srcId="{78A23BA7-7B07-4BBB-8CBD-F1134B100B94}" destId="{FA905998-544B-4BCE-B22D-2B7D684E94C8}" srcOrd="4" destOrd="0" presId="urn:microsoft.com/office/officeart/2005/8/layout/vList3"/>
    <dgm:cxn modelId="{E1E9414A-2910-4467-9D39-8B3DDFEBC854}" type="presParOf" srcId="{FA905998-544B-4BCE-B22D-2B7D684E94C8}" destId="{987A2BB4-B720-4858-B8D5-ED1244B7F83F}" srcOrd="0" destOrd="0" presId="urn:microsoft.com/office/officeart/2005/8/layout/vList3"/>
    <dgm:cxn modelId="{33B832A5-ADB9-4CC4-9D42-36B3513A31E3}" type="presParOf" srcId="{FA905998-544B-4BCE-B22D-2B7D684E94C8}" destId="{04DCE94C-1D15-453D-BB30-10EDA24985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0D901-7A69-4959-AB02-EC64400E45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6C7EDCBC-3389-4ABE-9ECE-E9F6DBA8E179}">
      <dgm:prSet phldrT="[Văn bản]"/>
      <dgm:spPr/>
      <dgm:t>
        <a:bodyPr/>
        <a:lstStyle/>
        <a:p>
          <a:pPr>
            <a:buNone/>
          </a:pPr>
          <a:r>
            <a:rPr lang="en-US" dirty="0">
              <a:solidFill>
                <a:schemeClr val="accent5"/>
              </a:solidFill>
            </a:rPr>
            <a:t>Cream</a:t>
          </a:r>
          <a:endParaRPr lang="vi-VN" dirty="0">
            <a:solidFill>
              <a:schemeClr val="accent5"/>
            </a:solidFill>
          </a:endParaRPr>
        </a:p>
      </dgm:t>
    </dgm:pt>
    <dgm:pt modelId="{EF19F490-5428-4EAD-A349-FCD250415386}" type="parTrans" cxnId="{87918E35-33F8-4EAD-BB0C-E51989A65CE1}">
      <dgm:prSet/>
      <dgm:spPr/>
      <dgm:t>
        <a:bodyPr/>
        <a:lstStyle/>
        <a:p>
          <a:endParaRPr lang="vi-VN"/>
        </a:p>
      </dgm:t>
    </dgm:pt>
    <dgm:pt modelId="{7D05BDF6-9B68-4154-8980-7B3E6CA1EB37}" type="sibTrans" cxnId="{87918E35-33F8-4EAD-BB0C-E51989A65CE1}">
      <dgm:prSet/>
      <dgm:spPr/>
      <dgm:t>
        <a:bodyPr/>
        <a:lstStyle/>
        <a:p>
          <a:endParaRPr lang="vi-VN"/>
        </a:p>
      </dgm:t>
    </dgm:pt>
    <dgm:pt modelId="{4D1D37A6-072D-43C3-B82D-58A7706DF270}">
      <dgm:prSet phldrT="[Văn bản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Crown</a:t>
          </a:r>
          <a:endParaRPr lang="vi-VN" dirty="0">
            <a:solidFill>
              <a:schemeClr val="accent5"/>
            </a:solidFill>
          </a:endParaRPr>
        </a:p>
      </dgm:t>
    </dgm:pt>
    <dgm:pt modelId="{85E0D62B-F56A-4A95-BDE1-704CC8AD494A}" type="parTrans" cxnId="{6C7375F9-7788-424A-A0D8-71B5E47ABC19}">
      <dgm:prSet/>
      <dgm:spPr/>
      <dgm:t>
        <a:bodyPr/>
        <a:lstStyle/>
        <a:p>
          <a:endParaRPr lang="vi-VN"/>
        </a:p>
      </dgm:t>
    </dgm:pt>
    <dgm:pt modelId="{957685F7-1950-45BB-A3E3-9F1166959B42}" type="sibTrans" cxnId="{6C7375F9-7788-424A-A0D8-71B5E47ABC19}">
      <dgm:prSet/>
      <dgm:spPr/>
      <dgm:t>
        <a:bodyPr/>
        <a:lstStyle/>
        <a:p>
          <a:endParaRPr lang="vi-VN"/>
        </a:p>
      </dgm:t>
    </dgm:pt>
    <dgm:pt modelId="{133E8EC9-05B3-44F2-BCFA-AEF5FBC1E81E}">
      <dgm:prSet phldrT="[Văn bản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Crash</a:t>
          </a:r>
          <a:endParaRPr lang="vi-VN" dirty="0">
            <a:solidFill>
              <a:schemeClr val="accent5"/>
            </a:solidFill>
          </a:endParaRPr>
        </a:p>
      </dgm:t>
    </dgm:pt>
    <dgm:pt modelId="{8B596373-026A-4384-9463-E1F2E309030B}" type="parTrans" cxnId="{7D6DCCDB-66D3-4280-8053-97D5C2C17A3D}">
      <dgm:prSet/>
      <dgm:spPr/>
      <dgm:t>
        <a:bodyPr/>
        <a:lstStyle/>
        <a:p>
          <a:endParaRPr lang="vi-VN"/>
        </a:p>
      </dgm:t>
    </dgm:pt>
    <dgm:pt modelId="{4B0B1553-44B2-40CA-A8FD-798FFEB2037D}" type="sibTrans" cxnId="{7D6DCCDB-66D3-4280-8053-97D5C2C17A3D}">
      <dgm:prSet/>
      <dgm:spPr/>
      <dgm:t>
        <a:bodyPr/>
        <a:lstStyle/>
        <a:p>
          <a:endParaRPr lang="vi-VN"/>
        </a:p>
      </dgm:t>
    </dgm:pt>
    <dgm:pt modelId="{C54776B3-A29C-4925-AD60-B5A8CD5C92A3}">
      <dgm:prSet phldrT="[Văn bản]"/>
      <dgm:spPr/>
      <dgm:t>
        <a:bodyPr/>
        <a:lstStyle/>
        <a:p>
          <a:pPr>
            <a:buNone/>
          </a:pPr>
          <a:r>
            <a:rPr lang="en-US" b="1" dirty="0">
              <a:solidFill>
                <a:schemeClr val="accent5"/>
              </a:solidFill>
            </a:rPr>
            <a:t>/</a:t>
          </a:r>
          <a:r>
            <a:rPr lang="en-US" b="1" dirty="0" err="1">
              <a:solidFill>
                <a:schemeClr val="accent5"/>
              </a:solidFill>
            </a:rPr>
            <a:t>kr</a:t>
          </a:r>
          <a:r>
            <a:rPr lang="en-US" b="1" dirty="0">
              <a:solidFill>
                <a:schemeClr val="accent5"/>
              </a:solidFill>
            </a:rPr>
            <a:t>/</a:t>
          </a:r>
          <a:endParaRPr lang="vi-VN" dirty="0">
            <a:solidFill>
              <a:schemeClr val="accent5"/>
            </a:solidFill>
          </a:endParaRPr>
        </a:p>
      </dgm:t>
    </dgm:pt>
    <dgm:pt modelId="{602446F8-666A-49E3-A6A3-316EC35F70E2}" type="sibTrans" cxnId="{E91E3974-E61F-4D50-BFAF-3E885DF08689}">
      <dgm:prSet/>
      <dgm:spPr/>
      <dgm:t>
        <a:bodyPr/>
        <a:lstStyle/>
        <a:p>
          <a:endParaRPr lang="vi-VN"/>
        </a:p>
      </dgm:t>
    </dgm:pt>
    <dgm:pt modelId="{04105D8D-5AFA-4344-B113-550B12BC68D2}" type="parTrans" cxnId="{E91E3974-E61F-4D50-BFAF-3E885DF08689}">
      <dgm:prSet/>
      <dgm:spPr/>
      <dgm:t>
        <a:bodyPr/>
        <a:lstStyle/>
        <a:p>
          <a:endParaRPr lang="vi-VN"/>
        </a:p>
      </dgm:t>
    </dgm:pt>
    <dgm:pt modelId="{261BF89F-BD4A-4E30-AE9E-9EE1F5518AE9}" type="pres">
      <dgm:prSet presAssocID="{9640D901-7A69-4959-AB02-EC64400E45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EB205D-5F6F-4021-8927-57817B8149AD}" type="pres">
      <dgm:prSet presAssocID="{C54776B3-A29C-4925-AD60-B5A8CD5C92A3}" presName="root1" presStyleCnt="0"/>
      <dgm:spPr/>
    </dgm:pt>
    <dgm:pt modelId="{90FACEDB-F49A-40B7-ABCD-F6F53E6B3238}" type="pres">
      <dgm:prSet presAssocID="{C54776B3-A29C-4925-AD60-B5A8CD5C92A3}" presName="LevelOneTextNode" presStyleLbl="node0" presStyleIdx="0" presStyleCnt="1" custAng="5400000" custScaleY="68088" custLinFactX="-62956" custLinFactNeighborX="-100000" custLinFactNeighborY="-1340">
        <dgm:presLayoutVars>
          <dgm:chPref val="3"/>
        </dgm:presLayoutVars>
      </dgm:prSet>
      <dgm:spPr/>
    </dgm:pt>
    <dgm:pt modelId="{6D7F98E1-CF09-4CC5-BEE7-DBF6A429B79E}" type="pres">
      <dgm:prSet presAssocID="{C54776B3-A29C-4925-AD60-B5A8CD5C92A3}" presName="level2hierChild" presStyleCnt="0"/>
      <dgm:spPr/>
    </dgm:pt>
    <dgm:pt modelId="{654FDF3D-AE32-44EC-9969-56F2B3652F6B}" type="pres">
      <dgm:prSet presAssocID="{EF19F490-5428-4EAD-A349-FCD250415386}" presName="conn2-1" presStyleLbl="parChTrans1D2" presStyleIdx="0" presStyleCnt="3"/>
      <dgm:spPr/>
    </dgm:pt>
    <dgm:pt modelId="{6B80A440-1B2A-4EE8-810F-2D455415C880}" type="pres">
      <dgm:prSet presAssocID="{EF19F490-5428-4EAD-A349-FCD250415386}" presName="connTx" presStyleLbl="parChTrans1D2" presStyleIdx="0" presStyleCnt="3"/>
      <dgm:spPr/>
    </dgm:pt>
    <dgm:pt modelId="{D003E94B-EF1E-4595-8E7F-03AA460AAB88}" type="pres">
      <dgm:prSet presAssocID="{6C7EDCBC-3389-4ABE-9ECE-E9F6DBA8E179}" presName="root2" presStyleCnt="0"/>
      <dgm:spPr/>
    </dgm:pt>
    <dgm:pt modelId="{68782DC6-80F0-4417-97B7-6C4C3963A81E}" type="pres">
      <dgm:prSet presAssocID="{6C7EDCBC-3389-4ABE-9ECE-E9F6DBA8E179}" presName="LevelTwoTextNode" presStyleLbl="node2" presStyleIdx="0" presStyleCnt="3">
        <dgm:presLayoutVars>
          <dgm:chPref val="3"/>
        </dgm:presLayoutVars>
      </dgm:prSet>
      <dgm:spPr/>
    </dgm:pt>
    <dgm:pt modelId="{E61079A0-2444-43FD-92B2-94129487535D}" type="pres">
      <dgm:prSet presAssocID="{6C7EDCBC-3389-4ABE-9ECE-E9F6DBA8E179}" presName="level3hierChild" presStyleCnt="0"/>
      <dgm:spPr/>
    </dgm:pt>
    <dgm:pt modelId="{30514645-F5E4-4F0C-AB89-1123D477EE0B}" type="pres">
      <dgm:prSet presAssocID="{85E0D62B-F56A-4A95-BDE1-704CC8AD494A}" presName="conn2-1" presStyleLbl="parChTrans1D2" presStyleIdx="1" presStyleCnt="3"/>
      <dgm:spPr/>
    </dgm:pt>
    <dgm:pt modelId="{748A1DB4-6AEE-49F9-ADE7-127139EF2F9B}" type="pres">
      <dgm:prSet presAssocID="{85E0D62B-F56A-4A95-BDE1-704CC8AD494A}" presName="connTx" presStyleLbl="parChTrans1D2" presStyleIdx="1" presStyleCnt="3"/>
      <dgm:spPr/>
    </dgm:pt>
    <dgm:pt modelId="{62AF6A44-E3A0-4CE0-AD50-2F33FF9EC0BA}" type="pres">
      <dgm:prSet presAssocID="{4D1D37A6-072D-43C3-B82D-58A7706DF270}" presName="root2" presStyleCnt="0"/>
      <dgm:spPr/>
    </dgm:pt>
    <dgm:pt modelId="{B6A8C62F-87A8-46D4-8192-D37809C59F8F}" type="pres">
      <dgm:prSet presAssocID="{4D1D37A6-072D-43C3-B82D-58A7706DF270}" presName="LevelTwoTextNode" presStyleLbl="node2" presStyleIdx="1" presStyleCnt="3">
        <dgm:presLayoutVars>
          <dgm:chPref val="3"/>
        </dgm:presLayoutVars>
      </dgm:prSet>
      <dgm:spPr/>
    </dgm:pt>
    <dgm:pt modelId="{55C2A748-DC2F-4B35-B90A-A64C25662036}" type="pres">
      <dgm:prSet presAssocID="{4D1D37A6-072D-43C3-B82D-58A7706DF270}" presName="level3hierChild" presStyleCnt="0"/>
      <dgm:spPr/>
    </dgm:pt>
    <dgm:pt modelId="{800AFCD3-9757-469F-A8BA-E19F7C747689}" type="pres">
      <dgm:prSet presAssocID="{8B596373-026A-4384-9463-E1F2E309030B}" presName="conn2-1" presStyleLbl="parChTrans1D2" presStyleIdx="2" presStyleCnt="3"/>
      <dgm:spPr/>
    </dgm:pt>
    <dgm:pt modelId="{14B8246B-49AB-4200-98C7-E935FAEAF8F8}" type="pres">
      <dgm:prSet presAssocID="{8B596373-026A-4384-9463-E1F2E309030B}" presName="connTx" presStyleLbl="parChTrans1D2" presStyleIdx="2" presStyleCnt="3"/>
      <dgm:spPr/>
    </dgm:pt>
    <dgm:pt modelId="{DD5B9A13-19AE-490B-8C1A-77CB3B62EAE6}" type="pres">
      <dgm:prSet presAssocID="{133E8EC9-05B3-44F2-BCFA-AEF5FBC1E81E}" presName="root2" presStyleCnt="0"/>
      <dgm:spPr/>
    </dgm:pt>
    <dgm:pt modelId="{93EC09AA-C9AC-421E-BFCF-29AE9814FB2F}" type="pres">
      <dgm:prSet presAssocID="{133E8EC9-05B3-44F2-BCFA-AEF5FBC1E81E}" presName="LevelTwoTextNode" presStyleLbl="node2" presStyleIdx="2" presStyleCnt="3">
        <dgm:presLayoutVars>
          <dgm:chPref val="3"/>
        </dgm:presLayoutVars>
      </dgm:prSet>
      <dgm:spPr/>
    </dgm:pt>
    <dgm:pt modelId="{1AAA6265-1133-4AFA-ABA4-135E69DBF080}" type="pres">
      <dgm:prSet presAssocID="{133E8EC9-05B3-44F2-BCFA-AEF5FBC1E81E}" presName="level3hierChild" presStyleCnt="0"/>
      <dgm:spPr/>
    </dgm:pt>
  </dgm:ptLst>
  <dgm:cxnLst>
    <dgm:cxn modelId="{AC1EB201-6B4B-40A1-8746-709FEAE0C354}" type="presOf" srcId="{C54776B3-A29C-4925-AD60-B5A8CD5C92A3}" destId="{90FACEDB-F49A-40B7-ABCD-F6F53E6B3238}" srcOrd="0" destOrd="0" presId="urn:microsoft.com/office/officeart/2008/layout/HorizontalMultiLevelHierarchy"/>
    <dgm:cxn modelId="{6F4B5E13-AC86-4B67-9097-928CD4C20CD2}" type="presOf" srcId="{85E0D62B-F56A-4A95-BDE1-704CC8AD494A}" destId="{748A1DB4-6AEE-49F9-ADE7-127139EF2F9B}" srcOrd="1" destOrd="0" presId="urn:microsoft.com/office/officeart/2008/layout/HorizontalMultiLevelHierarchy"/>
    <dgm:cxn modelId="{A80BB615-172D-4815-BA87-6CE66D2688FF}" type="presOf" srcId="{9640D901-7A69-4959-AB02-EC64400E4590}" destId="{261BF89F-BD4A-4E30-AE9E-9EE1F5518AE9}" srcOrd="0" destOrd="0" presId="urn:microsoft.com/office/officeart/2008/layout/HorizontalMultiLevelHierarchy"/>
    <dgm:cxn modelId="{2208B32E-2957-4C48-81F0-AFE445DFF229}" type="presOf" srcId="{8B596373-026A-4384-9463-E1F2E309030B}" destId="{800AFCD3-9757-469F-A8BA-E19F7C747689}" srcOrd="0" destOrd="0" presId="urn:microsoft.com/office/officeart/2008/layout/HorizontalMultiLevelHierarchy"/>
    <dgm:cxn modelId="{87918E35-33F8-4EAD-BB0C-E51989A65CE1}" srcId="{C54776B3-A29C-4925-AD60-B5A8CD5C92A3}" destId="{6C7EDCBC-3389-4ABE-9ECE-E9F6DBA8E179}" srcOrd="0" destOrd="0" parTransId="{EF19F490-5428-4EAD-A349-FCD250415386}" sibTransId="{7D05BDF6-9B68-4154-8980-7B3E6CA1EB37}"/>
    <dgm:cxn modelId="{76C73B65-AB5E-4BAE-8A15-B3E0F3A20863}" type="presOf" srcId="{6C7EDCBC-3389-4ABE-9ECE-E9F6DBA8E179}" destId="{68782DC6-80F0-4417-97B7-6C4C3963A81E}" srcOrd="0" destOrd="0" presId="urn:microsoft.com/office/officeart/2008/layout/HorizontalMultiLevelHierarchy"/>
    <dgm:cxn modelId="{408DC945-018D-4CA9-89ED-B30768455AE3}" type="presOf" srcId="{4D1D37A6-072D-43C3-B82D-58A7706DF270}" destId="{B6A8C62F-87A8-46D4-8192-D37809C59F8F}" srcOrd="0" destOrd="0" presId="urn:microsoft.com/office/officeart/2008/layout/HorizontalMultiLevelHierarchy"/>
    <dgm:cxn modelId="{EA62EA47-DE4E-4430-B235-71ACD2D99781}" type="presOf" srcId="{EF19F490-5428-4EAD-A349-FCD250415386}" destId="{6B80A440-1B2A-4EE8-810F-2D455415C880}" srcOrd="1" destOrd="0" presId="urn:microsoft.com/office/officeart/2008/layout/HorizontalMultiLevelHierarchy"/>
    <dgm:cxn modelId="{E91E3974-E61F-4D50-BFAF-3E885DF08689}" srcId="{9640D901-7A69-4959-AB02-EC64400E4590}" destId="{C54776B3-A29C-4925-AD60-B5A8CD5C92A3}" srcOrd="0" destOrd="0" parTransId="{04105D8D-5AFA-4344-B113-550B12BC68D2}" sibTransId="{602446F8-666A-49E3-A6A3-316EC35F70E2}"/>
    <dgm:cxn modelId="{3D033B88-1D04-451B-95CE-562A5A126FAC}" type="presOf" srcId="{85E0D62B-F56A-4A95-BDE1-704CC8AD494A}" destId="{30514645-F5E4-4F0C-AB89-1123D477EE0B}" srcOrd="0" destOrd="0" presId="urn:microsoft.com/office/officeart/2008/layout/HorizontalMultiLevelHierarchy"/>
    <dgm:cxn modelId="{573512C0-B082-4747-BA65-35B9A4A5999C}" type="presOf" srcId="{133E8EC9-05B3-44F2-BCFA-AEF5FBC1E81E}" destId="{93EC09AA-C9AC-421E-BFCF-29AE9814FB2F}" srcOrd="0" destOrd="0" presId="urn:microsoft.com/office/officeart/2008/layout/HorizontalMultiLevelHierarchy"/>
    <dgm:cxn modelId="{FE9CADD1-2A43-423A-9893-4BB6DD10E310}" type="presOf" srcId="{8B596373-026A-4384-9463-E1F2E309030B}" destId="{14B8246B-49AB-4200-98C7-E935FAEAF8F8}" srcOrd="1" destOrd="0" presId="urn:microsoft.com/office/officeart/2008/layout/HorizontalMultiLevelHierarchy"/>
    <dgm:cxn modelId="{097023D2-7B6A-41B1-9BCB-551D51C4E990}" type="presOf" srcId="{EF19F490-5428-4EAD-A349-FCD250415386}" destId="{654FDF3D-AE32-44EC-9969-56F2B3652F6B}" srcOrd="0" destOrd="0" presId="urn:microsoft.com/office/officeart/2008/layout/HorizontalMultiLevelHierarchy"/>
    <dgm:cxn modelId="{7D6DCCDB-66D3-4280-8053-97D5C2C17A3D}" srcId="{C54776B3-A29C-4925-AD60-B5A8CD5C92A3}" destId="{133E8EC9-05B3-44F2-BCFA-AEF5FBC1E81E}" srcOrd="2" destOrd="0" parTransId="{8B596373-026A-4384-9463-E1F2E309030B}" sibTransId="{4B0B1553-44B2-40CA-A8FD-798FFEB2037D}"/>
    <dgm:cxn modelId="{6C7375F9-7788-424A-A0D8-71B5E47ABC19}" srcId="{C54776B3-A29C-4925-AD60-B5A8CD5C92A3}" destId="{4D1D37A6-072D-43C3-B82D-58A7706DF270}" srcOrd="1" destOrd="0" parTransId="{85E0D62B-F56A-4A95-BDE1-704CC8AD494A}" sibTransId="{957685F7-1950-45BB-A3E3-9F1166959B42}"/>
    <dgm:cxn modelId="{551834D5-212A-41E3-B4FF-5F6A3DBEA485}" type="presParOf" srcId="{261BF89F-BD4A-4E30-AE9E-9EE1F5518AE9}" destId="{5AEB205D-5F6F-4021-8927-57817B8149AD}" srcOrd="0" destOrd="0" presId="urn:microsoft.com/office/officeart/2008/layout/HorizontalMultiLevelHierarchy"/>
    <dgm:cxn modelId="{3B073B34-5CFB-420A-8F93-B3E209BE82E0}" type="presParOf" srcId="{5AEB205D-5F6F-4021-8927-57817B8149AD}" destId="{90FACEDB-F49A-40B7-ABCD-F6F53E6B3238}" srcOrd="0" destOrd="0" presId="urn:microsoft.com/office/officeart/2008/layout/HorizontalMultiLevelHierarchy"/>
    <dgm:cxn modelId="{AA435D66-4168-4663-B722-9B392A8395BE}" type="presParOf" srcId="{5AEB205D-5F6F-4021-8927-57817B8149AD}" destId="{6D7F98E1-CF09-4CC5-BEE7-DBF6A429B79E}" srcOrd="1" destOrd="0" presId="urn:microsoft.com/office/officeart/2008/layout/HorizontalMultiLevelHierarchy"/>
    <dgm:cxn modelId="{BD0B0028-C2BC-4789-825F-F7337DB671F5}" type="presParOf" srcId="{6D7F98E1-CF09-4CC5-BEE7-DBF6A429B79E}" destId="{654FDF3D-AE32-44EC-9969-56F2B3652F6B}" srcOrd="0" destOrd="0" presId="urn:microsoft.com/office/officeart/2008/layout/HorizontalMultiLevelHierarchy"/>
    <dgm:cxn modelId="{1BFFDF08-5CBA-4341-A096-C007BD2CF922}" type="presParOf" srcId="{654FDF3D-AE32-44EC-9969-56F2B3652F6B}" destId="{6B80A440-1B2A-4EE8-810F-2D455415C880}" srcOrd="0" destOrd="0" presId="urn:microsoft.com/office/officeart/2008/layout/HorizontalMultiLevelHierarchy"/>
    <dgm:cxn modelId="{B432C49D-5CC3-49EE-9F44-073A7A6FF941}" type="presParOf" srcId="{6D7F98E1-CF09-4CC5-BEE7-DBF6A429B79E}" destId="{D003E94B-EF1E-4595-8E7F-03AA460AAB88}" srcOrd="1" destOrd="0" presId="urn:microsoft.com/office/officeart/2008/layout/HorizontalMultiLevelHierarchy"/>
    <dgm:cxn modelId="{5930BB07-4396-4994-AC50-DEC006881B38}" type="presParOf" srcId="{D003E94B-EF1E-4595-8E7F-03AA460AAB88}" destId="{68782DC6-80F0-4417-97B7-6C4C3963A81E}" srcOrd="0" destOrd="0" presId="urn:microsoft.com/office/officeart/2008/layout/HorizontalMultiLevelHierarchy"/>
    <dgm:cxn modelId="{48BA5786-F5A0-4DCC-BF9F-F7F507C945AC}" type="presParOf" srcId="{D003E94B-EF1E-4595-8E7F-03AA460AAB88}" destId="{E61079A0-2444-43FD-92B2-94129487535D}" srcOrd="1" destOrd="0" presId="urn:microsoft.com/office/officeart/2008/layout/HorizontalMultiLevelHierarchy"/>
    <dgm:cxn modelId="{5A268ED9-57B1-4C40-B539-ACFB782712A6}" type="presParOf" srcId="{6D7F98E1-CF09-4CC5-BEE7-DBF6A429B79E}" destId="{30514645-F5E4-4F0C-AB89-1123D477EE0B}" srcOrd="2" destOrd="0" presId="urn:microsoft.com/office/officeart/2008/layout/HorizontalMultiLevelHierarchy"/>
    <dgm:cxn modelId="{3DB0B800-382F-4D52-B8AB-8A17CBA09DD8}" type="presParOf" srcId="{30514645-F5E4-4F0C-AB89-1123D477EE0B}" destId="{748A1DB4-6AEE-49F9-ADE7-127139EF2F9B}" srcOrd="0" destOrd="0" presId="urn:microsoft.com/office/officeart/2008/layout/HorizontalMultiLevelHierarchy"/>
    <dgm:cxn modelId="{30EE1148-B14C-4952-B82F-61D268EE31BB}" type="presParOf" srcId="{6D7F98E1-CF09-4CC5-BEE7-DBF6A429B79E}" destId="{62AF6A44-E3A0-4CE0-AD50-2F33FF9EC0BA}" srcOrd="3" destOrd="0" presId="urn:microsoft.com/office/officeart/2008/layout/HorizontalMultiLevelHierarchy"/>
    <dgm:cxn modelId="{5600FA56-428B-439A-81E2-73100DF12156}" type="presParOf" srcId="{62AF6A44-E3A0-4CE0-AD50-2F33FF9EC0BA}" destId="{B6A8C62F-87A8-46D4-8192-D37809C59F8F}" srcOrd="0" destOrd="0" presId="urn:microsoft.com/office/officeart/2008/layout/HorizontalMultiLevelHierarchy"/>
    <dgm:cxn modelId="{E3AFF27F-CD43-4694-96D9-AABB0CC4FC17}" type="presParOf" srcId="{62AF6A44-E3A0-4CE0-AD50-2F33FF9EC0BA}" destId="{55C2A748-DC2F-4B35-B90A-A64C25662036}" srcOrd="1" destOrd="0" presId="urn:microsoft.com/office/officeart/2008/layout/HorizontalMultiLevelHierarchy"/>
    <dgm:cxn modelId="{5EADB5A9-B281-43DD-B72E-20DB5293B78F}" type="presParOf" srcId="{6D7F98E1-CF09-4CC5-BEE7-DBF6A429B79E}" destId="{800AFCD3-9757-469F-A8BA-E19F7C747689}" srcOrd="4" destOrd="0" presId="urn:microsoft.com/office/officeart/2008/layout/HorizontalMultiLevelHierarchy"/>
    <dgm:cxn modelId="{C61EE261-57F3-4C29-8547-CC932C16E5DC}" type="presParOf" srcId="{800AFCD3-9757-469F-A8BA-E19F7C747689}" destId="{14B8246B-49AB-4200-98C7-E935FAEAF8F8}" srcOrd="0" destOrd="0" presId="urn:microsoft.com/office/officeart/2008/layout/HorizontalMultiLevelHierarchy"/>
    <dgm:cxn modelId="{455542ED-D370-4B1D-80CF-9D146F4F3B9C}" type="presParOf" srcId="{6D7F98E1-CF09-4CC5-BEE7-DBF6A429B79E}" destId="{DD5B9A13-19AE-490B-8C1A-77CB3B62EAE6}" srcOrd="5" destOrd="0" presId="urn:microsoft.com/office/officeart/2008/layout/HorizontalMultiLevelHierarchy"/>
    <dgm:cxn modelId="{EF4E363B-F904-4EA5-988C-633233A7DA63}" type="presParOf" srcId="{DD5B9A13-19AE-490B-8C1A-77CB3B62EAE6}" destId="{93EC09AA-C9AC-421E-BFCF-29AE9814FB2F}" srcOrd="0" destOrd="0" presId="urn:microsoft.com/office/officeart/2008/layout/HorizontalMultiLevelHierarchy"/>
    <dgm:cxn modelId="{466FE660-E762-4892-8C20-CDC8E90CCDAB}" type="presParOf" srcId="{DD5B9A13-19AE-490B-8C1A-77CB3B62EAE6}" destId="{1AAA6265-1133-4AFA-ABA4-135E69DBF08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5D946-ED7F-41A0-BED4-2925943413C1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vi-VN"/>
        </a:p>
      </dgm:t>
    </dgm:pt>
    <dgm:pt modelId="{503DC3EB-A9FF-4D50-A19C-B71F407EEFFF}">
      <dgm:prSet phldrT="[Văn bản]"/>
      <dgm:spPr/>
      <dgm:t>
        <a:bodyPr/>
        <a:lstStyle/>
        <a:p>
          <a:pPr>
            <a:buNone/>
          </a:pPr>
          <a:r>
            <a:rPr lang="en-US" b="1" dirty="0">
              <a:solidFill>
                <a:schemeClr val="accent4"/>
              </a:solidFill>
            </a:rPr>
            <a:t>/tr/</a:t>
          </a:r>
          <a:endParaRPr lang="vi-VN" dirty="0">
            <a:solidFill>
              <a:schemeClr val="accent4"/>
            </a:solidFill>
          </a:endParaRPr>
        </a:p>
      </dgm:t>
    </dgm:pt>
    <dgm:pt modelId="{0BF2C16C-BE8E-4750-8CA2-115DDDC7B3B9}" type="parTrans" cxnId="{FBC1BBAC-AB66-426D-8D67-D42144A7F5C1}">
      <dgm:prSet/>
      <dgm:spPr/>
      <dgm:t>
        <a:bodyPr/>
        <a:lstStyle/>
        <a:p>
          <a:endParaRPr lang="vi-VN"/>
        </a:p>
      </dgm:t>
    </dgm:pt>
    <dgm:pt modelId="{D12FA8CA-4445-4297-80EB-B848D6EB8945}" type="sibTrans" cxnId="{FBC1BBAC-AB66-426D-8D67-D42144A7F5C1}">
      <dgm:prSet/>
      <dgm:spPr/>
      <dgm:t>
        <a:bodyPr/>
        <a:lstStyle/>
        <a:p>
          <a:endParaRPr lang="vi-VN"/>
        </a:p>
      </dgm:t>
    </dgm:pt>
    <dgm:pt modelId="{1FE245FF-8982-4BB1-9532-5A8EDEE3CED6}">
      <dgm:prSet phldrT="[Văn bản]"/>
      <dgm:spPr/>
      <dgm:t>
        <a:bodyPr/>
        <a:lstStyle/>
        <a:p>
          <a:pPr>
            <a:buNone/>
          </a:pPr>
          <a:r>
            <a:rPr lang="en-US" dirty="0"/>
            <a:t>Train</a:t>
          </a:r>
          <a:endParaRPr lang="vi-VN" dirty="0"/>
        </a:p>
      </dgm:t>
    </dgm:pt>
    <dgm:pt modelId="{3230DE4A-5742-438D-B1F4-16B17F181D63}" type="parTrans" cxnId="{EA010ABD-FBDD-4452-92AB-67EDA0F9FB73}">
      <dgm:prSet/>
      <dgm:spPr/>
      <dgm:t>
        <a:bodyPr/>
        <a:lstStyle/>
        <a:p>
          <a:endParaRPr lang="vi-VN"/>
        </a:p>
      </dgm:t>
    </dgm:pt>
    <dgm:pt modelId="{E2A338D1-4B13-46C5-BA71-20E9EAA5E07B}" type="sibTrans" cxnId="{EA010ABD-FBDD-4452-92AB-67EDA0F9FB73}">
      <dgm:prSet/>
      <dgm:spPr/>
      <dgm:t>
        <a:bodyPr/>
        <a:lstStyle/>
        <a:p>
          <a:endParaRPr lang="vi-VN"/>
        </a:p>
      </dgm:t>
    </dgm:pt>
    <dgm:pt modelId="{B0672DCB-7241-4EA6-B6FF-1B8C288BDD71}">
      <dgm:prSet phldrT="[Văn bản]"/>
      <dgm:spPr/>
      <dgm:t>
        <a:bodyPr/>
        <a:lstStyle/>
        <a:p>
          <a:r>
            <a:rPr lang="en-US" dirty="0"/>
            <a:t>Travel</a:t>
          </a:r>
          <a:endParaRPr lang="vi-VN" dirty="0"/>
        </a:p>
      </dgm:t>
    </dgm:pt>
    <dgm:pt modelId="{6B11B3BA-485C-450A-94C7-ED372B173E02}" type="parTrans" cxnId="{9486ECBB-505B-406D-9062-A181B46FA35D}">
      <dgm:prSet/>
      <dgm:spPr/>
      <dgm:t>
        <a:bodyPr/>
        <a:lstStyle/>
        <a:p>
          <a:endParaRPr lang="vi-VN"/>
        </a:p>
      </dgm:t>
    </dgm:pt>
    <dgm:pt modelId="{EDC259A8-0DA9-46D3-A8C2-DB82460C1029}" type="sibTrans" cxnId="{9486ECBB-505B-406D-9062-A181B46FA35D}">
      <dgm:prSet/>
      <dgm:spPr/>
      <dgm:t>
        <a:bodyPr/>
        <a:lstStyle/>
        <a:p>
          <a:endParaRPr lang="vi-VN"/>
        </a:p>
      </dgm:t>
    </dgm:pt>
    <dgm:pt modelId="{83B34831-FEA2-409F-885E-957A504DDBCD}">
      <dgm:prSet phldrT="[Văn bản]"/>
      <dgm:spPr/>
      <dgm:t>
        <a:bodyPr/>
        <a:lstStyle/>
        <a:p>
          <a:r>
            <a:rPr lang="en-US" dirty="0"/>
            <a:t>Trick</a:t>
          </a:r>
          <a:endParaRPr lang="vi-VN" dirty="0"/>
        </a:p>
      </dgm:t>
    </dgm:pt>
    <dgm:pt modelId="{DDC8A6E9-B510-4C71-8284-AE78A9C74402}" type="parTrans" cxnId="{42219E1F-8E02-4273-9F42-CEC88CB4DB11}">
      <dgm:prSet/>
      <dgm:spPr/>
      <dgm:t>
        <a:bodyPr/>
        <a:lstStyle/>
        <a:p>
          <a:endParaRPr lang="vi-VN"/>
        </a:p>
      </dgm:t>
    </dgm:pt>
    <dgm:pt modelId="{373FEE8C-C24A-4688-A67D-A2255680C478}" type="sibTrans" cxnId="{42219E1F-8E02-4273-9F42-CEC88CB4DB11}">
      <dgm:prSet/>
      <dgm:spPr/>
      <dgm:t>
        <a:bodyPr/>
        <a:lstStyle/>
        <a:p>
          <a:endParaRPr lang="vi-VN"/>
        </a:p>
      </dgm:t>
    </dgm:pt>
    <dgm:pt modelId="{95F8C63C-F8CD-410C-BF0B-DC80C686449F}" type="pres">
      <dgm:prSet presAssocID="{BDB5D946-ED7F-41A0-BED4-2925943413C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C0F0CDE-79CF-4B1A-B944-A04482AC1972}" type="pres">
      <dgm:prSet presAssocID="{503DC3EB-A9FF-4D50-A19C-B71F407EEFFF}" presName="root1" presStyleCnt="0"/>
      <dgm:spPr/>
    </dgm:pt>
    <dgm:pt modelId="{F18FC183-CA3D-4151-975B-1739085C4F83}" type="pres">
      <dgm:prSet presAssocID="{503DC3EB-A9FF-4D50-A19C-B71F407EEFFF}" presName="LevelOneTextNode" presStyleLbl="node0" presStyleIdx="0" presStyleCnt="1">
        <dgm:presLayoutVars>
          <dgm:chPref val="3"/>
        </dgm:presLayoutVars>
      </dgm:prSet>
      <dgm:spPr/>
    </dgm:pt>
    <dgm:pt modelId="{5D6DE76E-25F0-420B-A6F6-2856D5C082BE}" type="pres">
      <dgm:prSet presAssocID="{503DC3EB-A9FF-4D50-A19C-B71F407EEFFF}" presName="level2hierChild" presStyleCnt="0"/>
      <dgm:spPr/>
    </dgm:pt>
    <dgm:pt modelId="{E05DFEB6-BF23-4B61-A3A9-4AAF363F6189}" type="pres">
      <dgm:prSet presAssocID="{3230DE4A-5742-438D-B1F4-16B17F181D63}" presName="conn2-1" presStyleLbl="parChTrans1D2" presStyleIdx="0" presStyleCnt="3"/>
      <dgm:spPr/>
    </dgm:pt>
    <dgm:pt modelId="{11D61BD3-5629-4965-A22D-FFACA2D60FD5}" type="pres">
      <dgm:prSet presAssocID="{3230DE4A-5742-438D-B1F4-16B17F181D63}" presName="connTx" presStyleLbl="parChTrans1D2" presStyleIdx="0" presStyleCnt="3"/>
      <dgm:spPr/>
    </dgm:pt>
    <dgm:pt modelId="{A5E682BB-D289-42B4-91B7-86AB1AED9745}" type="pres">
      <dgm:prSet presAssocID="{1FE245FF-8982-4BB1-9532-5A8EDEE3CED6}" presName="root2" presStyleCnt="0"/>
      <dgm:spPr/>
    </dgm:pt>
    <dgm:pt modelId="{B9999BDD-16A0-4728-936E-83CBAD5542D0}" type="pres">
      <dgm:prSet presAssocID="{1FE245FF-8982-4BB1-9532-5A8EDEE3CED6}" presName="LevelTwoTextNode" presStyleLbl="node2" presStyleIdx="0" presStyleCnt="3">
        <dgm:presLayoutVars>
          <dgm:chPref val="3"/>
        </dgm:presLayoutVars>
      </dgm:prSet>
      <dgm:spPr/>
    </dgm:pt>
    <dgm:pt modelId="{E9448CD1-901F-47D4-973E-C390AD939B5B}" type="pres">
      <dgm:prSet presAssocID="{1FE245FF-8982-4BB1-9532-5A8EDEE3CED6}" presName="level3hierChild" presStyleCnt="0"/>
      <dgm:spPr/>
    </dgm:pt>
    <dgm:pt modelId="{098573FD-F0F6-4156-946D-4A3E8663BC78}" type="pres">
      <dgm:prSet presAssocID="{DDC8A6E9-B510-4C71-8284-AE78A9C74402}" presName="conn2-1" presStyleLbl="parChTrans1D2" presStyleIdx="1" presStyleCnt="3"/>
      <dgm:spPr/>
    </dgm:pt>
    <dgm:pt modelId="{85A729E1-FFEC-42E8-8F3A-F034F7D9ACE2}" type="pres">
      <dgm:prSet presAssocID="{DDC8A6E9-B510-4C71-8284-AE78A9C74402}" presName="connTx" presStyleLbl="parChTrans1D2" presStyleIdx="1" presStyleCnt="3"/>
      <dgm:spPr/>
    </dgm:pt>
    <dgm:pt modelId="{6D7988FB-50D7-4835-B9CD-361CFD8FC10F}" type="pres">
      <dgm:prSet presAssocID="{83B34831-FEA2-409F-885E-957A504DDBCD}" presName="root2" presStyleCnt="0"/>
      <dgm:spPr/>
    </dgm:pt>
    <dgm:pt modelId="{E77B853F-9242-4051-BEE2-F48DC54B6010}" type="pres">
      <dgm:prSet presAssocID="{83B34831-FEA2-409F-885E-957A504DDBCD}" presName="LevelTwoTextNode" presStyleLbl="node2" presStyleIdx="1" presStyleCnt="3">
        <dgm:presLayoutVars>
          <dgm:chPref val="3"/>
        </dgm:presLayoutVars>
      </dgm:prSet>
      <dgm:spPr/>
    </dgm:pt>
    <dgm:pt modelId="{FAC978D6-E0DB-44E0-B791-591474E21452}" type="pres">
      <dgm:prSet presAssocID="{83B34831-FEA2-409F-885E-957A504DDBCD}" presName="level3hierChild" presStyleCnt="0"/>
      <dgm:spPr/>
    </dgm:pt>
    <dgm:pt modelId="{0B9651A3-3496-4382-B487-D4BF0655E289}" type="pres">
      <dgm:prSet presAssocID="{6B11B3BA-485C-450A-94C7-ED372B173E02}" presName="conn2-1" presStyleLbl="parChTrans1D2" presStyleIdx="2" presStyleCnt="3"/>
      <dgm:spPr/>
    </dgm:pt>
    <dgm:pt modelId="{720795A6-3B94-4750-A14B-98868B5A15C7}" type="pres">
      <dgm:prSet presAssocID="{6B11B3BA-485C-450A-94C7-ED372B173E02}" presName="connTx" presStyleLbl="parChTrans1D2" presStyleIdx="2" presStyleCnt="3"/>
      <dgm:spPr/>
    </dgm:pt>
    <dgm:pt modelId="{FE8B0B01-585B-4093-9497-6658F89F2E5F}" type="pres">
      <dgm:prSet presAssocID="{B0672DCB-7241-4EA6-B6FF-1B8C288BDD71}" presName="root2" presStyleCnt="0"/>
      <dgm:spPr/>
    </dgm:pt>
    <dgm:pt modelId="{E4D57F62-8C39-44F2-85CE-69598616CF0E}" type="pres">
      <dgm:prSet presAssocID="{B0672DCB-7241-4EA6-B6FF-1B8C288BDD71}" presName="LevelTwoTextNode" presStyleLbl="node2" presStyleIdx="2" presStyleCnt="3">
        <dgm:presLayoutVars>
          <dgm:chPref val="3"/>
        </dgm:presLayoutVars>
      </dgm:prSet>
      <dgm:spPr/>
    </dgm:pt>
    <dgm:pt modelId="{E715374F-CAA0-4C65-86FA-297EDC582A7B}" type="pres">
      <dgm:prSet presAssocID="{B0672DCB-7241-4EA6-B6FF-1B8C288BDD71}" presName="level3hierChild" presStyleCnt="0"/>
      <dgm:spPr/>
    </dgm:pt>
  </dgm:ptLst>
  <dgm:cxnLst>
    <dgm:cxn modelId="{5407471D-5003-4049-BFCD-AC0CB18CEFED}" type="presOf" srcId="{3230DE4A-5742-438D-B1F4-16B17F181D63}" destId="{E05DFEB6-BF23-4B61-A3A9-4AAF363F6189}" srcOrd="0" destOrd="0" presId="urn:microsoft.com/office/officeart/2005/8/layout/hierarchy2"/>
    <dgm:cxn modelId="{42219E1F-8E02-4273-9F42-CEC88CB4DB11}" srcId="{503DC3EB-A9FF-4D50-A19C-B71F407EEFFF}" destId="{83B34831-FEA2-409F-885E-957A504DDBCD}" srcOrd="1" destOrd="0" parTransId="{DDC8A6E9-B510-4C71-8284-AE78A9C74402}" sibTransId="{373FEE8C-C24A-4688-A67D-A2255680C478}"/>
    <dgm:cxn modelId="{806F2B26-0797-4A20-BA47-9F8FF75C01D4}" type="presOf" srcId="{1FE245FF-8982-4BB1-9532-5A8EDEE3CED6}" destId="{B9999BDD-16A0-4728-936E-83CBAD5542D0}" srcOrd="0" destOrd="0" presId="urn:microsoft.com/office/officeart/2005/8/layout/hierarchy2"/>
    <dgm:cxn modelId="{3B07283A-F834-47FA-900C-D3B9B3884724}" type="presOf" srcId="{83B34831-FEA2-409F-885E-957A504DDBCD}" destId="{E77B853F-9242-4051-BEE2-F48DC54B6010}" srcOrd="0" destOrd="0" presId="urn:microsoft.com/office/officeart/2005/8/layout/hierarchy2"/>
    <dgm:cxn modelId="{B42DD783-D383-44A8-89B4-92A95D9C0F7C}" type="presOf" srcId="{B0672DCB-7241-4EA6-B6FF-1B8C288BDD71}" destId="{E4D57F62-8C39-44F2-85CE-69598616CF0E}" srcOrd="0" destOrd="0" presId="urn:microsoft.com/office/officeart/2005/8/layout/hierarchy2"/>
    <dgm:cxn modelId="{CF3BC28A-4A54-4018-9868-D658CD552740}" type="presOf" srcId="{6B11B3BA-485C-450A-94C7-ED372B173E02}" destId="{0B9651A3-3496-4382-B487-D4BF0655E289}" srcOrd="0" destOrd="0" presId="urn:microsoft.com/office/officeart/2005/8/layout/hierarchy2"/>
    <dgm:cxn modelId="{4AC70798-0F85-4E15-86DB-A6ED1A73F9FC}" type="presOf" srcId="{6B11B3BA-485C-450A-94C7-ED372B173E02}" destId="{720795A6-3B94-4750-A14B-98868B5A15C7}" srcOrd="1" destOrd="0" presId="urn:microsoft.com/office/officeart/2005/8/layout/hierarchy2"/>
    <dgm:cxn modelId="{039BFDA9-C78E-46ED-8097-FED894F4975C}" type="presOf" srcId="{BDB5D946-ED7F-41A0-BED4-2925943413C1}" destId="{95F8C63C-F8CD-410C-BF0B-DC80C686449F}" srcOrd="0" destOrd="0" presId="urn:microsoft.com/office/officeart/2005/8/layout/hierarchy2"/>
    <dgm:cxn modelId="{FBC1BBAC-AB66-426D-8D67-D42144A7F5C1}" srcId="{BDB5D946-ED7F-41A0-BED4-2925943413C1}" destId="{503DC3EB-A9FF-4D50-A19C-B71F407EEFFF}" srcOrd="0" destOrd="0" parTransId="{0BF2C16C-BE8E-4750-8CA2-115DDDC7B3B9}" sibTransId="{D12FA8CA-4445-4297-80EB-B848D6EB8945}"/>
    <dgm:cxn modelId="{9486ECBB-505B-406D-9062-A181B46FA35D}" srcId="{503DC3EB-A9FF-4D50-A19C-B71F407EEFFF}" destId="{B0672DCB-7241-4EA6-B6FF-1B8C288BDD71}" srcOrd="2" destOrd="0" parTransId="{6B11B3BA-485C-450A-94C7-ED372B173E02}" sibTransId="{EDC259A8-0DA9-46D3-A8C2-DB82460C1029}"/>
    <dgm:cxn modelId="{EA010ABD-FBDD-4452-92AB-67EDA0F9FB73}" srcId="{503DC3EB-A9FF-4D50-A19C-B71F407EEFFF}" destId="{1FE245FF-8982-4BB1-9532-5A8EDEE3CED6}" srcOrd="0" destOrd="0" parTransId="{3230DE4A-5742-438D-B1F4-16B17F181D63}" sibTransId="{E2A338D1-4B13-46C5-BA71-20E9EAA5E07B}"/>
    <dgm:cxn modelId="{BBAD64D2-AB4D-4238-9EBF-7871872FED22}" type="presOf" srcId="{3230DE4A-5742-438D-B1F4-16B17F181D63}" destId="{11D61BD3-5629-4965-A22D-FFACA2D60FD5}" srcOrd="1" destOrd="0" presId="urn:microsoft.com/office/officeart/2005/8/layout/hierarchy2"/>
    <dgm:cxn modelId="{95AFE7E7-9669-4823-AA6C-23D754C1630E}" type="presOf" srcId="{503DC3EB-A9FF-4D50-A19C-B71F407EEFFF}" destId="{F18FC183-CA3D-4151-975B-1739085C4F83}" srcOrd="0" destOrd="0" presId="urn:microsoft.com/office/officeart/2005/8/layout/hierarchy2"/>
    <dgm:cxn modelId="{41C1E6F1-E1E0-4623-8B33-976AEFFB2D2C}" type="presOf" srcId="{DDC8A6E9-B510-4C71-8284-AE78A9C74402}" destId="{098573FD-F0F6-4156-946D-4A3E8663BC78}" srcOrd="0" destOrd="0" presId="urn:microsoft.com/office/officeart/2005/8/layout/hierarchy2"/>
    <dgm:cxn modelId="{BF01ADF6-8DED-4927-BBD5-B84D8F9E9F2B}" type="presOf" srcId="{DDC8A6E9-B510-4C71-8284-AE78A9C74402}" destId="{85A729E1-FFEC-42E8-8F3A-F034F7D9ACE2}" srcOrd="1" destOrd="0" presId="urn:microsoft.com/office/officeart/2005/8/layout/hierarchy2"/>
    <dgm:cxn modelId="{61F3DAF9-DE9A-48BA-BEEA-9431FA8E57B6}" type="presParOf" srcId="{95F8C63C-F8CD-410C-BF0B-DC80C686449F}" destId="{DC0F0CDE-79CF-4B1A-B944-A04482AC1972}" srcOrd="0" destOrd="0" presId="urn:microsoft.com/office/officeart/2005/8/layout/hierarchy2"/>
    <dgm:cxn modelId="{D6F77188-1A6C-4A67-B915-E948358807C3}" type="presParOf" srcId="{DC0F0CDE-79CF-4B1A-B944-A04482AC1972}" destId="{F18FC183-CA3D-4151-975B-1739085C4F83}" srcOrd="0" destOrd="0" presId="urn:microsoft.com/office/officeart/2005/8/layout/hierarchy2"/>
    <dgm:cxn modelId="{213A0E77-2F8D-46B7-A1FE-45CBA7132AD9}" type="presParOf" srcId="{DC0F0CDE-79CF-4B1A-B944-A04482AC1972}" destId="{5D6DE76E-25F0-420B-A6F6-2856D5C082BE}" srcOrd="1" destOrd="0" presId="urn:microsoft.com/office/officeart/2005/8/layout/hierarchy2"/>
    <dgm:cxn modelId="{07C784FC-F90F-4541-9D88-5F8F4F5CAC43}" type="presParOf" srcId="{5D6DE76E-25F0-420B-A6F6-2856D5C082BE}" destId="{E05DFEB6-BF23-4B61-A3A9-4AAF363F6189}" srcOrd="0" destOrd="0" presId="urn:microsoft.com/office/officeart/2005/8/layout/hierarchy2"/>
    <dgm:cxn modelId="{03978A7A-EC21-4B88-B66C-896FA2782853}" type="presParOf" srcId="{E05DFEB6-BF23-4B61-A3A9-4AAF363F6189}" destId="{11D61BD3-5629-4965-A22D-FFACA2D60FD5}" srcOrd="0" destOrd="0" presId="urn:microsoft.com/office/officeart/2005/8/layout/hierarchy2"/>
    <dgm:cxn modelId="{43B62622-D177-40D4-AFC6-B9EC2BCC6C24}" type="presParOf" srcId="{5D6DE76E-25F0-420B-A6F6-2856D5C082BE}" destId="{A5E682BB-D289-42B4-91B7-86AB1AED9745}" srcOrd="1" destOrd="0" presId="urn:microsoft.com/office/officeart/2005/8/layout/hierarchy2"/>
    <dgm:cxn modelId="{A7E3BB1F-8FA2-465F-917A-1F388F2B6791}" type="presParOf" srcId="{A5E682BB-D289-42B4-91B7-86AB1AED9745}" destId="{B9999BDD-16A0-4728-936E-83CBAD5542D0}" srcOrd="0" destOrd="0" presId="urn:microsoft.com/office/officeart/2005/8/layout/hierarchy2"/>
    <dgm:cxn modelId="{90F8C743-71B0-4FE4-AF3A-CB21D2AA080C}" type="presParOf" srcId="{A5E682BB-D289-42B4-91B7-86AB1AED9745}" destId="{E9448CD1-901F-47D4-973E-C390AD939B5B}" srcOrd="1" destOrd="0" presId="urn:microsoft.com/office/officeart/2005/8/layout/hierarchy2"/>
    <dgm:cxn modelId="{AA24A18D-6490-451C-BDE1-E5E41BD44FF1}" type="presParOf" srcId="{5D6DE76E-25F0-420B-A6F6-2856D5C082BE}" destId="{098573FD-F0F6-4156-946D-4A3E8663BC78}" srcOrd="2" destOrd="0" presId="urn:microsoft.com/office/officeart/2005/8/layout/hierarchy2"/>
    <dgm:cxn modelId="{4F9D44F9-00CF-4ED5-BBA0-BCEF8B990356}" type="presParOf" srcId="{098573FD-F0F6-4156-946D-4A3E8663BC78}" destId="{85A729E1-FFEC-42E8-8F3A-F034F7D9ACE2}" srcOrd="0" destOrd="0" presId="urn:microsoft.com/office/officeart/2005/8/layout/hierarchy2"/>
    <dgm:cxn modelId="{B7B6B60F-EC21-43C5-AA9A-5988FD59E83E}" type="presParOf" srcId="{5D6DE76E-25F0-420B-A6F6-2856D5C082BE}" destId="{6D7988FB-50D7-4835-B9CD-361CFD8FC10F}" srcOrd="3" destOrd="0" presId="urn:microsoft.com/office/officeart/2005/8/layout/hierarchy2"/>
    <dgm:cxn modelId="{AA904E76-3402-496E-9ED8-5D1CBED51C9F}" type="presParOf" srcId="{6D7988FB-50D7-4835-B9CD-361CFD8FC10F}" destId="{E77B853F-9242-4051-BEE2-F48DC54B6010}" srcOrd="0" destOrd="0" presId="urn:microsoft.com/office/officeart/2005/8/layout/hierarchy2"/>
    <dgm:cxn modelId="{7F930698-9D5C-4E0B-B5BF-B43472F7EB6A}" type="presParOf" srcId="{6D7988FB-50D7-4835-B9CD-361CFD8FC10F}" destId="{FAC978D6-E0DB-44E0-B791-591474E21452}" srcOrd="1" destOrd="0" presId="urn:microsoft.com/office/officeart/2005/8/layout/hierarchy2"/>
    <dgm:cxn modelId="{29AA589E-9A78-4842-92B7-220F5EA1A4A4}" type="presParOf" srcId="{5D6DE76E-25F0-420B-A6F6-2856D5C082BE}" destId="{0B9651A3-3496-4382-B487-D4BF0655E289}" srcOrd="4" destOrd="0" presId="urn:microsoft.com/office/officeart/2005/8/layout/hierarchy2"/>
    <dgm:cxn modelId="{61805B7B-68BB-4B9D-97B4-4866C0C5773E}" type="presParOf" srcId="{0B9651A3-3496-4382-B487-D4BF0655E289}" destId="{720795A6-3B94-4750-A14B-98868B5A15C7}" srcOrd="0" destOrd="0" presId="urn:microsoft.com/office/officeart/2005/8/layout/hierarchy2"/>
    <dgm:cxn modelId="{8D487E7A-085B-4CF2-89E2-784BE5E14D27}" type="presParOf" srcId="{5D6DE76E-25F0-420B-A6F6-2856D5C082BE}" destId="{FE8B0B01-585B-4093-9497-6658F89F2E5F}" srcOrd="5" destOrd="0" presId="urn:microsoft.com/office/officeart/2005/8/layout/hierarchy2"/>
    <dgm:cxn modelId="{3279F900-77F1-4478-A77E-75046B499EC7}" type="presParOf" srcId="{FE8B0B01-585B-4093-9497-6658F89F2E5F}" destId="{E4D57F62-8C39-44F2-85CE-69598616CF0E}" srcOrd="0" destOrd="0" presId="urn:microsoft.com/office/officeart/2005/8/layout/hierarchy2"/>
    <dgm:cxn modelId="{85C41449-27EF-4180-B797-39B23B1B93B0}" type="presParOf" srcId="{FE8B0B01-585B-4093-9497-6658F89F2E5F}" destId="{E715374F-CAA0-4C65-86FA-297EDC582A7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A7730-3FB0-42F9-B2ED-149E85AE43BE}">
      <dsp:nvSpPr>
        <dsp:cNvPr id="0" name=""/>
        <dsp:cNvSpPr/>
      </dsp:nvSpPr>
      <dsp:spPr>
        <a:xfrm rot="10800000">
          <a:off x="948565" y="11080"/>
          <a:ext cx="2808970" cy="9673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560" tIns="175260" rIns="327152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Bride</a:t>
          </a:r>
          <a:endParaRPr lang="vi-VN" sz="4600" kern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90394" y="11080"/>
        <a:ext cx="2567141" cy="967316"/>
      </dsp:txXfrm>
    </dsp:sp>
    <dsp:sp modelId="{1EFCB1CC-D170-40D3-82D6-03C352748C26}">
      <dsp:nvSpPr>
        <dsp:cNvPr id="0" name=""/>
        <dsp:cNvSpPr/>
      </dsp:nvSpPr>
      <dsp:spPr>
        <a:xfrm>
          <a:off x="465693" y="962"/>
          <a:ext cx="967316" cy="9673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7B428-B55A-4E44-8081-2F7850074027}">
      <dsp:nvSpPr>
        <dsp:cNvPr id="0" name=""/>
        <dsp:cNvSpPr/>
      </dsp:nvSpPr>
      <dsp:spPr>
        <a:xfrm rot="10800000">
          <a:off x="916571" y="1245228"/>
          <a:ext cx="2808970" cy="9673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560" tIns="175260" rIns="327152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Bread</a:t>
          </a:r>
          <a:endParaRPr lang="vi-VN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58400" y="1245228"/>
        <a:ext cx="2567141" cy="967316"/>
      </dsp:txXfrm>
    </dsp:sp>
    <dsp:sp modelId="{498B0882-7A34-45A2-9755-DD08C5E2FF64}">
      <dsp:nvSpPr>
        <dsp:cNvPr id="0" name=""/>
        <dsp:cNvSpPr/>
      </dsp:nvSpPr>
      <dsp:spPr>
        <a:xfrm>
          <a:off x="465693" y="1257029"/>
          <a:ext cx="967316" cy="9673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CE94C-1D15-453D-BB30-10EDA2498582}">
      <dsp:nvSpPr>
        <dsp:cNvPr id="0" name=""/>
        <dsp:cNvSpPr/>
      </dsp:nvSpPr>
      <dsp:spPr>
        <a:xfrm rot="10800000">
          <a:off x="949351" y="2513097"/>
          <a:ext cx="2808970" cy="9673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560" tIns="175260" rIns="327152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Bring</a:t>
          </a:r>
          <a:endParaRPr lang="vi-VN" sz="4600" kern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91180" y="2513097"/>
        <a:ext cx="2567141" cy="967316"/>
      </dsp:txXfrm>
    </dsp:sp>
    <dsp:sp modelId="{987A2BB4-B720-4858-B8D5-ED1244B7F83F}">
      <dsp:nvSpPr>
        <dsp:cNvPr id="0" name=""/>
        <dsp:cNvSpPr/>
      </dsp:nvSpPr>
      <dsp:spPr>
        <a:xfrm>
          <a:off x="465693" y="2513097"/>
          <a:ext cx="967316" cy="9673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AFCD3-9757-469F-A8BA-E19F7C747689}">
      <dsp:nvSpPr>
        <dsp:cNvPr id="0" name=""/>
        <dsp:cNvSpPr/>
      </dsp:nvSpPr>
      <dsp:spPr>
        <a:xfrm>
          <a:off x="1769628" y="1977542"/>
          <a:ext cx="1756277" cy="1019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8138" y="0"/>
              </a:lnTo>
              <a:lnTo>
                <a:pt x="878138" y="1019657"/>
              </a:lnTo>
              <a:lnTo>
                <a:pt x="1756277" y="1019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700" kern="1200"/>
        </a:p>
      </dsp:txBody>
      <dsp:txXfrm>
        <a:off x="2596996" y="2436600"/>
        <a:ext cx="101540" cy="101540"/>
      </dsp:txXfrm>
    </dsp:sp>
    <dsp:sp modelId="{30514645-F5E4-4F0C-AB89-1123D477EE0B}">
      <dsp:nvSpPr>
        <dsp:cNvPr id="0" name=""/>
        <dsp:cNvSpPr/>
      </dsp:nvSpPr>
      <dsp:spPr>
        <a:xfrm>
          <a:off x="1769628" y="1931822"/>
          <a:ext cx="1756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78138" y="45720"/>
              </a:lnTo>
              <a:lnTo>
                <a:pt x="878138" y="100177"/>
              </a:lnTo>
              <a:lnTo>
                <a:pt x="1756277" y="1001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600" kern="1200"/>
        </a:p>
      </dsp:txBody>
      <dsp:txXfrm>
        <a:off x="2603839" y="1933614"/>
        <a:ext cx="87856" cy="87856"/>
      </dsp:txXfrm>
    </dsp:sp>
    <dsp:sp modelId="{654FDF3D-AE32-44EC-9969-56F2B3652F6B}">
      <dsp:nvSpPr>
        <dsp:cNvPr id="0" name=""/>
        <dsp:cNvSpPr/>
      </dsp:nvSpPr>
      <dsp:spPr>
        <a:xfrm>
          <a:off x="1769628" y="1066799"/>
          <a:ext cx="1756277" cy="910742"/>
        </a:xfrm>
        <a:custGeom>
          <a:avLst/>
          <a:gdLst/>
          <a:ahLst/>
          <a:cxnLst/>
          <a:rect l="0" t="0" r="0" b="0"/>
          <a:pathLst>
            <a:path>
              <a:moveTo>
                <a:pt x="0" y="910742"/>
              </a:moveTo>
              <a:lnTo>
                <a:pt x="878138" y="910742"/>
              </a:lnTo>
              <a:lnTo>
                <a:pt x="878138" y="0"/>
              </a:lnTo>
              <a:lnTo>
                <a:pt x="17562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700" kern="1200"/>
        </a:p>
      </dsp:txBody>
      <dsp:txXfrm>
        <a:off x="2598307" y="1472711"/>
        <a:ext cx="98918" cy="98918"/>
      </dsp:txXfrm>
    </dsp:sp>
    <dsp:sp modelId="{90FACEDB-F49A-40B7-ABCD-F6F53E6B3238}">
      <dsp:nvSpPr>
        <dsp:cNvPr id="0" name=""/>
        <dsp:cNvSpPr/>
      </dsp:nvSpPr>
      <dsp:spPr>
        <a:xfrm>
          <a:off x="0" y="1591462"/>
          <a:ext cx="2767096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solidFill>
                <a:schemeClr val="accent5"/>
              </a:solidFill>
            </a:rPr>
            <a:t>/</a:t>
          </a:r>
          <a:r>
            <a:rPr lang="en-US" sz="5300" b="1" kern="1200" dirty="0" err="1">
              <a:solidFill>
                <a:schemeClr val="accent5"/>
              </a:solidFill>
            </a:rPr>
            <a:t>kr</a:t>
          </a:r>
          <a:r>
            <a:rPr lang="en-US" sz="5300" b="1" kern="1200" dirty="0">
              <a:solidFill>
                <a:schemeClr val="accent5"/>
              </a:solidFill>
            </a:rPr>
            <a:t>/</a:t>
          </a:r>
          <a:endParaRPr lang="vi-VN" sz="5300" kern="1200" dirty="0">
            <a:solidFill>
              <a:schemeClr val="accent5"/>
            </a:solidFill>
          </a:endParaRPr>
        </a:p>
      </dsp:txBody>
      <dsp:txXfrm>
        <a:off x="0" y="1591462"/>
        <a:ext cx="2767096" cy="772160"/>
      </dsp:txXfrm>
    </dsp:sp>
    <dsp:sp modelId="{68782DC6-80F0-4417-97B7-6C4C3963A81E}">
      <dsp:nvSpPr>
        <dsp:cNvPr id="0" name=""/>
        <dsp:cNvSpPr/>
      </dsp:nvSpPr>
      <dsp:spPr>
        <a:xfrm>
          <a:off x="3525906" y="6807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>
              <a:solidFill>
                <a:schemeClr val="accent5"/>
              </a:solidFill>
            </a:rPr>
            <a:t>Cream</a:t>
          </a:r>
          <a:endParaRPr lang="vi-VN" sz="5300" kern="1200" dirty="0">
            <a:solidFill>
              <a:schemeClr val="accent5"/>
            </a:solidFill>
          </a:endParaRPr>
        </a:p>
      </dsp:txBody>
      <dsp:txXfrm>
        <a:off x="3525906" y="680719"/>
        <a:ext cx="2532684" cy="772160"/>
      </dsp:txXfrm>
    </dsp:sp>
    <dsp:sp modelId="{B6A8C62F-87A8-46D4-8192-D37809C59F8F}">
      <dsp:nvSpPr>
        <dsp:cNvPr id="0" name=""/>
        <dsp:cNvSpPr/>
      </dsp:nvSpPr>
      <dsp:spPr>
        <a:xfrm>
          <a:off x="3525906" y="1645920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>
              <a:solidFill>
                <a:schemeClr val="accent5"/>
              </a:solidFill>
            </a:rPr>
            <a:t>Crown</a:t>
          </a:r>
          <a:endParaRPr lang="vi-VN" sz="5300" kern="1200" dirty="0">
            <a:solidFill>
              <a:schemeClr val="accent5"/>
            </a:solidFill>
          </a:endParaRPr>
        </a:p>
      </dsp:txBody>
      <dsp:txXfrm>
        <a:off x="3525906" y="1645920"/>
        <a:ext cx="2532684" cy="772160"/>
      </dsp:txXfrm>
    </dsp:sp>
    <dsp:sp modelId="{93EC09AA-C9AC-421E-BFCF-29AE9814FB2F}">
      <dsp:nvSpPr>
        <dsp:cNvPr id="0" name=""/>
        <dsp:cNvSpPr/>
      </dsp:nvSpPr>
      <dsp:spPr>
        <a:xfrm>
          <a:off x="3525906" y="26111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>
              <a:solidFill>
                <a:schemeClr val="accent5"/>
              </a:solidFill>
            </a:rPr>
            <a:t>Crash</a:t>
          </a:r>
          <a:endParaRPr lang="vi-VN" sz="5300" kern="1200" dirty="0">
            <a:solidFill>
              <a:schemeClr val="accent5"/>
            </a:solidFill>
          </a:endParaRPr>
        </a:p>
      </dsp:txBody>
      <dsp:txXfrm>
        <a:off x="3525906" y="2611119"/>
        <a:ext cx="2532684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C183-CA3D-4151-975B-1739085C4F83}">
      <dsp:nvSpPr>
        <dsp:cNvPr id="0" name=""/>
        <dsp:cNvSpPr/>
      </dsp:nvSpPr>
      <dsp:spPr>
        <a:xfrm>
          <a:off x="159801" y="1284700"/>
          <a:ext cx="2231132" cy="1115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accent4"/>
              </a:solidFill>
            </a:rPr>
            <a:t>/tr/</a:t>
          </a:r>
          <a:endParaRPr lang="vi-VN" sz="6000" kern="1200" dirty="0">
            <a:solidFill>
              <a:schemeClr val="accent4"/>
            </a:solidFill>
          </a:endParaRPr>
        </a:p>
      </dsp:txBody>
      <dsp:txXfrm>
        <a:off x="192475" y="1317374"/>
        <a:ext cx="2165784" cy="1050218"/>
      </dsp:txXfrm>
    </dsp:sp>
    <dsp:sp modelId="{E05DFEB6-BF23-4B61-A3A9-4AAF363F6189}">
      <dsp:nvSpPr>
        <dsp:cNvPr id="0" name=""/>
        <dsp:cNvSpPr/>
      </dsp:nvSpPr>
      <dsp:spPr>
        <a:xfrm rot="18289469">
          <a:off x="2055767" y="1173787"/>
          <a:ext cx="156278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62788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2798091" y="1161963"/>
        <a:ext cx="78139" cy="78139"/>
      </dsp:txXfrm>
    </dsp:sp>
    <dsp:sp modelId="{B9999BDD-16A0-4728-936E-83CBAD5542D0}">
      <dsp:nvSpPr>
        <dsp:cNvPr id="0" name=""/>
        <dsp:cNvSpPr/>
      </dsp:nvSpPr>
      <dsp:spPr>
        <a:xfrm>
          <a:off x="3283388" y="1799"/>
          <a:ext cx="2231132" cy="11155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Train</a:t>
          </a:r>
          <a:endParaRPr lang="vi-VN" sz="6000" kern="1200" dirty="0"/>
        </a:p>
      </dsp:txBody>
      <dsp:txXfrm>
        <a:off x="3316062" y="34473"/>
        <a:ext cx="2165784" cy="1050218"/>
      </dsp:txXfrm>
    </dsp:sp>
    <dsp:sp modelId="{098573FD-F0F6-4156-946D-4A3E8663BC78}">
      <dsp:nvSpPr>
        <dsp:cNvPr id="0" name=""/>
        <dsp:cNvSpPr/>
      </dsp:nvSpPr>
      <dsp:spPr>
        <a:xfrm>
          <a:off x="2390934" y="1815237"/>
          <a:ext cx="892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92453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2814850" y="1820172"/>
        <a:ext cx="44622" cy="44622"/>
      </dsp:txXfrm>
    </dsp:sp>
    <dsp:sp modelId="{E77B853F-9242-4051-BEE2-F48DC54B6010}">
      <dsp:nvSpPr>
        <dsp:cNvPr id="0" name=""/>
        <dsp:cNvSpPr/>
      </dsp:nvSpPr>
      <dsp:spPr>
        <a:xfrm>
          <a:off x="3283388" y="1284700"/>
          <a:ext cx="2231132" cy="11155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Trick</a:t>
          </a:r>
          <a:endParaRPr lang="vi-VN" sz="6000" kern="1200" dirty="0"/>
        </a:p>
      </dsp:txBody>
      <dsp:txXfrm>
        <a:off x="3316062" y="1317374"/>
        <a:ext cx="2165784" cy="1050218"/>
      </dsp:txXfrm>
    </dsp:sp>
    <dsp:sp modelId="{0B9651A3-3496-4382-B487-D4BF0655E289}">
      <dsp:nvSpPr>
        <dsp:cNvPr id="0" name=""/>
        <dsp:cNvSpPr/>
      </dsp:nvSpPr>
      <dsp:spPr>
        <a:xfrm rot="3310531">
          <a:off x="2055767" y="2456688"/>
          <a:ext cx="156278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62788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2798091" y="2444865"/>
        <a:ext cx="78139" cy="78139"/>
      </dsp:txXfrm>
    </dsp:sp>
    <dsp:sp modelId="{E4D57F62-8C39-44F2-85CE-69598616CF0E}">
      <dsp:nvSpPr>
        <dsp:cNvPr id="0" name=""/>
        <dsp:cNvSpPr/>
      </dsp:nvSpPr>
      <dsp:spPr>
        <a:xfrm>
          <a:off x="3283388" y="2567602"/>
          <a:ext cx="2231132" cy="11155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Travel</a:t>
          </a:r>
          <a:endParaRPr lang="vi-VN" sz="6000" kern="1200" dirty="0"/>
        </a:p>
      </dsp:txBody>
      <dsp:txXfrm>
        <a:off x="3316062" y="2600276"/>
        <a:ext cx="2165784" cy="105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1" name="Google Shape;26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" name="Google Shape;4853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4" name="Google Shape;4854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6" name="Google Shape;6126;g15f2d141ee5_0_1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7" name="Google Shape;6127;g15f2d141ee5_0_1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continuous is used to talk about things which are happening at the moment of speaking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362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g15941194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9" name="Google Shape;2969;g15941194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9" name="Google Shape;304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Google Shape;3246;g15f2d141e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7" name="Google Shape;3247;g15f2d141e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4" name="Google Shape;360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" name="Google Shape;375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2" name="Google Shape;375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2" name="Google Shape;384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3" name="Google Shape;4033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4" name="Google Shape;4034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8" name="Google Shape;4258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36" name="Google Shape;36;p2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" name="Google Shape;49;p2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50" name="Google Shape;50;p2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2260075" y="1274525"/>
            <a:ext cx="6170700" cy="23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2260075" y="3657325"/>
            <a:ext cx="6170700" cy="47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001967" y="4440317"/>
            <a:ext cx="331584" cy="327355"/>
          </a:xfrm>
          <a:custGeom>
            <a:avLst/>
            <a:gdLst/>
            <a:ahLst/>
            <a:cxnLst/>
            <a:rect l="l" t="t" r="r" b="b"/>
            <a:pathLst>
              <a:path w="28389" h="28027" extrusionOk="0">
                <a:moveTo>
                  <a:pt x="14378" y="2209"/>
                </a:moveTo>
                <a:cubicBezTo>
                  <a:pt x="15191" y="3669"/>
                  <a:pt x="15951" y="5158"/>
                  <a:pt x="16709" y="6647"/>
                </a:cubicBezTo>
                <a:cubicBezTo>
                  <a:pt x="17104" y="7424"/>
                  <a:pt x="17472" y="8227"/>
                  <a:pt x="17906" y="8983"/>
                </a:cubicBezTo>
                <a:cubicBezTo>
                  <a:pt x="18242" y="9569"/>
                  <a:pt x="18577" y="9590"/>
                  <a:pt x="19193" y="9723"/>
                </a:cubicBezTo>
                <a:cubicBezTo>
                  <a:pt x="21569" y="10238"/>
                  <a:pt x="23904" y="11020"/>
                  <a:pt x="26219" y="11789"/>
                </a:cubicBezTo>
                <a:cubicBezTo>
                  <a:pt x="24531" y="13476"/>
                  <a:pt x="22943" y="15272"/>
                  <a:pt x="21167" y="16862"/>
                </a:cubicBezTo>
                <a:cubicBezTo>
                  <a:pt x="20988" y="17023"/>
                  <a:pt x="20900" y="17339"/>
                  <a:pt x="20981" y="17568"/>
                </a:cubicBezTo>
                <a:cubicBezTo>
                  <a:pt x="21944" y="20313"/>
                  <a:pt x="22678" y="23262"/>
                  <a:pt x="23004" y="26179"/>
                </a:cubicBezTo>
                <a:cubicBezTo>
                  <a:pt x="21457" y="25518"/>
                  <a:pt x="19991" y="24609"/>
                  <a:pt x="18556" y="23766"/>
                </a:cubicBezTo>
                <a:cubicBezTo>
                  <a:pt x="17734" y="23283"/>
                  <a:pt x="16918" y="22789"/>
                  <a:pt x="16089" y="22314"/>
                </a:cubicBezTo>
                <a:cubicBezTo>
                  <a:pt x="15661" y="22069"/>
                  <a:pt x="15146" y="21690"/>
                  <a:pt x="14651" y="21594"/>
                </a:cubicBezTo>
                <a:cubicBezTo>
                  <a:pt x="14582" y="21580"/>
                  <a:pt x="14511" y="21574"/>
                  <a:pt x="14438" y="21574"/>
                </a:cubicBezTo>
                <a:cubicBezTo>
                  <a:pt x="13435" y="21574"/>
                  <a:pt x="12167" y="22793"/>
                  <a:pt x="11437" y="23264"/>
                </a:cubicBezTo>
                <a:cubicBezTo>
                  <a:pt x="9916" y="24245"/>
                  <a:pt x="8370" y="25268"/>
                  <a:pt x="6735" y="26073"/>
                </a:cubicBezTo>
                <a:cubicBezTo>
                  <a:pt x="7150" y="23221"/>
                  <a:pt x="7585" y="20365"/>
                  <a:pt x="8284" y="17568"/>
                </a:cubicBezTo>
                <a:cubicBezTo>
                  <a:pt x="8368" y="17236"/>
                  <a:pt x="8223" y="16936"/>
                  <a:pt x="7952" y="16748"/>
                </a:cubicBezTo>
                <a:cubicBezTo>
                  <a:pt x="5979" y="15390"/>
                  <a:pt x="4012" y="13909"/>
                  <a:pt x="2256" y="12258"/>
                </a:cubicBezTo>
                <a:cubicBezTo>
                  <a:pt x="3759" y="11724"/>
                  <a:pt x="5281" y="11243"/>
                  <a:pt x="6803" y="10767"/>
                </a:cubicBezTo>
                <a:cubicBezTo>
                  <a:pt x="7635" y="10506"/>
                  <a:pt x="8470" y="10249"/>
                  <a:pt x="9300" y="9979"/>
                </a:cubicBezTo>
                <a:cubicBezTo>
                  <a:pt x="9886" y="9788"/>
                  <a:pt x="10536" y="9683"/>
                  <a:pt x="10895" y="9161"/>
                </a:cubicBezTo>
                <a:cubicBezTo>
                  <a:pt x="11306" y="8562"/>
                  <a:pt x="11558" y="7733"/>
                  <a:pt x="11879" y="7081"/>
                </a:cubicBezTo>
                <a:cubicBezTo>
                  <a:pt x="12279" y="6270"/>
                  <a:pt x="12685" y="5463"/>
                  <a:pt x="13101" y="4661"/>
                </a:cubicBezTo>
                <a:cubicBezTo>
                  <a:pt x="13522" y="3842"/>
                  <a:pt x="13943" y="3022"/>
                  <a:pt x="14378" y="2209"/>
                </a:cubicBezTo>
                <a:close/>
                <a:moveTo>
                  <a:pt x="14362" y="0"/>
                </a:moveTo>
                <a:cubicBezTo>
                  <a:pt x="14118" y="0"/>
                  <a:pt x="13875" y="116"/>
                  <a:pt x="13741" y="353"/>
                </a:cubicBezTo>
                <a:cubicBezTo>
                  <a:pt x="13155" y="1390"/>
                  <a:pt x="12610" y="2452"/>
                  <a:pt x="12064" y="3509"/>
                </a:cubicBezTo>
                <a:cubicBezTo>
                  <a:pt x="11337" y="4914"/>
                  <a:pt x="10264" y="6474"/>
                  <a:pt x="9837" y="8001"/>
                </a:cubicBezTo>
                <a:cubicBezTo>
                  <a:pt x="9831" y="8017"/>
                  <a:pt x="9740" y="8203"/>
                  <a:pt x="9716" y="8291"/>
                </a:cubicBezTo>
                <a:cubicBezTo>
                  <a:pt x="9674" y="8317"/>
                  <a:pt x="9630" y="8339"/>
                  <a:pt x="9585" y="8356"/>
                </a:cubicBezTo>
                <a:cubicBezTo>
                  <a:pt x="9276" y="8456"/>
                  <a:pt x="8970" y="8562"/>
                  <a:pt x="8662" y="8661"/>
                </a:cubicBezTo>
                <a:cubicBezTo>
                  <a:pt x="7860" y="8919"/>
                  <a:pt x="7055" y="9167"/>
                  <a:pt x="6251" y="9420"/>
                </a:cubicBezTo>
                <a:cubicBezTo>
                  <a:pt x="4399" y="10000"/>
                  <a:pt x="2547" y="10584"/>
                  <a:pt x="730" y="11272"/>
                </a:cubicBezTo>
                <a:cubicBezTo>
                  <a:pt x="231" y="11462"/>
                  <a:pt x="0" y="12070"/>
                  <a:pt x="410" y="12485"/>
                </a:cubicBezTo>
                <a:cubicBezTo>
                  <a:pt x="2316" y="14418"/>
                  <a:pt x="4535" y="16129"/>
                  <a:pt x="6768" y="17686"/>
                </a:cubicBezTo>
                <a:cubicBezTo>
                  <a:pt x="6029" y="20779"/>
                  <a:pt x="5590" y="23939"/>
                  <a:pt x="5135" y="27083"/>
                </a:cubicBezTo>
                <a:cubicBezTo>
                  <a:pt x="5077" y="27484"/>
                  <a:pt x="5349" y="28026"/>
                  <a:pt x="5789" y="28026"/>
                </a:cubicBezTo>
                <a:cubicBezTo>
                  <a:pt x="5864" y="28026"/>
                  <a:pt x="5944" y="28010"/>
                  <a:pt x="6028" y="27975"/>
                </a:cubicBezTo>
                <a:cubicBezTo>
                  <a:pt x="7931" y="27188"/>
                  <a:pt x="9693" y="26097"/>
                  <a:pt x="11426" y="24994"/>
                </a:cubicBezTo>
                <a:cubicBezTo>
                  <a:pt x="12196" y="24505"/>
                  <a:pt x="12957" y="24002"/>
                  <a:pt x="13726" y="23509"/>
                </a:cubicBezTo>
                <a:cubicBezTo>
                  <a:pt x="13921" y="23383"/>
                  <a:pt x="14218" y="23253"/>
                  <a:pt x="14397" y="23092"/>
                </a:cubicBezTo>
                <a:cubicBezTo>
                  <a:pt x="14671" y="23379"/>
                  <a:pt x="15673" y="23749"/>
                  <a:pt x="15948" y="23911"/>
                </a:cubicBezTo>
                <a:cubicBezTo>
                  <a:pt x="16789" y="24405"/>
                  <a:pt x="17627" y="24908"/>
                  <a:pt x="18470" y="25397"/>
                </a:cubicBezTo>
                <a:cubicBezTo>
                  <a:pt x="20127" y="26358"/>
                  <a:pt x="21820" y="27361"/>
                  <a:pt x="23642" y="27975"/>
                </a:cubicBezTo>
                <a:cubicBezTo>
                  <a:pt x="23704" y="27996"/>
                  <a:pt x="23767" y="28006"/>
                  <a:pt x="23831" y="28006"/>
                </a:cubicBezTo>
                <a:cubicBezTo>
                  <a:pt x="24208" y="28006"/>
                  <a:pt x="24591" y="27667"/>
                  <a:pt x="24561" y="27276"/>
                </a:cubicBezTo>
                <a:cubicBezTo>
                  <a:pt x="24315" y="24018"/>
                  <a:pt x="23571" y="20690"/>
                  <a:pt x="22518" y="17590"/>
                </a:cubicBezTo>
                <a:cubicBezTo>
                  <a:pt x="24426" y="15835"/>
                  <a:pt x="26135" y="13862"/>
                  <a:pt x="28008" y="12069"/>
                </a:cubicBezTo>
                <a:cubicBezTo>
                  <a:pt x="28033" y="12049"/>
                  <a:pt x="28056" y="12026"/>
                  <a:pt x="28078" y="12002"/>
                </a:cubicBezTo>
                <a:lnTo>
                  <a:pt x="28092" y="11988"/>
                </a:lnTo>
                <a:cubicBezTo>
                  <a:pt x="28388" y="11705"/>
                  <a:pt x="28357" y="11349"/>
                  <a:pt x="28171" y="11092"/>
                </a:cubicBezTo>
                <a:cubicBezTo>
                  <a:pt x="28091" y="10954"/>
                  <a:pt x="27962" y="10838"/>
                  <a:pt x="27771" y="10774"/>
                </a:cubicBezTo>
                <a:cubicBezTo>
                  <a:pt x="24974" y="9859"/>
                  <a:pt x="22079" y="8708"/>
                  <a:pt x="19156" y="8241"/>
                </a:cubicBezTo>
                <a:cubicBezTo>
                  <a:pt x="17762" y="5615"/>
                  <a:pt x="16497" y="2922"/>
                  <a:pt x="14994" y="353"/>
                </a:cubicBezTo>
                <a:cubicBezTo>
                  <a:pt x="14857" y="119"/>
                  <a:pt x="14609" y="0"/>
                  <a:pt x="14362" y="0"/>
                </a:cubicBezTo>
                <a:close/>
              </a:path>
            </a:pathLst>
          </a:custGeom>
          <a:solidFill>
            <a:schemeClr val="dk2"/>
          </a:solidFill>
          <a:ln w="2682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-1735772">
            <a:off x="8616974" y="1679567"/>
            <a:ext cx="331583" cy="327355"/>
          </a:xfrm>
          <a:custGeom>
            <a:avLst/>
            <a:gdLst/>
            <a:ahLst/>
            <a:cxnLst/>
            <a:rect l="l" t="t" r="r" b="b"/>
            <a:pathLst>
              <a:path w="28389" h="28027" extrusionOk="0">
                <a:moveTo>
                  <a:pt x="14378" y="2209"/>
                </a:moveTo>
                <a:cubicBezTo>
                  <a:pt x="15191" y="3669"/>
                  <a:pt x="15951" y="5158"/>
                  <a:pt x="16709" y="6647"/>
                </a:cubicBezTo>
                <a:cubicBezTo>
                  <a:pt x="17104" y="7424"/>
                  <a:pt x="17472" y="8227"/>
                  <a:pt x="17906" y="8983"/>
                </a:cubicBezTo>
                <a:cubicBezTo>
                  <a:pt x="18242" y="9569"/>
                  <a:pt x="18577" y="9590"/>
                  <a:pt x="19193" y="9723"/>
                </a:cubicBezTo>
                <a:cubicBezTo>
                  <a:pt x="21569" y="10238"/>
                  <a:pt x="23904" y="11020"/>
                  <a:pt x="26219" y="11789"/>
                </a:cubicBezTo>
                <a:cubicBezTo>
                  <a:pt x="24531" y="13476"/>
                  <a:pt x="22943" y="15272"/>
                  <a:pt x="21167" y="16862"/>
                </a:cubicBezTo>
                <a:cubicBezTo>
                  <a:pt x="20988" y="17023"/>
                  <a:pt x="20900" y="17339"/>
                  <a:pt x="20981" y="17568"/>
                </a:cubicBezTo>
                <a:cubicBezTo>
                  <a:pt x="21944" y="20313"/>
                  <a:pt x="22678" y="23262"/>
                  <a:pt x="23004" y="26179"/>
                </a:cubicBezTo>
                <a:cubicBezTo>
                  <a:pt x="21457" y="25518"/>
                  <a:pt x="19991" y="24609"/>
                  <a:pt x="18556" y="23766"/>
                </a:cubicBezTo>
                <a:cubicBezTo>
                  <a:pt x="17734" y="23283"/>
                  <a:pt x="16918" y="22789"/>
                  <a:pt x="16089" y="22314"/>
                </a:cubicBezTo>
                <a:cubicBezTo>
                  <a:pt x="15661" y="22069"/>
                  <a:pt x="15146" y="21690"/>
                  <a:pt x="14651" y="21594"/>
                </a:cubicBezTo>
                <a:cubicBezTo>
                  <a:pt x="14582" y="21580"/>
                  <a:pt x="14511" y="21574"/>
                  <a:pt x="14438" y="21574"/>
                </a:cubicBezTo>
                <a:cubicBezTo>
                  <a:pt x="13435" y="21574"/>
                  <a:pt x="12167" y="22793"/>
                  <a:pt x="11437" y="23264"/>
                </a:cubicBezTo>
                <a:cubicBezTo>
                  <a:pt x="9916" y="24245"/>
                  <a:pt x="8370" y="25268"/>
                  <a:pt x="6735" y="26073"/>
                </a:cubicBezTo>
                <a:cubicBezTo>
                  <a:pt x="7150" y="23221"/>
                  <a:pt x="7585" y="20365"/>
                  <a:pt x="8284" y="17568"/>
                </a:cubicBezTo>
                <a:cubicBezTo>
                  <a:pt x="8368" y="17236"/>
                  <a:pt x="8223" y="16936"/>
                  <a:pt x="7952" y="16748"/>
                </a:cubicBezTo>
                <a:cubicBezTo>
                  <a:pt x="5979" y="15390"/>
                  <a:pt x="4012" y="13909"/>
                  <a:pt x="2256" y="12258"/>
                </a:cubicBezTo>
                <a:cubicBezTo>
                  <a:pt x="3759" y="11724"/>
                  <a:pt x="5281" y="11243"/>
                  <a:pt x="6803" y="10767"/>
                </a:cubicBezTo>
                <a:cubicBezTo>
                  <a:pt x="7635" y="10506"/>
                  <a:pt x="8470" y="10249"/>
                  <a:pt x="9300" y="9979"/>
                </a:cubicBezTo>
                <a:cubicBezTo>
                  <a:pt x="9886" y="9788"/>
                  <a:pt x="10536" y="9683"/>
                  <a:pt x="10895" y="9161"/>
                </a:cubicBezTo>
                <a:cubicBezTo>
                  <a:pt x="11306" y="8562"/>
                  <a:pt x="11558" y="7733"/>
                  <a:pt x="11879" y="7081"/>
                </a:cubicBezTo>
                <a:cubicBezTo>
                  <a:pt x="12279" y="6270"/>
                  <a:pt x="12685" y="5463"/>
                  <a:pt x="13101" y="4661"/>
                </a:cubicBezTo>
                <a:cubicBezTo>
                  <a:pt x="13522" y="3842"/>
                  <a:pt x="13943" y="3022"/>
                  <a:pt x="14378" y="2209"/>
                </a:cubicBezTo>
                <a:close/>
                <a:moveTo>
                  <a:pt x="14362" y="0"/>
                </a:moveTo>
                <a:cubicBezTo>
                  <a:pt x="14118" y="0"/>
                  <a:pt x="13875" y="116"/>
                  <a:pt x="13741" y="353"/>
                </a:cubicBezTo>
                <a:cubicBezTo>
                  <a:pt x="13155" y="1390"/>
                  <a:pt x="12610" y="2452"/>
                  <a:pt x="12064" y="3509"/>
                </a:cubicBezTo>
                <a:cubicBezTo>
                  <a:pt x="11337" y="4914"/>
                  <a:pt x="10264" y="6474"/>
                  <a:pt x="9837" y="8001"/>
                </a:cubicBezTo>
                <a:cubicBezTo>
                  <a:pt x="9831" y="8017"/>
                  <a:pt x="9740" y="8203"/>
                  <a:pt x="9716" y="8291"/>
                </a:cubicBezTo>
                <a:cubicBezTo>
                  <a:pt x="9674" y="8317"/>
                  <a:pt x="9630" y="8339"/>
                  <a:pt x="9585" y="8356"/>
                </a:cubicBezTo>
                <a:cubicBezTo>
                  <a:pt x="9276" y="8456"/>
                  <a:pt x="8970" y="8562"/>
                  <a:pt x="8662" y="8661"/>
                </a:cubicBezTo>
                <a:cubicBezTo>
                  <a:pt x="7860" y="8919"/>
                  <a:pt x="7055" y="9167"/>
                  <a:pt x="6251" y="9420"/>
                </a:cubicBezTo>
                <a:cubicBezTo>
                  <a:pt x="4399" y="10000"/>
                  <a:pt x="2547" y="10584"/>
                  <a:pt x="730" y="11272"/>
                </a:cubicBezTo>
                <a:cubicBezTo>
                  <a:pt x="231" y="11462"/>
                  <a:pt x="0" y="12070"/>
                  <a:pt x="410" y="12485"/>
                </a:cubicBezTo>
                <a:cubicBezTo>
                  <a:pt x="2316" y="14418"/>
                  <a:pt x="4535" y="16129"/>
                  <a:pt x="6768" y="17686"/>
                </a:cubicBezTo>
                <a:cubicBezTo>
                  <a:pt x="6029" y="20779"/>
                  <a:pt x="5590" y="23939"/>
                  <a:pt x="5135" y="27083"/>
                </a:cubicBezTo>
                <a:cubicBezTo>
                  <a:pt x="5077" y="27484"/>
                  <a:pt x="5349" y="28026"/>
                  <a:pt x="5789" y="28026"/>
                </a:cubicBezTo>
                <a:cubicBezTo>
                  <a:pt x="5864" y="28026"/>
                  <a:pt x="5944" y="28010"/>
                  <a:pt x="6028" y="27975"/>
                </a:cubicBezTo>
                <a:cubicBezTo>
                  <a:pt x="7931" y="27188"/>
                  <a:pt x="9693" y="26097"/>
                  <a:pt x="11426" y="24994"/>
                </a:cubicBezTo>
                <a:cubicBezTo>
                  <a:pt x="12196" y="24505"/>
                  <a:pt x="12957" y="24002"/>
                  <a:pt x="13726" y="23509"/>
                </a:cubicBezTo>
                <a:cubicBezTo>
                  <a:pt x="13921" y="23383"/>
                  <a:pt x="14218" y="23253"/>
                  <a:pt x="14397" y="23092"/>
                </a:cubicBezTo>
                <a:cubicBezTo>
                  <a:pt x="14671" y="23379"/>
                  <a:pt x="15673" y="23749"/>
                  <a:pt x="15948" y="23911"/>
                </a:cubicBezTo>
                <a:cubicBezTo>
                  <a:pt x="16789" y="24405"/>
                  <a:pt x="17627" y="24908"/>
                  <a:pt x="18470" y="25397"/>
                </a:cubicBezTo>
                <a:cubicBezTo>
                  <a:pt x="20127" y="26358"/>
                  <a:pt x="21820" y="27361"/>
                  <a:pt x="23642" y="27975"/>
                </a:cubicBezTo>
                <a:cubicBezTo>
                  <a:pt x="23704" y="27996"/>
                  <a:pt x="23767" y="28006"/>
                  <a:pt x="23831" y="28006"/>
                </a:cubicBezTo>
                <a:cubicBezTo>
                  <a:pt x="24208" y="28006"/>
                  <a:pt x="24591" y="27667"/>
                  <a:pt x="24561" y="27276"/>
                </a:cubicBezTo>
                <a:cubicBezTo>
                  <a:pt x="24315" y="24018"/>
                  <a:pt x="23571" y="20690"/>
                  <a:pt x="22518" y="17590"/>
                </a:cubicBezTo>
                <a:cubicBezTo>
                  <a:pt x="24426" y="15835"/>
                  <a:pt x="26135" y="13862"/>
                  <a:pt x="28008" y="12069"/>
                </a:cubicBezTo>
                <a:cubicBezTo>
                  <a:pt x="28033" y="12049"/>
                  <a:pt x="28056" y="12026"/>
                  <a:pt x="28078" y="12002"/>
                </a:cubicBezTo>
                <a:lnTo>
                  <a:pt x="28092" y="11988"/>
                </a:lnTo>
                <a:cubicBezTo>
                  <a:pt x="28388" y="11705"/>
                  <a:pt x="28357" y="11349"/>
                  <a:pt x="28171" y="11092"/>
                </a:cubicBezTo>
                <a:cubicBezTo>
                  <a:pt x="28091" y="10954"/>
                  <a:pt x="27962" y="10838"/>
                  <a:pt x="27771" y="10774"/>
                </a:cubicBezTo>
                <a:cubicBezTo>
                  <a:pt x="24974" y="9859"/>
                  <a:pt x="22079" y="8708"/>
                  <a:pt x="19156" y="8241"/>
                </a:cubicBezTo>
                <a:cubicBezTo>
                  <a:pt x="17762" y="5615"/>
                  <a:pt x="16497" y="2922"/>
                  <a:pt x="14994" y="353"/>
                </a:cubicBezTo>
                <a:cubicBezTo>
                  <a:pt x="14857" y="119"/>
                  <a:pt x="14609" y="0"/>
                  <a:pt x="14362" y="0"/>
                </a:cubicBezTo>
                <a:close/>
              </a:path>
            </a:pathLst>
          </a:custGeom>
          <a:solidFill>
            <a:schemeClr val="dk2"/>
          </a:solidFill>
          <a:ln w="2682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2_1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4" name="Google Shape;1164;p20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1165" name="Google Shape;1165;p20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1166" name="Google Shape;1166;p20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0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0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0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0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0" name="Google Shape;1190;p20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1191" name="Google Shape;1191;p20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1192" name="Google Shape;1192;p20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20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20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20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20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20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20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20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20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20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20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20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4" name="Google Shape;1204;p20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1205" name="Google Shape;1205;p20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0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0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0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0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20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20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20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20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20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20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20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20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20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20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20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20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20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20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20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20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20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20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20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29" name="Google Shape;1229;p20"/>
          <p:cNvSpPr txBox="1">
            <a:spLocks noGrp="1"/>
          </p:cNvSpPr>
          <p:nvPr>
            <p:ph type="title"/>
          </p:nvPr>
        </p:nvSpPr>
        <p:spPr>
          <a:xfrm>
            <a:off x="722376" y="594360"/>
            <a:ext cx="7708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20"/>
          <p:cNvSpPr txBox="1">
            <a:spLocks noGrp="1"/>
          </p:cNvSpPr>
          <p:nvPr>
            <p:ph type="subTitle" idx="1"/>
          </p:nvPr>
        </p:nvSpPr>
        <p:spPr>
          <a:xfrm>
            <a:off x="1789950" y="1432300"/>
            <a:ext cx="5564100" cy="30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31" name="Google Shape;1231;p20"/>
          <p:cNvGrpSpPr/>
          <p:nvPr/>
        </p:nvGrpSpPr>
        <p:grpSpPr>
          <a:xfrm>
            <a:off x="1964014" y="4498780"/>
            <a:ext cx="540214" cy="453745"/>
            <a:chOff x="7457739" y="2129605"/>
            <a:chExt cx="540214" cy="453745"/>
          </a:xfrm>
        </p:grpSpPr>
        <p:sp>
          <p:nvSpPr>
            <p:cNvPr id="1232" name="Google Shape;1232;p20"/>
            <p:cNvSpPr/>
            <p:nvPr/>
          </p:nvSpPr>
          <p:spPr>
            <a:xfrm>
              <a:off x="7571050" y="2129605"/>
              <a:ext cx="319612" cy="453745"/>
            </a:xfrm>
            <a:custGeom>
              <a:avLst/>
              <a:gdLst/>
              <a:ahLst/>
              <a:cxnLst/>
              <a:rect l="l" t="t" r="r" b="b"/>
              <a:pathLst>
                <a:path w="27364" h="38848" extrusionOk="0">
                  <a:moveTo>
                    <a:pt x="17460" y="15247"/>
                  </a:moveTo>
                  <a:cubicBezTo>
                    <a:pt x="17775" y="15247"/>
                    <a:pt x="17280" y="16129"/>
                    <a:pt x="17214" y="16194"/>
                  </a:cubicBezTo>
                  <a:cubicBezTo>
                    <a:pt x="17138" y="16267"/>
                    <a:pt x="17057" y="16336"/>
                    <a:pt x="16974" y="16399"/>
                  </a:cubicBezTo>
                  <a:lnTo>
                    <a:pt x="16972" y="16398"/>
                  </a:lnTo>
                  <a:cubicBezTo>
                    <a:pt x="16976" y="16385"/>
                    <a:pt x="16976" y="16372"/>
                    <a:pt x="16979" y="16359"/>
                  </a:cubicBezTo>
                  <a:cubicBezTo>
                    <a:pt x="17024" y="16158"/>
                    <a:pt x="17203" y="15310"/>
                    <a:pt x="17391" y="15258"/>
                  </a:cubicBezTo>
                  <a:cubicBezTo>
                    <a:pt x="17417" y="15251"/>
                    <a:pt x="17440" y="15247"/>
                    <a:pt x="17460" y="15247"/>
                  </a:cubicBezTo>
                  <a:close/>
                  <a:moveTo>
                    <a:pt x="8744" y="14993"/>
                  </a:moveTo>
                  <a:cubicBezTo>
                    <a:pt x="8854" y="14993"/>
                    <a:pt x="8942" y="15140"/>
                    <a:pt x="9120" y="15338"/>
                  </a:cubicBezTo>
                  <a:cubicBezTo>
                    <a:pt x="9513" y="15776"/>
                    <a:pt x="9732" y="16303"/>
                    <a:pt x="9853" y="16865"/>
                  </a:cubicBezTo>
                  <a:cubicBezTo>
                    <a:pt x="9412" y="16725"/>
                    <a:pt x="9102" y="16544"/>
                    <a:pt x="8750" y="16167"/>
                  </a:cubicBezTo>
                  <a:cubicBezTo>
                    <a:pt x="8431" y="15826"/>
                    <a:pt x="8150" y="15616"/>
                    <a:pt x="8465" y="15215"/>
                  </a:cubicBezTo>
                  <a:cubicBezTo>
                    <a:pt x="8590" y="15058"/>
                    <a:pt x="8672" y="14993"/>
                    <a:pt x="8744" y="14993"/>
                  </a:cubicBezTo>
                  <a:close/>
                  <a:moveTo>
                    <a:pt x="13213" y="1703"/>
                  </a:moveTo>
                  <a:cubicBezTo>
                    <a:pt x="16837" y="1703"/>
                    <a:pt x="20422" y="3431"/>
                    <a:pt x="22592" y="6388"/>
                  </a:cubicBezTo>
                  <a:cubicBezTo>
                    <a:pt x="24279" y="8891"/>
                    <a:pt x="24782" y="12145"/>
                    <a:pt x="24613" y="15110"/>
                  </a:cubicBezTo>
                  <a:lnTo>
                    <a:pt x="24611" y="15110"/>
                  </a:lnTo>
                  <a:cubicBezTo>
                    <a:pt x="24415" y="18543"/>
                    <a:pt x="23028" y="21313"/>
                    <a:pt x="20637" y="23730"/>
                  </a:cubicBezTo>
                  <a:cubicBezTo>
                    <a:pt x="20394" y="23975"/>
                    <a:pt x="20116" y="24219"/>
                    <a:pt x="19821" y="24464"/>
                  </a:cubicBezTo>
                  <a:cubicBezTo>
                    <a:pt x="18547" y="22901"/>
                    <a:pt x="17235" y="20537"/>
                    <a:pt x="16933" y="18348"/>
                  </a:cubicBezTo>
                  <a:cubicBezTo>
                    <a:pt x="18338" y="17768"/>
                    <a:pt x="19742" y="16420"/>
                    <a:pt x="19590" y="14770"/>
                  </a:cubicBezTo>
                  <a:cubicBezTo>
                    <a:pt x="19497" y="13774"/>
                    <a:pt x="18762" y="13076"/>
                    <a:pt x="17918" y="13076"/>
                  </a:cubicBezTo>
                  <a:cubicBezTo>
                    <a:pt x="17575" y="13076"/>
                    <a:pt x="17215" y="13191"/>
                    <a:pt x="16873" y="13447"/>
                  </a:cubicBezTo>
                  <a:cubicBezTo>
                    <a:pt x="15811" y="14243"/>
                    <a:pt x="15408" y="15711"/>
                    <a:pt x="15341" y="17113"/>
                  </a:cubicBezTo>
                  <a:cubicBezTo>
                    <a:pt x="15294" y="17126"/>
                    <a:pt x="15245" y="17139"/>
                    <a:pt x="15198" y="17149"/>
                  </a:cubicBezTo>
                  <a:cubicBezTo>
                    <a:pt x="14571" y="17299"/>
                    <a:pt x="13915" y="17364"/>
                    <a:pt x="13253" y="17364"/>
                  </a:cubicBezTo>
                  <a:cubicBezTo>
                    <a:pt x="12661" y="17364"/>
                    <a:pt x="12064" y="17312"/>
                    <a:pt x="11480" y="17221"/>
                  </a:cubicBezTo>
                  <a:cubicBezTo>
                    <a:pt x="11421" y="16692"/>
                    <a:pt x="11309" y="16180"/>
                    <a:pt x="11129" y="15702"/>
                  </a:cubicBezTo>
                  <a:cubicBezTo>
                    <a:pt x="10720" y="14614"/>
                    <a:pt x="9829" y="13490"/>
                    <a:pt x="8587" y="13490"/>
                  </a:cubicBezTo>
                  <a:cubicBezTo>
                    <a:pt x="8510" y="13490"/>
                    <a:pt x="8432" y="13494"/>
                    <a:pt x="8353" y="13503"/>
                  </a:cubicBezTo>
                  <a:cubicBezTo>
                    <a:pt x="7006" y="13653"/>
                    <a:pt x="6620" y="14985"/>
                    <a:pt x="7054" y="16101"/>
                  </a:cubicBezTo>
                  <a:cubicBezTo>
                    <a:pt x="7615" y="17545"/>
                    <a:pt x="8632" y="18133"/>
                    <a:pt x="9981" y="18478"/>
                  </a:cubicBezTo>
                  <a:cubicBezTo>
                    <a:pt x="9977" y="18733"/>
                    <a:pt x="9967" y="18984"/>
                    <a:pt x="9955" y="19227"/>
                  </a:cubicBezTo>
                  <a:cubicBezTo>
                    <a:pt x="9884" y="20707"/>
                    <a:pt x="9555" y="22158"/>
                    <a:pt x="9088" y="23559"/>
                  </a:cubicBezTo>
                  <a:cubicBezTo>
                    <a:pt x="8880" y="24184"/>
                    <a:pt x="8641" y="24799"/>
                    <a:pt x="8406" y="25414"/>
                  </a:cubicBezTo>
                  <a:cubicBezTo>
                    <a:pt x="8379" y="25483"/>
                    <a:pt x="8359" y="25545"/>
                    <a:pt x="8340" y="25606"/>
                  </a:cubicBezTo>
                  <a:cubicBezTo>
                    <a:pt x="7944" y="25275"/>
                    <a:pt x="7540" y="24955"/>
                    <a:pt x="7185" y="24626"/>
                  </a:cubicBezTo>
                  <a:cubicBezTo>
                    <a:pt x="5885" y="23419"/>
                    <a:pt x="4649" y="22116"/>
                    <a:pt x="3761" y="20570"/>
                  </a:cubicBezTo>
                  <a:cubicBezTo>
                    <a:pt x="0" y="14021"/>
                    <a:pt x="2968" y="3677"/>
                    <a:pt x="10838" y="1958"/>
                  </a:cubicBezTo>
                  <a:cubicBezTo>
                    <a:pt x="11622" y="1786"/>
                    <a:pt x="12419" y="1703"/>
                    <a:pt x="13213" y="1703"/>
                  </a:cubicBezTo>
                  <a:close/>
                  <a:moveTo>
                    <a:pt x="11517" y="18784"/>
                  </a:moveTo>
                  <a:cubicBezTo>
                    <a:pt x="12213" y="18893"/>
                    <a:pt x="12917" y="18958"/>
                    <a:pt x="13617" y="18958"/>
                  </a:cubicBezTo>
                  <a:cubicBezTo>
                    <a:pt x="14219" y="18958"/>
                    <a:pt x="14818" y="18910"/>
                    <a:pt x="15408" y="18798"/>
                  </a:cubicBezTo>
                  <a:cubicBezTo>
                    <a:pt x="15414" y="18839"/>
                    <a:pt x="15418" y="18882"/>
                    <a:pt x="15423" y="18923"/>
                  </a:cubicBezTo>
                  <a:cubicBezTo>
                    <a:pt x="15750" y="21234"/>
                    <a:pt x="16945" y="23808"/>
                    <a:pt x="18340" y="25709"/>
                  </a:cubicBezTo>
                  <a:cubicBezTo>
                    <a:pt x="17709" y="26282"/>
                    <a:pt x="17153" y="26902"/>
                    <a:pt x="16869" y="27617"/>
                  </a:cubicBezTo>
                  <a:cubicBezTo>
                    <a:pt x="16620" y="28246"/>
                    <a:pt x="16461" y="28929"/>
                    <a:pt x="16350" y="29629"/>
                  </a:cubicBezTo>
                  <a:cubicBezTo>
                    <a:pt x="16076" y="29583"/>
                    <a:pt x="15785" y="29565"/>
                    <a:pt x="15486" y="29565"/>
                  </a:cubicBezTo>
                  <a:cubicBezTo>
                    <a:pt x="14530" y="29565"/>
                    <a:pt x="13498" y="29747"/>
                    <a:pt x="12741" y="29747"/>
                  </a:cubicBezTo>
                  <a:cubicBezTo>
                    <a:pt x="12739" y="29747"/>
                    <a:pt x="12737" y="29747"/>
                    <a:pt x="12736" y="29747"/>
                  </a:cubicBezTo>
                  <a:cubicBezTo>
                    <a:pt x="12244" y="29747"/>
                    <a:pt x="11613" y="29673"/>
                    <a:pt x="10993" y="29673"/>
                  </a:cubicBezTo>
                  <a:cubicBezTo>
                    <a:pt x="10859" y="29673"/>
                    <a:pt x="10726" y="29677"/>
                    <a:pt x="10595" y="29685"/>
                  </a:cubicBezTo>
                  <a:cubicBezTo>
                    <a:pt x="10451" y="28669"/>
                    <a:pt x="10198" y="27685"/>
                    <a:pt x="9677" y="26955"/>
                  </a:cubicBezTo>
                  <a:cubicBezTo>
                    <a:pt x="9547" y="26773"/>
                    <a:pt x="9397" y="26601"/>
                    <a:pt x="9238" y="26434"/>
                  </a:cubicBezTo>
                  <a:cubicBezTo>
                    <a:pt x="9518" y="26091"/>
                    <a:pt x="9746" y="25729"/>
                    <a:pt x="9982" y="25189"/>
                  </a:cubicBezTo>
                  <a:cubicBezTo>
                    <a:pt x="10432" y="24160"/>
                    <a:pt x="10773" y="23068"/>
                    <a:pt x="11029" y="21974"/>
                  </a:cubicBezTo>
                  <a:cubicBezTo>
                    <a:pt x="11257" y="20997"/>
                    <a:pt x="11462" y="19889"/>
                    <a:pt x="11517" y="18784"/>
                  </a:cubicBezTo>
                  <a:close/>
                  <a:moveTo>
                    <a:pt x="15951" y="31398"/>
                  </a:moveTo>
                  <a:cubicBezTo>
                    <a:pt x="16016" y="31398"/>
                    <a:pt x="16077" y="31403"/>
                    <a:pt x="16130" y="31417"/>
                  </a:cubicBezTo>
                  <a:cubicBezTo>
                    <a:pt x="16186" y="31432"/>
                    <a:pt x="16241" y="31443"/>
                    <a:pt x="16298" y="31449"/>
                  </a:cubicBezTo>
                  <a:cubicBezTo>
                    <a:pt x="16393" y="31743"/>
                    <a:pt x="16458" y="32051"/>
                    <a:pt x="16508" y="32363"/>
                  </a:cubicBezTo>
                  <a:cubicBezTo>
                    <a:pt x="16417" y="32327"/>
                    <a:pt x="16322" y="32302"/>
                    <a:pt x="16225" y="32293"/>
                  </a:cubicBezTo>
                  <a:cubicBezTo>
                    <a:pt x="16003" y="32269"/>
                    <a:pt x="15776" y="32260"/>
                    <a:pt x="15546" y="32260"/>
                  </a:cubicBezTo>
                  <a:cubicBezTo>
                    <a:pt x="14646" y="32260"/>
                    <a:pt x="13697" y="32404"/>
                    <a:pt x="12816" y="32418"/>
                  </a:cubicBezTo>
                  <a:cubicBezTo>
                    <a:pt x="12777" y="32419"/>
                    <a:pt x="12737" y="32419"/>
                    <a:pt x="12697" y="32419"/>
                  </a:cubicBezTo>
                  <a:cubicBezTo>
                    <a:pt x="12514" y="32419"/>
                    <a:pt x="12320" y="32414"/>
                    <a:pt x="12124" y="32414"/>
                  </a:cubicBezTo>
                  <a:cubicBezTo>
                    <a:pt x="11539" y="32414"/>
                    <a:pt x="10929" y="32460"/>
                    <a:pt x="10508" y="32830"/>
                  </a:cubicBezTo>
                  <a:cubicBezTo>
                    <a:pt x="10451" y="32881"/>
                    <a:pt x="10451" y="32968"/>
                    <a:pt x="10482" y="33031"/>
                  </a:cubicBezTo>
                  <a:cubicBezTo>
                    <a:pt x="10877" y="33825"/>
                    <a:pt x="12018" y="33965"/>
                    <a:pt x="12816" y="34070"/>
                  </a:cubicBezTo>
                  <a:cubicBezTo>
                    <a:pt x="13299" y="34134"/>
                    <a:pt x="13844" y="34183"/>
                    <a:pt x="14393" y="34183"/>
                  </a:cubicBezTo>
                  <a:cubicBezTo>
                    <a:pt x="15112" y="34183"/>
                    <a:pt x="15837" y="34098"/>
                    <a:pt x="16436" y="33849"/>
                  </a:cubicBezTo>
                  <a:cubicBezTo>
                    <a:pt x="16504" y="33820"/>
                    <a:pt x="16570" y="33784"/>
                    <a:pt x="16631" y="33740"/>
                  </a:cubicBezTo>
                  <a:cubicBezTo>
                    <a:pt x="16642" y="34037"/>
                    <a:pt x="16646" y="34331"/>
                    <a:pt x="16649" y="34617"/>
                  </a:cubicBezTo>
                  <a:cubicBezTo>
                    <a:pt x="16652" y="34807"/>
                    <a:pt x="16653" y="34988"/>
                    <a:pt x="16644" y="35161"/>
                  </a:cubicBezTo>
                  <a:cubicBezTo>
                    <a:pt x="16587" y="35030"/>
                    <a:pt x="16494" y="34916"/>
                    <a:pt x="16376" y="34850"/>
                  </a:cubicBezTo>
                  <a:cubicBezTo>
                    <a:pt x="16065" y="34674"/>
                    <a:pt x="15746" y="34622"/>
                    <a:pt x="15421" y="34622"/>
                  </a:cubicBezTo>
                  <a:cubicBezTo>
                    <a:pt x="14953" y="34622"/>
                    <a:pt x="14472" y="34730"/>
                    <a:pt x="13978" y="34737"/>
                  </a:cubicBezTo>
                  <a:cubicBezTo>
                    <a:pt x="13943" y="34737"/>
                    <a:pt x="13908" y="34738"/>
                    <a:pt x="13874" y="34738"/>
                  </a:cubicBezTo>
                  <a:cubicBezTo>
                    <a:pt x="13030" y="34738"/>
                    <a:pt x="12193" y="34591"/>
                    <a:pt x="11354" y="34591"/>
                  </a:cubicBezTo>
                  <a:cubicBezTo>
                    <a:pt x="11292" y="34591"/>
                    <a:pt x="11231" y="34591"/>
                    <a:pt x="11169" y="34593"/>
                  </a:cubicBezTo>
                  <a:cubicBezTo>
                    <a:pt x="10448" y="34612"/>
                    <a:pt x="10203" y="35549"/>
                    <a:pt x="10807" y="35932"/>
                  </a:cubicBezTo>
                  <a:cubicBezTo>
                    <a:pt x="11663" y="36474"/>
                    <a:pt x="12763" y="36647"/>
                    <a:pt x="13776" y="36647"/>
                  </a:cubicBezTo>
                  <a:cubicBezTo>
                    <a:pt x="13844" y="36647"/>
                    <a:pt x="13911" y="36646"/>
                    <a:pt x="13978" y="36644"/>
                  </a:cubicBezTo>
                  <a:cubicBezTo>
                    <a:pt x="14909" y="36624"/>
                    <a:pt x="15932" y="36596"/>
                    <a:pt x="16536" y="35854"/>
                  </a:cubicBezTo>
                  <a:lnTo>
                    <a:pt x="16536" y="35854"/>
                  </a:lnTo>
                  <a:cubicBezTo>
                    <a:pt x="16401" y="36273"/>
                    <a:pt x="16115" y="36592"/>
                    <a:pt x="15508" y="36771"/>
                  </a:cubicBezTo>
                  <a:cubicBezTo>
                    <a:pt x="14925" y="36943"/>
                    <a:pt x="14236" y="37013"/>
                    <a:pt x="13546" y="37013"/>
                  </a:cubicBezTo>
                  <a:cubicBezTo>
                    <a:pt x="12896" y="37013"/>
                    <a:pt x="12247" y="36951"/>
                    <a:pt x="11684" y="36855"/>
                  </a:cubicBezTo>
                  <a:cubicBezTo>
                    <a:pt x="11144" y="36761"/>
                    <a:pt x="10541" y="36707"/>
                    <a:pt x="10271" y="36142"/>
                  </a:cubicBezTo>
                  <a:cubicBezTo>
                    <a:pt x="10041" y="35663"/>
                    <a:pt x="10199" y="34646"/>
                    <a:pt x="10201" y="34113"/>
                  </a:cubicBezTo>
                  <a:cubicBezTo>
                    <a:pt x="10204" y="33438"/>
                    <a:pt x="10227" y="32760"/>
                    <a:pt x="10289" y="32086"/>
                  </a:cubicBezTo>
                  <a:cubicBezTo>
                    <a:pt x="10337" y="31566"/>
                    <a:pt x="10428" y="31457"/>
                    <a:pt x="10678" y="31457"/>
                  </a:cubicBezTo>
                  <a:cubicBezTo>
                    <a:pt x="10837" y="31457"/>
                    <a:pt x="11061" y="31502"/>
                    <a:pt x="11380" y="31512"/>
                  </a:cubicBezTo>
                  <a:cubicBezTo>
                    <a:pt x="11689" y="31522"/>
                    <a:pt x="12000" y="31526"/>
                    <a:pt x="12312" y="31526"/>
                  </a:cubicBezTo>
                  <a:cubicBezTo>
                    <a:pt x="12798" y="31526"/>
                    <a:pt x="13285" y="31516"/>
                    <a:pt x="13769" y="31505"/>
                  </a:cubicBezTo>
                  <a:cubicBezTo>
                    <a:pt x="14318" y="31492"/>
                    <a:pt x="14867" y="31464"/>
                    <a:pt x="15416" y="31443"/>
                  </a:cubicBezTo>
                  <a:cubicBezTo>
                    <a:pt x="15564" y="31438"/>
                    <a:pt x="15772" y="31398"/>
                    <a:pt x="15951" y="31398"/>
                  </a:cubicBezTo>
                  <a:close/>
                  <a:moveTo>
                    <a:pt x="13257" y="1"/>
                  </a:moveTo>
                  <a:cubicBezTo>
                    <a:pt x="10015" y="1"/>
                    <a:pt x="6789" y="1209"/>
                    <a:pt x="4344" y="3791"/>
                  </a:cubicBezTo>
                  <a:cubicBezTo>
                    <a:pt x="1447" y="6852"/>
                    <a:pt x="224" y="10814"/>
                    <a:pt x="477" y="15007"/>
                  </a:cubicBezTo>
                  <a:cubicBezTo>
                    <a:pt x="735" y="19311"/>
                    <a:pt x="2586" y="22701"/>
                    <a:pt x="5675" y="25629"/>
                  </a:cubicBezTo>
                  <a:cubicBezTo>
                    <a:pt x="6595" y="26501"/>
                    <a:pt x="8139" y="27366"/>
                    <a:pt x="8492" y="28635"/>
                  </a:cubicBezTo>
                  <a:cubicBezTo>
                    <a:pt x="8662" y="29246"/>
                    <a:pt x="8777" y="29878"/>
                    <a:pt x="8865" y="30515"/>
                  </a:cubicBezTo>
                  <a:cubicBezTo>
                    <a:pt x="8831" y="30565"/>
                    <a:pt x="8801" y="30619"/>
                    <a:pt x="8774" y="30674"/>
                  </a:cubicBezTo>
                  <a:cubicBezTo>
                    <a:pt x="8430" y="31424"/>
                    <a:pt x="8486" y="32439"/>
                    <a:pt x="8455" y="33244"/>
                  </a:cubicBezTo>
                  <a:cubicBezTo>
                    <a:pt x="8413" y="34321"/>
                    <a:pt x="8342" y="35499"/>
                    <a:pt x="8559" y="36562"/>
                  </a:cubicBezTo>
                  <a:cubicBezTo>
                    <a:pt x="8913" y="38291"/>
                    <a:pt x="11018" y="38848"/>
                    <a:pt x="13060" y="38848"/>
                  </a:cubicBezTo>
                  <a:cubicBezTo>
                    <a:pt x="14333" y="38848"/>
                    <a:pt x="15580" y="38632"/>
                    <a:pt x="16364" y="38349"/>
                  </a:cubicBezTo>
                  <a:cubicBezTo>
                    <a:pt x="17563" y="37916"/>
                    <a:pt x="18237" y="37096"/>
                    <a:pt x="18378" y="35818"/>
                  </a:cubicBezTo>
                  <a:cubicBezTo>
                    <a:pt x="18548" y="34262"/>
                    <a:pt x="18481" y="32311"/>
                    <a:pt x="17955" y="30831"/>
                  </a:cubicBezTo>
                  <a:cubicBezTo>
                    <a:pt x="17948" y="30813"/>
                    <a:pt x="17941" y="30798"/>
                    <a:pt x="17932" y="30782"/>
                  </a:cubicBezTo>
                  <a:cubicBezTo>
                    <a:pt x="18026" y="29699"/>
                    <a:pt x="18212" y="28577"/>
                    <a:pt x="18762" y="27862"/>
                  </a:cubicBezTo>
                  <a:cubicBezTo>
                    <a:pt x="19376" y="27065"/>
                    <a:pt x="20353" y="26440"/>
                    <a:pt x="21085" y="25753"/>
                  </a:cubicBezTo>
                  <a:cubicBezTo>
                    <a:pt x="22095" y="24808"/>
                    <a:pt x="23043" y="23797"/>
                    <a:pt x="23859" y="22679"/>
                  </a:cubicBezTo>
                  <a:cubicBezTo>
                    <a:pt x="27270" y="18001"/>
                    <a:pt x="27364" y="10313"/>
                    <a:pt x="24116" y="5497"/>
                  </a:cubicBezTo>
                  <a:cubicBezTo>
                    <a:pt x="21510" y="1945"/>
                    <a:pt x="17370" y="1"/>
                    <a:pt x="13257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7883897" y="2180450"/>
              <a:ext cx="88196" cy="53786"/>
            </a:xfrm>
            <a:custGeom>
              <a:avLst/>
              <a:gdLst/>
              <a:ahLst/>
              <a:cxnLst/>
              <a:rect l="l" t="t" r="r" b="b"/>
              <a:pathLst>
                <a:path w="7551" h="4605" extrusionOk="0">
                  <a:moveTo>
                    <a:pt x="5837" y="1"/>
                  </a:moveTo>
                  <a:cubicBezTo>
                    <a:pt x="5570" y="1"/>
                    <a:pt x="5305" y="63"/>
                    <a:pt x="5083" y="185"/>
                  </a:cubicBezTo>
                  <a:cubicBezTo>
                    <a:pt x="4175" y="686"/>
                    <a:pt x="3260" y="1185"/>
                    <a:pt x="2379" y="1731"/>
                  </a:cubicBezTo>
                  <a:cubicBezTo>
                    <a:pt x="1619" y="2202"/>
                    <a:pt x="707" y="2680"/>
                    <a:pt x="279" y="3492"/>
                  </a:cubicBezTo>
                  <a:cubicBezTo>
                    <a:pt x="1" y="4019"/>
                    <a:pt x="359" y="4530"/>
                    <a:pt x="910" y="4591"/>
                  </a:cubicBezTo>
                  <a:cubicBezTo>
                    <a:pt x="992" y="4600"/>
                    <a:pt x="1073" y="4604"/>
                    <a:pt x="1155" y="4604"/>
                  </a:cubicBezTo>
                  <a:cubicBezTo>
                    <a:pt x="1962" y="4604"/>
                    <a:pt x="2764" y="4187"/>
                    <a:pt x="3504" y="3903"/>
                  </a:cubicBezTo>
                  <a:cubicBezTo>
                    <a:pt x="4406" y="3556"/>
                    <a:pt x="5308" y="3207"/>
                    <a:pt x="6218" y="2881"/>
                  </a:cubicBezTo>
                  <a:cubicBezTo>
                    <a:pt x="6913" y="2632"/>
                    <a:pt x="7551" y="1857"/>
                    <a:pt x="7249" y="1067"/>
                  </a:cubicBezTo>
                  <a:cubicBezTo>
                    <a:pt x="7203" y="949"/>
                    <a:pt x="7154" y="829"/>
                    <a:pt x="7100" y="714"/>
                  </a:cubicBezTo>
                  <a:cubicBezTo>
                    <a:pt x="6870" y="232"/>
                    <a:pt x="6351" y="1"/>
                    <a:pt x="5837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7903905" y="2260157"/>
              <a:ext cx="94047" cy="35367"/>
            </a:xfrm>
            <a:custGeom>
              <a:avLst/>
              <a:gdLst/>
              <a:ahLst/>
              <a:cxnLst/>
              <a:rect l="l" t="t" r="r" b="b"/>
              <a:pathLst>
                <a:path w="8052" h="3028" extrusionOk="0">
                  <a:moveTo>
                    <a:pt x="5439" y="0"/>
                  </a:moveTo>
                  <a:cubicBezTo>
                    <a:pt x="3806" y="0"/>
                    <a:pt x="1910" y="99"/>
                    <a:pt x="498" y="763"/>
                  </a:cubicBezTo>
                  <a:cubicBezTo>
                    <a:pt x="7" y="992"/>
                    <a:pt x="0" y="1839"/>
                    <a:pt x="498" y="2068"/>
                  </a:cubicBezTo>
                  <a:cubicBezTo>
                    <a:pt x="2128" y="2815"/>
                    <a:pt x="4357" y="2896"/>
                    <a:pt x="6128" y="3023"/>
                  </a:cubicBezTo>
                  <a:cubicBezTo>
                    <a:pt x="6170" y="3027"/>
                    <a:pt x="6211" y="3028"/>
                    <a:pt x="6251" y="3028"/>
                  </a:cubicBezTo>
                  <a:cubicBezTo>
                    <a:pt x="8052" y="3028"/>
                    <a:pt x="8045" y="27"/>
                    <a:pt x="6128" y="5"/>
                  </a:cubicBezTo>
                  <a:cubicBezTo>
                    <a:pt x="5906" y="2"/>
                    <a:pt x="5675" y="0"/>
                    <a:pt x="5439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7891664" y="2334269"/>
              <a:ext cx="83722" cy="53927"/>
            </a:xfrm>
            <a:custGeom>
              <a:avLst/>
              <a:gdLst/>
              <a:ahLst/>
              <a:cxnLst/>
              <a:rect l="l" t="t" r="r" b="b"/>
              <a:pathLst>
                <a:path w="7168" h="4617" extrusionOk="0">
                  <a:moveTo>
                    <a:pt x="957" y="0"/>
                  </a:moveTo>
                  <a:cubicBezTo>
                    <a:pt x="387" y="0"/>
                    <a:pt x="2" y="215"/>
                    <a:pt x="1" y="797"/>
                  </a:cubicBezTo>
                  <a:cubicBezTo>
                    <a:pt x="0" y="1681"/>
                    <a:pt x="851" y="2247"/>
                    <a:pt x="1500" y="2721"/>
                  </a:cubicBezTo>
                  <a:cubicBezTo>
                    <a:pt x="2311" y="3311"/>
                    <a:pt x="3171" y="3834"/>
                    <a:pt x="4017" y="4372"/>
                  </a:cubicBezTo>
                  <a:cubicBezTo>
                    <a:pt x="4284" y="4542"/>
                    <a:pt x="4550" y="4616"/>
                    <a:pt x="4801" y="4616"/>
                  </a:cubicBezTo>
                  <a:cubicBezTo>
                    <a:pt x="6200" y="4616"/>
                    <a:pt x="7168" y="2327"/>
                    <a:pt x="5614" y="1640"/>
                  </a:cubicBezTo>
                  <a:cubicBezTo>
                    <a:pt x="5081" y="1405"/>
                    <a:pt x="2414" y="0"/>
                    <a:pt x="957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7483657" y="2180438"/>
              <a:ext cx="88161" cy="53798"/>
            </a:xfrm>
            <a:custGeom>
              <a:avLst/>
              <a:gdLst/>
              <a:ahLst/>
              <a:cxnLst/>
              <a:rect l="l" t="t" r="r" b="b"/>
              <a:pathLst>
                <a:path w="7548" h="4606" extrusionOk="0">
                  <a:moveTo>
                    <a:pt x="1709" y="1"/>
                  </a:moveTo>
                  <a:cubicBezTo>
                    <a:pt x="1197" y="1"/>
                    <a:pt x="679" y="232"/>
                    <a:pt x="449" y="715"/>
                  </a:cubicBezTo>
                  <a:cubicBezTo>
                    <a:pt x="394" y="830"/>
                    <a:pt x="346" y="950"/>
                    <a:pt x="301" y="1068"/>
                  </a:cubicBezTo>
                  <a:cubicBezTo>
                    <a:pt x="0" y="1851"/>
                    <a:pt x="641" y="2634"/>
                    <a:pt x="1330" y="2882"/>
                  </a:cubicBezTo>
                  <a:cubicBezTo>
                    <a:pt x="2241" y="3208"/>
                    <a:pt x="3142" y="3557"/>
                    <a:pt x="4046" y="3904"/>
                  </a:cubicBezTo>
                  <a:cubicBezTo>
                    <a:pt x="4786" y="4188"/>
                    <a:pt x="5588" y="4605"/>
                    <a:pt x="6394" y="4605"/>
                  </a:cubicBezTo>
                  <a:cubicBezTo>
                    <a:pt x="6475" y="4605"/>
                    <a:pt x="6557" y="4601"/>
                    <a:pt x="6638" y="4592"/>
                  </a:cubicBezTo>
                  <a:cubicBezTo>
                    <a:pt x="7190" y="4531"/>
                    <a:pt x="7547" y="4020"/>
                    <a:pt x="7269" y="3493"/>
                  </a:cubicBezTo>
                  <a:cubicBezTo>
                    <a:pt x="6842" y="2681"/>
                    <a:pt x="5930" y="2203"/>
                    <a:pt x="5171" y="1732"/>
                  </a:cubicBezTo>
                  <a:cubicBezTo>
                    <a:pt x="4290" y="1186"/>
                    <a:pt x="3375" y="685"/>
                    <a:pt x="2466" y="186"/>
                  </a:cubicBezTo>
                  <a:cubicBezTo>
                    <a:pt x="2242" y="63"/>
                    <a:pt x="1976" y="1"/>
                    <a:pt x="1709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7457739" y="2260157"/>
              <a:ext cx="94094" cy="35367"/>
            </a:xfrm>
            <a:custGeom>
              <a:avLst/>
              <a:gdLst/>
              <a:ahLst/>
              <a:cxnLst/>
              <a:rect l="l" t="t" r="r" b="b"/>
              <a:pathLst>
                <a:path w="8056" h="3028" extrusionOk="0">
                  <a:moveTo>
                    <a:pt x="2603" y="0"/>
                  </a:moveTo>
                  <a:cubicBezTo>
                    <a:pt x="2371" y="0"/>
                    <a:pt x="2145" y="2"/>
                    <a:pt x="1927" y="5"/>
                  </a:cubicBezTo>
                  <a:cubicBezTo>
                    <a:pt x="14" y="27"/>
                    <a:pt x="1" y="3028"/>
                    <a:pt x="1804" y="3028"/>
                  </a:cubicBezTo>
                  <a:cubicBezTo>
                    <a:pt x="1844" y="3028"/>
                    <a:pt x="1885" y="3027"/>
                    <a:pt x="1927" y="3023"/>
                  </a:cubicBezTo>
                  <a:cubicBezTo>
                    <a:pt x="3701" y="2895"/>
                    <a:pt x="5930" y="2815"/>
                    <a:pt x="7558" y="2068"/>
                  </a:cubicBezTo>
                  <a:cubicBezTo>
                    <a:pt x="8055" y="1839"/>
                    <a:pt x="8049" y="992"/>
                    <a:pt x="7558" y="763"/>
                  </a:cubicBezTo>
                  <a:cubicBezTo>
                    <a:pt x="6141" y="97"/>
                    <a:pt x="4237" y="0"/>
                    <a:pt x="2603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7480352" y="2334082"/>
              <a:ext cx="100308" cy="54113"/>
            </a:xfrm>
            <a:custGeom>
              <a:avLst/>
              <a:gdLst/>
              <a:ahLst/>
              <a:cxnLst/>
              <a:rect l="l" t="t" r="r" b="b"/>
              <a:pathLst>
                <a:path w="8588" h="4633" extrusionOk="0">
                  <a:moveTo>
                    <a:pt x="6046" y="1"/>
                  </a:moveTo>
                  <a:cubicBezTo>
                    <a:pt x="5469" y="1"/>
                    <a:pt x="4847" y="263"/>
                    <a:pt x="4349" y="457"/>
                  </a:cubicBezTo>
                  <a:cubicBezTo>
                    <a:pt x="3404" y="825"/>
                    <a:pt x="2480" y="1246"/>
                    <a:pt x="1553" y="1656"/>
                  </a:cubicBezTo>
                  <a:cubicBezTo>
                    <a:pt x="1" y="2342"/>
                    <a:pt x="965" y="4633"/>
                    <a:pt x="2365" y="4633"/>
                  </a:cubicBezTo>
                  <a:cubicBezTo>
                    <a:pt x="2617" y="4633"/>
                    <a:pt x="2883" y="4559"/>
                    <a:pt x="3150" y="4388"/>
                  </a:cubicBezTo>
                  <a:cubicBezTo>
                    <a:pt x="3868" y="3931"/>
                    <a:pt x="8587" y="1388"/>
                    <a:pt x="6825" y="218"/>
                  </a:cubicBezTo>
                  <a:cubicBezTo>
                    <a:pt x="6588" y="61"/>
                    <a:pt x="6322" y="1"/>
                    <a:pt x="6046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2_1_1"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21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1241" name="Google Shape;1241;p21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1242" name="Google Shape;1242;p21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1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1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1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1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1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1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1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1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1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1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1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1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1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1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1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1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1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1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1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1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6" name="Google Shape;1266;p21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1267" name="Google Shape;1267;p21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1268" name="Google Shape;1268;p21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21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21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21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21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21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21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21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21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21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21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21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0" name="Google Shape;1280;p21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1281" name="Google Shape;1281;p21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21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21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21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21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21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21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21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21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21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21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21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21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21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21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21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21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21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21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1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1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1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21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21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05" name="Google Shape;1305;p21"/>
          <p:cNvSpPr txBox="1">
            <a:spLocks noGrp="1"/>
          </p:cNvSpPr>
          <p:nvPr>
            <p:ph type="title"/>
          </p:nvPr>
        </p:nvSpPr>
        <p:spPr>
          <a:xfrm>
            <a:off x="722376" y="594360"/>
            <a:ext cx="7708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6" name="Google Shape;1306;p21"/>
          <p:cNvSpPr txBox="1">
            <a:spLocks noGrp="1"/>
          </p:cNvSpPr>
          <p:nvPr>
            <p:ph type="subTitle" idx="1"/>
          </p:nvPr>
        </p:nvSpPr>
        <p:spPr>
          <a:xfrm>
            <a:off x="1212300" y="1351175"/>
            <a:ext cx="6719400" cy="32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21"/>
          <p:cNvSpPr/>
          <p:nvPr/>
        </p:nvSpPr>
        <p:spPr>
          <a:xfrm>
            <a:off x="513513" y="4672934"/>
            <a:ext cx="763790" cy="211104"/>
          </a:xfrm>
          <a:custGeom>
            <a:avLst/>
            <a:gdLst/>
            <a:ahLst/>
            <a:cxnLst/>
            <a:rect l="l" t="t" r="r" b="b"/>
            <a:pathLst>
              <a:path w="65393" h="18074" extrusionOk="0">
                <a:moveTo>
                  <a:pt x="2806" y="3300"/>
                </a:moveTo>
                <a:cubicBezTo>
                  <a:pt x="2893" y="3300"/>
                  <a:pt x="2980" y="3304"/>
                  <a:pt x="3067" y="3313"/>
                </a:cubicBezTo>
                <a:cubicBezTo>
                  <a:pt x="5279" y="3775"/>
                  <a:pt x="7244" y="6075"/>
                  <a:pt x="8082" y="8263"/>
                </a:cubicBezTo>
                <a:cubicBezTo>
                  <a:pt x="6813" y="8229"/>
                  <a:pt x="5595" y="7883"/>
                  <a:pt x="4490" y="7187"/>
                </a:cubicBezTo>
                <a:cubicBezTo>
                  <a:pt x="3870" y="6795"/>
                  <a:pt x="3301" y="6300"/>
                  <a:pt x="2835" y="5731"/>
                </a:cubicBezTo>
                <a:cubicBezTo>
                  <a:pt x="2681" y="5544"/>
                  <a:pt x="2109" y="4847"/>
                  <a:pt x="2069" y="4548"/>
                </a:cubicBezTo>
                <a:cubicBezTo>
                  <a:pt x="1772" y="3960"/>
                  <a:pt x="1930" y="3452"/>
                  <a:pt x="2415" y="3329"/>
                </a:cubicBezTo>
                <a:cubicBezTo>
                  <a:pt x="2545" y="3309"/>
                  <a:pt x="2675" y="3300"/>
                  <a:pt x="2806" y="3300"/>
                </a:cubicBezTo>
                <a:close/>
                <a:moveTo>
                  <a:pt x="10570" y="2414"/>
                </a:moveTo>
                <a:cubicBezTo>
                  <a:pt x="10716" y="2414"/>
                  <a:pt x="10871" y="2426"/>
                  <a:pt x="11028" y="2441"/>
                </a:cubicBezTo>
                <a:cubicBezTo>
                  <a:pt x="13602" y="2987"/>
                  <a:pt x="15891" y="5718"/>
                  <a:pt x="16813" y="8263"/>
                </a:cubicBezTo>
                <a:cubicBezTo>
                  <a:pt x="15259" y="8250"/>
                  <a:pt x="13753" y="7829"/>
                  <a:pt x="12427" y="6956"/>
                </a:cubicBezTo>
                <a:cubicBezTo>
                  <a:pt x="11639" y="6437"/>
                  <a:pt x="10928" y="5786"/>
                  <a:pt x="10371" y="5021"/>
                </a:cubicBezTo>
                <a:cubicBezTo>
                  <a:pt x="10162" y="4735"/>
                  <a:pt x="9840" y="4342"/>
                  <a:pt x="9744" y="3988"/>
                </a:cubicBezTo>
                <a:cubicBezTo>
                  <a:pt x="9383" y="2671"/>
                  <a:pt x="9879" y="2414"/>
                  <a:pt x="10570" y="2414"/>
                </a:cubicBezTo>
                <a:close/>
                <a:moveTo>
                  <a:pt x="8082" y="9817"/>
                </a:moveTo>
                <a:cubicBezTo>
                  <a:pt x="7248" y="11997"/>
                  <a:pt x="5298" y="14282"/>
                  <a:pt x="3097" y="14761"/>
                </a:cubicBezTo>
                <a:cubicBezTo>
                  <a:pt x="2976" y="14772"/>
                  <a:pt x="2858" y="14781"/>
                  <a:pt x="2746" y="14781"/>
                </a:cubicBezTo>
                <a:cubicBezTo>
                  <a:pt x="2226" y="14781"/>
                  <a:pt x="1850" y="14587"/>
                  <a:pt x="2069" y="13533"/>
                </a:cubicBezTo>
                <a:cubicBezTo>
                  <a:pt x="2137" y="13211"/>
                  <a:pt x="2467" y="12848"/>
                  <a:pt x="2653" y="12595"/>
                </a:cubicBezTo>
                <a:cubicBezTo>
                  <a:pt x="3156" y="11917"/>
                  <a:pt x="3781" y="11350"/>
                  <a:pt x="4490" y="10894"/>
                </a:cubicBezTo>
                <a:cubicBezTo>
                  <a:pt x="5586" y="10193"/>
                  <a:pt x="6813" y="9851"/>
                  <a:pt x="8082" y="9817"/>
                </a:cubicBezTo>
                <a:close/>
                <a:moveTo>
                  <a:pt x="16813" y="9817"/>
                </a:moveTo>
                <a:lnTo>
                  <a:pt x="16813" y="9817"/>
                </a:lnTo>
                <a:cubicBezTo>
                  <a:pt x="15890" y="12364"/>
                  <a:pt x="13596" y="15099"/>
                  <a:pt x="11017" y="15642"/>
                </a:cubicBezTo>
                <a:cubicBezTo>
                  <a:pt x="10940" y="15651"/>
                  <a:pt x="10864" y="15655"/>
                  <a:pt x="10790" y="15655"/>
                </a:cubicBezTo>
                <a:cubicBezTo>
                  <a:pt x="10146" y="15655"/>
                  <a:pt x="9622" y="15338"/>
                  <a:pt x="9622" y="14781"/>
                </a:cubicBezTo>
                <a:cubicBezTo>
                  <a:pt x="9622" y="14298"/>
                  <a:pt x="9818" y="13867"/>
                  <a:pt x="10258" y="13226"/>
                </a:cubicBezTo>
                <a:cubicBezTo>
                  <a:pt x="10830" y="12393"/>
                  <a:pt x="11579" y="11675"/>
                  <a:pt x="12426" y="11125"/>
                </a:cubicBezTo>
                <a:cubicBezTo>
                  <a:pt x="13764" y="10257"/>
                  <a:pt x="15258" y="9831"/>
                  <a:pt x="16813" y="9817"/>
                </a:cubicBezTo>
                <a:close/>
                <a:moveTo>
                  <a:pt x="52019" y="1750"/>
                </a:moveTo>
                <a:cubicBezTo>
                  <a:pt x="52578" y="1750"/>
                  <a:pt x="53151" y="1853"/>
                  <a:pt x="53672" y="2046"/>
                </a:cubicBezTo>
                <a:cubicBezTo>
                  <a:pt x="55377" y="2856"/>
                  <a:pt x="56923" y="4073"/>
                  <a:pt x="58421" y="5204"/>
                </a:cubicBezTo>
                <a:cubicBezTo>
                  <a:pt x="60061" y="6443"/>
                  <a:pt x="61665" y="7741"/>
                  <a:pt x="63191" y="9120"/>
                </a:cubicBezTo>
                <a:cubicBezTo>
                  <a:pt x="61899" y="10344"/>
                  <a:pt x="60544" y="11505"/>
                  <a:pt x="59155" y="12616"/>
                </a:cubicBezTo>
                <a:cubicBezTo>
                  <a:pt x="57650" y="13823"/>
                  <a:pt x="55979" y="15271"/>
                  <a:pt x="54161" y="15993"/>
                </a:cubicBezTo>
                <a:cubicBezTo>
                  <a:pt x="53612" y="16211"/>
                  <a:pt x="52979" y="16331"/>
                  <a:pt x="52351" y="16331"/>
                </a:cubicBezTo>
                <a:cubicBezTo>
                  <a:pt x="50768" y="16331"/>
                  <a:pt x="49216" y="15571"/>
                  <a:pt x="49116" y="13712"/>
                </a:cubicBezTo>
                <a:cubicBezTo>
                  <a:pt x="49001" y="11581"/>
                  <a:pt x="52102" y="10196"/>
                  <a:pt x="53827" y="9929"/>
                </a:cubicBezTo>
                <a:cubicBezTo>
                  <a:pt x="54644" y="9804"/>
                  <a:pt x="54646" y="8402"/>
                  <a:pt x="53827" y="8278"/>
                </a:cubicBezTo>
                <a:cubicBezTo>
                  <a:pt x="51924" y="7991"/>
                  <a:pt x="49509" y="6822"/>
                  <a:pt x="49199" y="4695"/>
                </a:cubicBezTo>
                <a:cubicBezTo>
                  <a:pt x="48896" y="2622"/>
                  <a:pt x="50394" y="1750"/>
                  <a:pt x="52019" y="1750"/>
                </a:cubicBezTo>
                <a:close/>
                <a:moveTo>
                  <a:pt x="52006" y="1"/>
                </a:moveTo>
                <a:cubicBezTo>
                  <a:pt x="49761" y="1"/>
                  <a:pt x="47697" y="1321"/>
                  <a:pt x="47478" y="3939"/>
                </a:cubicBezTo>
                <a:cubicBezTo>
                  <a:pt x="47335" y="5654"/>
                  <a:pt x="48164" y="7096"/>
                  <a:pt x="49403" y="8144"/>
                </a:cubicBezTo>
                <a:cubicBezTo>
                  <a:pt x="49124" y="8144"/>
                  <a:pt x="48835" y="8144"/>
                  <a:pt x="48535" y="8144"/>
                </a:cubicBezTo>
                <a:cubicBezTo>
                  <a:pt x="41427" y="8144"/>
                  <a:pt x="28428" y="8228"/>
                  <a:pt x="18416" y="8320"/>
                </a:cubicBezTo>
                <a:cubicBezTo>
                  <a:pt x="17498" y="5169"/>
                  <a:pt x="14624" y="1633"/>
                  <a:pt x="11377" y="979"/>
                </a:cubicBezTo>
                <a:cubicBezTo>
                  <a:pt x="11332" y="971"/>
                  <a:pt x="11286" y="966"/>
                  <a:pt x="11240" y="966"/>
                </a:cubicBezTo>
                <a:cubicBezTo>
                  <a:pt x="11219" y="962"/>
                  <a:pt x="11200" y="955"/>
                  <a:pt x="11178" y="952"/>
                </a:cubicBezTo>
                <a:cubicBezTo>
                  <a:pt x="11013" y="934"/>
                  <a:pt x="10843" y="925"/>
                  <a:pt x="10673" y="925"/>
                </a:cubicBezTo>
                <a:cubicBezTo>
                  <a:pt x="9651" y="925"/>
                  <a:pt x="8586" y="1269"/>
                  <a:pt x="8151" y="2279"/>
                </a:cubicBezTo>
                <a:cubicBezTo>
                  <a:pt x="7561" y="3647"/>
                  <a:pt x="8604" y="5231"/>
                  <a:pt x="9432" y="6254"/>
                </a:cubicBezTo>
                <a:cubicBezTo>
                  <a:pt x="10129" y="7115"/>
                  <a:pt x="10973" y="7833"/>
                  <a:pt x="11908" y="8394"/>
                </a:cubicBezTo>
                <a:cubicBezTo>
                  <a:pt x="10904" y="8409"/>
                  <a:pt x="10158" y="8424"/>
                  <a:pt x="9728" y="8438"/>
                </a:cubicBezTo>
                <a:cubicBezTo>
                  <a:pt x="8922" y="5616"/>
                  <a:pt x="6364" y="2458"/>
                  <a:pt x="3454" y="1858"/>
                </a:cubicBezTo>
                <a:cubicBezTo>
                  <a:pt x="3408" y="1849"/>
                  <a:pt x="3362" y="1844"/>
                  <a:pt x="3315" y="1844"/>
                </a:cubicBezTo>
                <a:cubicBezTo>
                  <a:pt x="3294" y="1840"/>
                  <a:pt x="3276" y="1833"/>
                  <a:pt x="3255" y="1831"/>
                </a:cubicBezTo>
                <a:cubicBezTo>
                  <a:pt x="3112" y="1817"/>
                  <a:pt x="2966" y="1809"/>
                  <a:pt x="2820" y="1809"/>
                </a:cubicBezTo>
                <a:cubicBezTo>
                  <a:pt x="1882" y="1809"/>
                  <a:pt x="907" y="2124"/>
                  <a:pt x="508" y="3055"/>
                </a:cubicBezTo>
                <a:cubicBezTo>
                  <a:pt x="1" y="4236"/>
                  <a:pt x="825" y="5575"/>
                  <a:pt x="1522" y="6480"/>
                </a:cubicBezTo>
                <a:cubicBezTo>
                  <a:pt x="2390" y="7607"/>
                  <a:pt x="3528" y="8477"/>
                  <a:pt x="4801" y="9041"/>
                </a:cubicBezTo>
                <a:cubicBezTo>
                  <a:pt x="3529" y="9604"/>
                  <a:pt x="2392" y="10474"/>
                  <a:pt x="1522" y="11601"/>
                </a:cubicBezTo>
                <a:cubicBezTo>
                  <a:pt x="845" y="12479"/>
                  <a:pt x="39" y="13777"/>
                  <a:pt x="470" y="14936"/>
                </a:cubicBezTo>
                <a:cubicBezTo>
                  <a:pt x="839" y="15930"/>
                  <a:pt x="1852" y="16271"/>
                  <a:pt x="2826" y="16271"/>
                </a:cubicBezTo>
                <a:cubicBezTo>
                  <a:pt x="2970" y="16271"/>
                  <a:pt x="3114" y="16264"/>
                  <a:pt x="3255" y="16250"/>
                </a:cubicBezTo>
                <a:cubicBezTo>
                  <a:pt x="3276" y="16248"/>
                  <a:pt x="3294" y="16241"/>
                  <a:pt x="3315" y="16237"/>
                </a:cubicBezTo>
                <a:cubicBezTo>
                  <a:pt x="3362" y="16236"/>
                  <a:pt x="3408" y="16232"/>
                  <a:pt x="3454" y="16223"/>
                </a:cubicBezTo>
                <a:cubicBezTo>
                  <a:pt x="6401" y="15615"/>
                  <a:pt x="8986" y="12385"/>
                  <a:pt x="9758" y="9538"/>
                </a:cubicBezTo>
                <a:cubicBezTo>
                  <a:pt x="10219" y="9550"/>
                  <a:pt x="11022" y="9562"/>
                  <a:pt x="12093" y="9574"/>
                </a:cubicBezTo>
                <a:cubicBezTo>
                  <a:pt x="11083" y="10149"/>
                  <a:pt x="10175" y="10908"/>
                  <a:pt x="9432" y="11827"/>
                </a:cubicBezTo>
                <a:cubicBezTo>
                  <a:pt x="8624" y="12827"/>
                  <a:pt x="7603" y="14363"/>
                  <a:pt x="8113" y="15712"/>
                </a:cubicBezTo>
                <a:cubicBezTo>
                  <a:pt x="8518" y="16785"/>
                  <a:pt x="9623" y="17156"/>
                  <a:pt x="10681" y="17156"/>
                </a:cubicBezTo>
                <a:cubicBezTo>
                  <a:pt x="10849" y="17156"/>
                  <a:pt x="11015" y="17146"/>
                  <a:pt x="11178" y="17129"/>
                </a:cubicBezTo>
                <a:cubicBezTo>
                  <a:pt x="11199" y="17126"/>
                  <a:pt x="11219" y="17119"/>
                  <a:pt x="11240" y="17115"/>
                </a:cubicBezTo>
                <a:cubicBezTo>
                  <a:pt x="11286" y="17114"/>
                  <a:pt x="11332" y="17110"/>
                  <a:pt x="11377" y="17102"/>
                </a:cubicBezTo>
                <a:cubicBezTo>
                  <a:pt x="14670" y="16439"/>
                  <a:pt x="17582" y="12812"/>
                  <a:pt x="18456" y="9626"/>
                </a:cubicBezTo>
                <a:cubicBezTo>
                  <a:pt x="29061" y="9695"/>
                  <a:pt x="43070" y="9757"/>
                  <a:pt x="49726" y="9790"/>
                </a:cubicBezTo>
                <a:cubicBezTo>
                  <a:pt x="48670" y="10543"/>
                  <a:pt x="47821" y="11536"/>
                  <a:pt x="47511" y="12706"/>
                </a:cubicBezTo>
                <a:cubicBezTo>
                  <a:pt x="46825" y="15301"/>
                  <a:pt x="49146" y="17834"/>
                  <a:pt x="51646" y="18050"/>
                </a:cubicBezTo>
                <a:cubicBezTo>
                  <a:pt x="51829" y="18066"/>
                  <a:pt x="52009" y="18073"/>
                  <a:pt x="52186" y="18073"/>
                </a:cubicBezTo>
                <a:cubicBezTo>
                  <a:pt x="54550" y="18073"/>
                  <a:pt x="56520" y="16730"/>
                  <a:pt x="58379" y="15361"/>
                </a:cubicBezTo>
                <a:cubicBezTo>
                  <a:pt x="60722" y="13635"/>
                  <a:pt x="62980" y="11751"/>
                  <a:pt x="65056" y="9710"/>
                </a:cubicBezTo>
                <a:cubicBezTo>
                  <a:pt x="65378" y="9394"/>
                  <a:pt x="65393" y="8813"/>
                  <a:pt x="65056" y="8498"/>
                </a:cubicBezTo>
                <a:cubicBezTo>
                  <a:pt x="63330" y="6884"/>
                  <a:pt x="61482" y="5399"/>
                  <a:pt x="59604" y="3966"/>
                </a:cubicBezTo>
                <a:cubicBezTo>
                  <a:pt x="57989" y="2734"/>
                  <a:pt x="56318" y="1396"/>
                  <a:pt x="54467" y="532"/>
                </a:cubicBezTo>
                <a:cubicBezTo>
                  <a:pt x="54427" y="515"/>
                  <a:pt x="54387" y="500"/>
                  <a:pt x="54345" y="489"/>
                </a:cubicBezTo>
                <a:cubicBezTo>
                  <a:pt x="54318" y="473"/>
                  <a:pt x="54290" y="459"/>
                  <a:pt x="54262" y="446"/>
                </a:cubicBezTo>
                <a:cubicBezTo>
                  <a:pt x="53531" y="149"/>
                  <a:pt x="52759" y="1"/>
                  <a:pt x="52006" y="1"/>
                </a:cubicBezTo>
                <a:close/>
              </a:path>
            </a:pathLst>
          </a:custGeom>
          <a:solidFill>
            <a:schemeClr val="dk2"/>
          </a:solidFill>
          <a:ln w="167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8" name="Google Shape;1308;p21"/>
          <p:cNvGrpSpPr/>
          <p:nvPr/>
        </p:nvGrpSpPr>
        <p:grpSpPr>
          <a:xfrm>
            <a:off x="4317024" y="4535000"/>
            <a:ext cx="519199" cy="486974"/>
            <a:chOff x="6090574" y="2293925"/>
            <a:chExt cx="519199" cy="486974"/>
          </a:xfrm>
        </p:grpSpPr>
        <p:sp>
          <p:nvSpPr>
            <p:cNvPr id="1309" name="Google Shape;1309;p21"/>
            <p:cNvSpPr/>
            <p:nvPr/>
          </p:nvSpPr>
          <p:spPr>
            <a:xfrm>
              <a:off x="6090574" y="2293925"/>
              <a:ext cx="519199" cy="486974"/>
            </a:xfrm>
            <a:custGeom>
              <a:avLst/>
              <a:gdLst/>
              <a:ahLst/>
              <a:cxnLst/>
              <a:rect l="l" t="t" r="r" b="b"/>
              <a:pathLst>
                <a:path w="44452" h="41693" extrusionOk="0">
                  <a:moveTo>
                    <a:pt x="19090" y="1553"/>
                  </a:moveTo>
                  <a:cubicBezTo>
                    <a:pt x="19217" y="1553"/>
                    <a:pt x="19343" y="1556"/>
                    <a:pt x="19470" y="1561"/>
                  </a:cubicBezTo>
                  <a:cubicBezTo>
                    <a:pt x="23489" y="1733"/>
                    <a:pt x="25255" y="5063"/>
                    <a:pt x="25582" y="8678"/>
                  </a:cubicBezTo>
                  <a:cubicBezTo>
                    <a:pt x="25707" y="11117"/>
                    <a:pt x="25031" y="13594"/>
                    <a:pt x="24090" y="15936"/>
                  </a:cubicBezTo>
                  <a:cubicBezTo>
                    <a:pt x="23888" y="15904"/>
                    <a:pt x="23685" y="15884"/>
                    <a:pt x="23481" y="15877"/>
                  </a:cubicBezTo>
                  <a:cubicBezTo>
                    <a:pt x="23608" y="14076"/>
                    <a:pt x="22789" y="11926"/>
                    <a:pt x="22276" y="10250"/>
                  </a:cubicBezTo>
                  <a:cubicBezTo>
                    <a:pt x="21759" y="8563"/>
                    <a:pt x="21299" y="6459"/>
                    <a:pt x="20135" y="5100"/>
                  </a:cubicBezTo>
                  <a:cubicBezTo>
                    <a:pt x="20013" y="4958"/>
                    <a:pt x="19855" y="4896"/>
                    <a:pt x="19695" y="4896"/>
                  </a:cubicBezTo>
                  <a:cubicBezTo>
                    <a:pt x="19341" y="4896"/>
                    <a:pt x="18977" y="5197"/>
                    <a:pt x="18978" y="5580"/>
                  </a:cubicBezTo>
                  <a:cubicBezTo>
                    <a:pt x="18981" y="7394"/>
                    <a:pt x="19881" y="9312"/>
                    <a:pt x="20277" y="11085"/>
                  </a:cubicBezTo>
                  <a:cubicBezTo>
                    <a:pt x="20646" y="12743"/>
                    <a:pt x="20724" y="14664"/>
                    <a:pt x="21344" y="16259"/>
                  </a:cubicBezTo>
                  <a:cubicBezTo>
                    <a:pt x="21272" y="16288"/>
                    <a:pt x="21199" y="16314"/>
                    <a:pt x="21128" y="16347"/>
                  </a:cubicBezTo>
                  <a:cubicBezTo>
                    <a:pt x="20260" y="14723"/>
                    <a:pt x="19264" y="13174"/>
                    <a:pt x="18431" y="11527"/>
                  </a:cubicBezTo>
                  <a:cubicBezTo>
                    <a:pt x="17598" y="9881"/>
                    <a:pt x="16890" y="8146"/>
                    <a:pt x="15977" y="6542"/>
                  </a:cubicBezTo>
                  <a:cubicBezTo>
                    <a:pt x="15860" y="6337"/>
                    <a:pt x="15633" y="6241"/>
                    <a:pt x="15407" y="6241"/>
                  </a:cubicBezTo>
                  <a:cubicBezTo>
                    <a:pt x="15060" y="6241"/>
                    <a:pt x="14713" y="6467"/>
                    <a:pt x="14766" y="6870"/>
                  </a:cubicBezTo>
                  <a:cubicBezTo>
                    <a:pt x="15244" y="10515"/>
                    <a:pt x="17045" y="14602"/>
                    <a:pt x="19181" y="17579"/>
                  </a:cubicBezTo>
                  <a:cubicBezTo>
                    <a:pt x="19224" y="17637"/>
                    <a:pt x="19271" y="17691"/>
                    <a:pt x="19322" y="17742"/>
                  </a:cubicBezTo>
                  <a:cubicBezTo>
                    <a:pt x="19298" y="17769"/>
                    <a:pt x="19273" y="17795"/>
                    <a:pt x="19251" y="17823"/>
                  </a:cubicBezTo>
                  <a:cubicBezTo>
                    <a:pt x="19154" y="17945"/>
                    <a:pt x="19064" y="18073"/>
                    <a:pt x="18982" y="18205"/>
                  </a:cubicBezTo>
                  <a:cubicBezTo>
                    <a:pt x="17035" y="17356"/>
                    <a:pt x="15210" y="16157"/>
                    <a:pt x="13612" y="14858"/>
                  </a:cubicBezTo>
                  <a:cubicBezTo>
                    <a:pt x="10889" y="12646"/>
                    <a:pt x="9696" y="9312"/>
                    <a:pt x="11332" y="6024"/>
                  </a:cubicBezTo>
                  <a:cubicBezTo>
                    <a:pt x="12748" y="3179"/>
                    <a:pt x="15976" y="1553"/>
                    <a:pt x="19090" y="1553"/>
                  </a:cubicBezTo>
                  <a:close/>
                  <a:moveTo>
                    <a:pt x="23253" y="17634"/>
                  </a:moveTo>
                  <a:cubicBezTo>
                    <a:pt x="23918" y="17634"/>
                    <a:pt x="24591" y="17822"/>
                    <a:pt x="25186" y="18185"/>
                  </a:cubicBezTo>
                  <a:cubicBezTo>
                    <a:pt x="26500" y="19339"/>
                    <a:pt x="26779" y="21093"/>
                    <a:pt x="25450" y="22410"/>
                  </a:cubicBezTo>
                  <a:cubicBezTo>
                    <a:pt x="24810" y="23044"/>
                    <a:pt x="23918" y="23411"/>
                    <a:pt x="23028" y="23411"/>
                  </a:cubicBezTo>
                  <a:cubicBezTo>
                    <a:pt x="22566" y="23411"/>
                    <a:pt x="22105" y="23312"/>
                    <a:pt x="21680" y="23099"/>
                  </a:cubicBezTo>
                  <a:lnTo>
                    <a:pt x="21680" y="23100"/>
                  </a:lnTo>
                  <a:cubicBezTo>
                    <a:pt x="20064" y="22292"/>
                    <a:pt x="19555" y="20143"/>
                    <a:pt x="20759" y="18758"/>
                  </a:cubicBezTo>
                  <a:cubicBezTo>
                    <a:pt x="21424" y="17996"/>
                    <a:pt x="22331" y="17634"/>
                    <a:pt x="23253" y="17634"/>
                  </a:cubicBezTo>
                  <a:close/>
                  <a:moveTo>
                    <a:pt x="35077" y="10036"/>
                  </a:moveTo>
                  <a:cubicBezTo>
                    <a:pt x="36543" y="10036"/>
                    <a:pt x="38008" y="10529"/>
                    <a:pt x="39325" y="11629"/>
                  </a:cubicBezTo>
                  <a:cubicBezTo>
                    <a:pt x="41848" y="13733"/>
                    <a:pt x="42710" y="17427"/>
                    <a:pt x="41863" y="20530"/>
                  </a:cubicBezTo>
                  <a:lnTo>
                    <a:pt x="41863" y="20531"/>
                  </a:lnTo>
                  <a:cubicBezTo>
                    <a:pt x="40950" y="23879"/>
                    <a:pt x="38120" y="25004"/>
                    <a:pt x="35068" y="25004"/>
                  </a:cubicBezTo>
                  <a:cubicBezTo>
                    <a:pt x="34612" y="25004"/>
                    <a:pt x="34151" y="24979"/>
                    <a:pt x="33691" y="24933"/>
                  </a:cubicBezTo>
                  <a:cubicBezTo>
                    <a:pt x="31505" y="24588"/>
                    <a:pt x="29417" y="23611"/>
                    <a:pt x="27476" y="22402"/>
                  </a:cubicBezTo>
                  <a:cubicBezTo>
                    <a:pt x="27621" y="22134"/>
                    <a:pt x="27741" y="21854"/>
                    <a:pt x="27835" y="21565"/>
                  </a:cubicBezTo>
                  <a:cubicBezTo>
                    <a:pt x="28019" y="21577"/>
                    <a:pt x="28205" y="21582"/>
                    <a:pt x="28393" y="21582"/>
                  </a:cubicBezTo>
                  <a:cubicBezTo>
                    <a:pt x="29959" y="21582"/>
                    <a:pt x="31640" y="21209"/>
                    <a:pt x="33080" y="20970"/>
                  </a:cubicBezTo>
                  <a:cubicBezTo>
                    <a:pt x="34770" y="20690"/>
                    <a:pt x="37424" y="20526"/>
                    <a:pt x="38671" y="19240"/>
                  </a:cubicBezTo>
                  <a:cubicBezTo>
                    <a:pt x="38724" y="19185"/>
                    <a:pt x="38725" y="19065"/>
                    <a:pt x="38644" y="19031"/>
                  </a:cubicBezTo>
                  <a:cubicBezTo>
                    <a:pt x="38103" y="18801"/>
                    <a:pt x="37482" y="18722"/>
                    <a:pt x="36831" y="18722"/>
                  </a:cubicBezTo>
                  <a:cubicBezTo>
                    <a:pt x="35576" y="18722"/>
                    <a:pt x="34211" y="19016"/>
                    <a:pt x="33104" y="19087"/>
                  </a:cubicBezTo>
                  <a:cubicBezTo>
                    <a:pt x="32631" y="19117"/>
                    <a:pt x="32137" y="19124"/>
                    <a:pt x="31632" y="19124"/>
                  </a:cubicBezTo>
                  <a:cubicBezTo>
                    <a:pt x="31223" y="19124"/>
                    <a:pt x="30806" y="19119"/>
                    <a:pt x="30389" y="19119"/>
                  </a:cubicBezTo>
                  <a:cubicBezTo>
                    <a:pt x="29559" y="19119"/>
                    <a:pt x="28725" y="19137"/>
                    <a:pt x="27935" y="19243"/>
                  </a:cubicBezTo>
                  <a:cubicBezTo>
                    <a:pt x="27862" y="18952"/>
                    <a:pt x="27756" y="18670"/>
                    <a:pt x="27619" y="18403"/>
                  </a:cubicBezTo>
                  <a:cubicBezTo>
                    <a:pt x="28058" y="18181"/>
                    <a:pt x="28484" y="17910"/>
                    <a:pt x="28933" y="17688"/>
                  </a:cubicBezTo>
                  <a:cubicBezTo>
                    <a:pt x="30028" y="17147"/>
                    <a:pt x="31149" y="16661"/>
                    <a:pt x="32292" y="16231"/>
                  </a:cubicBezTo>
                  <a:cubicBezTo>
                    <a:pt x="33357" y="15832"/>
                    <a:pt x="34447" y="15493"/>
                    <a:pt x="35530" y="15146"/>
                  </a:cubicBezTo>
                  <a:cubicBezTo>
                    <a:pt x="36412" y="14865"/>
                    <a:pt x="37340" y="14721"/>
                    <a:pt x="37965" y="13996"/>
                  </a:cubicBezTo>
                  <a:cubicBezTo>
                    <a:pt x="38003" y="13956"/>
                    <a:pt x="37995" y="13892"/>
                    <a:pt x="37948" y="13863"/>
                  </a:cubicBezTo>
                  <a:cubicBezTo>
                    <a:pt x="37460" y="13541"/>
                    <a:pt x="36826" y="13419"/>
                    <a:pt x="36134" y="13419"/>
                  </a:cubicBezTo>
                  <a:cubicBezTo>
                    <a:pt x="34557" y="13419"/>
                    <a:pt x="32676" y="14052"/>
                    <a:pt x="31512" y="14390"/>
                  </a:cubicBezTo>
                  <a:cubicBezTo>
                    <a:pt x="30412" y="14710"/>
                    <a:pt x="29342" y="15101"/>
                    <a:pt x="28289" y="15550"/>
                  </a:cubicBezTo>
                  <a:cubicBezTo>
                    <a:pt x="27526" y="15875"/>
                    <a:pt x="26688" y="16147"/>
                    <a:pt x="26032" y="16636"/>
                  </a:cubicBezTo>
                  <a:cubicBezTo>
                    <a:pt x="25947" y="16584"/>
                    <a:pt x="25862" y="16535"/>
                    <a:pt x="25776" y="16489"/>
                  </a:cubicBezTo>
                  <a:cubicBezTo>
                    <a:pt x="26944" y="14844"/>
                    <a:pt x="28390" y="13376"/>
                    <a:pt x="29903" y="12096"/>
                  </a:cubicBezTo>
                  <a:cubicBezTo>
                    <a:pt x="31443" y="10794"/>
                    <a:pt x="33261" y="10036"/>
                    <a:pt x="35077" y="10036"/>
                  </a:cubicBezTo>
                  <a:close/>
                  <a:moveTo>
                    <a:pt x="9240" y="16811"/>
                  </a:moveTo>
                  <a:cubicBezTo>
                    <a:pt x="10297" y="16811"/>
                    <a:pt x="11394" y="17012"/>
                    <a:pt x="12483" y="17375"/>
                  </a:cubicBezTo>
                  <a:cubicBezTo>
                    <a:pt x="14459" y="18035"/>
                    <a:pt x="16414" y="18880"/>
                    <a:pt x="18152" y="20035"/>
                  </a:cubicBezTo>
                  <a:cubicBezTo>
                    <a:pt x="17844" y="19987"/>
                    <a:pt x="17521" y="19966"/>
                    <a:pt x="17187" y="19966"/>
                  </a:cubicBezTo>
                  <a:cubicBezTo>
                    <a:pt x="15551" y="19966"/>
                    <a:pt x="13670" y="20473"/>
                    <a:pt x="12288" y="20769"/>
                  </a:cubicBezTo>
                  <a:cubicBezTo>
                    <a:pt x="10232" y="21209"/>
                    <a:pt x="7669" y="21702"/>
                    <a:pt x="5968" y="23005"/>
                  </a:cubicBezTo>
                  <a:cubicBezTo>
                    <a:pt x="5857" y="23089"/>
                    <a:pt x="5886" y="23270"/>
                    <a:pt x="6041" y="23276"/>
                  </a:cubicBezTo>
                  <a:cubicBezTo>
                    <a:pt x="6151" y="23280"/>
                    <a:pt x="6262" y="23282"/>
                    <a:pt x="6372" y="23282"/>
                  </a:cubicBezTo>
                  <a:cubicBezTo>
                    <a:pt x="8393" y="23282"/>
                    <a:pt x="10508" y="22617"/>
                    <a:pt x="12509" y="22408"/>
                  </a:cubicBezTo>
                  <a:cubicBezTo>
                    <a:pt x="13610" y="22292"/>
                    <a:pt x="14710" y="22205"/>
                    <a:pt x="15817" y="22167"/>
                  </a:cubicBezTo>
                  <a:cubicBezTo>
                    <a:pt x="15946" y="22163"/>
                    <a:pt x="16077" y="22162"/>
                    <a:pt x="16207" y="22162"/>
                  </a:cubicBezTo>
                  <a:cubicBezTo>
                    <a:pt x="16476" y="22162"/>
                    <a:pt x="16746" y="22168"/>
                    <a:pt x="17015" y="22168"/>
                  </a:cubicBezTo>
                  <a:cubicBezTo>
                    <a:pt x="17547" y="22168"/>
                    <a:pt x="18076" y="22143"/>
                    <a:pt x="18582" y="21999"/>
                  </a:cubicBezTo>
                  <a:cubicBezTo>
                    <a:pt x="18593" y="22029"/>
                    <a:pt x="18602" y="22060"/>
                    <a:pt x="18613" y="22091"/>
                  </a:cubicBezTo>
                  <a:cubicBezTo>
                    <a:pt x="17883" y="22293"/>
                    <a:pt x="17225" y="22788"/>
                    <a:pt x="16540" y="23145"/>
                  </a:cubicBezTo>
                  <a:cubicBezTo>
                    <a:pt x="15509" y="23684"/>
                    <a:pt x="14460" y="24183"/>
                    <a:pt x="13398" y="24662"/>
                  </a:cubicBezTo>
                  <a:cubicBezTo>
                    <a:pt x="11505" y="25519"/>
                    <a:pt x="8952" y="26122"/>
                    <a:pt x="7409" y="27551"/>
                  </a:cubicBezTo>
                  <a:cubicBezTo>
                    <a:pt x="7329" y="27625"/>
                    <a:pt x="7365" y="27782"/>
                    <a:pt x="7476" y="27804"/>
                  </a:cubicBezTo>
                  <a:cubicBezTo>
                    <a:pt x="7805" y="27872"/>
                    <a:pt x="8146" y="27902"/>
                    <a:pt x="8496" y="27902"/>
                  </a:cubicBezTo>
                  <a:cubicBezTo>
                    <a:pt x="10384" y="27902"/>
                    <a:pt x="12507" y="27022"/>
                    <a:pt x="14141" y="26422"/>
                  </a:cubicBezTo>
                  <a:cubicBezTo>
                    <a:pt x="15234" y="26021"/>
                    <a:pt x="16309" y="25571"/>
                    <a:pt x="17373" y="25101"/>
                  </a:cubicBezTo>
                  <a:cubicBezTo>
                    <a:pt x="18029" y="24811"/>
                    <a:pt x="18745" y="24581"/>
                    <a:pt x="19326" y="24189"/>
                  </a:cubicBezTo>
                  <a:lnTo>
                    <a:pt x="19326" y="24189"/>
                  </a:lnTo>
                  <a:cubicBezTo>
                    <a:pt x="17814" y="26648"/>
                    <a:pt x="15993" y="29029"/>
                    <a:pt x="13603" y="30503"/>
                  </a:cubicBezTo>
                  <a:cubicBezTo>
                    <a:pt x="12081" y="31356"/>
                    <a:pt x="10448" y="31897"/>
                    <a:pt x="8893" y="31897"/>
                  </a:cubicBezTo>
                  <a:cubicBezTo>
                    <a:pt x="7081" y="31897"/>
                    <a:pt x="5376" y="31163"/>
                    <a:pt x="4078" y="29336"/>
                  </a:cubicBezTo>
                  <a:cubicBezTo>
                    <a:pt x="2156" y="26627"/>
                    <a:pt x="1679" y="22726"/>
                    <a:pt x="3548" y="19864"/>
                  </a:cubicBezTo>
                  <a:cubicBezTo>
                    <a:pt x="4955" y="17708"/>
                    <a:pt x="7007" y="16811"/>
                    <a:pt x="9240" y="16811"/>
                  </a:cubicBezTo>
                  <a:close/>
                  <a:moveTo>
                    <a:pt x="27096" y="24270"/>
                  </a:moveTo>
                  <a:lnTo>
                    <a:pt x="27096" y="24270"/>
                  </a:lnTo>
                  <a:cubicBezTo>
                    <a:pt x="28991" y="25143"/>
                    <a:pt x="30768" y="26241"/>
                    <a:pt x="32144" y="27717"/>
                  </a:cubicBezTo>
                  <a:cubicBezTo>
                    <a:pt x="34544" y="30509"/>
                    <a:pt x="35677" y="34114"/>
                    <a:pt x="32971" y="37124"/>
                  </a:cubicBezTo>
                  <a:lnTo>
                    <a:pt x="32971" y="37125"/>
                  </a:lnTo>
                  <a:cubicBezTo>
                    <a:pt x="31317" y="38964"/>
                    <a:pt x="28838" y="40145"/>
                    <a:pt x="26362" y="40145"/>
                  </a:cubicBezTo>
                  <a:cubicBezTo>
                    <a:pt x="25469" y="40145"/>
                    <a:pt x="24575" y="39991"/>
                    <a:pt x="23722" y="39658"/>
                  </a:cubicBezTo>
                  <a:cubicBezTo>
                    <a:pt x="20193" y="38285"/>
                    <a:pt x="19025" y="34976"/>
                    <a:pt x="19461" y="31428"/>
                  </a:cubicBezTo>
                  <a:cubicBezTo>
                    <a:pt x="19698" y="29488"/>
                    <a:pt x="20102" y="27541"/>
                    <a:pt x="20794" y="25714"/>
                  </a:cubicBezTo>
                  <a:cubicBezTo>
                    <a:pt x="20847" y="26197"/>
                    <a:pt x="20965" y="26688"/>
                    <a:pt x="21043" y="27149"/>
                  </a:cubicBezTo>
                  <a:cubicBezTo>
                    <a:pt x="21276" y="28513"/>
                    <a:pt x="21621" y="29853"/>
                    <a:pt x="22088" y="31154"/>
                  </a:cubicBezTo>
                  <a:cubicBezTo>
                    <a:pt x="22802" y="33146"/>
                    <a:pt x="23771" y="35859"/>
                    <a:pt x="25552" y="37129"/>
                  </a:cubicBezTo>
                  <a:cubicBezTo>
                    <a:pt x="25559" y="37134"/>
                    <a:pt x="25566" y="37136"/>
                    <a:pt x="25573" y="37136"/>
                  </a:cubicBezTo>
                  <a:cubicBezTo>
                    <a:pt x="25598" y="37136"/>
                    <a:pt x="25618" y="37106"/>
                    <a:pt x="25614" y="37081"/>
                  </a:cubicBezTo>
                  <a:cubicBezTo>
                    <a:pt x="25451" y="35923"/>
                    <a:pt x="24831" y="34829"/>
                    <a:pt x="24446" y="33723"/>
                  </a:cubicBezTo>
                  <a:cubicBezTo>
                    <a:pt x="24050" y="32582"/>
                    <a:pt x="23713" y="31420"/>
                    <a:pt x="23462" y="30238"/>
                  </a:cubicBezTo>
                  <a:cubicBezTo>
                    <a:pt x="23191" y="28963"/>
                    <a:pt x="23007" y="27675"/>
                    <a:pt x="22936" y="26373"/>
                  </a:cubicBezTo>
                  <a:cubicBezTo>
                    <a:pt x="22913" y="25946"/>
                    <a:pt x="22923" y="25564"/>
                    <a:pt x="22892" y="25204"/>
                  </a:cubicBezTo>
                  <a:lnTo>
                    <a:pt x="22892" y="25204"/>
                  </a:lnTo>
                  <a:cubicBezTo>
                    <a:pt x="22920" y="25205"/>
                    <a:pt x="22947" y="25205"/>
                    <a:pt x="22975" y="25205"/>
                  </a:cubicBezTo>
                  <a:cubicBezTo>
                    <a:pt x="23617" y="25205"/>
                    <a:pt x="24251" y="25074"/>
                    <a:pt x="24840" y="24820"/>
                  </a:cubicBezTo>
                  <a:cubicBezTo>
                    <a:pt x="24959" y="25047"/>
                    <a:pt x="25086" y="25278"/>
                    <a:pt x="25201" y="25518"/>
                  </a:cubicBezTo>
                  <a:cubicBezTo>
                    <a:pt x="25802" y="26771"/>
                    <a:pt x="26363" y="28042"/>
                    <a:pt x="26901" y="29324"/>
                  </a:cubicBezTo>
                  <a:cubicBezTo>
                    <a:pt x="27405" y="30524"/>
                    <a:pt x="27877" y="31735"/>
                    <a:pt x="28357" y="32944"/>
                  </a:cubicBezTo>
                  <a:cubicBezTo>
                    <a:pt x="28725" y="33875"/>
                    <a:pt x="29012" y="34876"/>
                    <a:pt x="29673" y="35636"/>
                  </a:cubicBezTo>
                  <a:cubicBezTo>
                    <a:pt x="29732" y="35704"/>
                    <a:pt x="29820" y="35735"/>
                    <a:pt x="29910" y="35735"/>
                  </a:cubicBezTo>
                  <a:cubicBezTo>
                    <a:pt x="30065" y="35735"/>
                    <a:pt x="30224" y="35643"/>
                    <a:pt x="30249" y="35484"/>
                  </a:cubicBezTo>
                  <a:cubicBezTo>
                    <a:pt x="30596" y="33263"/>
                    <a:pt x="29312" y="30373"/>
                    <a:pt x="28595" y="28284"/>
                  </a:cubicBezTo>
                  <a:cubicBezTo>
                    <a:pt x="28177" y="27063"/>
                    <a:pt x="27726" y="25855"/>
                    <a:pt x="27244" y="24657"/>
                  </a:cubicBezTo>
                  <a:cubicBezTo>
                    <a:pt x="27191" y="24527"/>
                    <a:pt x="27143" y="24397"/>
                    <a:pt x="27096" y="24270"/>
                  </a:cubicBezTo>
                  <a:close/>
                  <a:moveTo>
                    <a:pt x="19041" y="1"/>
                  </a:moveTo>
                  <a:cubicBezTo>
                    <a:pt x="15689" y="1"/>
                    <a:pt x="12296" y="1656"/>
                    <a:pt x="10443" y="4465"/>
                  </a:cubicBezTo>
                  <a:cubicBezTo>
                    <a:pt x="8230" y="7824"/>
                    <a:pt x="8691" y="12212"/>
                    <a:pt x="11503" y="15046"/>
                  </a:cubicBezTo>
                  <a:cubicBezTo>
                    <a:pt x="11688" y="15234"/>
                    <a:pt x="11880" y="15420"/>
                    <a:pt x="12077" y="15602"/>
                  </a:cubicBezTo>
                  <a:cubicBezTo>
                    <a:pt x="11645" y="15495"/>
                    <a:pt x="11215" y="15399"/>
                    <a:pt x="10789" y="15324"/>
                  </a:cubicBezTo>
                  <a:cubicBezTo>
                    <a:pt x="10285" y="15235"/>
                    <a:pt x="9783" y="15192"/>
                    <a:pt x="9287" y="15192"/>
                  </a:cubicBezTo>
                  <a:cubicBezTo>
                    <a:pt x="5999" y="15192"/>
                    <a:pt x="2999" y="17093"/>
                    <a:pt x="1605" y="20207"/>
                  </a:cubicBezTo>
                  <a:cubicBezTo>
                    <a:pt x="0" y="23793"/>
                    <a:pt x="943" y="28260"/>
                    <a:pt x="3542" y="31136"/>
                  </a:cubicBezTo>
                  <a:cubicBezTo>
                    <a:pt x="5044" y="32799"/>
                    <a:pt x="6890" y="33469"/>
                    <a:pt x="8806" y="33469"/>
                  </a:cubicBezTo>
                  <a:cubicBezTo>
                    <a:pt x="10686" y="33469"/>
                    <a:pt x="12632" y="32824"/>
                    <a:pt x="14386" y="31840"/>
                  </a:cubicBezTo>
                  <a:cubicBezTo>
                    <a:pt x="15874" y="30924"/>
                    <a:pt x="17162" y="29691"/>
                    <a:pt x="18303" y="28308"/>
                  </a:cubicBezTo>
                  <a:lnTo>
                    <a:pt x="18303" y="28308"/>
                  </a:lnTo>
                  <a:cubicBezTo>
                    <a:pt x="17852" y="30245"/>
                    <a:pt x="17672" y="32224"/>
                    <a:pt x="17818" y="34037"/>
                  </a:cubicBezTo>
                  <a:cubicBezTo>
                    <a:pt x="18120" y="37782"/>
                    <a:pt x="20961" y="40832"/>
                    <a:pt x="24647" y="41534"/>
                  </a:cubicBezTo>
                  <a:cubicBezTo>
                    <a:pt x="25210" y="41641"/>
                    <a:pt x="25780" y="41692"/>
                    <a:pt x="26349" y="41692"/>
                  </a:cubicBezTo>
                  <a:cubicBezTo>
                    <a:pt x="29600" y="41692"/>
                    <a:pt x="32837" y="40009"/>
                    <a:pt x="34747" y="37385"/>
                  </a:cubicBezTo>
                  <a:cubicBezTo>
                    <a:pt x="37365" y="33785"/>
                    <a:pt x="35895" y="29710"/>
                    <a:pt x="33240" y="26621"/>
                  </a:cubicBezTo>
                  <a:cubicBezTo>
                    <a:pt x="33161" y="26536"/>
                    <a:pt x="33077" y="26457"/>
                    <a:pt x="32995" y="26374"/>
                  </a:cubicBezTo>
                  <a:lnTo>
                    <a:pt x="32995" y="26374"/>
                  </a:lnTo>
                  <a:cubicBezTo>
                    <a:pt x="33121" y="26397"/>
                    <a:pt x="33244" y="26424"/>
                    <a:pt x="33370" y="26443"/>
                  </a:cubicBezTo>
                  <a:cubicBezTo>
                    <a:pt x="33376" y="26443"/>
                    <a:pt x="33383" y="26443"/>
                    <a:pt x="33389" y="26443"/>
                  </a:cubicBezTo>
                  <a:cubicBezTo>
                    <a:pt x="33452" y="26443"/>
                    <a:pt x="33516" y="26452"/>
                    <a:pt x="33576" y="26470"/>
                  </a:cubicBezTo>
                  <a:cubicBezTo>
                    <a:pt x="34089" y="26526"/>
                    <a:pt x="34603" y="26555"/>
                    <a:pt x="35113" y="26555"/>
                  </a:cubicBezTo>
                  <a:cubicBezTo>
                    <a:pt x="38575" y="26555"/>
                    <a:pt x="41850" y="25202"/>
                    <a:pt x="43142" y="21635"/>
                  </a:cubicBezTo>
                  <a:cubicBezTo>
                    <a:pt x="44451" y="18017"/>
                    <a:pt x="43572" y="13486"/>
                    <a:pt x="40740" y="10816"/>
                  </a:cubicBezTo>
                  <a:cubicBezTo>
                    <a:pt x="39108" y="9277"/>
                    <a:pt x="37003" y="8467"/>
                    <a:pt x="34882" y="8467"/>
                  </a:cubicBezTo>
                  <a:cubicBezTo>
                    <a:pt x="33392" y="8467"/>
                    <a:pt x="31894" y="8867"/>
                    <a:pt x="30548" y="9696"/>
                  </a:cubicBezTo>
                  <a:cubicBezTo>
                    <a:pt x="29195" y="10529"/>
                    <a:pt x="27888" y="11607"/>
                    <a:pt x="26710" y="12838"/>
                  </a:cubicBezTo>
                  <a:cubicBezTo>
                    <a:pt x="27031" y="11460"/>
                    <a:pt x="27202" y="10064"/>
                    <a:pt x="27132" y="8678"/>
                  </a:cubicBezTo>
                  <a:cubicBezTo>
                    <a:pt x="26772" y="4704"/>
                    <a:pt x="24948" y="837"/>
                    <a:pt x="20638" y="129"/>
                  </a:cubicBezTo>
                  <a:cubicBezTo>
                    <a:pt x="20111" y="43"/>
                    <a:pt x="19576" y="1"/>
                    <a:pt x="19041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6347788" y="2520899"/>
              <a:ext cx="28768" cy="25147"/>
            </a:xfrm>
            <a:custGeom>
              <a:avLst/>
              <a:gdLst/>
              <a:ahLst/>
              <a:cxnLst/>
              <a:rect l="l" t="t" r="r" b="b"/>
              <a:pathLst>
                <a:path w="2463" h="2153" extrusionOk="0">
                  <a:moveTo>
                    <a:pt x="1241" y="0"/>
                  </a:moveTo>
                  <a:cubicBezTo>
                    <a:pt x="862" y="0"/>
                    <a:pt x="484" y="181"/>
                    <a:pt x="249" y="491"/>
                  </a:cubicBezTo>
                  <a:cubicBezTo>
                    <a:pt x="157" y="613"/>
                    <a:pt x="95" y="757"/>
                    <a:pt x="70" y="908"/>
                  </a:cubicBezTo>
                  <a:cubicBezTo>
                    <a:pt x="0" y="1333"/>
                    <a:pt x="200" y="1770"/>
                    <a:pt x="568" y="1994"/>
                  </a:cubicBezTo>
                  <a:cubicBezTo>
                    <a:pt x="747" y="2102"/>
                    <a:pt x="945" y="2152"/>
                    <a:pt x="1141" y="2152"/>
                  </a:cubicBezTo>
                  <a:cubicBezTo>
                    <a:pt x="1599" y="2152"/>
                    <a:pt x="2050" y="1881"/>
                    <a:pt x="2254" y="1449"/>
                  </a:cubicBezTo>
                  <a:cubicBezTo>
                    <a:pt x="2463" y="1004"/>
                    <a:pt x="2286" y="490"/>
                    <a:pt x="1903" y="212"/>
                  </a:cubicBezTo>
                  <a:cubicBezTo>
                    <a:pt x="1866" y="185"/>
                    <a:pt x="1827" y="160"/>
                    <a:pt x="1788" y="139"/>
                  </a:cubicBezTo>
                  <a:cubicBezTo>
                    <a:pt x="1617" y="44"/>
                    <a:pt x="1429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1"/>
          <p:cNvSpPr/>
          <p:nvPr/>
        </p:nvSpPr>
        <p:spPr>
          <a:xfrm flipH="1">
            <a:off x="7875938" y="4672934"/>
            <a:ext cx="763790" cy="211104"/>
          </a:xfrm>
          <a:custGeom>
            <a:avLst/>
            <a:gdLst/>
            <a:ahLst/>
            <a:cxnLst/>
            <a:rect l="l" t="t" r="r" b="b"/>
            <a:pathLst>
              <a:path w="65393" h="18074" extrusionOk="0">
                <a:moveTo>
                  <a:pt x="2806" y="3300"/>
                </a:moveTo>
                <a:cubicBezTo>
                  <a:pt x="2893" y="3300"/>
                  <a:pt x="2980" y="3304"/>
                  <a:pt x="3067" y="3313"/>
                </a:cubicBezTo>
                <a:cubicBezTo>
                  <a:pt x="5279" y="3775"/>
                  <a:pt x="7244" y="6075"/>
                  <a:pt x="8082" y="8263"/>
                </a:cubicBezTo>
                <a:cubicBezTo>
                  <a:pt x="6813" y="8229"/>
                  <a:pt x="5595" y="7883"/>
                  <a:pt x="4490" y="7187"/>
                </a:cubicBezTo>
                <a:cubicBezTo>
                  <a:pt x="3870" y="6795"/>
                  <a:pt x="3301" y="6300"/>
                  <a:pt x="2835" y="5731"/>
                </a:cubicBezTo>
                <a:cubicBezTo>
                  <a:pt x="2681" y="5544"/>
                  <a:pt x="2109" y="4847"/>
                  <a:pt x="2069" y="4548"/>
                </a:cubicBezTo>
                <a:cubicBezTo>
                  <a:pt x="1772" y="3960"/>
                  <a:pt x="1930" y="3452"/>
                  <a:pt x="2415" y="3329"/>
                </a:cubicBezTo>
                <a:cubicBezTo>
                  <a:pt x="2545" y="3309"/>
                  <a:pt x="2675" y="3300"/>
                  <a:pt x="2806" y="3300"/>
                </a:cubicBezTo>
                <a:close/>
                <a:moveTo>
                  <a:pt x="10570" y="2414"/>
                </a:moveTo>
                <a:cubicBezTo>
                  <a:pt x="10716" y="2414"/>
                  <a:pt x="10871" y="2426"/>
                  <a:pt x="11028" y="2441"/>
                </a:cubicBezTo>
                <a:cubicBezTo>
                  <a:pt x="13602" y="2987"/>
                  <a:pt x="15891" y="5718"/>
                  <a:pt x="16813" y="8263"/>
                </a:cubicBezTo>
                <a:cubicBezTo>
                  <a:pt x="15259" y="8250"/>
                  <a:pt x="13753" y="7829"/>
                  <a:pt x="12427" y="6956"/>
                </a:cubicBezTo>
                <a:cubicBezTo>
                  <a:pt x="11639" y="6437"/>
                  <a:pt x="10928" y="5786"/>
                  <a:pt x="10371" y="5021"/>
                </a:cubicBezTo>
                <a:cubicBezTo>
                  <a:pt x="10162" y="4735"/>
                  <a:pt x="9840" y="4342"/>
                  <a:pt x="9744" y="3988"/>
                </a:cubicBezTo>
                <a:cubicBezTo>
                  <a:pt x="9383" y="2671"/>
                  <a:pt x="9879" y="2414"/>
                  <a:pt x="10570" y="2414"/>
                </a:cubicBezTo>
                <a:close/>
                <a:moveTo>
                  <a:pt x="8082" y="9817"/>
                </a:moveTo>
                <a:cubicBezTo>
                  <a:pt x="7248" y="11997"/>
                  <a:pt x="5298" y="14282"/>
                  <a:pt x="3097" y="14761"/>
                </a:cubicBezTo>
                <a:cubicBezTo>
                  <a:pt x="2976" y="14772"/>
                  <a:pt x="2858" y="14781"/>
                  <a:pt x="2746" y="14781"/>
                </a:cubicBezTo>
                <a:cubicBezTo>
                  <a:pt x="2226" y="14781"/>
                  <a:pt x="1850" y="14587"/>
                  <a:pt x="2069" y="13533"/>
                </a:cubicBezTo>
                <a:cubicBezTo>
                  <a:pt x="2137" y="13211"/>
                  <a:pt x="2467" y="12848"/>
                  <a:pt x="2653" y="12595"/>
                </a:cubicBezTo>
                <a:cubicBezTo>
                  <a:pt x="3156" y="11917"/>
                  <a:pt x="3781" y="11350"/>
                  <a:pt x="4490" y="10894"/>
                </a:cubicBezTo>
                <a:cubicBezTo>
                  <a:pt x="5586" y="10193"/>
                  <a:pt x="6813" y="9851"/>
                  <a:pt x="8082" y="9817"/>
                </a:cubicBezTo>
                <a:close/>
                <a:moveTo>
                  <a:pt x="16813" y="9817"/>
                </a:moveTo>
                <a:lnTo>
                  <a:pt x="16813" y="9817"/>
                </a:lnTo>
                <a:cubicBezTo>
                  <a:pt x="15890" y="12364"/>
                  <a:pt x="13596" y="15099"/>
                  <a:pt x="11017" y="15642"/>
                </a:cubicBezTo>
                <a:cubicBezTo>
                  <a:pt x="10940" y="15651"/>
                  <a:pt x="10864" y="15655"/>
                  <a:pt x="10790" y="15655"/>
                </a:cubicBezTo>
                <a:cubicBezTo>
                  <a:pt x="10146" y="15655"/>
                  <a:pt x="9622" y="15338"/>
                  <a:pt x="9622" y="14781"/>
                </a:cubicBezTo>
                <a:cubicBezTo>
                  <a:pt x="9622" y="14298"/>
                  <a:pt x="9818" y="13867"/>
                  <a:pt x="10258" y="13226"/>
                </a:cubicBezTo>
                <a:cubicBezTo>
                  <a:pt x="10830" y="12393"/>
                  <a:pt x="11579" y="11675"/>
                  <a:pt x="12426" y="11125"/>
                </a:cubicBezTo>
                <a:cubicBezTo>
                  <a:pt x="13764" y="10257"/>
                  <a:pt x="15258" y="9831"/>
                  <a:pt x="16813" y="9817"/>
                </a:cubicBezTo>
                <a:close/>
                <a:moveTo>
                  <a:pt x="52019" y="1750"/>
                </a:moveTo>
                <a:cubicBezTo>
                  <a:pt x="52578" y="1750"/>
                  <a:pt x="53151" y="1853"/>
                  <a:pt x="53672" y="2046"/>
                </a:cubicBezTo>
                <a:cubicBezTo>
                  <a:pt x="55377" y="2856"/>
                  <a:pt x="56923" y="4073"/>
                  <a:pt x="58421" y="5204"/>
                </a:cubicBezTo>
                <a:cubicBezTo>
                  <a:pt x="60061" y="6443"/>
                  <a:pt x="61665" y="7741"/>
                  <a:pt x="63191" y="9120"/>
                </a:cubicBezTo>
                <a:cubicBezTo>
                  <a:pt x="61899" y="10344"/>
                  <a:pt x="60544" y="11505"/>
                  <a:pt x="59155" y="12616"/>
                </a:cubicBezTo>
                <a:cubicBezTo>
                  <a:pt x="57650" y="13823"/>
                  <a:pt x="55979" y="15271"/>
                  <a:pt x="54161" y="15993"/>
                </a:cubicBezTo>
                <a:cubicBezTo>
                  <a:pt x="53612" y="16211"/>
                  <a:pt x="52979" y="16331"/>
                  <a:pt x="52351" y="16331"/>
                </a:cubicBezTo>
                <a:cubicBezTo>
                  <a:pt x="50768" y="16331"/>
                  <a:pt x="49216" y="15571"/>
                  <a:pt x="49116" y="13712"/>
                </a:cubicBezTo>
                <a:cubicBezTo>
                  <a:pt x="49001" y="11581"/>
                  <a:pt x="52102" y="10196"/>
                  <a:pt x="53827" y="9929"/>
                </a:cubicBezTo>
                <a:cubicBezTo>
                  <a:pt x="54644" y="9804"/>
                  <a:pt x="54646" y="8402"/>
                  <a:pt x="53827" y="8278"/>
                </a:cubicBezTo>
                <a:cubicBezTo>
                  <a:pt x="51924" y="7991"/>
                  <a:pt x="49509" y="6822"/>
                  <a:pt x="49199" y="4695"/>
                </a:cubicBezTo>
                <a:cubicBezTo>
                  <a:pt x="48896" y="2622"/>
                  <a:pt x="50394" y="1750"/>
                  <a:pt x="52019" y="1750"/>
                </a:cubicBezTo>
                <a:close/>
                <a:moveTo>
                  <a:pt x="52006" y="1"/>
                </a:moveTo>
                <a:cubicBezTo>
                  <a:pt x="49761" y="1"/>
                  <a:pt x="47697" y="1321"/>
                  <a:pt x="47478" y="3939"/>
                </a:cubicBezTo>
                <a:cubicBezTo>
                  <a:pt x="47335" y="5654"/>
                  <a:pt x="48164" y="7096"/>
                  <a:pt x="49403" y="8144"/>
                </a:cubicBezTo>
                <a:cubicBezTo>
                  <a:pt x="49124" y="8144"/>
                  <a:pt x="48835" y="8144"/>
                  <a:pt x="48535" y="8144"/>
                </a:cubicBezTo>
                <a:cubicBezTo>
                  <a:pt x="41427" y="8144"/>
                  <a:pt x="28428" y="8228"/>
                  <a:pt x="18416" y="8320"/>
                </a:cubicBezTo>
                <a:cubicBezTo>
                  <a:pt x="17498" y="5169"/>
                  <a:pt x="14624" y="1633"/>
                  <a:pt x="11377" y="979"/>
                </a:cubicBezTo>
                <a:cubicBezTo>
                  <a:pt x="11332" y="971"/>
                  <a:pt x="11286" y="966"/>
                  <a:pt x="11240" y="966"/>
                </a:cubicBezTo>
                <a:cubicBezTo>
                  <a:pt x="11219" y="962"/>
                  <a:pt x="11200" y="955"/>
                  <a:pt x="11178" y="952"/>
                </a:cubicBezTo>
                <a:cubicBezTo>
                  <a:pt x="11013" y="934"/>
                  <a:pt x="10843" y="925"/>
                  <a:pt x="10673" y="925"/>
                </a:cubicBezTo>
                <a:cubicBezTo>
                  <a:pt x="9651" y="925"/>
                  <a:pt x="8586" y="1269"/>
                  <a:pt x="8151" y="2279"/>
                </a:cubicBezTo>
                <a:cubicBezTo>
                  <a:pt x="7561" y="3647"/>
                  <a:pt x="8604" y="5231"/>
                  <a:pt x="9432" y="6254"/>
                </a:cubicBezTo>
                <a:cubicBezTo>
                  <a:pt x="10129" y="7115"/>
                  <a:pt x="10973" y="7833"/>
                  <a:pt x="11908" y="8394"/>
                </a:cubicBezTo>
                <a:cubicBezTo>
                  <a:pt x="10904" y="8409"/>
                  <a:pt x="10158" y="8424"/>
                  <a:pt x="9728" y="8438"/>
                </a:cubicBezTo>
                <a:cubicBezTo>
                  <a:pt x="8922" y="5616"/>
                  <a:pt x="6364" y="2458"/>
                  <a:pt x="3454" y="1858"/>
                </a:cubicBezTo>
                <a:cubicBezTo>
                  <a:pt x="3408" y="1849"/>
                  <a:pt x="3362" y="1844"/>
                  <a:pt x="3315" y="1844"/>
                </a:cubicBezTo>
                <a:cubicBezTo>
                  <a:pt x="3294" y="1840"/>
                  <a:pt x="3276" y="1833"/>
                  <a:pt x="3255" y="1831"/>
                </a:cubicBezTo>
                <a:cubicBezTo>
                  <a:pt x="3112" y="1817"/>
                  <a:pt x="2966" y="1809"/>
                  <a:pt x="2820" y="1809"/>
                </a:cubicBezTo>
                <a:cubicBezTo>
                  <a:pt x="1882" y="1809"/>
                  <a:pt x="907" y="2124"/>
                  <a:pt x="508" y="3055"/>
                </a:cubicBezTo>
                <a:cubicBezTo>
                  <a:pt x="1" y="4236"/>
                  <a:pt x="825" y="5575"/>
                  <a:pt x="1522" y="6480"/>
                </a:cubicBezTo>
                <a:cubicBezTo>
                  <a:pt x="2390" y="7607"/>
                  <a:pt x="3528" y="8477"/>
                  <a:pt x="4801" y="9041"/>
                </a:cubicBezTo>
                <a:cubicBezTo>
                  <a:pt x="3529" y="9604"/>
                  <a:pt x="2392" y="10474"/>
                  <a:pt x="1522" y="11601"/>
                </a:cubicBezTo>
                <a:cubicBezTo>
                  <a:pt x="845" y="12479"/>
                  <a:pt x="39" y="13777"/>
                  <a:pt x="470" y="14936"/>
                </a:cubicBezTo>
                <a:cubicBezTo>
                  <a:pt x="839" y="15930"/>
                  <a:pt x="1852" y="16271"/>
                  <a:pt x="2826" y="16271"/>
                </a:cubicBezTo>
                <a:cubicBezTo>
                  <a:pt x="2970" y="16271"/>
                  <a:pt x="3114" y="16264"/>
                  <a:pt x="3255" y="16250"/>
                </a:cubicBezTo>
                <a:cubicBezTo>
                  <a:pt x="3276" y="16248"/>
                  <a:pt x="3294" y="16241"/>
                  <a:pt x="3315" y="16237"/>
                </a:cubicBezTo>
                <a:cubicBezTo>
                  <a:pt x="3362" y="16236"/>
                  <a:pt x="3408" y="16232"/>
                  <a:pt x="3454" y="16223"/>
                </a:cubicBezTo>
                <a:cubicBezTo>
                  <a:pt x="6401" y="15615"/>
                  <a:pt x="8986" y="12385"/>
                  <a:pt x="9758" y="9538"/>
                </a:cubicBezTo>
                <a:cubicBezTo>
                  <a:pt x="10219" y="9550"/>
                  <a:pt x="11022" y="9562"/>
                  <a:pt x="12093" y="9574"/>
                </a:cubicBezTo>
                <a:cubicBezTo>
                  <a:pt x="11083" y="10149"/>
                  <a:pt x="10175" y="10908"/>
                  <a:pt x="9432" y="11827"/>
                </a:cubicBezTo>
                <a:cubicBezTo>
                  <a:pt x="8624" y="12827"/>
                  <a:pt x="7603" y="14363"/>
                  <a:pt x="8113" y="15712"/>
                </a:cubicBezTo>
                <a:cubicBezTo>
                  <a:pt x="8518" y="16785"/>
                  <a:pt x="9623" y="17156"/>
                  <a:pt x="10681" y="17156"/>
                </a:cubicBezTo>
                <a:cubicBezTo>
                  <a:pt x="10849" y="17156"/>
                  <a:pt x="11015" y="17146"/>
                  <a:pt x="11178" y="17129"/>
                </a:cubicBezTo>
                <a:cubicBezTo>
                  <a:pt x="11199" y="17126"/>
                  <a:pt x="11219" y="17119"/>
                  <a:pt x="11240" y="17115"/>
                </a:cubicBezTo>
                <a:cubicBezTo>
                  <a:pt x="11286" y="17114"/>
                  <a:pt x="11332" y="17110"/>
                  <a:pt x="11377" y="17102"/>
                </a:cubicBezTo>
                <a:cubicBezTo>
                  <a:pt x="14670" y="16439"/>
                  <a:pt x="17582" y="12812"/>
                  <a:pt x="18456" y="9626"/>
                </a:cubicBezTo>
                <a:cubicBezTo>
                  <a:pt x="29061" y="9695"/>
                  <a:pt x="43070" y="9757"/>
                  <a:pt x="49726" y="9790"/>
                </a:cubicBezTo>
                <a:cubicBezTo>
                  <a:pt x="48670" y="10543"/>
                  <a:pt x="47821" y="11536"/>
                  <a:pt x="47511" y="12706"/>
                </a:cubicBezTo>
                <a:cubicBezTo>
                  <a:pt x="46825" y="15301"/>
                  <a:pt x="49146" y="17834"/>
                  <a:pt x="51646" y="18050"/>
                </a:cubicBezTo>
                <a:cubicBezTo>
                  <a:pt x="51829" y="18066"/>
                  <a:pt x="52009" y="18073"/>
                  <a:pt x="52186" y="18073"/>
                </a:cubicBezTo>
                <a:cubicBezTo>
                  <a:pt x="54550" y="18073"/>
                  <a:pt x="56520" y="16730"/>
                  <a:pt x="58379" y="15361"/>
                </a:cubicBezTo>
                <a:cubicBezTo>
                  <a:pt x="60722" y="13635"/>
                  <a:pt x="62980" y="11751"/>
                  <a:pt x="65056" y="9710"/>
                </a:cubicBezTo>
                <a:cubicBezTo>
                  <a:pt x="65378" y="9394"/>
                  <a:pt x="65393" y="8813"/>
                  <a:pt x="65056" y="8498"/>
                </a:cubicBezTo>
                <a:cubicBezTo>
                  <a:pt x="63330" y="6884"/>
                  <a:pt x="61482" y="5399"/>
                  <a:pt x="59604" y="3966"/>
                </a:cubicBezTo>
                <a:cubicBezTo>
                  <a:pt x="57989" y="2734"/>
                  <a:pt x="56318" y="1396"/>
                  <a:pt x="54467" y="532"/>
                </a:cubicBezTo>
                <a:cubicBezTo>
                  <a:pt x="54427" y="515"/>
                  <a:pt x="54387" y="500"/>
                  <a:pt x="54345" y="489"/>
                </a:cubicBezTo>
                <a:cubicBezTo>
                  <a:pt x="54318" y="473"/>
                  <a:pt x="54290" y="459"/>
                  <a:pt x="54262" y="446"/>
                </a:cubicBezTo>
                <a:cubicBezTo>
                  <a:pt x="53531" y="149"/>
                  <a:pt x="52759" y="1"/>
                  <a:pt x="52006" y="1"/>
                </a:cubicBezTo>
                <a:close/>
              </a:path>
            </a:pathLst>
          </a:custGeom>
          <a:solidFill>
            <a:schemeClr val="dk2"/>
          </a:solidFill>
          <a:ln w="167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23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1384" name="Google Shape;1384;p23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1385" name="Google Shape;1385;p23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3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3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3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3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3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3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3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3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3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3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3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3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3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3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3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3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3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3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3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3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3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3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3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9" name="Google Shape;1409;p23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1410" name="Google Shape;1410;p23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1411" name="Google Shape;1411;p23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3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23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23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3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23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23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3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23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23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3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23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3" name="Google Shape;1423;p23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1424" name="Google Shape;1424;p23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23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23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23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23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23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23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23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23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23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23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23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23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23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23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23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23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23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23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23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23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23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23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23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448" name="Google Shape;1448;p23"/>
          <p:cNvSpPr txBox="1">
            <a:spLocks noGrp="1"/>
          </p:cNvSpPr>
          <p:nvPr>
            <p:ph type="title"/>
          </p:nvPr>
        </p:nvSpPr>
        <p:spPr>
          <a:xfrm>
            <a:off x="720000" y="594360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3"/>
          <p:cNvSpPr txBox="1">
            <a:spLocks noGrp="1"/>
          </p:cNvSpPr>
          <p:nvPr>
            <p:ph type="subTitle" idx="1"/>
          </p:nvPr>
        </p:nvSpPr>
        <p:spPr>
          <a:xfrm>
            <a:off x="4854652" y="3136400"/>
            <a:ext cx="2980800" cy="11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3"/>
          <p:cNvSpPr txBox="1">
            <a:spLocks noGrp="1"/>
          </p:cNvSpPr>
          <p:nvPr>
            <p:ph type="subTitle" idx="2"/>
          </p:nvPr>
        </p:nvSpPr>
        <p:spPr>
          <a:xfrm>
            <a:off x="1504800" y="3136401"/>
            <a:ext cx="2976600" cy="11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3"/>
          <p:cNvSpPr txBox="1">
            <a:spLocks noGrp="1"/>
          </p:cNvSpPr>
          <p:nvPr>
            <p:ph type="subTitle" idx="3"/>
          </p:nvPr>
        </p:nvSpPr>
        <p:spPr>
          <a:xfrm>
            <a:off x="1504800" y="2606050"/>
            <a:ext cx="2976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2" name="Google Shape;1452;p23"/>
          <p:cNvSpPr txBox="1">
            <a:spLocks noGrp="1"/>
          </p:cNvSpPr>
          <p:nvPr>
            <p:ph type="subTitle" idx="4"/>
          </p:nvPr>
        </p:nvSpPr>
        <p:spPr>
          <a:xfrm>
            <a:off x="4854652" y="2606050"/>
            <a:ext cx="2980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453" name="Google Shape;1453;p23"/>
          <p:cNvGrpSpPr/>
          <p:nvPr/>
        </p:nvGrpSpPr>
        <p:grpSpPr>
          <a:xfrm>
            <a:off x="550744" y="3718388"/>
            <a:ext cx="324961" cy="885624"/>
            <a:chOff x="6903119" y="1655088"/>
            <a:chExt cx="324961" cy="885624"/>
          </a:xfrm>
        </p:grpSpPr>
        <p:sp>
          <p:nvSpPr>
            <p:cNvPr id="1454" name="Google Shape;1454;p23"/>
            <p:cNvSpPr/>
            <p:nvPr/>
          </p:nvSpPr>
          <p:spPr>
            <a:xfrm>
              <a:off x="6903119" y="1655088"/>
              <a:ext cx="324961" cy="885624"/>
            </a:xfrm>
            <a:custGeom>
              <a:avLst/>
              <a:gdLst/>
              <a:ahLst/>
              <a:cxnLst/>
              <a:rect l="l" t="t" r="r" b="b"/>
              <a:pathLst>
                <a:path w="27822" h="75824" extrusionOk="0">
                  <a:moveTo>
                    <a:pt x="13035" y="1772"/>
                  </a:moveTo>
                  <a:cubicBezTo>
                    <a:pt x="16644" y="1772"/>
                    <a:pt x="20302" y="3518"/>
                    <a:pt x="22464" y="6465"/>
                  </a:cubicBezTo>
                  <a:cubicBezTo>
                    <a:pt x="25306" y="10677"/>
                    <a:pt x="25287" y="17354"/>
                    <a:pt x="22463" y="21542"/>
                  </a:cubicBezTo>
                  <a:cubicBezTo>
                    <a:pt x="21229" y="23372"/>
                    <a:pt x="19576" y="24846"/>
                    <a:pt x="17914" y="26276"/>
                  </a:cubicBezTo>
                  <a:cubicBezTo>
                    <a:pt x="16496" y="27495"/>
                    <a:pt x="15126" y="28661"/>
                    <a:pt x="13404" y="28661"/>
                  </a:cubicBezTo>
                  <a:cubicBezTo>
                    <a:pt x="12895" y="28661"/>
                    <a:pt x="12356" y="28559"/>
                    <a:pt x="11776" y="28327"/>
                  </a:cubicBezTo>
                  <a:cubicBezTo>
                    <a:pt x="9891" y="27572"/>
                    <a:pt x="8158" y="25981"/>
                    <a:pt x="6715" y="24576"/>
                  </a:cubicBezTo>
                  <a:cubicBezTo>
                    <a:pt x="4875" y="22785"/>
                    <a:pt x="3333" y="20716"/>
                    <a:pt x="2636" y="18213"/>
                  </a:cubicBezTo>
                  <a:cubicBezTo>
                    <a:pt x="1174" y="12953"/>
                    <a:pt x="2511" y="7109"/>
                    <a:pt x="6972" y="3740"/>
                  </a:cubicBezTo>
                  <a:cubicBezTo>
                    <a:pt x="8759" y="2390"/>
                    <a:pt x="10889" y="1772"/>
                    <a:pt x="13035" y="1772"/>
                  </a:cubicBezTo>
                  <a:close/>
                  <a:moveTo>
                    <a:pt x="14424" y="30340"/>
                  </a:moveTo>
                  <a:cubicBezTo>
                    <a:pt x="14438" y="30375"/>
                    <a:pt x="14453" y="30411"/>
                    <a:pt x="14471" y="30445"/>
                  </a:cubicBezTo>
                  <a:cubicBezTo>
                    <a:pt x="14668" y="30808"/>
                    <a:pt x="14967" y="31081"/>
                    <a:pt x="15158" y="31444"/>
                  </a:cubicBezTo>
                  <a:cubicBezTo>
                    <a:pt x="15208" y="31550"/>
                    <a:pt x="15250" y="31656"/>
                    <a:pt x="15288" y="31765"/>
                  </a:cubicBezTo>
                  <a:cubicBezTo>
                    <a:pt x="15286" y="31767"/>
                    <a:pt x="15285" y="31768"/>
                    <a:pt x="15283" y="31770"/>
                  </a:cubicBezTo>
                  <a:cubicBezTo>
                    <a:pt x="14528" y="31886"/>
                    <a:pt x="13879" y="32257"/>
                    <a:pt x="13077" y="32295"/>
                  </a:cubicBezTo>
                  <a:cubicBezTo>
                    <a:pt x="13005" y="32298"/>
                    <a:pt x="12649" y="32330"/>
                    <a:pt x="12397" y="32330"/>
                  </a:cubicBezTo>
                  <a:cubicBezTo>
                    <a:pt x="12263" y="32330"/>
                    <a:pt x="12159" y="32321"/>
                    <a:pt x="12140" y="32295"/>
                  </a:cubicBezTo>
                  <a:cubicBezTo>
                    <a:pt x="12074" y="32201"/>
                    <a:pt x="12442" y="31465"/>
                    <a:pt x="12477" y="31378"/>
                  </a:cubicBezTo>
                  <a:cubicBezTo>
                    <a:pt x="12609" y="31045"/>
                    <a:pt x="12786" y="30708"/>
                    <a:pt x="12935" y="30365"/>
                  </a:cubicBezTo>
                  <a:cubicBezTo>
                    <a:pt x="13149" y="30387"/>
                    <a:pt x="13363" y="30399"/>
                    <a:pt x="13578" y="30399"/>
                  </a:cubicBezTo>
                  <a:cubicBezTo>
                    <a:pt x="13860" y="30399"/>
                    <a:pt x="14143" y="30379"/>
                    <a:pt x="14424" y="30340"/>
                  </a:cubicBezTo>
                  <a:close/>
                  <a:moveTo>
                    <a:pt x="16028" y="64629"/>
                  </a:moveTo>
                  <a:cubicBezTo>
                    <a:pt x="16215" y="64629"/>
                    <a:pt x="16402" y="64674"/>
                    <a:pt x="16583" y="64751"/>
                  </a:cubicBezTo>
                  <a:cubicBezTo>
                    <a:pt x="16332" y="65007"/>
                    <a:pt x="16039" y="65260"/>
                    <a:pt x="15725" y="65370"/>
                  </a:cubicBezTo>
                  <a:cubicBezTo>
                    <a:pt x="15563" y="65426"/>
                    <a:pt x="15378" y="65461"/>
                    <a:pt x="15230" y="65461"/>
                  </a:cubicBezTo>
                  <a:cubicBezTo>
                    <a:pt x="14923" y="65461"/>
                    <a:pt x="14772" y="65312"/>
                    <a:pt x="15298" y="64895"/>
                  </a:cubicBezTo>
                  <a:cubicBezTo>
                    <a:pt x="15534" y="64707"/>
                    <a:pt x="15781" y="64629"/>
                    <a:pt x="16028" y="64629"/>
                  </a:cubicBezTo>
                  <a:close/>
                  <a:moveTo>
                    <a:pt x="13049" y="1"/>
                  </a:moveTo>
                  <a:cubicBezTo>
                    <a:pt x="11460" y="1"/>
                    <a:pt x="9864" y="299"/>
                    <a:pt x="8345" y="937"/>
                  </a:cubicBezTo>
                  <a:cubicBezTo>
                    <a:pt x="2776" y="3274"/>
                    <a:pt x="1" y="9285"/>
                    <a:pt x="350" y="15083"/>
                  </a:cubicBezTo>
                  <a:cubicBezTo>
                    <a:pt x="705" y="21010"/>
                    <a:pt x="4311" y="25435"/>
                    <a:pt x="8991" y="28761"/>
                  </a:cubicBezTo>
                  <a:cubicBezTo>
                    <a:pt x="9873" y="29388"/>
                    <a:pt x="10812" y="29861"/>
                    <a:pt x="11775" y="30134"/>
                  </a:cubicBezTo>
                  <a:cubicBezTo>
                    <a:pt x="11680" y="30297"/>
                    <a:pt x="11592" y="30460"/>
                    <a:pt x="11506" y="30615"/>
                  </a:cubicBezTo>
                  <a:cubicBezTo>
                    <a:pt x="11205" y="31157"/>
                    <a:pt x="10782" y="31791"/>
                    <a:pt x="10724" y="32416"/>
                  </a:cubicBezTo>
                  <a:cubicBezTo>
                    <a:pt x="10600" y="33737"/>
                    <a:pt x="12230" y="33964"/>
                    <a:pt x="13228" y="33985"/>
                  </a:cubicBezTo>
                  <a:cubicBezTo>
                    <a:pt x="13273" y="33987"/>
                    <a:pt x="13320" y="33987"/>
                    <a:pt x="13367" y="33987"/>
                  </a:cubicBezTo>
                  <a:cubicBezTo>
                    <a:pt x="13440" y="33987"/>
                    <a:pt x="13515" y="33986"/>
                    <a:pt x="13592" y="33983"/>
                  </a:cubicBezTo>
                  <a:lnTo>
                    <a:pt x="13592" y="33983"/>
                  </a:lnTo>
                  <a:cubicBezTo>
                    <a:pt x="13420" y="34584"/>
                    <a:pt x="13298" y="35214"/>
                    <a:pt x="13092" y="35783"/>
                  </a:cubicBezTo>
                  <a:cubicBezTo>
                    <a:pt x="12686" y="36905"/>
                    <a:pt x="12164" y="37981"/>
                    <a:pt x="11697" y="39078"/>
                  </a:cubicBezTo>
                  <a:cubicBezTo>
                    <a:pt x="10841" y="41087"/>
                    <a:pt x="10114" y="43171"/>
                    <a:pt x="10004" y="45372"/>
                  </a:cubicBezTo>
                  <a:cubicBezTo>
                    <a:pt x="9905" y="47372"/>
                    <a:pt x="10367" y="49385"/>
                    <a:pt x="11495" y="51055"/>
                  </a:cubicBezTo>
                  <a:cubicBezTo>
                    <a:pt x="12579" y="52659"/>
                    <a:pt x="14066" y="53898"/>
                    <a:pt x="15381" y="55298"/>
                  </a:cubicBezTo>
                  <a:cubicBezTo>
                    <a:pt x="16935" y="56953"/>
                    <a:pt x="18238" y="59076"/>
                    <a:pt x="18079" y="61436"/>
                  </a:cubicBezTo>
                  <a:cubicBezTo>
                    <a:pt x="18038" y="62006"/>
                    <a:pt x="17905" y="62565"/>
                    <a:pt x="17685" y="63092"/>
                  </a:cubicBezTo>
                  <a:cubicBezTo>
                    <a:pt x="17210" y="62875"/>
                    <a:pt x="16694" y="62753"/>
                    <a:pt x="16152" y="62753"/>
                  </a:cubicBezTo>
                  <a:cubicBezTo>
                    <a:pt x="15907" y="62753"/>
                    <a:pt x="15657" y="62778"/>
                    <a:pt x="15403" y="62830"/>
                  </a:cubicBezTo>
                  <a:cubicBezTo>
                    <a:pt x="13809" y="63159"/>
                    <a:pt x="12356" y="64722"/>
                    <a:pt x="13005" y="66422"/>
                  </a:cubicBezTo>
                  <a:cubicBezTo>
                    <a:pt x="13358" y="67348"/>
                    <a:pt x="14088" y="67684"/>
                    <a:pt x="14900" y="67684"/>
                  </a:cubicBezTo>
                  <a:cubicBezTo>
                    <a:pt x="15856" y="67684"/>
                    <a:pt x="16925" y="67217"/>
                    <a:pt x="17624" y="66694"/>
                  </a:cubicBezTo>
                  <a:cubicBezTo>
                    <a:pt x="17786" y="66571"/>
                    <a:pt x="17939" y="66440"/>
                    <a:pt x="18088" y="66304"/>
                  </a:cubicBezTo>
                  <a:cubicBezTo>
                    <a:pt x="18447" y="67073"/>
                    <a:pt x="18596" y="67954"/>
                    <a:pt x="18617" y="68792"/>
                  </a:cubicBezTo>
                  <a:cubicBezTo>
                    <a:pt x="18666" y="70892"/>
                    <a:pt x="17737" y="72784"/>
                    <a:pt x="16258" y="74237"/>
                  </a:cubicBezTo>
                  <a:cubicBezTo>
                    <a:pt x="15658" y="74826"/>
                    <a:pt x="16204" y="75823"/>
                    <a:pt x="16910" y="75823"/>
                  </a:cubicBezTo>
                  <a:cubicBezTo>
                    <a:pt x="17059" y="75823"/>
                    <a:pt x="17215" y="75779"/>
                    <a:pt x="17369" y="75676"/>
                  </a:cubicBezTo>
                  <a:cubicBezTo>
                    <a:pt x="20667" y="73490"/>
                    <a:pt x="21780" y="68581"/>
                    <a:pt x="19820" y="65122"/>
                  </a:cubicBezTo>
                  <a:cubicBezTo>
                    <a:pt x="19705" y="64920"/>
                    <a:pt x="19578" y="64725"/>
                    <a:pt x="19438" y="64539"/>
                  </a:cubicBezTo>
                  <a:cubicBezTo>
                    <a:pt x="19936" y="63589"/>
                    <a:pt x="20215" y="62521"/>
                    <a:pt x="20258" y="61437"/>
                  </a:cubicBezTo>
                  <a:cubicBezTo>
                    <a:pt x="20349" y="59109"/>
                    <a:pt x="19324" y="56860"/>
                    <a:pt x="17900" y="55073"/>
                  </a:cubicBezTo>
                  <a:cubicBezTo>
                    <a:pt x="16378" y="53165"/>
                    <a:pt x="14232" y="51778"/>
                    <a:pt x="12912" y="49705"/>
                  </a:cubicBezTo>
                  <a:cubicBezTo>
                    <a:pt x="11138" y="46916"/>
                    <a:pt x="11863" y="43500"/>
                    <a:pt x="12929" y="40598"/>
                  </a:cubicBezTo>
                  <a:cubicBezTo>
                    <a:pt x="13581" y="38822"/>
                    <a:pt x="15377" y="35955"/>
                    <a:pt x="15051" y="33792"/>
                  </a:cubicBezTo>
                  <a:cubicBezTo>
                    <a:pt x="15771" y="33618"/>
                    <a:pt x="16456" y="33317"/>
                    <a:pt x="16856" y="32826"/>
                  </a:cubicBezTo>
                  <a:cubicBezTo>
                    <a:pt x="17493" y="32048"/>
                    <a:pt x="16929" y="30576"/>
                    <a:pt x="16267" y="29755"/>
                  </a:cubicBezTo>
                  <a:cubicBezTo>
                    <a:pt x="16527" y="29627"/>
                    <a:pt x="16777" y="29483"/>
                    <a:pt x="17018" y="29323"/>
                  </a:cubicBezTo>
                  <a:cubicBezTo>
                    <a:pt x="18915" y="28048"/>
                    <a:pt x="20814" y="26220"/>
                    <a:pt x="22338" y="24529"/>
                  </a:cubicBezTo>
                  <a:cubicBezTo>
                    <a:pt x="26800" y="19576"/>
                    <a:pt x="27822" y="11257"/>
                    <a:pt x="23988" y="5574"/>
                  </a:cubicBezTo>
                  <a:cubicBezTo>
                    <a:pt x="21448" y="2111"/>
                    <a:pt x="17273" y="1"/>
                    <a:pt x="13049" y="1"/>
                  </a:cubicBezTo>
                  <a:close/>
                </a:path>
              </a:pathLst>
            </a:custGeom>
            <a:solidFill>
              <a:schemeClr val="dk2"/>
            </a:solidFill>
            <a:ln w="1677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6936969" y="1748578"/>
              <a:ext cx="40016" cy="73140"/>
            </a:xfrm>
            <a:custGeom>
              <a:avLst/>
              <a:gdLst/>
              <a:ahLst/>
              <a:cxnLst/>
              <a:rect l="l" t="t" r="r" b="b"/>
              <a:pathLst>
                <a:path w="3426" h="6262" extrusionOk="0">
                  <a:moveTo>
                    <a:pt x="2846" y="1"/>
                  </a:moveTo>
                  <a:cubicBezTo>
                    <a:pt x="2764" y="1"/>
                    <a:pt x="2677" y="18"/>
                    <a:pt x="2589" y="55"/>
                  </a:cubicBezTo>
                  <a:cubicBezTo>
                    <a:pt x="828" y="805"/>
                    <a:pt x="0" y="3624"/>
                    <a:pt x="520" y="5333"/>
                  </a:cubicBezTo>
                  <a:cubicBezTo>
                    <a:pt x="710" y="5957"/>
                    <a:pt x="1311" y="6261"/>
                    <a:pt x="1891" y="6261"/>
                  </a:cubicBezTo>
                  <a:cubicBezTo>
                    <a:pt x="2585" y="6261"/>
                    <a:pt x="3248" y="5825"/>
                    <a:pt x="3143" y="4978"/>
                  </a:cubicBezTo>
                  <a:cubicBezTo>
                    <a:pt x="3052" y="4237"/>
                    <a:pt x="2860" y="3516"/>
                    <a:pt x="2893" y="2765"/>
                  </a:cubicBezTo>
                  <a:cubicBezTo>
                    <a:pt x="2925" y="2019"/>
                    <a:pt x="3231" y="1369"/>
                    <a:pt x="3359" y="648"/>
                  </a:cubicBezTo>
                  <a:cubicBezTo>
                    <a:pt x="3426" y="266"/>
                    <a:pt x="3170" y="1"/>
                    <a:pt x="2846" y="1"/>
                  </a:cubicBezTo>
                  <a:close/>
                </a:path>
              </a:pathLst>
            </a:custGeom>
            <a:solidFill>
              <a:schemeClr val="dk2"/>
            </a:solidFill>
            <a:ln w="1677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9" name="Google Shape;1529;p25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1530" name="Google Shape;1530;p25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1531" name="Google Shape;1531;p25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5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5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5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5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5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5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5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5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5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5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5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5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5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5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5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5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5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5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5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5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5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5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5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5" name="Google Shape;1555;p25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1556" name="Google Shape;1556;p25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1557" name="Google Shape;1557;p25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25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25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25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25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25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25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25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25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25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25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25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9" name="Google Shape;1569;p25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1570" name="Google Shape;1570;p25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25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25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25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25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25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25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25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25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25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25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25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25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25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25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25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25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25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25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25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25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25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25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25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94" name="Google Shape;1594;p25"/>
          <p:cNvSpPr txBox="1">
            <a:spLocks noGrp="1"/>
          </p:cNvSpPr>
          <p:nvPr>
            <p:ph type="title"/>
          </p:nvPr>
        </p:nvSpPr>
        <p:spPr>
          <a:xfrm>
            <a:off x="720000" y="594360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5" name="Google Shape;1595;p25"/>
          <p:cNvSpPr txBox="1">
            <a:spLocks noGrp="1"/>
          </p:cNvSpPr>
          <p:nvPr>
            <p:ph type="subTitle" idx="1"/>
          </p:nvPr>
        </p:nvSpPr>
        <p:spPr>
          <a:xfrm>
            <a:off x="937625" y="3133124"/>
            <a:ext cx="2175300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6" name="Google Shape;1596;p25"/>
          <p:cNvSpPr txBox="1">
            <a:spLocks noGrp="1"/>
          </p:cNvSpPr>
          <p:nvPr>
            <p:ph type="subTitle" idx="2"/>
          </p:nvPr>
        </p:nvSpPr>
        <p:spPr>
          <a:xfrm>
            <a:off x="3484347" y="3133124"/>
            <a:ext cx="2175300" cy="11652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7" name="Google Shape;1597;p25"/>
          <p:cNvSpPr txBox="1">
            <a:spLocks noGrp="1"/>
          </p:cNvSpPr>
          <p:nvPr>
            <p:ph type="subTitle" idx="3"/>
          </p:nvPr>
        </p:nvSpPr>
        <p:spPr>
          <a:xfrm>
            <a:off x="6031075" y="3133124"/>
            <a:ext cx="2175300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8" name="Google Shape;1598;p25"/>
          <p:cNvSpPr txBox="1">
            <a:spLocks noGrp="1"/>
          </p:cNvSpPr>
          <p:nvPr>
            <p:ph type="subTitle" idx="4"/>
          </p:nvPr>
        </p:nvSpPr>
        <p:spPr>
          <a:xfrm>
            <a:off x="937625" y="264128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99" name="Google Shape;1599;p25"/>
          <p:cNvSpPr txBox="1">
            <a:spLocks noGrp="1"/>
          </p:cNvSpPr>
          <p:nvPr>
            <p:ph type="subTitle" idx="5"/>
          </p:nvPr>
        </p:nvSpPr>
        <p:spPr>
          <a:xfrm>
            <a:off x="3484350" y="264128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0" name="Google Shape;1600;p25"/>
          <p:cNvSpPr txBox="1">
            <a:spLocks noGrp="1"/>
          </p:cNvSpPr>
          <p:nvPr>
            <p:ph type="subTitle" idx="6"/>
          </p:nvPr>
        </p:nvSpPr>
        <p:spPr>
          <a:xfrm>
            <a:off x="6031075" y="264128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1" name="Google Shape;1601;p25"/>
          <p:cNvSpPr/>
          <p:nvPr/>
        </p:nvSpPr>
        <p:spPr>
          <a:xfrm>
            <a:off x="884330" y="4488842"/>
            <a:ext cx="331584" cy="327355"/>
          </a:xfrm>
          <a:custGeom>
            <a:avLst/>
            <a:gdLst/>
            <a:ahLst/>
            <a:cxnLst/>
            <a:rect l="l" t="t" r="r" b="b"/>
            <a:pathLst>
              <a:path w="28389" h="28027" extrusionOk="0">
                <a:moveTo>
                  <a:pt x="14378" y="2209"/>
                </a:moveTo>
                <a:cubicBezTo>
                  <a:pt x="15191" y="3669"/>
                  <a:pt x="15951" y="5158"/>
                  <a:pt x="16709" y="6647"/>
                </a:cubicBezTo>
                <a:cubicBezTo>
                  <a:pt x="17104" y="7424"/>
                  <a:pt x="17472" y="8227"/>
                  <a:pt x="17906" y="8983"/>
                </a:cubicBezTo>
                <a:cubicBezTo>
                  <a:pt x="18242" y="9569"/>
                  <a:pt x="18577" y="9590"/>
                  <a:pt x="19193" y="9723"/>
                </a:cubicBezTo>
                <a:cubicBezTo>
                  <a:pt x="21569" y="10238"/>
                  <a:pt x="23904" y="11020"/>
                  <a:pt x="26219" y="11789"/>
                </a:cubicBezTo>
                <a:cubicBezTo>
                  <a:pt x="24531" y="13476"/>
                  <a:pt x="22943" y="15272"/>
                  <a:pt x="21167" y="16862"/>
                </a:cubicBezTo>
                <a:cubicBezTo>
                  <a:pt x="20988" y="17023"/>
                  <a:pt x="20900" y="17339"/>
                  <a:pt x="20981" y="17568"/>
                </a:cubicBezTo>
                <a:cubicBezTo>
                  <a:pt x="21944" y="20313"/>
                  <a:pt x="22678" y="23262"/>
                  <a:pt x="23004" y="26179"/>
                </a:cubicBezTo>
                <a:cubicBezTo>
                  <a:pt x="21457" y="25518"/>
                  <a:pt x="19991" y="24609"/>
                  <a:pt x="18556" y="23766"/>
                </a:cubicBezTo>
                <a:cubicBezTo>
                  <a:pt x="17734" y="23283"/>
                  <a:pt x="16918" y="22789"/>
                  <a:pt x="16089" y="22314"/>
                </a:cubicBezTo>
                <a:cubicBezTo>
                  <a:pt x="15661" y="22069"/>
                  <a:pt x="15146" y="21690"/>
                  <a:pt x="14651" y="21594"/>
                </a:cubicBezTo>
                <a:cubicBezTo>
                  <a:pt x="14582" y="21580"/>
                  <a:pt x="14511" y="21574"/>
                  <a:pt x="14438" y="21574"/>
                </a:cubicBezTo>
                <a:cubicBezTo>
                  <a:pt x="13435" y="21574"/>
                  <a:pt x="12167" y="22793"/>
                  <a:pt x="11437" y="23264"/>
                </a:cubicBezTo>
                <a:cubicBezTo>
                  <a:pt x="9916" y="24245"/>
                  <a:pt x="8370" y="25268"/>
                  <a:pt x="6735" y="26073"/>
                </a:cubicBezTo>
                <a:cubicBezTo>
                  <a:pt x="7150" y="23221"/>
                  <a:pt x="7585" y="20365"/>
                  <a:pt x="8284" y="17568"/>
                </a:cubicBezTo>
                <a:cubicBezTo>
                  <a:pt x="8368" y="17236"/>
                  <a:pt x="8223" y="16936"/>
                  <a:pt x="7952" y="16748"/>
                </a:cubicBezTo>
                <a:cubicBezTo>
                  <a:pt x="5979" y="15390"/>
                  <a:pt x="4012" y="13909"/>
                  <a:pt x="2256" y="12258"/>
                </a:cubicBezTo>
                <a:cubicBezTo>
                  <a:pt x="3759" y="11724"/>
                  <a:pt x="5281" y="11243"/>
                  <a:pt x="6803" y="10767"/>
                </a:cubicBezTo>
                <a:cubicBezTo>
                  <a:pt x="7635" y="10506"/>
                  <a:pt x="8470" y="10249"/>
                  <a:pt x="9300" y="9979"/>
                </a:cubicBezTo>
                <a:cubicBezTo>
                  <a:pt x="9886" y="9788"/>
                  <a:pt x="10536" y="9683"/>
                  <a:pt x="10895" y="9161"/>
                </a:cubicBezTo>
                <a:cubicBezTo>
                  <a:pt x="11306" y="8562"/>
                  <a:pt x="11558" y="7733"/>
                  <a:pt x="11879" y="7081"/>
                </a:cubicBezTo>
                <a:cubicBezTo>
                  <a:pt x="12279" y="6270"/>
                  <a:pt x="12685" y="5463"/>
                  <a:pt x="13101" y="4661"/>
                </a:cubicBezTo>
                <a:cubicBezTo>
                  <a:pt x="13522" y="3842"/>
                  <a:pt x="13943" y="3022"/>
                  <a:pt x="14378" y="2209"/>
                </a:cubicBezTo>
                <a:close/>
                <a:moveTo>
                  <a:pt x="14362" y="0"/>
                </a:moveTo>
                <a:cubicBezTo>
                  <a:pt x="14118" y="0"/>
                  <a:pt x="13875" y="116"/>
                  <a:pt x="13741" y="353"/>
                </a:cubicBezTo>
                <a:cubicBezTo>
                  <a:pt x="13155" y="1390"/>
                  <a:pt x="12610" y="2452"/>
                  <a:pt x="12064" y="3509"/>
                </a:cubicBezTo>
                <a:cubicBezTo>
                  <a:pt x="11337" y="4914"/>
                  <a:pt x="10264" y="6474"/>
                  <a:pt x="9837" y="8001"/>
                </a:cubicBezTo>
                <a:cubicBezTo>
                  <a:pt x="9831" y="8017"/>
                  <a:pt x="9740" y="8203"/>
                  <a:pt x="9716" y="8291"/>
                </a:cubicBezTo>
                <a:cubicBezTo>
                  <a:pt x="9674" y="8317"/>
                  <a:pt x="9630" y="8339"/>
                  <a:pt x="9585" y="8356"/>
                </a:cubicBezTo>
                <a:cubicBezTo>
                  <a:pt x="9276" y="8456"/>
                  <a:pt x="8970" y="8562"/>
                  <a:pt x="8662" y="8661"/>
                </a:cubicBezTo>
                <a:cubicBezTo>
                  <a:pt x="7860" y="8919"/>
                  <a:pt x="7055" y="9167"/>
                  <a:pt x="6251" y="9420"/>
                </a:cubicBezTo>
                <a:cubicBezTo>
                  <a:pt x="4399" y="10000"/>
                  <a:pt x="2547" y="10584"/>
                  <a:pt x="730" y="11272"/>
                </a:cubicBezTo>
                <a:cubicBezTo>
                  <a:pt x="231" y="11462"/>
                  <a:pt x="0" y="12070"/>
                  <a:pt x="410" y="12485"/>
                </a:cubicBezTo>
                <a:cubicBezTo>
                  <a:pt x="2316" y="14418"/>
                  <a:pt x="4535" y="16129"/>
                  <a:pt x="6768" y="17686"/>
                </a:cubicBezTo>
                <a:cubicBezTo>
                  <a:pt x="6029" y="20779"/>
                  <a:pt x="5590" y="23939"/>
                  <a:pt x="5135" y="27083"/>
                </a:cubicBezTo>
                <a:cubicBezTo>
                  <a:pt x="5077" y="27484"/>
                  <a:pt x="5349" y="28026"/>
                  <a:pt x="5789" y="28026"/>
                </a:cubicBezTo>
                <a:cubicBezTo>
                  <a:pt x="5864" y="28026"/>
                  <a:pt x="5944" y="28010"/>
                  <a:pt x="6028" y="27975"/>
                </a:cubicBezTo>
                <a:cubicBezTo>
                  <a:pt x="7931" y="27188"/>
                  <a:pt x="9693" y="26097"/>
                  <a:pt x="11426" y="24994"/>
                </a:cubicBezTo>
                <a:cubicBezTo>
                  <a:pt x="12196" y="24505"/>
                  <a:pt x="12957" y="24002"/>
                  <a:pt x="13726" y="23509"/>
                </a:cubicBezTo>
                <a:cubicBezTo>
                  <a:pt x="13921" y="23383"/>
                  <a:pt x="14218" y="23253"/>
                  <a:pt x="14397" y="23092"/>
                </a:cubicBezTo>
                <a:cubicBezTo>
                  <a:pt x="14671" y="23379"/>
                  <a:pt x="15673" y="23749"/>
                  <a:pt x="15948" y="23911"/>
                </a:cubicBezTo>
                <a:cubicBezTo>
                  <a:pt x="16789" y="24405"/>
                  <a:pt x="17627" y="24908"/>
                  <a:pt x="18470" y="25397"/>
                </a:cubicBezTo>
                <a:cubicBezTo>
                  <a:pt x="20127" y="26358"/>
                  <a:pt x="21820" y="27361"/>
                  <a:pt x="23642" y="27975"/>
                </a:cubicBezTo>
                <a:cubicBezTo>
                  <a:pt x="23704" y="27996"/>
                  <a:pt x="23767" y="28006"/>
                  <a:pt x="23831" y="28006"/>
                </a:cubicBezTo>
                <a:cubicBezTo>
                  <a:pt x="24208" y="28006"/>
                  <a:pt x="24591" y="27667"/>
                  <a:pt x="24561" y="27276"/>
                </a:cubicBezTo>
                <a:cubicBezTo>
                  <a:pt x="24315" y="24018"/>
                  <a:pt x="23571" y="20690"/>
                  <a:pt x="22518" y="17590"/>
                </a:cubicBezTo>
                <a:cubicBezTo>
                  <a:pt x="24426" y="15835"/>
                  <a:pt x="26135" y="13862"/>
                  <a:pt x="28008" y="12069"/>
                </a:cubicBezTo>
                <a:cubicBezTo>
                  <a:pt x="28033" y="12049"/>
                  <a:pt x="28056" y="12026"/>
                  <a:pt x="28078" y="12002"/>
                </a:cubicBezTo>
                <a:lnTo>
                  <a:pt x="28092" y="11988"/>
                </a:lnTo>
                <a:cubicBezTo>
                  <a:pt x="28388" y="11705"/>
                  <a:pt x="28357" y="11349"/>
                  <a:pt x="28171" y="11092"/>
                </a:cubicBezTo>
                <a:cubicBezTo>
                  <a:pt x="28091" y="10954"/>
                  <a:pt x="27962" y="10838"/>
                  <a:pt x="27771" y="10774"/>
                </a:cubicBezTo>
                <a:cubicBezTo>
                  <a:pt x="24974" y="9859"/>
                  <a:pt x="22079" y="8708"/>
                  <a:pt x="19156" y="8241"/>
                </a:cubicBezTo>
                <a:cubicBezTo>
                  <a:pt x="17762" y="5615"/>
                  <a:pt x="16497" y="2922"/>
                  <a:pt x="14994" y="353"/>
                </a:cubicBezTo>
                <a:cubicBezTo>
                  <a:pt x="14857" y="119"/>
                  <a:pt x="14609" y="0"/>
                  <a:pt x="14362" y="0"/>
                </a:cubicBezTo>
                <a:close/>
              </a:path>
            </a:pathLst>
          </a:custGeom>
          <a:solidFill>
            <a:schemeClr val="dk2"/>
          </a:solidFill>
          <a:ln w="2682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8" name="Google Shape;1678;p27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1679" name="Google Shape;1679;p27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1680" name="Google Shape;1680;p27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7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7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7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7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7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7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7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7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7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7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7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7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7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7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7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7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7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7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7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7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7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7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7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4" name="Google Shape;1704;p27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1705" name="Google Shape;1705;p27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1706" name="Google Shape;1706;p27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27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27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27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27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27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27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7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7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7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7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7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8" name="Google Shape;1718;p27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1719" name="Google Shape;1719;p27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7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7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7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7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7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7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7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27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27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7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27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27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7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27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27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7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7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27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27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27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27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27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27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743" name="Google Shape;1743;p27"/>
          <p:cNvSpPr txBox="1">
            <a:spLocks noGrp="1"/>
          </p:cNvSpPr>
          <p:nvPr>
            <p:ph type="title"/>
          </p:nvPr>
        </p:nvSpPr>
        <p:spPr>
          <a:xfrm>
            <a:off x="720000" y="594360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4" name="Google Shape;1744;p27"/>
          <p:cNvSpPr txBox="1">
            <a:spLocks noGrp="1"/>
          </p:cNvSpPr>
          <p:nvPr>
            <p:ph type="subTitle" idx="1"/>
          </p:nvPr>
        </p:nvSpPr>
        <p:spPr>
          <a:xfrm>
            <a:off x="1607513" y="2242733"/>
            <a:ext cx="23043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5" name="Google Shape;1745;p27"/>
          <p:cNvSpPr txBox="1">
            <a:spLocks noGrp="1"/>
          </p:cNvSpPr>
          <p:nvPr>
            <p:ph type="subTitle" idx="2"/>
          </p:nvPr>
        </p:nvSpPr>
        <p:spPr>
          <a:xfrm>
            <a:off x="5228890" y="2242733"/>
            <a:ext cx="23076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6" name="Google Shape;1746;p27"/>
          <p:cNvSpPr txBox="1">
            <a:spLocks noGrp="1"/>
          </p:cNvSpPr>
          <p:nvPr>
            <p:ph type="subTitle" idx="3"/>
          </p:nvPr>
        </p:nvSpPr>
        <p:spPr>
          <a:xfrm>
            <a:off x="1607513" y="3938600"/>
            <a:ext cx="23043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27"/>
          <p:cNvSpPr txBox="1">
            <a:spLocks noGrp="1"/>
          </p:cNvSpPr>
          <p:nvPr>
            <p:ph type="subTitle" idx="4"/>
          </p:nvPr>
        </p:nvSpPr>
        <p:spPr>
          <a:xfrm>
            <a:off x="5228890" y="3938600"/>
            <a:ext cx="23076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" name="Google Shape;1748;p27"/>
          <p:cNvSpPr txBox="1">
            <a:spLocks noGrp="1"/>
          </p:cNvSpPr>
          <p:nvPr>
            <p:ph type="subTitle" idx="5"/>
          </p:nvPr>
        </p:nvSpPr>
        <p:spPr>
          <a:xfrm>
            <a:off x="1607513" y="1796993"/>
            <a:ext cx="23043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9" name="Google Shape;1749;p27"/>
          <p:cNvSpPr txBox="1">
            <a:spLocks noGrp="1"/>
          </p:cNvSpPr>
          <p:nvPr>
            <p:ph type="subTitle" idx="6"/>
          </p:nvPr>
        </p:nvSpPr>
        <p:spPr>
          <a:xfrm>
            <a:off x="1607513" y="3483925"/>
            <a:ext cx="23043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0" name="Google Shape;1750;p27"/>
          <p:cNvSpPr txBox="1">
            <a:spLocks noGrp="1"/>
          </p:cNvSpPr>
          <p:nvPr>
            <p:ph type="subTitle" idx="7"/>
          </p:nvPr>
        </p:nvSpPr>
        <p:spPr>
          <a:xfrm>
            <a:off x="5228890" y="1796993"/>
            <a:ext cx="23076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1" name="Google Shape;1751;p27"/>
          <p:cNvSpPr txBox="1">
            <a:spLocks noGrp="1"/>
          </p:cNvSpPr>
          <p:nvPr>
            <p:ph type="subTitle" idx="8"/>
          </p:nvPr>
        </p:nvSpPr>
        <p:spPr>
          <a:xfrm>
            <a:off x="5228890" y="3483925"/>
            <a:ext cx="23076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2" name="Google Shape;1752;p27"/>
          <p:cNvSpPr/>
          <p:nvPr/>
        </p:nvSpPr>
        <p:spPr>
          <a:xfrm>
            <a:off x="459438" y="4735947"/>
            <a:ext cx="763790" cy="211104"/>
          </a:xfrm>
          <a:custGeom>
            <a:avLst/>
            <a:gdLst/>
            <a:ahLst/>
            <a:cxnLst/>
            <a:rect l="l" t="t" r="r" b="b"/>
            <a:pathLst>
              <a:path w="65393" h="18074" extrusionOk="0">
                <a:moveTo>
                  <a:pt x="2806" y="3300"/>
                </a:moveTo>
                <a:cubicBezTo>
                  <a:pt x="2893" y="3300"/>
                  <a:pt x="2980" y="3304"/>
                  <a:pt x="3067" y="3313"/>
                </a:cubicBezTo>
                <a:cubicBezTo>
                  <a:pt x="5279" y="3775"/>
                  <a:pt x="7244" y="6075"/>
                  <a:pt x="8082" y="8263"/>
                </a:cubicBezTo>
                <a:cubicBezTo>
                  <a:pt x="6813" y="8229"/>
                  <a:pt x="5595" y="7883"/>
                  <a:pt x="4490" y="7187"/>
                </a:cubicBezTo>
                <a:cubicBezTo>
                  <a:pt x="3870" y="6795"/>
                  <a:pt x="3301" y="6300"/>
                  <a:pt x="2835" y="5731"/>
                </a:cubicBezTo>
                <a:cubicBezTo>
                  <a:pt x="2681" y="5544"/>
                  <a:pt x="2109" y="4847"/>
                  <a:pt x="2069" y="4548"/>
                </a:cubicBezTo>
                <a:cubicBezTo>
                  <a:pt x="1772" y="3960"/>
                  <a:pt x="1930" y="3452"/>
                  <a:pt x="2415" y="3329"/>
                </a:cubicBezTo>
                <a:cubicBezTo>
                  <a:pt x="2545" y="3309"/>
                  <a:pt x="2675" y="3300"/>
                  <a:pt x="2806" y="3300"/>
                </a:cubicBezTo>
                <a:close/>
                <a:moveTo>
                  <a:pt x="10570" y="2414"/>
                </a:moveTo>
                <a:cubicBezTo>
                  <a:pt x="10716" y="2414"/>
                  <a:pt x="10871" y="2426"/>
                  <a:pt x="11028" y="2441"/>
                </a:cubicBezTo>
                <a:cubicBezTo>
                  <a:pt x="13602" y="2987"/>
                  <a:pt x="15891" y="5718"/>
                  <a:pt x="16813" y="8263"/>
                </a:cubicBezTo>
                <a:cubicBezTo>
                  <a:pt x="15259" y="8250"/>
                  <a:pt x="13753" y="7829"/>
                  <a:pt x="12427" y="6956"/>
                </a:cubicBezTo>
                <a:cubicBezTo>
                  <a:pt x="11639" y="6437"/>
                  <a:pt x="10928" y="5786"/>
                  <a:pt x="10371" y="5021"/>
                </a:cubicBezTo>
                <a:cubicBezTo>
                  <a:pt x="10162" y="4735"/>
                  <a:pt x="9840" y="4342"/>
                  <a:pt x="9744" y="3988"/>
                </a:cubicBezTo>
                <a:cubicBezTo>
                  <a:pt x="9383" y="2671"/>
                  <a:pt x="9879" y="2414"/>
                  <a:pt x="10570" y="2414"/>
                </a:cubicBezTo>
                <a:close/>
                <a:moveTo>
                  <a:pt x="8082" y="9817"/>
                </a:moveTo>
                <a:cubicBezTo>
                  <a:pt x="7248" y="11997"/>
                  <a:pt x="5298" y="14282"/>
                  <a:pt x="3097" y="14761"/>
                </a:cubicBezTo>
                <a:cubicBezTo>
                  <a:pt x="2976" y="14772"/>
                  <a:pt x="2858" y="14781"/>
                  <a:pt x="2746" y="14781"/>
                </a:cubicBezTo>
                <a:cubicBezTo>
                  <a:pt x="2226" y="14781"/>
                  <a:pt x="1850" y="14587"/>
                  <a:pt x="2069" y="13533"/>
                </a:cubicBezTo>
                <a:cubicBezTo>
                  <a:pt x="2137" y="13211"/>
                  <a:pt x="2467" y="12848"/>
                  <a:pt x="2653" y="12595"/>
                </a:cubicBezTo>
                <a:cubicBezTo>
                  <a:pt x="3156" y="11917"/>
                  <a:pt x="3781" y="11350"/>
                  <a:pt x="4490" y="10894"/>
                </a:cubicBezTo>
                <a:cubicBezTo>
                  <a:pt x="5586" y="10193"/>
                  <a:pt x="6813" y="9851"/>
                  <a:pt x="8082" y="9817"/>
                </a:cubicBezTo>
                <a:close/>
                <a:moveTo>
                  <a:pt x="16813" y="9817"/>
                </a:moveTo>
                <a:lnTo>
                  <a:pt x="16813" y="9817"/>
                </a:lnTo>
                <a:cubicBezTo>
                  <a:pt x="15890" y="12364"/>
                  <a:pt x="13596" y="15099"/>
                  <a:pt x="11017" y="15642"/>
                </a:cubicBezTo>
                <a:cubicBezTo>
                  <a:pt x="10940" y="15651"/>
                  <a:pt x="10864" y="15655"/>
                  <a:pt x="10790" y="15655"/>
                </a:cubicBezTo>
                <a:cubicBezTo>
                  <a:pt x="10146" y="15655"/>
                  <a:pt x="9622" y="15338"/>
                  <a:pt x="9622" y="14781"/>
                </a:cubicBezTo>
                <a:cubicBezTo>
                  <a:pt x="9622" y="14298"/>
                  <a:pt x="9818" y="13867"/>
                  <a:pt x="10258" y="13226"/>
                </a:cubicBezTo>
                <a:cubicBezTo>
                  <a:pt x="10830" y="12393"/>
                  <a:pt x="11579" y="11675"/>
                  <a:pt x="12426" y="11125"/>
                </a:cubicBezTo>
                <a:cubicBezTo>
                  <a:pt x="13764" y="10257"/>
                  <a:pt x="15258" y="9831"/>
                  <a:pt x="16813" y="9817"/>
                </a:cubicBezTo>
                <a:close/>
                <a:moveTo>
                  <a:pt x="52019" y="1750"/>
                </a:moveTo>
                <a:cubicBezTo>
                  <a:pt x="52578" y="1750"/>
                  <a:pt x="53151" y="1853"/>
                  <a:pt x="53672" y="2046"/>
                </a:cubicBezTo>
                <a:cubicBezTo>
                  <a:pt x="55377" y="2856"/>
                  <a:pt x="56923" y="4073"/>
                  <a:pt x="58421" y="5204"/>
                </a:cubicBezTo>
                <a:cubicBezTo>
                  <a:pt x="60061" y="6443"/>
                  <a:pt x="61665" y="7741"/>
                  <a:pt x="63191" y="9120"/>
                </a:cubicBezTo>
                <a:cubicBezTo>
                  <a:pt x="61899" y="10344"/>
                  <a:pt x="60544" y="11505"/>
                  <a:pt x="59155" y="12616"/>
                </a:cubicBezTo>
                <a:cubicBezTo>
                  <a:pt x="57650" y="13823"/>
                  <a:pt x="55979" y="15271"/>
                  <a:pt x="54161" y="15993"/>
                </a:cubicBezTo>
                <a:cubicBezTo>
                  <a:pt x="53612" y="16211"/>
                  <a:pt x="52979" y="16331"/>
                  <a:pt x="52351" y="16331"/>
                </a:cubicBezTo>
                <a:cubicBezTo>
                  <a:pt x="50768" y="16331"/>
                  <a:pt x="49216" y="15571"/>
                  <a:pt x="49116" y="13712"/>
                </a:cubicBezTo>
                <a:cubicBezTo>
                  <a:pt x="49001" y="11581"/>
                  <a:pt x="52102" y="10196"/>
                  <a:pt x="53827" y="9929"/>
                </a:cubicBezTo>
                <a:cubicBezTo>
                  <a:pt x="54644" y="9804"/>
                  <a:pt x="54646" y="8402"/>
                  <a:pt x="53827" y="8278"/>
                </a:cubicBezTo>
                <a:cubicBezTo>
                  <a:pt x="51924" y="7991"/>
                  <a:pt x="49509" y="6822"/>
                  <a:pt x="49199" y="4695"/>
                </a:cubicBezTo>
                <a:cubicBezTo>
                  <a:pt x="48896" y="2622"/>
                  <a:pt x="50394" y="1750"/>
                  <a:pt x="52019" y="1750"/>
                </a:cubicBezTo>
                <a:close/>
                <a:moveTo>
                  <a:pt x="52006" y="1"/>
                </a:moveTo>
                <a:cubicBezTo>
                  <a:pt x="49761" y="1"/>
                  <a:pt x="47697" y="1321"/>
                  <a:pt x="47478" y="3939"/>
                </a:cubicBezTo>
                <a:cubicBezTo>
                  <a:pt x="47335" y="5654"/>
                  <a:pt x="48164" y="7096"/>
                  <a:pt x="49403" y="8144"/>
                </a:cubicBezTo>
                <a:cubicBezTo>
                  <a:pt x="49124" y="8144"/>
                  <a:pt x="48835" y="8144"/>
                  <a:pt x="48535" y="8144"/>
                </a:cubicBezTo>
                <a:cubicBezTo>
                  <a:pt x="41427" y="8144"/>
                  <a:pt x="28428" y="8228"/>
                  <a:pt x="18416" y="8320"/>
                </a:cubicBezTo>
                <a:cubicBezTo>
                  <a:pt x="17498" y="5169"/>
                  <a:pt x="14624" y="1633"/>
                  <a:pt x="11377" y="979"/>
                </a:cubicBezTo>
                <a:cubicBezTo>
                  <a:pt x="11332" y="971"/>
                  <a:pt x="11286" y="966"/>
                  <a:pt x="11240" y="966"/>
                </a:cubicBezTo>
                <a:cubicBezTo>
                  <a:pt x="11219" y="962"/>
                  <a:pt x="11200" y="955"/>
                  <a:pt x="11178" y="952"/>
                </a:cubicBezTo>
                <a:cubicBezTo>
                  <a:pt x="11013" y="934"/>
                  <a:pt x="10843" y="925"/>
                  <a:pt x="10673" y="925"/>
                </a:cubicBezTo>
                <a:cubicBezTo>
                  <a:pt x="9651" y="925"/>
                  <a:pt x="8586" y="1269"/>
                  <a:pt x="8151" y="2279"/>
                </a:cubicBezTo>
                <a:cubicBezTo>
                  <a:pt x="7561" y="3647"/>
                  <a:pt x="8604" y="5231"/>
                  <a:pt x="9432" y="6254"/>
                </a:cubicBezTo>
                <a:cubicBezTo>
                  <a:pt x="10129" y="7115"/>
                  <a:pt x="10973" y="7833"/>
                  <a:pt x="11908" y="8394"/>
                </a:cubicBezTo>
                <a:cubicBezTo>
                  <a:pt x="10904" y="8409"/>
                  <a:pt x="10158" y="8424"/>
                  <a:pt x="9728" y="8438"/>
                </a:cubicBezTo>
                <a:cubicBezTo>
                  <a:pt x="8922" y="5616"/>
                  <a:pt x="6364" y="2458"/>
                  <a:pt x="3454" y="1858"/>
                </a:cubicBezTo>
                <a:cubicBezTo>
                  <a:pt x="3408" y="1849"/>
                  <a:pt x="3362" y="1844"/>
                  <a:pt x="3315" y="1844"/>
                </a:cubicBezTo>
                <a:cubicBezTo>
                  <a:pt x="3294" y="1840"/>
                  <a:pt x="3276" y="1833"/>
                  <a:pt x="3255" y="1831"/>
                </a:cubicBezTo>
                <a:cubicBezTo>
                  <a:pt x="3112" y="1817"/>
                  <a:pt x="2966" y="1809"/>
                  <a:pt x="2820" y="1809"/>
                </a:cubicBezTo>
                <a:cubicBezTo>
                  <a:pt x="1882" y="1809"/>
                  <a:pt x="907" y="2124"/>
                  <a:pt x="508" y="3055"/>
                </a:cubicBezTo>
                <a:cubicBezTo>
                  <a:pt x="1" y="4236"/>
                  <a:pt x="825" y="5575"/>
                  <a:pt x="1522" y="6480"/>
                </a:cubicBezTo>
                <a:cubicBezTo>
                  <a:pt x="2390" y="7607"/>
                  <a:pt x="3528" y="8477"/>
                  <a:pt x="4801" y="9041"/>
                </a:cubicBezTo>
                <a:cubicBezTo>
                  <a:pt x="3529" y="9604"/>
                  <a:pt x="2392" y="10474"/>
                  <a:pt x="1522" y="11601"/>
                </a:cubicBezTo>
                <a:cubicBezTo>
                  <a:pt x="845" y="12479"/>
                  <a:pt x="39" y="13777"/>
                  <a:pt x="470" y="14936"/>
                </a:cubicBezTo>
                <a:cubicBezTo>
                  <a:pt x="839" y="15930"/>
                  <a:pt x="1852" y="16271"/>
                  <a:pt x="2826" y="16271"/>
                </a:cubicBezTo>
                <a:cubicBezTo>
                  <a:pt x="2970" y="16271"/>
                  <a:pt x="3114" y="16264"/>
                  <a:pt x="3255" y="16250"/>
                </a:cubicBezTo>
                <a:cubicBezTo>
                  <a:pt x="3276" y="16248"/>
                  <a:pt x="3294" y="16241"/>
                  <a:pt x="3315" y="16237"/>
                </a:cubicBezTo>
                <a:cubicBezTo>
                  <a:pt x="3362" y="16236"/>
                  <a:pt x="3408" y="16232"/>
                  <a:pt x="3454" y="16223"/>
                </a:cubicBezTo>
                <a:cubicBezTo>
                  <a:pt x="6401" y="15615"/>
                  <a:pt x="8986" y="12385"/>
                  <a:pt x="9758" y="9538"/>
                </a:cubicBezTo>
                <a:cubicBezTo>
                  <a:pt x="10219" y="9550"/>
                  <a:pt x="11022" y="9562"/>
                  <a:pt x="12093" y="9574"/>
                </a:cubicBezTo>
                <a:cubicBezTo>
                  <a:pt x="11083" y="10149"/>
                  <a:pt x="10175" y="10908"/>
                  <a:pt x="9432" y="11827"/>
                </a:cubicBezTo>
                <a:cubicBezTo>
                  <a:pt x="8624" y="12827"/>
                  <a:pt x="7603" y="14363"/>
                  <a:pt x="8113" y="15712"/>
                </a:cubicBezTo>
                <a:cubicBezTo>
                  <a:pt x="8518" y="16785"/>
                  <a:pt x="9623" y="17156"/>
                  <a:pt x="10681" y="17156"/>
                </a:cubicBezTo>
                <a:cubicBezTo>
                  <a:pt x="10849" y="17156"/>
                  <a:pt x="11015" y="17146"/>
                  <a:pt x="11178" y="17129"/>
                </a:cubicBezTo>
                <a:cubicBezTo>
                  <a:pt x="11199" y="17126"/>
                  <a:pt x="11219" y="17119"/>
                  <a:pt x="11240" y="17115"/>
                </a:cubicBezTo>
                <a:cubicBezTo>
                  <a:pt x="11286" y="17114"/>
                  <a:pt x="11332" y="17110"/>
                  <a:pt x="11377" y="17102"/>
                </a:cubicBezTo>
                <a:cubicBezTo>
                  <a:pt x="14670" y="16439"/>
                  <a:pt x="17582" y="12812"/>
                  <a:pt x="18456" y="9626"/>
                </a:cubicBezTo>
                <a:cubicBezTo>
                  <a:pt x="29061" y="9695"/>
                  <a:pt x="43070" y="9757"/>
                  <a:pt x="49726" y="9790"/>
                </a:cubicBezTo>
                <a:cubicBezTo>
                  <a:pt x="48670" y="10543"/>
                  <a:pt x="47821" y="11536"/>
                  <a:pt x="47511" y="12706"/>
                </a:cubicBezTo>
                <a:cubicBezTo>
                  <a:pt x="46825" y="15301"/>
                  <a:pt x="49146" y="17834"/>
                  <a:pt x="51646" y="18050"/>
                </a:cubicBezTo>
                <a:cubicBezTo>
                  <a:pt x="51829" y="18066"/>
                  <a:pt x="52009" y="18073"/>
                  <a:pt x="52186" y="18073"/>
                </a:cubicBezTo>
                <a:cubicBezTo>
                  <a:pt x="54550" y="18073"/>
                  <a:pt x="56520" y="16730"/>
                  <a:pt x="58379" y="15361"/>
                </a:cubicBezTo>
                <a:cubicBezTo>
                  <a:pt x="60722" y="13635"/>
                  <a:pt x="62980" y="11751"/>
                  <a:pt x="65056" y="9710"/>
                </a:cubicBezTo>
                <a:cubicBezTo>
                  <a:pt x="65378" y="9394"/>
                  <a:pt x="65393" y="8813"/>
                  <a:pt x="65056" y="8498"/>
                </a:cubicBezTo>
                <a:cubicBezTo>
                  <a:pt x="63330" y="6884"/>
                  <a:pt x="61482" y="5399"/>
                  <a:pt x="59604" y="3966"/>
                </a:cubicBezTo>
                <a:cubicBezTo>
                  <a:pt x="57989" y="2734"/>
                  <a:pt x="56318" y="1396"/>
                  <a:pt x="54467" y="532"/>
                </a:cubicBezTo>
                <a:cubicBezTo>
                  <a:pt x="54427" y="515"/>
                  <a:pt x="54387" y="500"/>
                  <a:pt x="54345" y="489"/>
                </a:cubicBezTo>
                <a:cubicBezTo>
                  <a:pt x="54318" y="473"/>
                  <a:pt x="54290" y="459"/>
                  <a:pt x="54262" y="446"/>
                </a:cubicBezTo>
                <a:cubicBezTo>
                  <a:pt x="53531" y="149"/>
                  <a:pt x="52759" y="1"/>
                  <a:pt x="52006" y="1"/>
                </a:cubicBezTo>
                <a:close/>
              </a:path>
            </a:pathLst>
          </a:custGeom>
          <a:solidFill>
            <a:schemeClr val="dk2"/>
          </a:solidFill>
          <a:ln w="167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3" name="Google Shape;1753;p27"/>
          <p:cNvGrpSpPr/>
          <p:nvPr/>
        </p:nvGrpSpPr>
        <p:grpSpPr>
          <a:xfrm>
            <a:off x="8344203" y="1384429"/>
            <a:ext cx="276793" cy="276022"/>
            <a:chOff x="5817078" y="2857341"/>
            <a:chExt cx="276793" cy="276022"/>
          </a:xfrm>
        </p:grpSpPr>
        <p:sp>
          <p:nvSpPr>
            <p:cNvPr id="1754" name="Google Shape;1754;p27"/>
            <p:cNvSpPr/>
            <p:nvPr/>
          </p:nvSpPr>
          <p:spPr>
            <a:xfrm>
              <a:off x="5817078" y="2857341"/>
              <a:ext cx="276793" cy="276022"/>
            </a:xfrm>
            <a:custGeom>
              <a:avLst/>
              <a:gdLst/>
              <a:ahLst/>
              <a:cxnLst/>
              <a:rect l="l" t="t" r="r" b="b"/>
              <a:pathLst>
                <a:path w="23698" h="23632" extrusionOk="0">
                  <a:moveTo>
                    <a:pt x="11870" y="1454"/>
                  </a:moveTo>
                  <a:cubicBezTo>
                    <a:pt x="15258" y="1454"/>
                    <a:pt x="18647" y="1487"/>
                    <a:pt x="22031" y="1551"/>
                  </a:cubicBezTo>
                  <a:cubicBezTo>
                    <a:pt x="22249" y="7523"/>
                    <a:pt x="22274" y="13496"/>
                    <a:pt x="22107" y="19469"/>
                  </a:cubicBezTo>
                  <a:cubicBezTo>
                    <a:pt x="22088" y="20152"/>
                    <a:pt x="21866" y="21143"/>
                    <a:pt x="22033" y="21801"/>
                  </a:cubicBezTo>
                  <a:cubicBezTo>
                    <a:pt x="22031" y="21858"/>
                    <a:pt x="22030" y="21916"/>
                    <a:pt x="22027" y="21973"/>
                  </a:cubicBezTo>
                  <a:cubicBezTo>
                    <a:pt x="21818" y="21990"/>
                    <a:pt x="21567" y="22012"/>
                    <a:pt x="21438" y="22018"/>
                  </a:cubicBezTo>
                  <a:cubicBezTo>
                    <a:pt x="20203" y="22086"/>
                    <a:pt x="18965" y="22107"/>
                    <a:pt x="17728" y="22129"/>
                  </a:cubicBezTo>
                  <a:cubicBezTo>
                    <a:pt x="15794" y="22161"/>
                    <a:pt x="13861" y="22178"/>
                    <a:pt x="11927" y="22178"/>
                  </a:cubicBezTo>
                  <a:cubicBezTo>
                    <a:pt x="10383" y="22178"/>
                    <a:pt x="8840" y="22167"/>
                    <a:pt x="7296" y="22147"/>
                  </a:cubicBezTo>
                  <a:cubicBezTo>
                    <a:pt x="5855" y="22130"/>
                    <a:pt x="4412" y="22108"/>
                    <a:pt x="2971" y="22050"/>
                  </a:cubicBezTo>
                  <a:cubicBezTo>
                    <a:pt x="2561" y="22033"/>
                    <a:pt x="2151" y="22015"/>
                    <a:pt x="1742" y="21983"/>
                  </a:cubicBezTo>
                  <a:cubicBezTo>
                    <a:pt x="1734" y="21921"/>
                    <a:pt x="1722" y="21860"/>
                    <a:pt x="1706" y="21801"/>
                  </a:cubicBezTo>
                  <a:cubicBezTo>
                    <a:pt x="1916" y="21138"/>
                    <a:pt x="1647" y="19978"/>
                    <a:pt x="1627" y="19275"/>
                  </a:cubicBezTo>
                  <a:cubicBezTo>
                    <a:pt x="1604" y="18441"/>
                    <a:pt x="1583" y="17607"/>
                    <a:pt x="1566" y="16772"/>
                  </a:cubicBezTo>
                  <a:cubicBezTo>
                    <a:pt x="1535" y="15213"/>
                    <a:pt x="1517" y="13655"/>
                    <a:pt x="1513" y="12095"/>
                  </a:cubicBezTo>
                  <a:cubicBezTo>
                    <a:pt x="1504" y="8579"/>
                    <a:pt x="1579" y="5064"/>
                    <a:pt x="1710" y="1551"/>
                  </a:cubicBezTo>
                  <a:cubicBezTo>
                    <a:pt x="5093" y="1487"/>
                    <a:pt x="8481" y="1454"/>
                    <a:pt x="11870" y="1454"/>
                  </a:cubicBezTo>
                  <a:close/>
                  <a:moveTo>
                    <a:pt x="11869" y="1"/>
                  </a:moveTo>
                  <a:cubicBezTo>
                    <a:pt x="8247" y="1"/>
                    <a:pt x="4624" y="38"/>
                    <a:pt x="1008" y="112"/>
                  </a:cubicBezTo>
                  <a:cubicBezTo>
                    <a:pt x="604" y="121"/>
                    <a:pt x="299" y="438"/>
                    <a:pt x="282" y="839"/>
                  </a:cubicBezTo>
                  <a:cubicBezTo>
                    <a:pt x="14" y="7696"/>
                    <a:pt x="0" y="14553"/>
                    <a:pt x="242" y="21409"/>
                  </a:cubicBezTo>
                  <a:cubicBezTo>
                    <a:pt x="292" y="22899"/>
                    <a:pt x="360" y="23320"/>
                    <a:pt x="1757" y="23436"/>
                  </a:cubicBezTo>
                  <a:cubicBezTo>
                    <a:pt x="3034" y="23541"/>
                    <a:pt x="4323" y="23549"/>
                    <a:pt x="5604" y="23572"/>
                  </a:cubicBezTo>
                  <a:cubicBezTo>
                    <a:pt x="7680" y="23612"/>
                    <a:pt x="9757" y="23631"/>
                    <a:pt x="11834" y="23631"/>
                  </a:cubicBezTo>
                  <a:cubicBezTo>
                    <a:pt x="13515" y="23631"/>
                    <a:pt x="15198" y="23618"/>
                    <a:pt x="16880" y="23593"/>
                  </a:cubicBezTo>
                  <a:cubicBezTo>
                    <a:pt x="18358" y="23572"/>
                    <a:pt x="19838" y="23552"/>
                    <a:pt x="21314" y="23477"/>
                  </a:cubicBezTo>
                  <a:cubicBezTo>
                    <a:pt x="21924" y="23445"/>
                    <a:pt x="22962" y="23552"/>
                    <a:pt x="23353" y="22963"/>
                  </a:cubicBezTo>
                  <a:cubicBezTo>
                    <a:pt x="23657" y="22506"/>
                    <a:pt x="23493" y="21546"/>
                    <a:pt x="23510" y="21020"/>
                  </a:cubicBezTo>
                  <a:cubicBezTo>
                    <a:pt x="23540" y="20118"/>
                    <a:pt x="23566" y="19215"/>
                    <a:pt x="23589" y="18312"/>
                  </a:cubicBezTo>
                  <a:cubicBezTo>
                    <a:pt x="23634" y="16504"/>
                    <a:pt x="23663" y="14696"/>
                    <a:pt x="23675" y="12886"/>
                  </a:cubicBezTo>
                  <a:cubicBezTo>
                    <a:pt x="23698" y="8869"/>
                    <a:pt x="23614" y="4852"/>
                    <a:pt x="23456" y="839"/>
                  </a:cubicBezTo>
                  <a:cubicBezTo>
                    <a:pt x="23449" y="651"/>
                    <a:pt x="23382" y="502"/>
                    <a:pt x="23283" y="390"/>
                  </a:cubicBezTo>
                  <a:cubicBezTo>
                    <a:pt x="23167" y="231"/>
                    <a:pt x="22985" y="117"/>
                    <a:pt x="22731" y="112"/>
                  </a:cubicBezTo>
                  <a:cubicBezTo>
                    <a:pt x="19115" y="38"/>
                    <a:pt x="15492" y="1"/>
                    <a:pt x="11869" y="1"/>
                  </a:cubicBezTo>
                  <a:close/>
                </a:path>
              </a:pathLst>
            </a:custGeom>
            <a:solidFill>
              <a:schemeClr val="dk2"/>
            </a:solidFill>
            <a:ln w="1677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7"/>
            <p:cNvSpPr/>
            <p:nvPr/>
          </p:nvSpPr>
          <p:spPr>
            <a:xfrm>
              <a:off x="5853766" y="2928627"/>
              <a:ext cx="209212" cy="20942"/>
            </a:xfrm>
            <a:custGeom>
              <a:avLst/>
              <a:gdLst/>
              <a:ahLst/>
              <a:cxnLst/>
              <a:rect l="l" t="t" r="r" b="b"/>
              <a:pathLst>
                <a:path w="17912" h="1793" extrusionOk="0">
                  <a:moveTo>
                    <a:pt x="16961" y="0"/>
                  </a:moveTo>
                  <a:cubicBezTo>
                    <a:pt x="16942" y="0"/>
                    <a:pt x="16924" y="1"/>
                    <a:pt x="16905" y="2"/>
                  </a:cubicBezTo>
                  <a:cubicBezTo>
                    <a:pt x="14237" y="162"/>
                    <a:pt x="11569" y="230"/>
                    <a:pt x="8897" y="230"/>
                  </a:cubicBezTo>
                  <a:cubicBezTo>
                    <a:pt x="8716" y="230"/>
                    <a:pt x="8535" y="229"/>
                    <a:pt x="8354" y="229"/>
                  </a:cubicBezTo>
                  <a:cubicBezTo>
                    <a:pt x="7008" y="223"/>
                    <a:pt x="5661" y="194"/>
                    <a:pt x="4314" y="188"/>
                  </a:cubicBezTo>
                  <a:cubicBezTo>
                    <a:pt x="3717" y="185"/>
                    <a:pt x="3063" y="142"/>
                    <a:pt x="2412" y="142"/>
                  </a:cubicBezTo>
                  <a:cubicBezTo>
                    <a:pt x="1648" y="142"/>
                    <a:pt x="887" y="201"/>
                    <a:pt x="224" y="452"/>
                  </a:cubicBezTo>
                  <a:cubicBezTo>
                    <a:pt x="60" y="514"/>
                    <a:pt x="0" y="748"/>
                    <a:pt x="173" y="846"/>
                  </a:cubicBezTo>
                  <a:cubicBezTo>
                    <a:pt x="1172" y="1408"/>
                    <a:pt x="2475" y="1439"/>
                    <a:pt x="3603" y="1548"/>
                  </a:cubicBezTo>
                  <a:cubicBezTo>
                    <a:pt x="5102" y="1693"/>
                    <a:pt x="6610" y="1748"/>
                    <a:pt x="8115" y="1777"/>
                  </a:cubicBezTo>
                  <a:cubicBezTo>
                    <a:pt x="8691" y="1788"/>
                    <a:pt x="9266" y="1793"/>
                    <a:pt x="9842" y="1793"/>
                  </a:cubicBezTo>
                  <a:cubicBezTo>
                    <a:pt x="12198" y="1793"/>
                    <a:pt x="14555" y="1704"/>
                    <a:pt x="16905" y="1567"/>
                  </a:cubicBezTo>
                  <a:cubicBezTo>
                    <a:pt x="17888" y="1510"/>
                    <a:pt x="17911" y="0"/>
                    <a:pt x="16961" y="0"/>
                  </a:cubicBezTo>
                  <a:close/>
                </a:path>
              </a:pathLst>
            </a:custGeom>
            <a:solidFill>
              <a:schemeClr val="dk2"/>
            </a:solidFill>
            <a:ln w="1677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5859525" y="2982976"/>
              <a:ext cx="203431" cy="23138"/>
            </a:xfrm>
            <a:custGeom>
              <a:avLst/>
              <a:gdLst/>
              <a:ahLst/>
              <a:cxnLst/>
              <a:rect l="l" t="t" r="r" b="b"/>
              <a:pathLst>
                <a:path w="17417" h="1981" extrusionOk="0">
                  <a:moveTo>
                    <a:pt x="16472" y="1"/>
                  </a:moveTo>
                  <a:cubicBezTo>
                    <a:pt x="16452" y="1"/>
                    <a:pt x="16432" y="1"/>
                    <a:pt x="16412" y="3"/>
                  </a:cubicBezTo>
                  <a:cubicBezTo>
                    <a:pt x="13534" y="178"/>
                    <a:pt x="10654" y="351"/>
                    <a:pt x="7771" y="423"/>
                  </a:cubicBezTo>
                  <a:cubicBezTo>
                    <a:pt x="6367" y="458"/>
                    <a:pt x="4963" y="500"/>
                    <a:pt x="3561" y="559"/>
                  </a:cubicBezTo>
                  <a:cubicBezTo>
                    <a:pt x="2419" y="607"/>
                    <a:pt x="1061" y="444"/>
                    <a:pt x="32" y="1015"/>
                  </a:cubicBezTo>
                  <a:cubicBezTo>
                    <a:pt x="1" y="1033"/>
                    <a:pt x="5" y="1075"/>
                    <a:pt x="32" y="1093"/>
                  </a:cubicBezTo>
                  <a:cubicBezTo>
                    <a:pt x="950" y="1728"/>
                    <a:pt x="2246" y="1690"/>
                    <a:pt x="3327" y="1787"/>
                  </a:cubicBezTo>
                  <a:cubicBezTo>
                    <a:pt x="4779" y="1917"/>
                    <a:pt x="6242" y="1981"/>
                    <a:pt x="7699" y="1981"/>
                  </a:cubicBezTo>
                  <a:cubicBezTo>
                    <a:pt x="7723" y="1981"/>
                    <a:pt x="7747" y="1981"/>
                    <a:pt x="7771" y="1981"/>
                  </a:cubicBezTo>
                  <a:cubicBezTo>
                    <a:pt x="10659" y="1976"/>
                    <a:pt x="13539" y="1853"/>
                    <a:pt x="16412" y="1544"/>
                  </a:cubicBezTo>
                  <a:cubicBezTo>
                    <a:pt x="17358" y="1443"/>
                    <a:pt x="17417" y="1"/>
                    <a:pt x="16472" y="1"/>
                  </a:cubicBezTo>
                  <a:close/>
                </a:path>
              </a:pathLst>
            </a:custGeom>
            <a:solidFill>
              <a:schemeClr val="dk2"/>
            </a:solidFill>
            <a:ln w="1677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5860880" y="3039929"/>
              <a:ext cx="204762" cy="22963"/>
            </a:xfrm>
            <a:custGeom>
              <a:avLst/>
              <a:gdLst/>
              <a:ahLst/>
              <a:cxnLst/>
              <a:rect l="l" t="t" r="r" b="b"/>
              <a:pathLst>
                <a:path w="17531" h="1966" extrusionOk="0">
                  <a:moveTo>
                    <a:pt x="15399" y="0"/>
                  </a:moveTo>
                  <a:cubicBezTo>
                    <a:pt x="12975" y="0"/>
                    <a:pt x="10527" y="180"/>
                    <a:pt x="8112" y="269"/>
                  </a:cubicBezTo>
                  <a:cubicBezTo>
                    <a:pt x="6782" y="319"/>
                    <a:pt x="5451" y="382"/>
                    <a:pt x="4121" y="440"/>
                  </a:cubicBezTo>
                  <a:cubicBezTo>
                    <a:pt x="2895" y="493"/>
                    <a:pt x="1512" y="400"/>
                    <a:pt x="378" y="908"/>
                  </a:cubicBezTo>
                  <a:cubicBezTo>
                    <a:pt x="1" y="1077"/>
                    <a:pt x="169" y="1590"/>
                    <a:pt x="482" y="1706"/>
                  </a:cubicBezTo>
                  <a:cubicBezTo>
                    <a:pt x="1034" y="1910"/>
                    <a:pt x="1645" y="1965"/>
                    <a:pt x="2265" y="1965"/>
                  </a:cubicBezTo>
                  <a:cubicBezTo>
                    <a:pt x="2894" y="1965"/>
                    <a:pt x="3530" y="1909"/>
                    <a:pt x="4121" y="1895"/>
                  </a:cubicBezTo>
                  <a:cubicBezTo>
                    <a:pt x="5529" y="1861"/>
                    <a:pt x="6939" y="1836"/>
                    <a:pt x="8347" y="1792"/>
                  </a:cubicBezTo>
                  <a:cubicBezTo>
                    <a:pt x="11075" y="1707"/>
                    <a:pt x="13849" y="1744"/>
                    <a:pt x="16565" y="1490"/>
                  </a:cubicBezTo>
                  <a:cubicBezTo>
                    <a:pt x="17496" y="1402"/>
                    <a:pt x="17530" y="41"/>
                    <a:pt x="16565" y="15"/>
                  </a:cubicBezTo>
                  <a:cubicBezTo>
                    <a:pt x="16177" y="5"/>
                    <a:pt x="15788" y="0"/>
                    <a:pt x="15399" y="0"/>
                  </a:cubicBezTo>
                  <a:close/>
                </a:path>
              </a:pathLst>
            </a:custGeom>
            <a:solidFill>
              <a:schemeClr val="dk2"/>
            </a:solidFill>
            <a:ln w="1677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29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1837" name="Google Shape;1837;p29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1838" name="Google Shape;1838;p29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9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9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9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9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9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9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9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9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9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9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9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9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9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9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9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9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9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9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9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9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9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9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9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29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1863" name="Google Shape;1863;p29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1864" name="Google Shape;1864;p29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29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29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29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29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29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29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29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29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29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29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29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6" name="Google Shape;1876;p29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1877" name="Google Shape;1877;p29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29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29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29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29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29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29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29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29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29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29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29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29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29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29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29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29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29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29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29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29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29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29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29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901" name="Google Shape;1901;p29"/>
          <p:cNvSpPr txBox="1">
            <a:spLocks noGrp="1"/>
          </p:cNvSpPr>
          <p:nvPr>
            <p:ph type="title"/>
          </p:nvPr>
        </p:nvSpPr>
        <p:spPr>
          <a:xfrm>
            <a:off x="720000" y="594360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2" name="Google Shape;1902;p29"/>
          <p:cNvSpPr txBox="1">
            <a:spLocks noGrp="1"/>
          </p:cNvSpPr>
          <p:nvPr>
            <p:ph type="subTitle" idx="1"/>
          </p:nvPr>
        </p:nvSpPr>
        <p:spPr>
          <a:xfrm>
            <a:off x="715478" y="2063512"/>
            <a:ext cx="2286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3" name="Google Shape;1903;p29"/>
          <p:cNvSpPr txBox="1">
            <a:spLocks noGrp="1"/>
          </p:cNvSpPr>
          <p:nvPr>
            <p:ph type="subTitle" idx="2"/>
          </p:nvPr>
        </p:nvSpPr>
        <p:spPr>
          <a:xfrm>
            <a:off x="3429000" y="2063512"/>
            <a:ext cx="2286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4" name="Google Shape;1904;p29"/>
          <p:cNvSpPr txBox="1">
            <a:spLocks noGrp="1"/>
          </p:cNvSpPr>
          <p:nvPr>
            <p:ph type="subTitle" idx="3"/>
          </p:nvPr>
        </p:nvSpPr>
        <p:spPr>
          <a:xfrm>
            <a:off x="715478" y="3745521"/>
            <a:ext cx="2286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5" name="Google Shape;1905;p29"/>
          <p:cNvSpPr txBox="1">
            <a:spLocks noGrp="1"/>
          </p:cNvSpPr>
          <p:nvPr>
            <p:ph type="subTitle" idx="4"/>
          </p:nvPr>
        </p:nvSpPr>
        <p:spPr>
          <a:xfrm>
            <a:off x="3429000" y="3745521"/>
            <a:ext cx="2286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6" name="Google Shape;1906;p29"/>
          <p:cNvSpPr txBox="1">
            <a:spLocks noGrp="1"/>
          </p:cNvSpPr>
          <p:nvPr>
            <p:ph type="subTitle" idx="5"/>
          </p:nvPr>
        </p:nvSpPr>
        <p:spPr>
          <a:xfrm>
            <a:off x="6143574" y="2063512"/>
            <a:ext cx="2283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7" name="Google Shape;1907;p29"/>
          <p:cNvSpPr txBox="1">
            <a:spLocks noGrp="1"/>
          </p:cNvSpPr>
          <p:nvPr>
            <p:ph type="subTitle" idx="6"/>
          </p:nvPr>
        </p:nvSpPr>
        <p:spPr>
          <a:xfrm>
            <a:off x="6143574" y="3745521"/>
            <a:ext cx="2283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8" name="Google Shape;1908;p29"/>
          <p:cNvSpPr txBox="1">
            <a:spLocks noGrp="1"/>
          </p:cNvSpPr>
          <p:nvPr>
            <p:ph type="subTitle" idx="7"/>
          </p:nvPr>
        </p:nvSpPr>
        <p:spPr>
          <a:xfrm>
            <a:off x="715478" y="1615988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09" name="Google Shape;1909;p29"/>
          <p:cNvSpPr txBox="1">
            <a:spLocks noGrp="1"/>
          </p:cNvSpPr>
          <p:nvPr>
            <p:ph type="subTitle" idx="8"/>
          </p:nvPr>
        </p:nvSpPr>
        <p:spPr>
          <a:xfrm>
            <a:off x="3429000" y="1615992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10" name="Google Shape;1910;p29"/>
          <p:cNvSpPr txBox="1">
            <a:spLocks noGrp="1"/>
          </p:cNvSpPr>
          <p:nvPr>
            <p:ph type="subTitle" idx="9"/>
          </p:nvPr>
        </p:nvSpPr>
        <p:spPr>
          <a:xfrm>
            <a:off x="6142524" y="1615988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11" name="Google Shape;1911;p29"/>
          <p:cNvSpPr txBox="1">
            <a:spLocks noGrp="1"/>
          </p:cNvSpPr>
          <p:nvPr>
            <p:ph type="subTitle" idx="13"/>
          </p:nvPr>
        </p:nvSpPr>
        <p:spPr>
          <a:xfrm>
            <a:off x="715478" y="3297952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12" name="Google Shape;1912;p29"/>
          <p:cNvSpPr txBox="1">
            <a:spLocks noGrp="1"/>
          </p:cNvSpPr>
          <p:nvPr>
            <p:ph type="subTitle" idx="14"/>
          </p:nvPr>
        </p:nvSpPr>
        <p:spPr>
          <a:xfrm>
            <a:off x="3429000" y="3297952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13" name="Google Shape;1913;p29"/>
          <p:cNvSpPr txBox="1">
            <a:spLocks noGrp="1"/>
          </p:cNvSpPr>
          <p:nvPr>
            <p:ph type="subTitle" idx="15"/>
          </p:nvPr>
        </p:nvSpPr>
        <p:spPr>
          <a:xfrm>
            <a:off x="6142524" y="3297952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914" name="Google Shape;1914;p29"/>
          <p:cNvGrpSpPr/>
          <p:nvPr/>
        </p:nvGrpSpPr>
        <p:grpSpPr>
          <a:xfrm>
            <a:off x="8127599" y="999725"/>
            <a:ext cx="519199" cy="486974"/>
            <a:chOff x="6090574" y="2293925"/>
            <a:chExt cx="519199" cy="486974"/>
          </a:xfrm>
        </p:grpSpPr>
        <p:sp>
          <p:nvSpPr>
            <p:cNvPr id="1915" name="Google Shape;1915;p29"/>
            <p:cNvSpPr/>
            <p:nvPr/>
          </p:nvSpPr>
          <p:spPr>
            <a:xfrm>
              <a:off x="6090574" y="2293925"/>
              <a:ext cx="519199" cy="486974"/>
            </a:xfrm>
            <a:custGeom>
              <a:avLst/>
              <a:gdLst/>
              <a:ahLst/>
              <a:cxnLst/>
              <a:rect l="l" t="t" r="r" b="b"/>
              <a:pathLst>
                <a:path w="44452" h="41693" extrusionOk="0">
                  <a:moveTo>
                    <a:pt x="19090" y="1553"/>
                  </a:moveTo>
                  <a:cubicBezTo>
                    <a:pt x="19217" y="1553"/>
                    <a:pt x="19343" y="1556"/>
                    <a:pt x="19470" y="1561"/>
                  </a:cubicBezTo>
                  <a:cubicBezTo>
                    <a:pt x="23489" y="1733"/>
                    <a:pt x="25255" y="5063"/>
                    <a:pt x="25582" y="8678"/>
                  </a:cubicBezTo>
                  <a:cubicBezTo>
                    <a:pt x="25707" y="11117"/>
                    <a:pt x="25031" y="13594"/>
                    <a:pt x="24090" y="15936"/>
                  </a:cubicBezTo>
                  <a:cubicBezTo>
                    <a:pt x="23888" y="15904"/>
                    <a:pt x="23685" y="15884"/>
                    <a:pt x="23481" y="15877"/>
                  </a:cubicBezTo>
                  <a:cubicBezTo>
                    <a:pt x="23608" y="14076"/>
                    <a:pt x="22789" y="11926"/>
                    <a:pt x="22276" y="10250"/>
                  </a:cubicBezTo>
                  <a:cubicBezTo>
                    <a:pt x="21759" y="8563"/>
                    <a:pt x="21299" y="6459"/>
                    <a:pt x="20135" y="5100"/>
                  </a:cubicBezTo>
                  <a:cubicBezTo>
                    <a:pt x="20013" y="4958"/>
                    <a:pt x="19855" y="4896"/>
                    <a:pt x="19695" y="4896"/>
                  </a:cubicBezTo>
                  <a:cubicBezTo>
                    <a:pt x="19341" y="4896"/>
                    <a:pt x="18977" y="5197"/>
                    <a:pt x="18978" y="5580"/>
                  </a:cubicBezTo>
                  <a:cubicBezTo>
                    <a:pt x="18981" y="7394"/>
                    <a:pt x="19881" y="9312"/>
                    <a:pt x="20277" y="11085"/>
                  </a:cubicBezTo>
                  <a:cubicBezTo>
                    <a:pt x="20646" y="12743"/>
                    <a:pt x="20724" y="14664"/>
                    <a:pt x="21344" y="16259"/>
                  </a:cubicBezTo>
                  <a:cubicBezTo>
                    <a:pt x="21272" y="16288"/>
                    <a:pt x="21199" y="16314"/>
                    <a:pt x="21128" y="16347"/>
                  </a:cubicBezTo>
                  <a:cubicBezTo>
                    <a:pt x="20260" y="14723"/>
                    <a:pt x="19264" y="13174"/>
                    <a:pt x="18431" y="11527"/>
                  </a:cubicBezTo>
                  <a:cubicBezTo>
                    <a:pt x="17598" y="9881"/>
                    <a:pt x="16890" y="8146"/>
                    <a:pt x="15977" y="6542"/>
                  </a:cubicBezTo>
                  <a:cubicBezTo>
                    <a:pt x="15860" y="6337"/>
                    <a:pt x="15633" y="6241"/>
                    <a:pt x="15407" y="6241"/>
                  </a:cubicBezTo>
                  <a:cubicBezTo>
                    <a:pt x="15060" y="6241"/>
                    <a:pt x="14713" y="6467"/>
                    <a:pt x="14766" y="6870"/>
                  </a:cubicBezTo>
                  <a:cubicBezTo>
                    <a:pt x="15244" y="10515"/>
                    <a:pt x="17045" y="14602"/>
                    <a:pt x="19181" y="17579"/>
                  </a:cubicBezTo>
                  <a:cubicBezTo>
                    <a:pt x="19224" y="17637"/>
                    <a:pt x="19271" y="17691"/>
                    <a:pt x="19322" y="17742"/>
                  </a:cubicBezTo>
                  <a:cubicBezTo>
                    <a:pt x="19298" y="17769"/>
                    <a:pt x="19273" y="17795"/>
                    <a:pt x="19251" y="17823"/>
                  </a:cubicBezTo>
                  <a:cubicBezTo>
                    <a:pt x="19154" y="17945"/>
                    <a:pt x="19064" y="18073"/>
                    <a:pt x="18982" y="18205"/>
                  </a:cubicBezTo>
                  <a:cubicBezTo>
                    <a:pt x="17035" y="17356"/>
                    <a:pt x="15210" y="16157"/>
                    <a:pt x="13612" y="14858"/>
                  </a:cubicBezTo>
                  <a:cubicBezTo>
                    <a:pt x="10889" y="12646"/>
                    <a:pt x="9696" y="9312"/>
                    <a:pt x="11332" y="6024"/>
                  </a:cubicBezTo>
                  <a:cubicBezTo>
                    <a:pt x="12748" y="3179"/>
                    <a:pt x="15976" y="1553"/>
                    <a:pt x="19090" y="1553"/>
                  </a:cubicBezTo>
                  <a:close/>
                  <a:moveTo>
                    <a:pt x="23253" y="17634"/>
                  </a:moveTo>
                  <a:cubicBezTo>
                    <a:pt x="23918" y="17634"/>
                    <a:pt x="24591" y="17822"/>
                    <a:pt x="25186" y="18185"/>
                  </a:cubicBezTo>
                  <a:cubicBezTo>
                    <a:pt x="26500" y="19339"/>
                    <a:pt x="26779" y="21093"/>
                    <a:pt x="25450" y="22410"/>
                  </a:cubicBezTo>
                  <a:cubicBezTo>
                    <a:pt x="24810" y="23044"/>
                    <a:pt x="23918" y="23411"/>
                    <a:pt x="23028" y="23411"/>
                  </a:cubicBezTo>
                  <a:cubicBezTo>
                    <a:pt x="22566" y="23411"/>
                    <a:pt x="22105" y="23312"/>
                    <a:pt x="21680" y="23099"/>
                  </a:cubicBezTo>
                  <a:lnTo>
                    <a:pt x="21680" y="23100"/>
                  </a:lnTo>
                  <a:cubicBezTo>
                    <a:pt x="20064" y="22292"/>
                    <a:pt x="19555" y="20143"/>
                    <a:pt x="20759" y="18758"/>
                  </a:cubicBezTo>
                  <a:cubicBezTo>
                    <a:pt x="21424" y="17996"/>
                    <a:pt x="22331" y="17634"/>
                    <a:pt x="23253" y="17634"/>
                  </a:cubicBezTo>
                  <a:close/>
                  <a:moveTo>
                    <a:pt x="35077" y="10036"/>
                  </a:moveTo>
                  <a:cubicBezTo>
                    <a:pt x="36543" y="10036"/>
                    <a:pt x="38008" y="10529"/>
                    <a:pt x="39325" y="11629"/>
                  </a:cubicBezTo>
                  <a:cubicBezTo>
                    <a:pt x="41848" y="13733"/>
                    <a:pt x="42710" y="17427"/>
                    <a:pt x="41863" y="20530"/>
                  </a:cubicBezTo>
                  <a:lnTo>
                    <a:pt x="41863" y="20531"/>
                  </a:lnTo>
                  <a:cubicBezTo>
                    <a:pt x="40950" y="23879"/>
                    <a:pt x="38120" y="25004"/>
                    <a:pt x="35068" y="25004"/>
                  </a:cubicBezTo>
                  <a:cubicBezTo>
                    <a:pt x="34612" y="25004"/>
                    <a:pt x="34151" y="24979"/>
                    <a:pt x="33691" y="24933"/>
                  </a:cubicBezTo>
                  <a:cubicBezTo>
                    <a:pt x="31505" y="24588"/>
                    <a:pt x="29417" y="23611"/>
                    <a:pt x="27476" y="22402"/>
                  </a:cubicBezTo>
                  <a:cubicBezTo>
                    <a:pt x="27621" y="22134"/>
                    <a:pt x="27741" y="21854"/>
                    <a:pt x="27835" y="21565"/>
                  </a:cubicBezTo>
                  <a:cubicBezTo>
                    <a:pt x="28019" y="21577"/>
                    <a:pt x="28205" y="21582"/>
                    <a:pt x="28393" y="21582"/>
                  </a:cubicBezTo>
                  <a:cubicBezTo>
                    <a:pt x="29959" y="21582"/>
                    <a:pt x="31640" y="21209"/>
                    <a:pt x="33080" y="20970"/>
                  </a:cubicBezTo>
                  <a:cubicBezTo>
                    <a:pt x="34770" y="20690"/>
                    <a:pt x="37424" y="20526"/>
                    <a:pt x="38671" y="19240"/>
                  </a:cubicBezTo>
                  <a:cubicBezTo>
                    <a:pt x="38724" y="19185"/>
                    <a:pt x="38725" y="19065"/>
                    <a:pt x="38644" y="19031"/>
                  </a:cubicBezTo>
                  <a:cubicBezTo>
                    <a:pt x="38103" y="18801"/>
                    <a:pt x="37482" y="18722"/>
                    <a:pt x="36831" y="18722"/>
                  </a:cubicBezTo>
                  <a:cubicBezTo>
                    <a:pt x="35576" y="18722"/>
                    <a:pt x="34211" y="19016"/>
                    <a:pt x="33104" y="19087"/>
                  </a:cubicBezTo>
                  <a:cubicBezTo>
                    <a:pt x="32631" y="19117"/>
                    <a:pt x="32137" y="19124"/>
                    <a:pt x="31632" y="19124"/>
                  </a:cubicBezTo>
                  <a:cubicBezTo>
                    <a:pt x="31223" y="19124"/>
                    <a:pt x="30806" y="19119"/>
                    <a:pt x="30389" y="19119"/>
                  </a:cubicBezTo>
                  <a:cubicBezTo>
                    <a:pt x="29559" y="19119"/>
                    <a:pt x="28725" y="19137"/>
                    <a:pt x="27935" y="19243"/>
                  </a:cubicBezTo>
                  <a:cubicBezTo>
                    <a:pt x="27862" y="18952"/>
                    <a:pt x="27756" y="18670"/>
                    <a:pt x="27619" y="18403"/>
                  </a:cubicBezTo>
                  <a:cubicBezTo>
                    <a:pt x="28058" y="18181"/>
                    <a:pt x="28484" y="17910"/>
                    <a:pt x="28933" y="17688"/>
                  </a:cubicBezTo>
                  <a:cubicBezTo>
                    <a:pt x="30028" y="17147"/>
                    <a:pt x="31149" y="16661"/>
                    <a:pt x="32292" y="16231"/>
                  </a:cubicBezTo>
                  <a:cubicBezTo>
                    <a:pt x="33357" y="15832"/>
                    <a:pt x="34447" y="15493"/>
                    <a:pt x="35530" y="15146"/>
                  </a:cubicBezTo>
                  <a:cubicBezTo>
                    <a:pt x="36412" y="14865"/>
                    <a:pt x="37340" y="14721"/>
                    <a:pt x="37965" y="13996"/>
                  </a:cubicBezTo>
                  <a:cubicBezTo>
                    <a:pt x="38003" y="13956"/>
                    <a:pt x="37995" y="13892"/>
                    <a:pt x="37948" y="13863"/>
                  </a:cubicBezTo>
                  <a:cubicBezTo>
                    <a:pt x="37460" y="13541"/>
                    <a:pt x="36826" y="13419"/>
                    <a:pt x="36134" y="13419"/>
                  </a:cubicBezTo>
                  <a:cubicBezTo>
                    <a:pt x="34557" y="13419"/>
                    <a:pt x="32676" y="14052"/>
                    <a:pt x="31512" y="14390"/>
                  </a:cubicBezTo>
                  <a:cubicBezTo>
                    <a:pt x="30412" y="14710"/>
                    <a:pt x="29342" y="15101"/>
                    <a:pt x="28289" y="15550"/>
                  </a:cubicBezTo>
                  <a:cubicBezTo>
                    <a:pt x="27526" y="15875"/>
                    <a:pt x="26688" y="16147"/>
                    <a:pt x="26032" y="16636"/>
                  </a:cubicBezTo>
                  <a:cubicBezTo>
                    <a:pt x="25947" y="16584"/>
                    <a:pt x="25862" y="16535"/>
                    <a:pt x="25776" y="16489"/>
                  </a:cubicBezTo>
                  <a:cubicBezTo>
                    <a:pt x="26944" y="14844"/>
                    <a:pt x="28390" y="13376"/>
                    <a:pt x="29903" y="12096"/>
                  </a:cubicBezTo>
                  <a:cubicBezTo>
                    <a:pt x="31443" y="10794"/>
                    <a:pt x="33261" y="10036"/>
                    <a:pt x="35077" y="10036"/>
                  </a:cubicBezTo>
                  <a:close/>
                  <a:moveTo>
                    <a:pt x="9240" y="16811"/>
                  </a:moveTo>
                  <a:cubicBezTo>
                    <a:pt x="10297" y="16811"/>
                    <a:pt x="11394" y="17012"/>
                    <a:pt x="12483" y="17375"/>
                  </a:cubicBezTo>
                  <a:cubicBezTo>
                    <a:pt x="14459" y="18035"/>
                    <a:pt x="16414" y="18880"/>
                    <a:pt x="18152" y="20035"/>
                  </a:cubicBezTo>
                  <a:cubicBezTo>
                    <a:pt x="17844" y="19987"/>
                    <a:pt x="17521" y="19966"/>
                    <a:pt x="17187" y="19966"/>
                  </a:cubicBezTo>
                  <a:cubicBezTo>
                    <a:pt x="15551" y="19966"/>
                    <a:pt x="13670" y="20473"/>
                    <a:pt x="12288" y="20769"/>
                  </a:cubicBezTo>
                  <a:cubicBezTo>
                    <a:pt x="10232" y="21209"/>
                    <a:pt x="7669" y="21702"/>
                    <a:pt x="5968" y="23005"/>
                  </a:cubicBezTo>
                  <a:cubicBezTo>
                    <a:pt x="5857" y="23089"/>
                    <a:pt x="5886" y="23270"/>
                    <a:pt x="6041" y="23276"/>
                  </a:cubicBezTo>
                  <a:cubicBezTo>
                    <a:pt x="6151" y="23280"/>
                    <a:pt x="6262" y="23282"/>
                    <a:pt x="6372" y="23282"/>
                  </a:cubicBezTo>
                  <a:cubicBezTo>
                    <a:pt x="8393" y="23282"/>
                    <a:pt x="10508" y="22617"/>
                    <a:pt x="12509" y="22408"/>
                  </a:cubicBezTo>
                  <a:cubicBezTo>
                    <a:pt x="13610" y="22292"/>
                    <a:pt x="14710" y="22205"/>
                    <a:pt x="15817" y="22167"/>
                  </a:cubicBezTo>
                  <a:cubicBezTo>
                    <a:pt x="15946" y="22163"/>
                    <a:pt x="16077" y="22162"/>
                    <a:pt x="16207" y="22162"/>
                  </a:cubicBezTo>
                  <a:cubicBezTo>
                    <a:pt x="16476" y="22162"/>
                    <a:pt x="16746" y="22168"/>
                    <a:pt x="17015" y="22168"/>
                  </a:cubicBezTo>
                  <a:cubicBezTo>
                    <a:pt x="17547" y="22168"/>
                    <a:pt x="18076" y="22143"/>
                    <a:pt x="18582" y="21999"/>
                  </a:cubicBezTo>
                  <a:cubicBezTo>
                    <a:pt x="18593" y="22029"/>
                    <a:pt x="18602" y="22060"/>
                    <a:pt x="18613" y="22091"/>
                  </a:cubicBezTo>
                  <a:cubicBezTo>
                    <a:pt x="17883" y="22293"/>
                    <a:pt x="17225" y="22788"/>
                    <a:pt x="16540" y="23145"/>
                  </a:cubicBezTo>
                  <a:cubicBezTo>
                    <a:pt x="15509" y="23684"/>
                    <a:pt x="14460" y="24183"/>
                    <a:pt x="13398" y="24662"/>
                  </a:cubicBezTo>
                  <a:cubicBezTo>
                    <a:pt x="11505" y="25519"/>
                    <a:pt x="8952" y="26122"/>
                    <a:pt x="7409" y="27551"/>
                  </a:cubicBezTo>
                  <a:cubicBezTo>
                    <a:pt x="7329" y="27625"/>
                    <a:pt x="7365" y="27782"/>
                    <a:pt x="7476" y="27804"/>
                  </a:cubicBezTo>
                  <a:cubicBezTo>
                    <a:pt x="7805" y="27872"/>
                    <a:pt x="8146" y="27902"/>
                    <a:pt x="8496" y="27902"/>
                  </a:cubicBezTo>
                  <a:cubicBezTo>
                    <a:pt x="10384" y="27902"/>
                    <a:pt x="12507" y="27022"/>
                    <a:pt x="14141" y="26422"/>
                  </a:cubicBezTo>
                  <a:cubicBezTo>
                    <a:pt x="15234" y="26021"/>
                    <a:pt x="16309" y="25571"/>
                    <a:pt x="17373" y="25101"/>
                  </a:cubicBezTo>
                  <a:cubicBezTo>
                    <a:pt x="18029" y="24811"/>
                    <a:pt x="18745" y="24581"/>
                    <a:pt x="19326" y="24189"/>
                  </a:cubicBezTo>
                  <a:lnTo>
                    <a:pt x="19326" y="24189"/>
                  </a:lnTo>
                  <a:cubicBezTo>
                    <a:pt x="17814" y="26648"/>
                    <a:pt x="15993" y="29029"/>
                    <a:pt x="13603" y="30503"/>
                  </a:cubicBezTo>
                  <a:cubicBezTo>
                    <a:pt x="12081" y="31356"/>
                    <a:pt x="10448" y="31897"/>
                    <a:pt x="8893" y="31897"/>
                  </a:cubicBezTo>
                  <a:cubicBezTo>
                    <a:pt x="7081" y="31897"/>
                    <a:pt x="5376" y="31163"/>
                    <a:pt x="4078" y="29336"/>
                  </a:cubicBezTo>
                  <a:cubicBezTo>
                    <a:pt x="2156" y="26627"/>
                    <a:pt x="1679" y="22726"/>
                    <a:pt x="3548" y="19864"/>
                  </a:cubicBezTo>
                  <a:cubicBezTo>
                    <a:pt x="4955" y="17708"/>
                    <a:pt x="7007" y="16811"/>
                    <a:pt x="9240" y="16811"/>
                  </a:cubicBezTo>
                  <a:close/>
                  <a:moveTo>
                    <a:pt x="27096" y="24270"/>
                  </a:moveTo>
                  <a:lnTo>
                    <a:pt x="27096" y="24270"/>
                  </a:lnTo>
                  <a:cubicBezTo>
                    <a:pt x="28991" y="25143"/>
                    <a:pt x="30768" y="26241"/>
                    <a:pt x="32144" y="27717"/>
                  </a:cubicBezTo>
                  <a:cubicBezTo>
                    <a:pt x="34544" y="30509"/>
                    <a:pt x="35677" y="34114"/>
                    <a:pt x="32971" y="37124"/>
                  </a:cubicBezTo>
                  <a:lnTo>
                    <a:pt x="32971" y="37125"/>
                  </a:lnTo>
                  <a:cubicBezTo>
                    <a:pt x="31317" y="38964"/>
                    <a:pt x="28838" y="40145"/>
                    <a:pt x="26362" y="40145"/>
                  </a:cubicBezTo>
                  <a:cubicBezTo>
                    <a:pt x="25469" y="40145"/>
                    <a:pt x="24575" y="39991"/>
                    <a:pt x="23722" y="39658"/>
                  </a:cubicBezTo>
                  <a:cubicBezTo>
                    <a:pt x="20193" y="38285"/>
                    <a:pt x="19025" y="34976"/>
                    <a:pt x="19461" y="31428"/>
                  </a:cubicBezTo>
                  <a:cubicBezTo>
                    <a:pt x="19698" y="29488"/>
                    <a:pt x="20102" y="27541"/>
                    <a:pt x="20794" y="25714"/>
                  </a:cubicBezTo>
                  <a:cubicBezTo>
                    <a:pt x="20847" y="26197"/>
                    <a:pt x="20965" y="26688"/>
                    <a:pt x="21043" y="27149"/>
                  </a:cubicBezTo>
                  <a:cubicBezTo>
                    <a:pt x="21276" y="28513"/>
                    <a:pt x="21621" y="29853"/>
                    <a:pt x="22088" y="31154"/>
                  </a:cubicBezTo>
                  <a:cubicBezTo>
                    <a:pt x="22802" y="33146"/>
                    <a:pt x="23771" y="35859"/>
                    <a:pt x="25552" y="37129"/>
                  </a:cubicBezTo>
                  <a:cubicBezTo>
                    <a:pt x="25559" y="37134"/>
                    <a:pt x="25566" y="37136"/>
                    <a:pt x="25573" y="37136"/>
                  </a:cubicBezTo>
                  <a:cubicBezTo>
                    <a:pt x="25598" y="37136"/>
                    <a:pt x="25618" y="37106"/>
                    <a:pt x="25614" y="37081"/>
                  </a:cubicBezTo>
                  <a:cubicBezTo>
                    <a:pt x="25451" y="35923"/>
                    <a:pt x="24831" y="34829"/>
                    <a:pt x="24446" y="33723"/>
                  </a:cubicBezTo>
                  <a:cubicBezTo>
                    <a:pt x="24050" y="32582"/>
                    <a:pt x="23713" y="31420"/>
                    <a:pt x="23462" y="30238"/>
                  </a:cubicBezTo>
                  <a:cubicBezTo>
                    <a:pt x="23191" y="28963"/>
                    <a:pt x="23007" y="27675"/>
                    <a:pt x="22936" y="26373"/>
                  </a:cubicBezTo>
                  <a:cubicBezTo>
                    <a:pt x="22913" y="25946"/>
                    <a:pt x="22923" y="25564"/>
                    <a:pt x="22892" y="25204"/>
                  </a:cubicBezTo>
                  <a:lnTo>
                    <a:pt x="22892" y="25204"/>
                  </a:lnTo>
                  <a:cubicBezTo>
                    <a:pt x="22920" y="25205"/>
                    <a:pt x="22947" y="25205"/>
                    <a:pt x="22975" y="25205"/>
                  </a:cubicBezTo>
                  <a:cubicBezTo>
                    <a:pt x="23617" y="25205"/>
                    <a:pt x="24251" y="25074"/>
                    <a:pt x="24840" y="24820"/>
                  </a:cubicBezTo>
                  <a:cubicBezTo>
                    <a:pt x="24959" y="25047"/>
                    <a:pt x="25086" y="25278"/>
                    <a:pt x="25201" y="25518"/>
                  </a:cubicBezTo>
                  <a:cubicBezTo>
                    <a:pt x="25802" y="26771"/>
                    <a:pt x="26363" y="28042"/>
                    <a:pt x="26901" y="29324"/>
                  </a:cubicBezTo>
                  <a:cubicBezTo>
                    <a:pt x="27405" y="30524"/>
                    <a:pt x="27877" y="31735"/>
                    <a:pt x="28357" y="32944"/>
                  </a:cubicBezTo>
                  <a:cubicBezTo>
                    <a:pt x="28725" y="33875"/>
                    <a:pt x="29012" y="34876"/>
                    <a:pt x="29673" y="35636"/>
                  </a:cubicBezTo>
                  <a:cubicBezTo>
                    <a:pt x="29732" y="35704"/>
                    <a:pt x="29820" y="35735"/>
                    <a:pt x="29910" y="35735"/>
                  </a:cubicBezTo>
                  <a:cubicBezTo>
                    <a:pt x="30065" y="35735"/>
                    <a:pt x="30224" y="35643"/>
                    <a:pt x="30249" y="35484"/>
                  </a:cubicBezTo>
                  <a:cubicBezTo>
                    <a:pt x="30596" y="33263"/>
                    <a:pt x="29312" y="30373"/>
                    <a:pt x="28595" y="28284"/>
                  </a:cubicBezTo>
                  <a:cubicBezTo>
                    <a:pt x="28177" y="27063"/>
                    <a:pt x="27726" y="25855"/>
                    <a:pt x="27244" y="24657"/>
                  </a:cubicBezTo>
                  <a:cubicBezTo>
                    <a:pt x="27191" y="24527"/>
                    <a:pt x="27143" y="24397"/>
                    <a:pt x="27096" y="24270"/>
                  </a:cubicBezTo>
                  <a:close/>
                  <a:moveTo>
                    <a:pt x="19041" y="1"/>
                  </a:moveTo>
                  <a:cubicBezTo>
                    <a:pt x="15689" y="1"/>
                    <a:pt x="12296" y="1656"/>
                    <a:pt x="10443" y="4465"/>
                  </a:cubicBezTo>
                  <a:cubicBezTo>
                    <a:pt x="8230" y="7824"/>
                    <a:pt x="8691" y="12212"/>
                    <a:pt x="11503" y="15046"/>
                  </a:cubicBezTo>
                  <a:cubicBezTo>
                    <a:pt x="11688" y="15234"/>
                    <a:pt x="11880" y="15420"/>
                    <a:pt x="12077" y="15602"/>
                  </a:cubicBezTo>
                  <a:cubicBezTo>
                    <a:pt x="11645" y="15495"/>
                    <a:pt x="11215" y="15399"/>
                    <a:pt x="10789" y="15324"/>
                  </a:cubicBezTo>
                  <a:cubicBezTo>
                    <a:pt x="10285" y="15235"/>
                    <a:pt x="9783" y="15192"/>
                    <a:pt x="9287" y="15192"/>
                  </a:cubicBezTo>
                  <a:cubicBezTo>
                    <a:pt x="5999" y="15192"/>
                    <a:pt x="2999" y="17093"/>
                    <a:pt x="1605" y="20207"/>
                  </a:cubicBezTo>
                  <a:cubicBezTo>
                    <a:pt x="0" y="23793"/>
                    <a:pt x="943" y="28260"/>
                    <a:pt x="3542" y="31136"/>
                  </a:cubicBezTo>
                  <a:cubicBezTo>
                    <a:pt x="5044" y="32799"/>
                    <a:pt x="6890" y="33469"/>
                    <a:pt x="8806" y="33469"/>
                  </a:cubicBezTo>
                  <a:cubicBezTo>
                    <a:pt x="10686" y="33469"/>
                    <a:pt x="12632" y="32824"/>
                    <a:pt x="14386" y="31840"/>
                  </a:cubicBezTo>
                  <a:cubicBezTo>
                    <a:pt x="15874" y="30924"/>
                    <a:pt x="17162" y="29691"/>
                    <a:pt x="18303" y="28308"/>
                  </a:cubicBezTo>
                  <a:lnTo>
                    <a:pt x="18303" y="28308"/>
                  </a:lnTo>
                  <a:cubicBezTo>
                    <a:pt x="17852" y="30245"/>
                    <a:pt x="17672" y="32224"/>
                    <a:pt x="17818" y="34037"/>
                  </a:cubicBezTo>
                  <a:cubicBezTo>
                    <a:pt x="18120" y="37782"/>
                    <a:pt x="20961" y="40832"/>
                    <a:pt x="24647" y="41534"/>
                  </a:cubicBezTo>
                  <a:cubicBezTo>
                    <a:pt x="25210" y="41641"/>
                    <a:pt x="25780" y="41692"/>
                    <a:pt x="26349" y="41692"/>
                  </a:cubicBezTo>
                  <a:cubicBezTo>
                    <a:pt x="29600" y="41692"/>
                    <a:pt x="32837" y="40009"/>
                    <a:pt x="34747" y="37385"/>
                  </a:cubicBezTo>
                  <a:cubicBezTo>
                    <a:pt x="37365" y="33785"/>
                    <a:pt x="35895" y="29710"/>
                    <a:pt x="33240" y="26621"/>
                  </a:cubicBezTo>
                  <a:cubicBezTo>
                    <a:pt x="33161" y="26536"/>
                    <a:pt x="33077" y="26457"/>
                    <a:pt x="32995" y="26374"/>
                  </a:cubicBezTo>
                  <a:lnTo>
                    <a:pt x="32995" y="26374"/>
                  </a:lnTo>
                  <a:cubicBezTo>
                    <a:pt x="33121" y="26397"/>
                    <a:pt x="33244" y="26424"/>
                    <a:pt x="33370" y="26443"/>
                  </a:cubicBezTo>
                  <a:cubicBezTo>
                    <a:pt x="33376" y="26443"/>
                    <a:pt x="33383" y="26443"/>
                    <a:pt x="33389" y="26443"/>
                  </a:cubicBezTo>
                  <a:cubicBezTo>
                    <a:pt x="33452" y="26443"/>
                    <a:pt x="33516" y="26452"/>
                    <a:pt x="33576" y="26470"/>
                  </a:cubicBezTo>
                  <a:cubicBezTo>
                    <a:pt x="34089" y="26526"/>
                    <a:pt x="34603" y="26555"/>
                    <a:pt x="35113" y="26555"/>
                  </a:cubicBezTo>
                  <a:cubicBezTo>
                    <a:pt x="38575" y="26555"/>
                    <a:pt x="41850" y="25202"/>
                    <a:pt x="43142" y="21635"/>
                  </a:cubicBezTo>
                  <a:cubicBezTo>
                    <a:pt x="44451" y="18017"/>
                    <a:pt x="43572" y="13486"/>
                    <a:pt x="40740" y="10816"/>
                  </a:cubicBezTo>
                  <a:cubicBezTo>
                    <a:pt x="39108" y="9277"/>
                    <a:pt x="37003" y="8467"/>
                    <a:pt x="34882" y="8467"/>
                  </a:cubicBezTo>
                  <a:cubicBezTo>
                    <a:pt x="33392" y="8467"/>
                    <a:pt x="31894" y="8867"/>
                    <a:pt x="30548" y="9696"/>
                  </a:cubicBezTo>
                  <a:cubicBezTo>
                    <a:pt x="29195" y="10529"/>
                    <a:pt x="27888" y="11607"/>
                    <a:pt x="26710" y="12838"/>
                  </a:cubicBezTo>
                  <a:cubicBezTo>
                    <a:pt x="27031" y="11460"/>
                    <a:pt x="27202" y="10064"/>
                    <a:pt x="27132" y="8678"/>
                  </a:cubicBezTo>
                  <a:cubicBezTo>
                    <a:pt x="26772" y="4704"/>
                    <a:pt x="24948" y="837"/>
                    <a:pt x="20638" y="129"/>
                  </a:cubicBezTo>
                  <a:cubicBezTo>
                    <a:pt x="20111" y="43"/>
                    <a:pt x="19576" y="1"/>
                    <a:pt x="19041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6347788" y="2520899"/>
              <a:ext cx="28768" cy="25147"/>
            </a:xfrm>
            <a:custGeom>
              <a:avLst/>
              <a:gdLst/>
              <a:ahLst/>
              <a:cxnLst/>
              <a:rect l="l" t="t" r="r" b="b"/>
              <a:pathLst>
                <a:path w="2463" h="2153" extrusionOk="0">
                  <a:moveTo>
                    <a:pt x="1241" y="0"/>
                  </a:moveTo>
                  <a:cubicBezTo>
                    <a:pt x="862" y="0"/>
                    <a:pt x="484" y="181"/>
                    <a:pt x="249" y="491"/>
                  </a:cubicBezTo>
                  <a:cubicBezTo>
                    <a:pt x="157" y="613"/>
                    <a:pt x="95" y="757"/>
                    <a:pt x="70" y="908"/>
                  </a:cubicBezTo>
                  <a:cubicBezTo>
                    <a:pt x="0" y="1333"/>
                    <a:pt x="200" y="1770"/>
                    <a:pt x="568" y="1994"/>
                  </a:cubicBezTo>
                  <a:cubicBezTo>
                    <a:pt x="747" y="2102"/>
                    <a:pt x="945" y="2152"/>
                    <a:pt x="1141" y="2152"/>
                  </a:cubicBezTo>
                  <a:cubicBezTo>
                    <a:pt x="1599" y="2152"/>
                    <a:pt x="2050" y="1881"/>
                    <a:pt x="2254" y="1449"/>
                  </a:cubicBezTo>
                  <a:cubicBezTo>
                    <a:pt x="2463" y="1004"/>
                    <a:pt x="2286" y="490"/>
                    <a:pt x="1903" y="212"/>
                  </a:cubicBezTo>
                  <a:cubicBezTo>
                    <a:pt x="1866" y="185"/>
                    <a:pt x="1827" y="160"/>
                    <a:pt x="1788" y="139"/>
                  </a:cubicBezTo>
                  <a:cubicBezTo>
                    <a:pt x="1617" y="44"/>
                    <a:pt x="1429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29"/>
          <p:cNvGrpSpPr/>
          <p:nvPr/>
        </p:nvGrpSpPr>
        <p:grpSpPr>
          <a:xfrm>
            <a:off x="101074" y="4434525"/>
            <a:ext cx="519199" cy="486974"/>
            <a:chOff x="6090574" y="2293925"/>
            <a:chExt cx="519199" cy="486974"/>
          </a:xfrm>
        </p:grpSpPr>
        <p:sp>
          <p:nvSpPr>
            <p:cNvPr id="1918" name="Google Shape;1918;p29"/>
            <p:cNvSpPr/>
            <p:nvPr/>
          </p:nvSpPr>
          <p:spPr>
            <a:xfrm>
              <a:off x="6090574" y="2293925"/>
              <a:ext cx="519199" cy="486974"/>
            </a:xfrm>
            <a:custGeom>
              <a:avLst/>
              <a:gdLst/>
              <a:ahLst/>
              <a:cxnLst/>
              <a:rect l="l" t="t" r="r" b="b"/>
              <a:pathLst>
                <a:path w="44452" h="41693" extrusionOk="0">
                  <a:moveTo>
                    <a:pt x="19090" y="1553"/>
                  </a:moveTo>
                  <a:cubicBezTo>
                    <a:pt x="19217" y="1553"/>
                    <a:pt x="19343" y="1556"/>
                    <a:pt x="19470" y="1561"/>
                  </a:cubicBezTo>
                  <a:cubicBezTo>
                    <a:pt x="23489" y="1733"/>
                    <a:pt x="25255" y="5063"/>
                    <a:pt x="25582" y="8678"/>
                  </a:cubicBezTo>
                  <a:cubicBezTo>
                    <a:pt x="25707" y="11117"/>
                    <a:pt x="25031" y="13594"/>
                    <a:pt x="24090" y="15936"/>
                  </a:cubicBezTo>
                  <a:cubicBezTo>
                    <a:pt x="23888" y="15904"/>
                    <a:pt x="23685" y="15884"/>
                    <a:pt x="23481" y="15877"/>
                  </a:cubicBezTo>
                  <a:cubicBezTo>
                    <a:pt x="23608" y="14076"/>
                    <a:pt x="22789" y="11926"/>
                    <a:pt x="22276" y="10250"/>
                  </a:cubicBezTo>
                  <a:cubicBezTo>
                    <a:pt x="21759" y="8563"/>
                    <a:pt x="21299" y="6459"/>
                    <a:pt x="20135" y="5100"/>
                  </a:cubicBezTo>
                  <a:cubicBezTo>
                    <a:pt x="20013" y="4958"/>
                    <a:pt x="19855" y="4896"/>
                    <a:pt x="19695" y="4896"/>
                  </a:cubicBezTo>
                  <a:cubicBezTo>
                    <a:pt x="19341" y="4896"/>
                    <a:pt x="18977" y="5197"/>
                    <a:pt x="18978" y="5580"/>
                  </a:cubicBezTo>
                  <a:cubicBezTo>
                    <a:pt x="18981" y="7394"/>
                    <a:pt x="19881" y="9312"/>
                    <a:pt x="20277" y="11085"/>
                  </a:cubicBezTo>
                  <a:cubicBezTo>
                    <a:pt x="20646" y="12743"/>
                    <a:pt x="20724" y="14664"/>
                    <a:pt x="21344" y="16259"/>
                  </a:cubicBezTo>
                  <a:cubicBezTo>
                    <a:pt x="21272" y="16288"/>
                    <a:pt x="21199" y="16314"/>
                    <a:pt x="21128" y="16347"/>
                  </a:cubicBezTo>
                  <a:cubicBezTo>
                    <a:pt x="20260" y="14723"/>
                    <a:pt x="19264" y="13174"/>
                    <a:pt x="18431" y="11527"/>
                  </a:cubicBezTo>
                  <a:cubicBezTo>
                    <a:pt x="17598" y="9881"/>
                    <a:pt x="16890" y="8146"/>
                    <a:pt x="15977" y="6542"/>
                  </a:cubicBezTo>
                  <a:cubicBezTo>
                    <a:pt x="15860" y="6337"/>
                    <a:pt x="15633" y="6241"/>
                    <a:pt x="15407" y="6241"/>
                  </a:cubicBezTo>
                  <a:cubicBezTo>
                    <a:pt x="15060" y="6241"/>
                    <a:pt x="14713" y="6467"/>
                    <a:pt x="14766" y="6870"/>
                  </a:cubicBezTo>
                  <a:cubicBezTo>
                    <a:pt x="15244" y="10515"/>
                    <a:pt x="17045" y="14602"/>
                    <a:pt x="19181" y="17579"/>
                  </a:cubicBezTo>
                  <a:cubicBezTo>
                    <a:pt x="19224" y="17637"/>
                    <a:pt x="19271" y="17691"/>
                    <a:pt x="19322" y="17742"/>
                  </a:cubicBezTo>
                  <a:cubicBezTo>
                    <a:pt x="19298" y="17769"/>
                    <a:pt x="19273" y="17795"/>
                    <a:pt x="19251" y="17823"/>
                  </a:cubicBezTo>
                  <a:cubicBezTo>
                    <a:pt x="19154" y="17945"/>
                    <a:pt x="19064" y="18073"/>
                    <a:pt x="18982" y="18205"/>
                  </a:cubicBezTo>
                  <a:cubicBezTo>
                    <a:pt x="17035" y="17356"/>
                    <a:pt x="15210" y="16157"/>
                    <a:pt x="13612" y="14858"/>
                  </a:cubicBezTo>
                  <a:cubicBezTo>
                    <a:pt x="10889" y="12646"/>
                    <a:pt x="9696" y="9312"/>
                    <a:pt x="11332" y="6024"/>
                  </a:cubicBezTo>
                  <a:cubicBezTo>
                    <a:pt x="12748" y="3179"/>
                    <a:pt x="15976" y="1553"/>
                    <a:pt x="19090" y="1553"/>
                  </a:cubicBezTo>
                  <a:close/>
                  <a:moveTo>
                    <a:pt x="23253" y="17634"/>
                  </a:moveTo>
                  <a:cubicBezTo>
                    <a:pt x="23918" y="17634"/>
                    <a:pt x="24591" y="17822"/>
                    <a:pt x="25186" y="18185"/>
                  </a:cubicBezTo>
                  <a:cubicBezTo>
                    <a:pt x="26500" y="19339"/>
                    <a:pt x="26779" y="21093"/>
                    <a:pt x="25450" y="22410"/>
                  </a:cubicBezTo>
                  <a:cubicBezTo>
                    <a:pt x="24810" y="23044"/>
                    <a:pt x="23918" y="23411"/>
                    <a:pt x="23028" y="23411"/>
                  </a:cubicBezTo>
                  <a:cubicBezTo>
                    <a:pt x="22566" y="23411"/>
                    <a:pt x="22105" y="23312"/>
                    <a:pt x="21680" y="23099"/>
                  </a:cubicBezTo>
                  <a:lnTo>
                    <a:pt x="21680" y="23100"/>
                  </a:lnTo>
                  <a:cubicBezTo>
                    <a:pt x="20064" y="22292"/>
                    <a:pt x="19555" y="20143"/>
                    <a:pt x="20759" y="18758"/>
                  </a:cubicBezTo>
                  <a:cubicBezTo>
                    <a:pt x="21424" y="17996"/>
                    <a:pt x="22331" y="17634"/>
                    <a:pt x="23253" y="17634"/>
                  </a:cubicBezTo>
                  <a:close/>
                  <a:moveTo>
                    <a:pt x="35077" y="10036"/>
                  </a:moveTo>
                  <a:cubicBezTo>
                    <a:pt x="36543" y="10036"/>
                    <a:pt x="38008" y="10529"/>
                    <a:pt x="39325" y="11629"/>
                  </a:cubicBezTo>
                  <a:cubicBezTo>
                    <a:pt x="41848" y="13733"/>
                    <a:pt x="42710" y="17427"/>
                    <a:pt x="41863" y="20530"/>
                  </a:cubicBezTo>
                  <a:lnTo>
                    <a:pt x="41863" y="20531"/>
                  </a:lnTo>
                  <a:cubicBezTo>
                    <a:pt x="40950" y="23879"/>
                    <a:pt x="38120" y="25004"/>
                    <a:pt x="35068" y="25004"/>
                  </a:cubicBezTo>
                  <a:cubicBezTo>
                    <a:pt x="34612" y="25004"/>
                    <a:pt x="34151" y="24979"/>
                    <a:pt x="33691" y="24933"/>
                  </a:cubicBezTo>
                  <a:cubicBezTo>
                    <a:pt x="31505" y="24588"/>
                    <a:pt x="29417" y="23611"/>
                    <a:pt x="27476" y="22402"/>
                  </a:cubicBezTo>
                  <a:cubicBezTo>
                    <a:pt x="27621" y="22134"/>
                    <a:pt x="27741" y="21854"/>
                    <a:pt x="27835" y="21565"/>
                  </a:cubicBezTo>
                  <a:cubicBezTo>
                    <a:pt x="28019" y="21577"/>
                    <a:pt x="28205" y="21582"/>
                    <a:pt x="28393" y="21582"/>
                  </a:cubicBezTo>
                  <a:cubicBezTo>
                    <a:pt x="29959" y="21582"/>
                    <a:pt x="31640" y="21209"/>
                    <a:pt x="33080" y="20970"/>
                  </a:cubicBezTo>
                  <a:cubicBezTo>
                    <a:pt x="34770" y="20690"/>
                    <a:pt x="37424" y="20526"/>
                    <a:pt x="38671" y="19240"/>
                  </a:cubicBezTo>
                  <a:cubicBezTo>
                    <a:pt x="38724" y="19185"/>
                    <a:pt x="38725" y="19065"/>
                    <a:pt x="38644" y="19031"/>
                  </a:cubicBezTo>
                  <a:cubicBezTo>
                    <a:pt x="38103" y="18801"/>
                    <a:pt x="37482" y="18722"/>
                    <a:pt x="36831" y="18722"/>
                  </a:cubicBezTo>
                  <a:cubicBezTo>
                    <a:pt x="35576" y="18722"/>
                    <a:pt x="34211" y="19016"/>
                    <a:pt x="33104" y="19087"/>
                  </a:cubicBezTo>
                  <a:cubicBezTo>
                    <a:pt x="32631" y="19117"/>
                    <a:pt x="32137" y="19124"/>
                    <a:pt x="31632" y="19124"/>
                  </a:cubicBezTo>
                  <a:cubicBezTo>
                    <a:pt x="31223" y="19124"/>
                    <a:pt x="30806" y="19119"/>
                    <a:pt x="30389" y="19119"/>
                  </a:cubicBezTo>
                  <a:cubicBezTo>
                    <a:pt x="29559" y="19119"/>
                    <a:pt x="28725" y="19137"/>
                    <a:pt x="27935" y="19243"/>
                  </a:cubicBezTo>
                  <a:cubicBezTo>
                    <a:pt x="27862" y="18952"/>
                    <a:pt x="27756" y="18670"/>
                    <a:pt x="27619" y="18403"/>
                  </a:cubicBezTo>
                  <a:cubicBezTo>
                    <a:pt x="28058" y="18181"/>
                    <a:pt x="28484" y="17910"/>
                    <a:pt x="28933" y="17688"/>
                  </a:cubicBezTo>
                  <a:cubicBezTo>
                    <a:pt x="30028" y="17147"/>
                    <a:pt x="31149" y="16661"/>
                    <a:pt x="32292" y="16231"/>
                  </a:cubicBezTo>
                  <a:cubicBezTo>
                    <a:pt x="33357" y="15832"/>
                    <a:pt x="34447" y="15493"/>
                    <a:pt x="35530" y="15146"/>
                  </a:cubicBezTo>
                  <a:cubicBezTo>
                    <a:pt x="36412" y="14865"/>
                    <a:pt x="37340" y="14721"/>
                    <a:pt x="37965" y="13996"/>
                  </a:cubicBezTo>
                  <a:cubicBezTo>
                    <a:pt x="38003" y="13956"/>
                    <a:pt x="37995" y="13892"/>
                    <a:pt x="37948" y="13863"/>
                  </a:cubicBezTo>
                  <a:cubicBezTo>
                    <a:pt x="37460" y="13541"/>
                    <a:pt x="36826" y="13419"/>
                    <a:pt x="36134" y="13419"/>
                  </a:cubicBezTo>
                  <a:cubicBezTo>
                    <a:pt x="34557" y="13419"/>
                    <a:pt x="32676" y="14052"/>
                    <a:pt x="31512" y="14390"/>
                  </a:cubicBezTo>
                  <a:cubicBezTo>
                    <a:pt x="30412" y="14710"/>
                    <a:pt x="29342" y="15101"/>
                    <a:pt x="28289" y="15550"/>
                  </a:cubicBezTo>
                  <a:cubicBezTo>
                    <a:pt x="27526" y="15875"/>
                    <a:pt x="26688" y="16147"/>
                    <a:pt x="26032" y="16636"/>
                  </a:cubicBezTo>
                  <a:cubicBezTo>
                    <a:pt x="25947" y="16584"/>
                    <a:pt x="25862" y="16535"/>
                    <a:pt x="25776" y="16489"/>
                  </a:cubicBezTo>
                  <a:cubicBezTo>
                    <a:pt x="26944" y="14844"/>
                    <a:pt x="28390" y="13376"/>
                    <a:pt x="29903" y="12096"/>
                  </a:cubicBezTo>
                  <a:cubicBezTo>
                    <a:pt x="31443" y="10794"/>
                    <a:pt x="33261" y="10036"/>
                    <a:pt x="35077" y="10036"/>
                  </a:cubicBezTo>
                  <a:close/>
                  <a:moveTo>
                    <a:pt x="9240" y="16811"/>
                  </a:moveTo>
                  <a:cubicBezTo>
                    <a:pt x="10297" y="16811"/>
                    <a:pt x="11394" y="17012"/>
                    <a:pt x="12483" y="17375"/>
                  </a:cubicBezTo>
                  <a:cubicBezTo>
                    <a:pt x="14459" y="18035"/>
                    <a:pt x="16414" y="18880"/>
                    <a:pt x="18152" y="20035"/>
                  </a:cubicBezTo>
                  <a:cubicBezTo>
                    <a:pt x="17844" y="19987"/>
                    <a:pt x="17521" y="19966"/>
                    <a:pt x="17187" y="19966"/>
                  </a:cubicBezTo>
                  <a:cubicBezTo>
                    <a:pt x="15551" y="19966"/>
                    <a:pt x="13670" y="20473"/>
                    <a:pt x="12288" y="20769"/>
                  </a:cubicBezTo>
                  <a:cubicBezTo>
                    <a:pt x="10232" y="21209"/>
                    <a:pt x="7669" y="21702"/>
                    <a:pt x="5968" y="23005"/>
                  </a:cubicBezTo>
                  <a:cubicBezTo>
                    <a:pt x="5857" y="23089"/>
                    <a:pt x="5886" y="23270"/>
                    <a:pt x="6041" y="23276"/>
                  </a:cubicBezTo>
                  <a:cubicBezTo>
                    <a:pt x="6151" y="23280"/>
                    <a:pt x="6262" y="23282"/>
                    <a:pt x="6372" y="23282"/>
                  </a:cubicBezTo>
                  <a:cubicBezTo>
                    <a:pt x="8393" y="23282"/>
                    <a:pt x="10508" y="22617"/>
                    <a:pt x="12509" y="22408"/>
                  </a:cubicBezTo>
                  <a:cubicBezTo>
                    <a:pt x="13610" y="22292"/>
                    <a:pt x="14710" y="22205"/>
                    <a:pt x="15817" y="22167"/>
                  </a:cubicBezTo>
                  <a:cubicBezTo>
                    <a:pt x="15946" y="22163"/>
                    <a:pt x="16077" y="22162"/>
                    <a:pt x="16207" y="22162"/>
                  </a:cubicBezTo>
                  <a:cubicBezTo>
                    <a:pt x="16476" y="22162"/>
                    <a:pt x="16746" y="22168"/>
                    <a:pt x="17015" y="22168"/>
                  </a:cubicBezTo>
                  <a:cubicBezTo>
                    <a:pt x="17547" y="22168"/>
                    <a:pt x="18076" y="22143"/>
                    <a:pt x="18582" y="21999"/>
                  </a:cubicBezTo>
                  <a:cubicBezTo>
                    <a:pt x="18593" y="22029"/>
                    <a:pt x="18602" y="22060"/>
                    <a:pt x="18613" y="22091"/>
                  </a:cubicBezTo>
                  <a:cubicBezTo>
                    <a:pt x="17883" y="22293"/>
                    <a:pt x="17225" y="22788"/>
                    <a:pt x="16540" y="23145"/>
                  </a:cubicBezTo>
                  <a:cubicBezTo>
                    <a:pt x="15509" y="23684"/>
                    <a:pt x="14460" y="24183"/>
                    <a:pt x="13398" y="24662"/>
                  </a:cubicBezTo>
                  <a:cubicBezTo>
                    <a:pt x="11505" y="25519"/>
                    <a:pt x="8952" y="26122"/>
                    <a:pt x="7409" y="27551"/>
                  </a:cubicBezTo>
                  <a:cubicBezTo>
                    <a:pt x="7329" y="27625"/>
                    <a:pt x="7365" y="27782"/>
                    <a:pt x="7476" y="27804"/>
                  </a:cubicBezTo>
                  <a:cubicBezTo>
                    <a:pt x="7805" y="27872"/>
                    <a:pt x="8146" y="27902"/>
                    <a:pt x="8496" y="27902"/>
                  </a:cubicBezTo>
                  <a:cubicBezTo>
                    <a:pt x="10384" y="27902"/>
                    <a:pt x="12507" y="27022"/>
                    <a:pt x="14141" y="26422"/>
                  </a:cubicBezTo>
                  <a:cubicBezTo>
                    <a:pt x="15234" y="26021"/>
                    <a:pt x="16309" y="25571"/>
                    <a:pt x="17373" y="25101"/>
                  </a:cubicBezTo>
                  <a:cubicBezTo>
                    <a:pt x="18029" y="24811"/>
                    <a:pt x="18745" y="24581"/>
                    <a:pt x="19326" y="24189"/>
                  </a:cubicBezTo>
                  <a:lnTo>
                    <a:pt x="19326" y="24189"/>
                  </a:lnTo>
                  <a:cubicBezTo>
                    <a:pt x="17814" y="26648"/>
                    <a:pt x="15993" y="29029"/>
                    <a:pt x="13603" y="30503"/>
                  </a:cubicBezTo>
                  <a:cubicBezTo>
                    <a:pt x="12081" y="31356"/>
                    <a:pt x="10448" y="31897"/>
                    <a:pt x="8893" y="31897"/>
                  </a:cubicBezTo>
                  <a:cubicBezTo>
                    <a:pt x="7081" y="31897"/>
                    <a:pt x="5376" y="31163"/>
                    <a:pt x="4078" y="29336"/>
                  </a:cubicBezTo>
                  <a:cubicBezTo>
                    <a:pt x="2156" y="26627"/>
                    <a:pt x="1679" y="22726"/>
                    <a:pt x="3548" y="19864"/>
                  </a:cubicBezTo>
                  <a:cubicBezTo>
                    <a:pt x="4955" y="17708"/>
                    <a:pt x="7007" y="16811"/>
                    <a:pt x="9240" y="16811"/>
                  </a:cubicBezTo>
                  <a:close/>
                  <a:moveTo>
                    <a:pt x="27096" y="24270"/>
                  </a:moveTo>
                  <a:lnTo>
                    <a:pt x="27096" y="24270"/>
                  </a:lnTo>
                  <a:cubicBezTo>
                    <a:pt x="28991" y="25143"/>
                    <a:pt x="30768" y="26241"/>
                    <a:pt x="32144" y="27717"/>
                  </a:cubicBezTo>
                  <a:cubicBezTo>
                    <a:pt x="34544" y="30509"/>
                    <a:pt x="35677" y="34114"/>
                    <a:pt x="32971" y="37124"/>
                  </a:cubicBezTo>
                  <a:lnTo>
                    <a:pt x="32971" y="37125"/>
                  </a:lnTo>
                  <a:cubicBezTo>
                    <a:pt x="31317" y="38964"/>
                    <a:pt x="28838" y="40145"/>
                    <a:pt x="26362" y="40145"/>
                  </a:cubicBezTo>
                  <a:cubicBezTo>
                    <a:pt x="25469" y="40145"/>
                    <a:pt x="24575" y="39991"/>
                    <a:pt x="23722" y="39658"/>
                  </a:cubicBezTo>
                  <a:cubicBezTo>
                    <a:pt x="20193" y="38285"/>
                    <a:pt x="19025" y="34976"/>
                    <a:pt x="19461" y="31428"/>
                  </a:cubicBezTo>
                  <a:cubicBezTo>
                    <a:pt x="19698" y="29488"/>
                    <a:pt x="20102" y="27541"/>
                    <a:pt x="20794" y="25714"/>
                  </a:cubicBezTo>
                  <a:cubicBezTo>
                    <a:pt x="20847" y="26197"/>
                    <a:pt x="20965" y="26688"/>
                    <a:pt x="21043" y="27149"/>
                  </a:cubicBezTo>
                  <a:cubicBezTo>
                    <a:pt x="21276" y="28513"/>
                    <a:pt x="21621" y="29853"/>
                    <a:pt x="22088" y="31154"/>
                  </a:cubicBezTo>
                  <a:cubicBezTo>
                    <a:pt x="22802" y="33146"/>
                    <a:pt x="23771" y="35859"/>
                    <a:pt x="25552" y="37129"/>
                  </a:cubicBezTo>
                  <a:cubicBezTo>
                    <a:pt x="25559" y="37134"/>
                    <a:pt x="25566" y="37136"/>
                    <a:pt x="25573" y="37136"/>
                  </a:cubicBezTo>
                  <a:cubicBezTo>
                    <a:pt x="25598" y="37136"/>
                    <a:pt x="25618" y="37106"/>
                    <a:pt x="25614" y="37081"/>
                  </a:cubicBezTo>
                  <a:cubicBezTo>
                    <a:pt x="25451" y="35923"/>
                    <a:pt x="24831" y="34829"/>
                    <a:pt x="24446" y="33723"/>
                  </a:cubicBezTo>
                  <a:cubicBezTo>
                    <a:pt x="24050" y="32582"/>
                    <a:pt x="23713" y="31420"/>
                    <a:pt x="23462" y="30238"/>
                  </a:cubicBezTo>
                  <a:cubicBezTo>
                    <a:pt x="23191" y="28963"/>
                    <a:pt x="23007" y="27675"/>
                    <a:pt x="22936" y="26373"/>
                  </a:cubicBezTo>
                  <a:cubicBezTo>
                    <a:pt x="22913" y="25946"/>
                    <a:pt x="22923" y="25564"/>
                    <a:pt x="22892" y="25204"/>
                  </a:cubicBezTo>
                  <a:lnTo>
                    <a:pt x="22892" y="25204"/>
                  </a:lnTo>
                  <a:cubicBezTo>
                    <a:pt x="22920" y="25205"/>
                    <a:pt x="22947" y="25205"/>
                    <a:pt x="22975" y="25205"/>
                  </a:cubicBezTo>
                  <a:cubicBezTo>
                    <a:pt x="23617" y="25205"/>
                    <a:pt x="24251" y="25074"/>
                    <a:pt x="24840" y="24820"/>
                  </a:cubicBezTo>
                  <a:cubicBezTo>
                    <a:pt x="24959" y="25047"/>
                    <a:pt x="25086" y="25278"/>
                    <a:pt x="25201" y="25518"/>
                  </a:cubicBezTo>
                  <a:cubicBezTo>
                    <a:pt x="25802" y="26771"/>
                    <a:pt x="26363" y="28042"/>
                    <a:pt x="26901" y="29324"/>
                  </a:cubicBezTo>
                  <a:cubicBezTo>
                    <a:pt x="27405" y="30524"/>
                    <a:pt x="27877" y="31735"/>
                    <a:pt x="28357" y="32944"/>
                  </a:cubicBezTo>
                  <a:cubicBezTo>
                    <a:pt x="28725" y="33875"/>
                    <a:pt x="29012" y="34876"/>
                    <a:pt x="29673" y="35636"/>
                  </a:cubicBezTo>
                  <a:cubicBezTo>
                    <a:pt x="29732" y="35704"/>
                    <a:pt x="29820" y="35735"/>
                    <a:pt x="29910" y="35735"/>
                  </a:cubicBezTo>
                  <a:cubicBezTo>
                    <a:pt x="30065" y="35735"/>
                    <a:pt x="30224" y="35643"/>
                    <a:pt x="30249" y="35484"/>
                  </a:cubicBezTo>
                  <a:cubicBezTo>
                    <a:pt x="30596" y="33263"/>
                    <a:pt x="29312" y="30373"/>
                    <a:pt x="28595" y="28284"/>
                  </a:cubicBezTo>
                  <a:cubicBezTo>
                    <a:pt x="28177" y="27063"/>
                    <a:pt x="27726" y="25855"/>
                    <a:pt x="27244" y="24657"/>
                  </a:cubicBezTo>
                  <a:cubicBezTo>
                    <a:pt x="27191" y="24527"/>
                    <a:pt x="27143" y="24397"/>
                    <a:pt x="27096" y="24270"/>
                  </a:cubicBezTo>
                  <a:close/>
                  <a:moveTo>
                    <a:pt x="19041" y="1"/>
                  </a:moveTo>
                  <a:cubicBezTo>
                    <a:pt x="15689" y="1"/>
                    <a:pt x="12296" y="1656"/>
                    <a:pt x="10443" y="4465"/>
                  </a:cubicBezTo>
                  <a:cubicBezTo>
                    <a:pt x="8230" y="7824"/>
                    <a:pt x="8691" y="12212"/>
                    <a:pt x="11503" y="15046"/>
                  </a:cubicBezTo>
                  <a:cubicBezTo>
                    <a:pt x="11688" y="15234"/>
                    <a:pt x="11880" y="15420"/>
                    <a:pt x="12077" y="15602"/>
                  </a:cubicBezTo>
                  <a:cubicBezTo>
                    <a:pt x="11645" y="15495"/>
                    <a:pt x="11215" y="15399"/>
                    <a:pt x="10789" y="15324"/>
                  </a:cubicBezTo>
                  <a:cubicBezTo>
                    <a:pt x="10285" y="15235"/>
                    <a:pt x="9783" y="15192"/>
                    <a:pt x="9287" y="15192"/>
                  </a:cubicBezTo>
                  <a:cubicBezTo>
                    <a:pt x="5999" y="15192"/>
                    <a:pt x="2999" y="17093"/>
                    <a:pt x="1605" y="20207"/>
                  </a:cubicBezTo>
                  <a:cubicBezTo>
                    <a:pt x="0" y="23793"/>
                    <a:pt x="943" y="28260"/>
                    <a:pt x="3542" y="31136"/>
                  </a:cubicBezTo>
                  <a:cubicBezTo>
                    <a:pt x="5044" y="32799"/>
                    <a:pt x="6890" y="33469"/>
                    <a:pt x="8806" y="33469"/>
                  </a:cubicBezTo>
                  <a:cubicBezTo>
                    <a:pt x="10686" y="33469"/>
                    <a:pt x="12632" y="32824"/>
                    <a:pt x="14386" y="31840"/>
                  </a:cubicBezTo>
                  <a:cubicBezTo>
                    <a:pt x="15874" y="30924"/>
                    <a:pt x="17162" y="29691"/>
                    <a:pt x="18303" y="28308"/>
                  </a:cubicBezTo>
                  <a:lnTo>
                    <a:pt x="18303" y="28308"/>
                  </a:lnTo>
                  <a:cubicBezTo>
                    <a:pt x="17852" y="30245"/>
                    <a:pt x="17672" y="32224"/>
                    <a:pt x="17818" y="34037"/>
                  </a:cubicBezTo>
                  <a:cubicBezTo>
                    <a:pt x="18120" y="37782"/>
                    <a:pt x="20961" y="40832"/>
                    <a:pt x="24647" y="41534"/>
                  </a:cubicBezTo>
                  <a:cubicBezTo>
                    <a:pt x="25210" y="41641"/>
                    <a:pt x="25780" y="41692"/>
                    <a:pt x="26349" y="41692"/>
                  </a:cubicBezTo>
                  <a:cubicBezTo>
                    <a:pt x="29600" y="41692"/>
                    <a:pt x="32837" y="40009"/>
                    <a:pt x="34747" y="37385"/>
                  </a:cubicBezTo>
                  <a:cubicBezTo>
                    <a:pt x="37365" y="33785"/>
                    <a:pt x="35895" y="29710"/>
                    <a:pt x="33240" y="26621"/>
                  </a:cubicBezTo>
                  <a:cubicBezTo>
                    <a:pt x="33161" y="26536"/>
                    <a:pt x="33077" y="26457"/>
                    <a:pt x="32995" y="26374"/>
                  </a:cubicBezTo>
                  <a:lnTo>
                    <a:pt x="32995" y="26374"/>
                  </a:lnTo>
                  <a:cubicBezTo>
                    <a:pt x="33121" y="26397"/>
                    <a:pt x="33244" y="26424"/>
                    <a:pt x="33370" y="26443"/>
                  </a:cubicBezTo>
                  <a:cubicBezTo>
                    <a:pt x="33376" y="26443"/>
                    <a:pt x="33383" y="26443"/>
                    <a:pt x="33389" y="26443"/>
                  </a:cubicBezTo>
                  <a:cubicBezTo>
                    <a:pt x="33452" y="26443"/>
                    <a:pt x="33516" y="26452"/>
                    <a:pt x="33576" y="26470"/>
                  </a:cubicBezTo>
                  <a:cubicBezTo>
                    <a:pt x="34089" y="26526"/>
                    <a:pt x="34603" y="26555"/>
                    <a:pt x="35113" y="26555"/>
                  </a:cubicBezTo>
                  <a:cubicBezTo>
                    <a:pt x="38575" y="26555"/>
                    <a:pt x="41850" y="25202"/>
                    <a:pt x="43142" y="21635"/>
                  </a:cubicBezTo>
                  <a:cubicBezTo>
                    <a:pt x="44451" y="18017"/>
                    <a:pt x="43572" y="13486"/>
                    <a:pt x="40740" y="10816"/>
                  </a:cubicBezTo>
                  <a:cubicBezTo>
                    <a:pt x="39108" y="9277"/>
                    <a:pt x="37003" y="8467"/>
                    <a:pt x="34882" y="8467"/>
                  </a:cubicBezTo>
                  <a:cubicBezTo>
                    <a:pt x="33392" y="8467"/>
                    <a:pt x="31894" y="8867"/>
                    <a:pt x="30548" y="9696"/>
                  </a:cubicBezTo>
                  <a:cubicBezTo>
                    <a:pt x="29195" y="10529"/>
                    <a:pt x="27888" y="11607"/>
                    <a:pt x="26710" y="12838"/>
                  </a:cubicBezTo>
                  <a:cubicBezTo>
                    <a:pt x="27031" y="11460"/>
                    <a:pt x="27202" y="10064"/>
                    <a:pt x="27132" y="8678"/>
                  </a:cubicBezTo>
                  <a:cubicBezTo>
                    <a:pt x="26772" y="4704"/>
                    <a:pt x="24948" y="837"/>
                    <a:pt x="20638" y="129"/>
                  </a:cubicBezTo>
                  <a:cubicBezTo>
                    <a:pt x="20111" y="43"/>
                    <a:pt x="19576" y="1"/>
                    <a:pt x="19041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6347788" y="2520899"/>
              <a:ext cx="28768" cy="25147"/>
            </a:xfrm>
            <a:custGeom>
              <a:avLst/>
              <a:gdLst/>
              <a:ahLst/>
              <a:cxnLst/>
              <a:rect l="l" t="t" r="r" b="b"/>
              <a:pathLst>
                <a:path w="2463" h="2153" extrusionOk="0">
                  <a:moveTo>
                    <a:pt x="1241" y="0"/>
                  </a:moveTo>
                  <a:cubicBezTo>
                    <a:pt x="862" y="0"/>
                    <a:pt x="484" y="181"/>
                    <a:pt x="249" y="491"/>
                  </a:cubicBezTo>
                  <a:cubicBezTo>
                    <a:pt x="157" y="613"/>
                    <a:pt x="95" y="757"/>
                    <a:pt x="70" y="908"/>
                  </a:cubicBezTo>
                  <a:cubicBezTo>
                    <a:pt x="0" y="1333"/>
                    <a:pt x="200" y="1770"/>
                    <a:pt x="568" y="1994"/>
                  </a:cubicBezTo>
                  <a:cubicBezTo>
                    <a:pt x="747" y="2102"/>
                    <a:pt x="945" y="2152"/>
                    <a:pt x="1141" y="2152"/>
                  </a:cubicBezTo>
                  <a:cubicBezTo>
                    <a:pt x="1599" y="2152"/>
                    <a:pt x="2050" y="1881"/>
                    <a:pt x="2254" y="1449"/>
                  </a:cubicBezTo>
                  <a:cubicBezTo>
                    <a:pt x="2463" y="1004"/>
                    <a:pt x="2286" y="490"/>
                    <a:pt x="1903" y="212"/>
                  </a:cubicBezTo>
                  <a:cubicBezTo>
                    <a:pt x="1866" y="185"/>
                    <a:pt x="1827" y="160"/>
                    <a:pt x="1788" y="139"/>
                  </a:cubicBezTo>
                  <a:cubicBezTo>
                    <a:pt x="1617" y="44"/>
                    <a:pt x="1429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6" name="Google Shape;2006;p31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2007" name="Google Shape;2007;p31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2008" name="Google Shape;2008;p31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1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1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1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1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1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1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1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1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1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1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1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1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1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1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1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1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1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1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1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1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1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1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1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2" name="Google Shape;2032;p31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2033" name="Google Shape;2033;p31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2034" name="Google Shape;2034;p31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31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31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31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31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31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31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31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31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31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31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31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46" name="Google Shape;2046;p31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2047" name="Google Shape;2047;p31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31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9" name="Google Shape;2049;p31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0" name="Google Shape;2050;p31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31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31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3" name="Google Shape;2053;p31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31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31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31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31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31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31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0" name="Google Shape;2060;p31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31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31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31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31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31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31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7" name="Google Shape;2067;p31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8" name="Google Shape;2068;p31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9" name="Google Shape;2069;p31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31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71" name="Google Shape;2071;p31"/>
          <p:cNvSpPr txBox="1">
            <a:spLocks noGrp="1"/>
          </p:cNvSpPr>
          <p:nvPr>
            <p:ph type="title" hasCustomPrompt="1"/>
          </p:nvPr>
        </p:nvSpPr>
        <p:spPr>
          <a:xfrm>
            <a:off x="713225" y="2428750"/>
            <a:ext cx="3168600" cy="123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2" name="Google Shape;2072;p31"/>
          <p:cNvSpPr txBox="1">
            <a:spLocks noGrp="1"/>
          </p:cNvSpPr>
          <p:nvPr>
            <p:ph type="subTitle" idx="1"/>
          </p:nvPr>
        </p:nvSpPr>
        <p:spPr>
          <a:xfrm>
            <a:off x="713225" y="3501075"/>
            <a:ext cx="31686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73" name="Google Shape;2073;p31"/>
          <p:cNvSpPr txBox="1">
            <a:spLocks noGrp="1"/>
          </p:cNvSpPr>
          <p:nvPr>
            <p:ph type="title" idx="2" hasCustomPrompt="1"/>
          </p:nvPr>
        </p:nvSpPr>
        <p:spPr>
          <a:xfrm>
            <a:off x="4119625" y="1084400"/>
            <a:ext cx="4185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4" name="Google Shape;2074;p31"/>
          <p:cNvSpPr txBox="1">
            <a:spLocks noGrp="1"/>
          </p:cNvSpPr>
          <p:nvPr>
            <p:ph type="subTitle" idx="3"/>
          </p:nvPr>
        </p:nvSpPr>
        <p:spPr>
          <a:xfrm>
            <a:off x="4119625" y="1706942"/>
            <a:ext cx="4185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75" name="Google Shape;2075;p31"/>
          <p:cNvSpPr txBox="1">
            <a:spLocks noGrp="1"/>
          </p:cNvSpPr>
          <p:nvPr>
            <p:ph type="title" idx="4" hasCustomPrompt="1"/>
          </p:nvPr>
        </p:nvSpPr>
        <p:spPr>
          <a:xfrm>
            <a:off x="4119625" y="3200066"/>
            <a:ext cx="4185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6" name="Google Shape;2076;p31"/>
          <p:cNvSpPr txBox="1">
            <a:spLocks noGrp="1"/>
          </p:cNvSpPr>
          <p:nvPr>
            <p:ph type="subTitle" idx="5"/>
          </p:nvPr>
        </p:nvSpPr>
        <p:spPr>
          <a:xfrm>
            <a:off x="4119625" y="3831100"/>
            <a:ext cx="4185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2077" name="Google Shape;2077;p31"/>
          <p:cNvGrpSpPr/>
          <p:nvPr/>
        </p:nvGrpSpPr>
        <p:grpSpPr>
          <a:xfrm>
            <a:off x="303794" y="885988"/>
            <a:ext cx="324961" cy="885624"/>
            <a:chOff x="6903119" y="1655088"/>
            <a:chExt cx="324961" cy="885624"/>
          </a:xfrm>
        </p:grpSpPr>
        <p:sp>
          <p:nvSpPr>
            <p:cNvPr id="2078" name="Google Shape;2078;p31"/>
            <p:cNvSpPr/>
            <p:nvPr/>
          </p:nvSpPr>
          <p:spPr>
            <a:xfrm>
              <a:off x="6903119" y="1655088"/>
              <a:ext cx="324961" cy="885624"/>
            </a:xfrm>
            <a:custGeom>
              <a:avLst/>
              <a:gdLst/>
              <a:ahLst/>
              <a:cxnLst/>
              <a:rect l="l" t="t" r="r" b="b"/>
              <a:pathLst>
                <a:path w="27822" h="75824" extrusionOk="0">
                  <a:moveTo>
                    <a:pt x="13035" y="1772"/>
                  </a:moveTo>
                  <a:cubicBezTo>
                    <a:pt x="16644" y="1772"/>
                    <a:pt x="20302" y="3518"/>
                    <a:pt x="22464" y="6465"/>
                  </a:cubicBezTo>
                  <a:cubicBezTo>
                    <a:pt x="25306" y="10677"/>
                    <a:pt x="25287" y="17354"/>
                    <a:pt x="22463" y="21542"/>
                  </a:cubicBezTo>
                  <a:cubicBezTo>
                    <a:pt x="21229" y="23372"/>
                    <a:pt x="19576" y="24846"/>
                    <a:pt x="17914" y="26276"/>
                  </a:cubicBezTo>
                  <a:cubicBezTo>
                    <a:pt x="16496" y="27495"/>
                    <a:pt x="15126" y="28661"/>
                    <a:pt x="13404" y="28661"/>
                  </a:cubicBezTo>
                  <a:cubicBezTo>
                    <a:pt x="12895" y="28661"/>
                    <a:pt x="12356" y="28559"/>
                    <a:pt x="11776" y="28327"/>
                  </a:cubicBezTo>
                  <a:cubicBezTo>
                    <a:pt x="9891" y="27572"/>
                    <a:pt x="8158" y="25981"/>
                    <a:pt x="6715" y="24576"/>
                  </a:cubicBezTo>
                  <a:cubicBezTo>
                    <a:pt x="4875" y="22785"/>
                    <a:pt x="3333" y="20716"/>
                    <a:pt x="2636" y="18213"/>
                  </a:cubicBezTo>
                  <a:cubicBezTo>
                    <a:pt x="1174" y="12953"/>
                    <a:pt x="2511" y="7109"/>
                    <a:pt x="6972" y="3740"/>
                  </a:cubicBezTo>
                  <a:cubicBezTo>
                    <a:pt x="8759" y="2390"/>
                    <a:pt x="10889" y="1772"/>
                    <a:pt x="13035" y="1772"/>
                  </a:cubicBezTo>
                  <a:close/>
                  <a:moveTo>
                    <a:pt x="14424" y="30340"/>
                  </a:moveTo>
                  <a:cubicBezTo>
                    <a:pt x="14438" y="30375"/>
                    <a:pt x="14453" y="30411"/>
                    <a:pt x="14471" y="30445"/>
                  </a:cubicBezTo>
                  <a:cubicBezTo>
                    <a:pt x="14668" y="30808"/>
                    <a:pt x="14967" y="31081"/>
                    <a:pt x="15158" y="31444"/>
                  </a:cubicBezTo>
                  <a:cubicBezTo>
                    <a:pt x="15208" y="31550"/>
                    <a:pt x="15250" y="31656"/>
                    <a:pt x="15288" y="31765"/>
                  </a:cubicBezTo>
                  <a:cubicBezTo>
                    <a:pt x="15286" y="31767"/>
                    <a:pt x="15285" y="31768"/>
                    <a:pt x="15283" y="31770"/>
                  </a:cubicBezTo>
                  <a:cubicBezTo>
                    <a:pt x="14528" y="31886"/>
                    <a:pt x="13879" y="32257"/>
                    <a:pt x="13077" y="32295"/>
                  </a:cubicBezTo>
                  <a:cubicBezTo>
                    <a:pt x="13005" y="32298"/>
                    <a:pt x="12649" y="32330"/>
                    <a:pt x="12397" y="32330"/>
                  </a:cubicBezTo>
                  <a:cubicBezTo>
                    <a:pt x="12263" y="32330"/>
                    <a:pt x="12159" y="32321"/>
                    <a:pt x="12140" y="32295"/>
                  </a:cubicBezTo>
                  <a:cubicBezTo>
                    <a:pt x="12074" y="32201"/>
                    <a:pt x="12442" y="31465"/>
                    <a:pt x="12477" y="31378"/>
                  </a:cubicBezTo>
                  <a:cubicBezTo>
                    <a:pt x="12609" y="31045"/>
                    <a:pt x="12786" y="30708"/>
                    <a:pt x="12935" y="30365"/>
                  </a:cubicBezTo>
                  <a:cubicBezTo>
                    <a:pt x="13149" y="30387"/>
                    <a:pt x="13363" y="30399"/>
                    <a:pt x="13578" y="30399"/>
                  </a:cubicBezTo>
                  <a:cubicBezTo>
                    <a:pt x="13860" y="30399"/>
                    <a:pt x="14143" y="30379"/>
                    <a:pt x="14424" y="30340"/>
                  </a:cubicBezTo>
                  <a:close/>
                  <a:moveTo>
                    <a:pt x="16028" y="64629"/>
                  </a:moveTo>
                  <a:cubicBezTo>
                    <a:pt x="16215" y="64629"/>
                    <a:pt x="16402" y="64674"/>
                    <a:pt x="16583" y="64751"/>
                  </a:cubicBezTo>
                  <a:cubicBezTo>
                    <a:pt x="16332" y="65007"/>
                    <a:pt x="16039" y="65260"/>
                    <a:pt x="15725" y="65370"/>
                  </a:cubicBezTo>
                  <a:cubicBezTo>
                    <a:pt x="15563" y="65426"/>
                    <a:pt x="15378" y="65461"/>
                    <a:pt x="15230" y="65461"/>
                  </a:cubicBezTo>
                  <a:cubicBezTo>
                    <a:pt x="14923" y="65461"/>
                    <a:pt x="14772" y="65312"/>
                    <a:pt x="15298" y="64895"/>
                  </a:cubicBezTo>
                  <a:cubicBezTo>
                    <a:pt x="15534" y="64707"/>
                    <a:pt x="15781" y="64629"/>
                    <a:pt x="16028" y="64629"/>
                  </a:cubicBezTo>
                  <a:close/>
                  <a:moveTo>
                    <a:pt x="13049" y="1"/>
                  </a:moveTo>
                  <a:cubicBezTo>
                    <a:pt x="11460" y="1"/>
                    <a:pt x="9864" y="299"/>
                    <a:pt x="8345" y="937"/>
                  </a:cubicBezTo>
                  <a:cubicBezTo>
                    <a:pt x="2776" y="3274"/>
                    <a:pt x="1" y="9285"/>
                    <a:pt x="350" y="15083"/>
                  </a:cubicBezTo>
                  <a:cubicBezTo>
                    <a:pt x="705" y="21010"/>
                    <a:pt x="4311" y="25435"/>
                    <a:pt x="8991" y="28761"/>
                  </a:cubicBezTo>
                  <a:cubicBezTo>
                    <a:pt x="9873" y="29388"/>
                    <a:pt x="10812" y="29861"/>
                    <a:pt x="11775" y="30134"/>
                  </a:cubicBezTo>
                  <a:cubicBezTo>
                    <a:pt x="11680" y="30297"/>
                    <a:pt x="11592" y="30460"/>
                    <a:pt x="11506" y="30615"/>
                  </a:cubicBezTo>
                  <a:cubicBezTo>
                    <a:pt x="11205" y="31157"/>
                    <a:pt x="10782" y="31791"/>
                    <a:pt x="10724" y="32416"/>
                  </a:cubicBezTo>
                  <a:cubicBezTo>
                    <a:pt x="10600" y="33737"/>
                    <a:pt x="12230" y="33964"/>
                    <a:pt x="13228" y="33985"/>
                  </a:cubicBezTo>
                  <a:cubicBezTo>
                    <a:pt x="13273" y="33987"/>
                    <a:pt x="13320" y="33987"/>
                    <a:pt x="13367" y="33987"/>
                  </a:cubicBezTo>
                  <a:cubicBezTo>
                    <a:pt x="13440" y="33987"/>
                    <a:pt x="13515" y="33986"/>
                    <a:pt x="13592" y="33983"/>
                  </a:cubicBezTo>
                  <a:lnTo>
                    <a:pt x="13592" y="33983"/>
                  </a:lnTo>
                  <a:cubicBezTo>
                    <a:pt x="13420" y="34584"/>
                    <a:pt x="13298" y="35214"/>
                    <a:pt x="13092" y="35783"/>
                  </a:cubicBezTo>
                  <a:cubicBezTo>
                    <a:pt x="12686" y="36905"/>
                    <a:pt x="12164" y="37981"/>
                    <a:pt x="11697" y="39078"/>
                  </a:cubicBezTo>
                  <a:cubicBezTo>
                    <a:pt x="10841" y="41087"/>
                    <a:pt x="10114" y="43171"/>
                    <a:pt x="10004" y="45372"/>
                  </a:cubicBezTo>
                  <a:cubicBezTo>
                    <a:pt x="9905" y="47372"/>
                    <a:pt x="10367" y="49385"/>
                    <a:pt x="11495" y="51055"/>
                  </a:cubicBezTo>
                  <a:cubicBezTo>
                    <a:pt x="12579" y="52659"/>
                    <a:pt x="14066" y="53898"/>
                    <a:pt x="15381" y="55298"/>
                  </a:cubicBezTo>
                  <a:cubicBezTo>
                    <a:pt x="16935" y="56953"/>
                    <a:pt x="18238" y="59076"/>
                    <a:pt x="18079" y="61436"/>
                  </a:cubicBezTo>
                  <a:cubicBezTo>
                    <a:pt x="18038" y="62006"/>
                    <a:pt x="17905" y="62565"/>
                    <a:pt x="17685" y="63092"/>
                  </a:cubicBezTo>
                  <a:cubicBezTo>
                    <a:pt x="17210" y="62875"/>
                    <a:pt x="16694" y="62753"/>
                    <a:pt x="16152" y="62753"/>
                  </a:cubicBezTo>
                  <a:cubicBezTo>
                    <a:pt x="15907" y="62753"/>
                    <a:pt x="15657" y="62778"/>
                    <a:pt x="15403" y="62830"/>
                  </a:cubicBezTo>
                  <a:cubicBezTo>
                    <a:pt x="13809" y="63159"/>
                    <a:pt x="12356" y="64722"/>
                    <a:pt x="13005" y="66422"/>
                  </a:cubicBezTo>
                  <a:cubicBezTo>
                    <a:pt x="13358" y="67348"/>
                    <a:pt x="14088" y="67684"/>
                    <a:pt x="14900" y="67684"/>
                  </a:cubicBezTo>
                  <a:cubicBezTo>
                    <a:pt x="15856" y="67684"/>
                    <a:pt x="16925" y="67217"/>
                    <a:pt x="17624" y="66694"/>
                  </a:cubicBezTo>
                  <a:cubicBezTo>
                    <a:pt x="17786" y="66571"/>
                    <a:pt x="17939" y="66440"/>
                    <a:pt x="18088" y="66304"/>
                  </a:cubicBezTo>
                  <a:cubicBezTo>
                    <a:pt x="18447" y="67073"/>
                    <a:pt x="18596" y="67954"/>
                    <a:pt x="18617" y="68792"/>
                  </a:cubicBezTo>
                  <a:cubicBezTo>
                    <a:pt x="18666" y="70892"/>
                    <a:pt x="17737" y="72784"/>
                    <a:pt x="16258" y="74237"/>
                  </a:cubicBezTo>
                  <a:cubicBezTo>
                    <a:pt x="15658" y="74826"/>
                    <a:pt x="16204" y="75823"/>
                    <a:pt x="16910" y="75823"/>
                  </a:cubicBezTo>
                  <a:cubicBezTo>
                    <a:pt x="17059" y="75823"/>
                    <a:pt x="17215" y="75779"/>
                    <a:pt x="17369" y="75676"/>
                  </a:cubicBezTo>
                  <a:cubicBezTo>
                    <a:pt x="20667" y="73490"/>
                    <a:pt x="21780" y="68581"/>
                    <a:pt x="19820" y="65122"/>
                  </a:cubicBezTo>
                  <a:cubicBezTo>
                    <a:pt x="19705" y="64920"/>
                    <a:pt x="19578" y="64725"/>
                    <a:pt x="19438" y="64539"/>
                  </a:cubicBezTo>
                  <a:cubicBezTo>
                    <a:pt x="19936" y="63589"/>
                    <a:pt x="20215" y="62521"/>
                    <a:pt x="20258" y="61437"/>
                  </a:cubicBezTo>
                  <a:cubicBezTo>
                    <a:pt x="20349" y="59109"/>
                    <a:pt x="19324" y="56860"/>
                    <a:pt x="17900" y="55073"/>
                  </a:cubicBezTo>
                  <a:cubicBezTo>
                    <a:pt x="16378" y="53165"/>
                    <a:pt x="14232" y="51778"/>
                    <a:pt x="12912" y="49705"/>
                  </a:cubicBezTo>
                  <a:cubicBezTo>
                    <a:pt x="11138" y="46916"/>
                    <a:pt x="11863" y="43500"/>
                    <a:pt x="12929" y="40598"/>
                  </a:cubicBezTo>
                  <a:cubicBezTo>
                    <a:pt x="13581" y="38822"/>
                    <a:pt x="15377" y="35955"/>
                    <a:pt x="15051" y="33792"/>
                  </a:cubicBezTo>
                  <a:cubicBezTo>
                    <a:pt x="15771" y="33618"/>
                    <a:pt x="16456" y="33317"/>
                    <a:pt x="16856" y="32826"/>
                  </a:cubicBezTo>
                  <a:cubicBezTo>
                    <a:pt x="17493" y="32048"/>
                    <a:pt x="16929" y="30576"/>
                    <a:pt x="16267" y="29755"/>
                  </a:cubicBezTo>
                  <a:cubicBezTo>
                    <a:pt x="16527" y="29627"/>
                    <a:pt x="16777" y="29483"/>
                    <a:pt x="17018" y="29323"/>
                  </a:cubicBezTo>
                  <a:cubicBezTo>
                    <a:pt x="18915" y="28048"/>
                    <a:pt x="20814" y="26220"/>
                    <a:pt x="22338" y="24529"/>
                  </a:cubicBezTo>
                  <a:cubicBezTo>
                    <a:pt x="26800" y="19576"/>
                    <a:pt x="27822" y="11257"/>
                    <a:pt x="23988" y="5574"/>
                  </a:cubicBezTo>
                  <a:cubicBezTo>
                    <a:pt x="21448" y="2111"/>
                    <a:pt x="17273" y="1"/>
                    <a:pt x="13049" y="1"/>
                  </a:cubicBezTo>
                  <a:close/>
                </a:path>
              </a:pathLst>
            </a:custGeom>
            <a:solidFill>
              <a:schemeClr val="dk2"/>
            </a:solidFill>
            <a:ln w="1677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1"/>
            <p:cNvSpPr/>
            <p:nvPr/>
          </p:nvSpPr>
          <p:spPr>
            <a:xfrm>
              <a:off x="6936969" y="1748578"/>
              <a:ext cx="40016" cy="73140"/>
            </a:xfrm>
            <a:custGeom>
              <a:avLst/>
              <a:gdLst/>
              <a:ahLst/>
              <a:cxnLst/>
              <a:rect l="l" t="t" r="r" b="b"/>
              <a:pathLst>
                <a:path w="3426" h="6262" extrusionOk="0">
                  <a:moveTo>
                    <a:pt x="2846" y="1"/>
                  </a:moveTo>
                  <a:cubicBezTo>
                    <a:pt x="2764" y="1"/>
                    <a:pt x="2677" y="18"/>
                    <a:pt x="2589" y="55"/>
                  </a:cubicBezTo>
                  <a:cubicBezTo>
                    <a:pt x="828" y="805"/>
                    <a:pt x="0" y="3624"/>
                    <a:pt x="520" y="5333"/>
                  </a:cubicBezTo>
                  <a:cubicBezTo>
                    <a:pt x="710" y="5957"/>
                    <a:pt x="1311" y="6261"/>
                    <a:pt x="1891" y="6261"/>
                  </a:cubicBezTo>
                  <a:cubicBezTo>
                    <a:pt x="2585" y="6261"/>
                    <a:pt x="3248" y="5825"/>
                    <a:pt x="3143" y="4978"/>
                  </a:cubicBezTo>
                  <a:cubicBezTo>
                    <a:pt x="3052" y="4237"/>
                    <a:pt x="2860" y="3516"/>
                    <a:pt x="2893" y="2765"/>
                  </a:cubicBezTo>
                  <a:cubicBezTo>
                    <a:pt x="2925" y="2019"/>
                    <a:pt x="3231" y="1369"/>
                    <a:pt x="3359" y="648"/>
                  </a:cubicBezTo>
                  <a:cubicBezTo>
                    <a:pt x="3426" y="266"/>
                    <a:pt x="3170" y="1"/>
                    <a:pt x="2846" y="1"/>
                  </a:cubicBezTo>
                  <a:close/>
                </a:path>
              </a:pathLst>
            </a:custGeom>
            <a:solidFill>
              <a:schemeClr val="dk2"/>
            </a:solidFill>
            <a:ln w="1677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_6"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5" name="Google Shape;2165;p33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2166" name="Google Shape;2166;p33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2167" name="Google Shape;2167;p33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3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3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3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3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3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3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3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3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3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3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3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3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3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3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3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3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3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3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3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3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3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3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3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1" name="Google Shape;2191;p33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2192" name="Google Shape;2192;p33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2193" name="Google Shape;2193;p33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33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33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33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33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33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33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33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33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33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33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33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5" name="Google Shape;2205;p33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2206" name="Google Shape;2206;p33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33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33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33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33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33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33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33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33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33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33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33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33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33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33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33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33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33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33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33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33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33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33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33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230" name="Google Shape;2230;p33"/>
          <p:cNvSpPr txBox="1">
            <a:spLocks noGrp="1"/>
          </p:cNvSpPr>
          <p:nvPr>
            <p:ph type="title"/>
          </p:nvPr>
        </p:nvSpPr>
        <p:spPr>
          <a:xfrm>
            <a:off x="720000" y="594360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1" name="Google Shape;2231;p33"/>
          <p:cNvSpPr/>
          <p:nvPr/>
        </p:nvSpPr>
        <p:spPr>
          <a:xfrm>
            <a:off x="1693876" y="4775546"/>
            <a:ext cx="763790" cy="211104"/>
          </a:xfrm>
          <a:custGeom>
            <a:avLst/>
            <a:gdLst/>
            <a:ahLst/>
            <a:cxnLst/>
            <a:rect l="l" t="t" r="r" b="b"/>
            <a:pathLst>
              <a:path w="65393" h="18074" extrusionOk="0">
                <a:moveTo>
                  <a:pt x="2806" y="3300"/>
                </a:moveTo>
                <a:cubicBezTo>
                  <a:pt x="2893" y="3300"/>
                  <a:pt x="2980" y="3304"/>
                  <a:pt x="3067" y="3313"/>
                </a:cubicBezTo>
                <a:cubicBezTo>
                  <a:pt x="5279" y="3775"/>
                  <a:pt x="7244" y="6075"/>
                  <a:pt x="8082" y="8263"/>
                </a:cubicBezTo>
                <a:cubicBezTo>
                  <a:pt x="6813" y="8229"/>
                  <a:pt x="5595" y="7883"/>
                  <a:pt x="4490" y="7187"/>
                </a:cubicBezTo>
                <a:cubicBezTo>
                  <a:pt x="3870" y="6795"/>
                  <a:pt x="3301" y="6300"/>
                  <a:pt x="2835" y="5731"/>
                </a:cubicBezTo>
                <a:cubicBezTo>
                  <a:pt x="2681" y="5544"/>
                  <a:pt x="2109" y="4847"/>
                  <a:pt x="2069" y="4548"/>
                </a:cubicBezTo>
                <a:cubicBezTo>
                  <a:pt x="1772" y="3960"/>
                  <a:pt x="1930" y="3452"/>
                  <a:pt x="2415" y="3329"/>
                </a:cubicBezTo>
                <a:cubicBezTo>
                  <a:pt x="2545" y="3309"/>
                  <a:pt x="2675" y="3300"/>
                  <a:pt x="2806" y="3300"/>
                </a:cubicBezTo>
                <a:close/>
                <a:moveTo>
                  <a:pt x="10570" y="2414"/>
                </a:moveTo>
                <a:cubicBezTo>
                  <a:pt x="10716" y="2414"/>
                  <a:pt x="10871" y="2426"/>
                  <a:pt x="11028" y="2441"/>
                </a:cubicBezTo>
                <a:cubicBezTo>
                  <a:pt x="13602" y="2987"/>
                  <a:pt x="15891" y="5718"/>
                  <a:pt x="16813" y="8263"/>
                </a:cubicBezTo>
                <a:cubicBezTo>
                  <a:pt x="15259" y="8250"/>
                  <a:pt x="13753" y="7829"/>
                  <a:pt x="12427" y="6956"/>
                </a:cubicBezTo>
                <a:cubicBezTo>
                  <a:pt x="11639" y="6437"/>
                  <a:pt x="10928" y="5786"/>
                  <a:pt x="10371" y="5021"/>
                </a:cubicBezTo>
                <a:cubicBezTo>
                  <a:pt x="10162" y="4735"/>
                  <a:pt x="9840" y="4342"/>
                  <a:pt x="9744" y="3988"/>
                </a:cubicBezTo>
                <a:cubicBezTo>
                  <a:pt x="9383" y="2671"/>
                  <a:pt x="9879" y="2414"/>
                  <a:pt x="10570" y="2414"/>
                </a:cubicBezTo>
                <a:close/>
                <a:moveTo>
                  <a:pt x="8082" y="9817"/>
                </a:moveTo>
                <a:cubicBezTo>
                  <a:pt x="7248" y="11997"/>
                  <a:pt x="5298" y="14282"/>
                  <a:pt x="3097" y="14761"/>
                </a:cubicBezTo>
                <a:cubicBezTo>
                  <a:pt x="2976" y="14772"/>
                  <a:pt x="2858" y="14781"/>
                  <a:pt x="2746" y="14781"/>
                </a:cubicBezTo>
                <a:cubicBezTo>
                  <a:pt x="2226" y="14781"/>
                  <a:pt x="1850" y="14587"/>
                  <a:pt x="2069" y="13533"/>
                </a:cubicBezTo>
                <a:cubicBezTo>
                  <a:pt x="2137" y="13211"/>
                  <a:pt x="2467" y="12848"/>
                  <a:pt x="2653" y="12595"/>
                </a:cubicBezTo>
                <a:cubicBezTo>
                  <a:pt x="3156" y="11917"/>
                  <a:pt x="3781" y="11350"/>
                  <a:pt x="4490" y="10894"/>
                </a:cubicBezTo>
                <a:cubicBezTo>
                  <a:pt x="5586" y="10193"/>
                  <a:pt x="6813" y="9851"/>
                  <a:pt x="8082" y="9817"/>
                </a:cubicBezTo>
                <a:close/>
                <a:moveTo>
                  <a:pt x="16813" y="9817"/>
                </a:moveTo>
                <a:lnTo>
                  <a:pt x="16813" y="9817"/>
                </a:lnTo>
                <a:cubicBezTo>
                  <a:pt x="15890" y="12364"/>
                  <a:pt x="13596" y="15099"/>
                  <a:pt x="11017" y="15642"/>
                </a:cubicBezTo>
                <a:cubicBezTo>
                  <a:pt x="10940" y="15651"/>
                  <a:pt x="10864" y="15655"/>
                  <a:pt x="10790" y="15655"/>
                </a:cubicBezTo>
                <a:cubicBezTo>
                  <a:pt x="10146" y="15655"/>
                  <a:pt x="9622" y="15338"/>
                  <a:pt x="9622" y="14781"/>
                </a:cubicBezTo>
                <a:cubicBezTo>
                  <a:pt x="9622" y="14298"/>
                  <a:pt x="9818" y="13867"/>
                  <a:pt x="10258" y="13226"/>
                </a:cubicBezTo>
                <a:cubicBezTo>
                  <a:pt x="10830" y="12393"/>
                  <a:pt x="11579" y="11675"/>
                  <a:pt x="12426" y="11125"/>
                </a:cubicBezTo>
                <a:cubicBezTo>
                  <a:pt x="13764" y="10257"/>
                  <a:pt x="15258" y="9831"/>
                  <a:pt x="16813" y="9817"/>
                </a:cubicBezTo>
                <a:close/>
                <a:moveTo>
                  <a:pt x="52019" y="1750"/>
                </a:moveTo>
                <a:cubicBezTo>
                  <a:pt x="52578" y="1750"/>
                  <a:pt x="53151" y="1853"/>
                  <a:pt x="53672" y="2046"/>
                </a:cubicBezTo>
                <a:cubicBezTo>
                  <a:pt x="55377" y="2856"/>
                  <a:pt x="56923" y="4073"/>
                  <a:pt x="58421" y="5204"/>
                </a:cubicBezTo>
                <a:cubicBezTo>
                  <a:pt x="60061" y="6443"/>
                  <a:pt x="61665" y="7741"/>
                  <a:pt x="63191" y="9120"/>
                </a:cubicBezTo>
                <a:cubicBezTo>
                  <a:pt x="61899" y="10344"/>
                  <a:pt x="60544" y="11505"/>
                  <a:pt x="59155" y="12616"/>
                </a:cubicBezTo>
                <a:cubicBezTo>
                  <a:pt x="57650" y="13823"/>
                  <a:pt x="55979" y="15271"/>
                  <a:pt x="54161" y="15993"/>
                </a:cubicBezTo>
                <a:cubicBezTo>
                  <a:pt x="53612" y="16211"/>
                  <a:pt x="52979" y="16331"/>
                  <a:pt x="52351" y="16331"/>
                </a:cubicBezTo>
                <a:cubicBezTo>
                  <a:pt x="50768" y="16331"/>
                  <a:pt x="49216" y="15571"/>
                  <a:pt x="49116" y="13712"/>
                </a:cubicBezTo>
                <a:cubicBezTo>
                  <a:pt x="49001" y="11581"/>
                  <a:pt x="52102" y="10196"/>
                  <a:pt x="53827" y="9929"/>
                </a:cubicBezTo>
                <a:cubicBezTo>
                  <a:pt x="54644" y="9804"/>
                  <a:pt x="54646" y="8402"/>
                  <a:pt x="53827" y="8278"/>
                </a:cubicBezTo>
                <a:cubicBezTo>
                  <a:pt x="51924" y="7991"/>
                  <a:pt x="49509" y="6822"/>
                  <a:pt x="49199" y="4695"/>
                </a:cubicBezTo>
                <a:cubicBezTo>
                  <a:pt x="48896" y="2622"/>
                  <a:pt x="50394" y="1750"/>
                  <a:pt x="52019" y="1750"/>
                </a:cubicBezTo>
                <a:close/>
                <a:moveTo>
                  <a:pt x="52006" y="1"/>
                </a:moveTo>
                <a:cubicBezTo>
                  <a:pt x="49761" y="1"/>
                  <a:pt x="47697" y="1321"/>
                  <a:pt x="47478" y="3939"/>
                </a:cubicBezTo>
                <a:cubicBezTo>
                  <a:pt x="47335" y="5654"/>
                  <a:pt x="48164" y="7096"/>
                  <a:pt x="49403" y="8144"/>
                </a:cubicBezTo>
                <a:cubicBezTo>
                  <a:pt x="49124" y="8144"/>
                  <a:pt x="48835" y="8144"/>
                  <a:pt x="48535" y="8144"/>
                </a:cubicBezTo>
                <a:cubicBezTo>
                  <a:pt x="41427" y="8144"/>
                  <a:pt x="28428" y="8228"/>
                  <a:pt x="18416" y="8320"/>
                </a:cubicBezTo>
                <a:cubicBezTo>
                  <a:pt x="17498" y="5169"/>
                  <a:pt x="14624" y="1633"/>
                  <a:pt x="11377" y="979"/>
                </a:cubicBezTo>
                <a:cubicBezTo>
                  <a:pt x="11332" y="971"/>
                  <a:pt x="11286" y="966"/>
                  <a:pt x="11240" y="966"/>
                </a:cubicBezTo>
                <a:cubicBezTo>
                  <a:pt x="11219" y="962"/>
                  <a:pt x="11200" y="955"/>
                  <a:pt x="11178" y="952"/>
                </a:cubicBezTo>
                <a:cubicBezTo>
                  <a:pt x="11013" y="934"/>
                  <a:pt x="10843" y="925"/>
                  <a:pt x="10673" y="925"/>
                </a:cubicBezTo>
                <a:cubicBezTo>
                  <a:pt x="9651" y="925"/>
                  <a:pt x="8586" y="1269"/>
                  <a:pt x="8151" y="2279"/>
                </a:cubicBezTo>
                <a:cubicBezTo>
                  <a:pt x="7561" y="3647"/>
                  <a:pt x="8604" y="5231"/>
                  <a:pt x="9432" y="6254"/>
                </a:cubicBezTo>
                <a:cubicBezTo>
                  <a:pt x="10129" y="7115"/>
                  <a:pt x="10973" y="7833"/>
                  <a:pt x="11908" y="8394"/>
                </a:cubicBezTo>
                <a:cubicBezTo>
                  <a:pt x="10904" y="8409"/>
                  <a:pt x="10158" y="8424"/>
                  <a:pt x="9728" y="8438"/>
                </a:cubicBezTo>
                <a:cubicBezTo>
                  <a:pt x="8922" y="5616"/>
                  <a:pt x="6364" y="2458"/>
                  <a:pt x="3454" y="1858"/>
                </a:cubicBezTo>
                <a:cubicBezTo>
                  <a:pt x="3408" y="1849"/>
                  <a:pt x="3362" y="1844"/>
                  <a:pt x="3315" y="1844"/>
                </a:cubicBezTo>
                <a:cubicBezTo>
                  <a:pt x="3294" y="1840"/>
                  <a:pt x="3276" y="1833"/>
                  <a:pt x="3255" y="1831"/>
                </a:cubicBezTo>
                <a:cubicBezTo>
                  <a:pt x="3112" y="1817"/>
                  <a:pt x="2966" y="1809"/>
                  <a:pt x="2820" y="1809"/>
                </a:cubicBezTo>
                <a:cubicBezTo>
                  <a:pt x="1882" y="1809"/>
                  <a:pt x="907" y="2124"/>
                  <a:pt x="508" y="3055"/>
                </a:cubicBezTo>
                <a:cubicBezTo>
                  <a:pt x="1" y="4236"/>
                  <a:pt x="825" y="5575"/>
                  <a:pt x="1522" y="6480"/>
                </a:cubicBezTo>
                <a:cubicBezTo>
                  <a:pt x="2390" y="7607"/>
                  <a:pt x="3528" y="8477"/>
                  <a:pt x="4801" y="9041"/>
                </a:cubicBezTo>
                <a:cubicBezTo>
                  <a:pt x="3529" y="9604"/>
                  <a:pt x="2392" y="10474"/>
                  <a:pt x="1522" y="11601"/>
                </a:cubicBezTo>
                <a:cubicBezTo>
                  <a:pt x="845" y="12479"/>
                  <a:pt x="39" y="13777"/>
                  <a:pt x="470" y="14936"/>
                </a:cubicBezTo>
                <a:cubicBezTo>
                  <a:pt x="839" y="15930"/>
                  <a:pt x="1852" y="16271"/>
                  <a:pt x="2826" y="16271"/>
                </a:cubicBezTo>
                <a:cubicBezTo>
                  <a:pt x="2970" y="16271"/>
                  <a:pt x="3114" y="16264"/>
                  <a:pt x="3255" y="16250"/>
                </a:cubicBezTo>
                <a:cubicBezTo>
                  <a:pt x="3276" y="16248"/>
                  <a:pt x="3294" y="16241"/>
                  <a:pt x="3315" y="16237"/>
                </a:cubicBezTo>
                <a:cubicBezTo>
                  <a:pt x="3362" y="16236"/>
                  <a:pt x="3408" y="16232"/>
                  <a:pt x="3454" y="16223"/>
                </a:cubicBezTo>
                <a:cubicBezTo>
                  <a:pt x="6401" y="15615"/>
                  <a:pt x="8986" y="12385"/>
                  <a:pt x="9758" y="9538"/>
                </a:cubicBezTo>
                <a:cubicBezTo>
                  <a:pt x="10219" y="9550"/>
                  <a:pt x="11022" y="9562"/>
                  <a:pt x="12093" y="9574"/>
                </a:cubicBezTo>
                <a:cubicBezTo>
                  <a:pt x="11083" y="10149"/>
                  <a:pt x="10175" y="10908"/>
                  <a:pt x="9432" y="11827"/>
                </a:cubicBezTo>
                <a:cubicBezTo>
                  <a:pt x="8624" y="12827"/>
                  <a:pt x="7603" y="14363"/>
                  <a:pt x="8113" y="15712"/>
                </a:cubicBezTo>
                <a:cubicBezTo>
                  <a:pt x="8518" y="16785"/>
                  <a:pt x="9623" y="17156"/>
                  <a:pt x="10681" y="17156"/>
                </a:cubicBezTo>
                <a:cubicBezTo>
                  <a:pt x="10849" y="17156"/>
                  <a:pt x="11015" y="17146"/>
                  <a:pt x="11178" y="17129"/>
                </a:cubicBezTo>
                <a:cubicBezTo>
                  <a:pt x="11199" y="17126"/>
                  <a:pt x="11219" y="17119"/>
                  <a:pt x="11240" y="17115"/>
                </a:cubicBezTo>
                <a:cubicBezTo>
                  <a:pt x="11286" y="17114"/>
                  <a:pt x="11332" y="17110"/>
                  <a:pt x="11377" y="17102"/>
                </a:cubicBezTo>
                <a:cubicBezTo>
                  <a:pt x="14670" y="16439"/>
                  <a:pt x="17582" y="12812"/>
                  <a:pt x="18456" y="9626"/>
                </a:cubicBezTo>
                <a:cubicBezTo>
                  <a:pt x="29061" y="9695"/>
                  <a:pt x="43070" y="9757"/>
                  <a:pt x="49726" y="9790"/>
                </a:cubicBezTo>
                <a:cubicBezTo>
                  <a:pt x="48670" y="10543"/>
                  <a:pt x="47821" y="11536"/>
                  <a:pt x="47511" y="12706"/>
                </a:cubicBezTo>
                <a:cubicBezTo>
                  <a:pt x="46825" y="15301"/>
                  <a:pt x="49146" y="17834"/>
                  <a:pt x="51646" y="18050"/>
                </a:cubicBezTo>
                <a:cubicBezTo>
                  <a:pt x="51829" y="18066"/>
                  <a:pt x="52009" y="18073"/>
                  <a:pt x="52186" y="18073"/>
                </a:cubicBezTo>
                <a:cubicBezTo>
                  <a:pt x="54550" y="18073"/>
                  <a:pt x="56520" y="16730"/>
                  <a:pt x="58379" y="15361"/>
                </a:cubicBezTo>
                <a:cubicBezTo>
                  <a:pt x="60722" y="13635"/>
                  <a:pt x="62980" y="11751"/>
                  <a:pt x="65056" y="9710"/>
                </a:cubicBezTo>
                <a:cubicBezTo>
                  <a:pt x="65378" y="9394"/>
                  <a:pt x="65393" y="8813"/>
                  <a:pt x="65056" y="8498"/>
                </a:cubicBezTo>
                <a:cubicBezTo>
                  <a:pt x="63330" y="6884"/>
                  <a:pt x="61482" y="5399"/>
                  <a:pt x="59604" y="3966"/>
                </a:cubicBezTo>
                <a:cubicBezTo>
                  <a:pt x="57989" y="2734"/>
                  <a:pt x="56318" y="1396"/>
                  <a:pt x="54467" y="532"/>
                </a:cubicBezTo>
                <a:cubicBezTo>
                  <a:pt x="54427" y="515"/>
                  <a:pt x="54387" y="500"/>
                  <a:pt x="54345" y="489"/>
                </a:cubicBezTo>
                <a:cubicBezTo>
                  <a:pt x="54318" y="473"/>
                  <a:pt x="54290" y="459"/>
                  <a:pt x="54262" y="446"/>
                </a:cubicBezTo>
                <a:cubicBezTo>
                  <a:pt x="53531" y="149"/>
                  <a:pt x="52759" y="1"/>
                  <a:pt x="52006" y="1"/>
                </a:cubicBezTo>
                <a:close/>
              </a:path>
            </a:pathLst>
          </a:custGeom>
          <a:solidFill>
            <a:schemeClr val="dk2"/>
          </a:solidFill>
          <a:ln w="167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33"/>
          <p:cNvSpPr/>
          <p:nvPr/>
        </p:nvSpPr>
        <p:spPr>
          <a:xfrm>
            <a:off x="2678608" y="4766810"/>
            <a:ext cx="786718" cy="228578"/>
          </a:xfrm>
          <a:custGeom>
            <a:avLst/>
            <a:gdLst/>
            <a:ahLst/>
            <a:cxnLst/>
            <a:rect l="l" t="t" r="r" b="b"/>
            <a:pathLst>
              <a:path w="67356" h="19570" extrusionOk="0">
                <a:moveTo>
                  <a:pt x="11070" y="3673"/>
                </a:moveTo>
                <a:lnTo>
                  <a:pt x="11070" y="3673"/>
                </a:lnTo>
                <a:cubicBezTo>
                  <a:pt x="11854" y="3699"/>
                  <a:pt x="12638" y="3732"/>
                  <a:pt x="13419" y="3775"/>
                </a:cubicBezTo>
                <a:cubicBezTo>
                  <a:pt x="14516" y="5267"/>
                  <a:pt x="15651" y="6748"/>
                  <a:pt x="16715" y="8268"/>
                </a:cubicBezTo>
                <a:cubicBezTo>
                  <a:pt x="15899" y="8278"/>
                  <a:pt x="15082" y="8292"/>
                  <a:pt x="14266" y="8308"/>
                </a:cubicBezTo>
                <a:cubicBezTo>
                  <a:pt x="13963" y="7153"/>
                  <a:pt x="12879" y="6010"/>
                  <a:pt x="12177" y="5098"/>
                </a:cubicBezTo>
                <a:cubicBezTo>
                  <a:pt x="11861" y="4688"/>
                  <a:pt x="11497" y="4124"/>
                  <a:pt x="11070" y="3673"/>
                </a:cubicBezTo>
                <a:close/>
                <a:moveTo>
                  <a:pt x="7593" y="3620"/>
                </a:moveTo>
                <a:cubicBezTo>
                  <a:pt x="8296" y="3620"/>
                  <a:pt x="8998" y="3626"/>
                  <a:pt x="9700" y="3640"/>
                </a:cubicBezTo>
                <a:cubicBezTo>
                  <a:pt x="9801" y="4505"/>
                  <a:pt x="10463" y="5477"/>
                  <a:pt x="10827" y="6150"/>
                </a:cubicBezTo>
                <a:cubicBezTo>
                  <a:pt x="11201" y="6842"/>
                  <a:pt x="11579" y="7663"/>
                  <a:pt x="12068" y="8359"/>
                </a:cubicBezTo>
                <a:cubicBezTo>
                  <a:pt x="11510" y="8377"/>
                  <a:pt x="10954" y="8403"/>
                  <a:pt x="10403" y="8438"/>
                </a:cubicBezTo>
                <a:cubicBezTo>
                  <a:pt x="10150" y="7239"/>
                  <a:pt x="9014" y="6043"/>
                  <a:pt x="8285" y="5098"/>
                </a:cubicBezTo>
                <a:cubicBezTo>
                  <a:pt x="7957" y="4671"/>
                  <a:pt x="7577" y="4079"/>
                  <a:pt x="7127" y="3621"/>
                </a:cubicBezTo>
                <a:cubicBezTo>
                  <a:pt x="7282" y="3620"/>
                  <a:pt x="7438" y="3620"/>
                  <a:pt x="7593" y="3620"/>
                </a:cubicBezTo>
                <a:close/>
                <a:moveTo>
                  <a:pt x="5806" y="3633"/>
                </a:moveTo>
                <a:cubicBezTo>
                  <a:pt x="5905" y="4501"/>
                  <a:pt x="6570" y="5474"/>
                  <a:pt x="6935" y="6150"/>
                </a:cubicBezTo>
                <a:cubicBezTo>
                  <a:pt x="7359" y="6934"/>
                  <a:pt x="7788" y="7884"/>
                  <a:pt x="8378" y="8630"/>
                </a:cubicBezTo>
                <a:cubicBezTo>
                  <a:pt x="8007" y="8679"/>
                  <a:pt x="7638" y="8737"/>
                  <a:pt x="7267" y="8803"/>
                </a:cubicBezTo>
                <a:cubicBezTo>
                  <a:pt x="5894" y="7085"/>
                  <a:pt x="4513" y="5350"/>
                  <a:pt x="3036" y="3711"/>
                </a:cubicBezTo>
                <a:cubicBezTo>
                  <a:pt x="3958" y="3675"/>
                  <a:pt x="4881" y="3648"/>
                  <a:pt x="5806" y="3633"/>
                </a:cubicBezTo>
                <a:close/>
                <a:moveTo>
                  <a:pt x="14266" y="10972"/>
                </a:moveTo>
                <a:cubicBezTo>
                  <a:pt x="14995" y="10989"/>
                  <a:pt x="15723" y="11002"/>
                  <a:pt x="16452" y="11012"/>
                </a:cubicBezTo>
                <a:cubicBezTo>
                  <a:pt x="15464" y="12404"/>
                  <a:pt x="14426" y="13763"/>
                  <a:pt x="13419" y="15133"/>
                </a:cubicBezTo>
                <a:cubicBezTo>
                  <a:pt x="12750" y="15171"/>
                  <a:pt x="12078" y="15201"/>
                  <a:pt x="11404" y="15224"/>
                </a:cubicBezTo>
                <a:cubicBezTo>
                  <a:pt x="11690" y="14866"/>
                  <a:pt x="11944" y="14486"/>
                  <a:pt x="12176" y="14184"/>
                </a:cubicBezTo>
                <a:cubicBezTo>
                  <a:pt x="12878" y="13274"/>
                  <a:pt x="13964" y="12123"/>
                  <a:pt x="14266" y="10972"/>
                </a:cubicBezTo>
                <a:close/>
                <a:moveTo>
                  <a:pt x="7008" y="10431"/>
                </a:moveTo>
                <a:cubicBezTo>
                  <a:pt x="7465" y="10519"/>
                  <a:pt x="7921" y="10594"/>
                  <a:pt x="8377" y="10651"/>
                </a:cubicBezTo>
                <a:cubicBezTo>
                  <a:pt x="7788" y="11397"/>
                  <a:pt x="7359" y="12347"/>
                  <a:pt x="6935" y="13134"/>
                </a:cubicBezTo>
                <a:cubicBezTo>
                  <a:pt x="6622" y="13711"/>
                  <a:pt x="6087" y="14513"/>
                  <a:pt x="5879" y="15277"/>
                </a:cubicBezTo>
                <a:cubicBezTo>
                  <a:pt x="4929" y="15263"/>
                  <a:pt x="3982" y="15236"/>
                  <a:pt x="3036" y="15198"/>
                </a:cubicBezTo>
                <a:cubicBezTo>
                  <a:pt x="4419" y="13663"/>
                  <a:pt x="5721" y="12043"/>
                  <a:pt x="7008" y="10431"/>
                </a:cubicBezTo>
                <a:close/>
                <a:moveTo>
                  <a:pt x="10404" y="10833"/>
                </a:moveTo>
                <a:cubicBezTo>
                  <a:pt x="10955" y="10867"/>
                  <a:pt x="11510" y="10892"/>
                  <a:pt x="12074" y="10911"/>
                </a:cubicBezTo>
                <a:cubicBezTo>
                  <a:pt x="11583" y="11610"/>
                  <a:pt x="11203" y="12436"/>
                  <a:pt x="10827" y="13132"/>
                </a:cubicBezTo>
                <a:cubicBezTo>
                  <a:pt x="10516" y="13709"/>
                  <a:pt x="9983" y="14506"/>
                  <a:pt x="9774" y="15269"/>
                </a:cubicBezTo>
                <a:cubicBezTo>
                  <a:pt x="9045" y="15283"/>
                  <a:pt x="8317" y="15291"/>
                  <a:pt x="7588" y="15291"/>
                </a:cubicBezTo>
                <a:cubicBezTo>
                  <a:pt x="7545" y="15291"/>
                  <a:pt x="7502" y="15291"/>
                  <a:pt x="7458" y="15291"/>
                </a:cubicBezTo>
                <a:cubicBezTo>
                  <a:pt x="7765" y="14914"/>
                  <a:pt x="8038" y="14504"/>
                  <a:pt x="8284" y="14184"/>
                </a:cubicBezTo>
                <a:cubicBezTo>
                  <a:pt x="9014" y="13239"/>
                  <a:pt x="10156" y="12031"/>
                  <a:pt x="10404" y="10833"/>
                </a:cubicBezTo>
                <a:close/>
                <a:moveTo>
                  <a:pt x="55821" y="2358"/>
                </a:moveTo>
                <a:cubicBezTo>
                  <a:pt x="57049" y="3218"/>
                  <a:pt x="58203" y="4268"/>
                  <a:pt x="59349" y="5161"/>
                </a:cubicBezTo>
                <a:cubicBezTo>
                  <a:pt x="61263" y="6651"/>
                  <a:pt x="63172" y="8149"/>
                  <a:pt x="65073" y="9656"/>
                </a:cubicBezTo>
                <a:cubicBezTo>
                  <a:pt x="63554" y="10891"/>
                  <a:pt x="62032" y="12123"/>
                  <a:pt x="60507" y="13354"/>
                </a:cubicBezTo>
                <a:cubicBezTo>
                  <a:pt x="58995" y="14570"/>
                  <a:pt x="57467" y="16065"/>
                  <a:pt x="55821" y="17212"/>
                </a:cubicBezTo>
                <a:cubicBezTo>
                  <a:pt x="55611" y="12288"/>
                  <a:pt x="55611" y="7282"/>
                  <a:pt x="55821" y="2358"/>
                </a:cubicBezTo>
                <a:close/>
                <a:moveTo>
                  <a:pt x="55039" y="1"/>
                </a:moveTo>
                <a:cubicBezTo>
                  <a:pt x="54593" y="1"/>
                  <a:pt x="54201" y="356"/>
                  <a:pt x="54176" y="852"/>
                </a:cubicBezTo>
                <a:cubicBezTo>
                  <a:pt x="54050" y="3306"/>
                  <a:pt x="53979" y="5786"/>
                  <a:pt x="53957" y="8269"/>
                </a:cubicBezTo>
                <a:cubicBezTo>
                  <a:pt x="53671" y="8220"/>
                  <a:pt x="53377" y="8207"/>
                  <a:pt x="53080" y="8207"/>
                </a:cubicBezTo>
                <a:cubicBezTo>
                  <a:pt x="52766" y="8207"/>
                  <a:pt x="52449" y="8221"/>
                  <a:pt x="52130" y="8222"/>
                </a:cubicBezTo>
                <a:cubicBezTo>
                  <a:pt x="51482" y="8224"/>
                  <a:pt x="50833" y="8224"/>
                  <a:pt x="50185" y="8224"/>
                </a:cubicBezTo>
                <a:cubicBezTo>
                  <a:pt x="49860" y="8224"/>
                  <a:pt x="49536" y="8224"/>
                  <a:pt x="49212" y="8224"/>
                </a:cubicBezTo>
                <a:cubicBezTo>
                  <a:pt x="48888" y="8224"/>
                  <a:pt x="48563" y="8224"/>
                  <a:pt x="48239" y="8225"/>
                </a:cubicBezTo>
                <a:lnTo>
                  <a:pt x="37712" y="8229"/>
                </a:lnTo>
                <a:cubicBezTo>
                  <a:pt x="37566" y="8229"/>
                  <a:pt x="37420" y="8229"/>
                  <a:pt x="37275" y="8229"/>
                </a:cubicBezTo>
                <a:cubicBezTo>
                  <a:pt x="33621" y="8229"/>
                  <a:pt x="29966" y="8214"/>
                  <a:pt x="26312" y="8214"/>
                </a:cubicBezTo>
                <a:cubicBezTo>
                  <a:pt x="23798" y="8214"/>
                  <a:pt x="21285" y="8221"/>
                  <a:pt x="18773" y="8245"/>
                </a:cubicBezTo>
                <a:cubicBezTo>
                  <a:pt x="17457" y="6288"/>
                  <a:pt x="15990" y="4414"/>
                  <a:pt x="14604" y="2510"/>
                </a:cubicBezTo>
                <a:cubicBezTo>
                  <a:pt x="14549" y="2435"/>
                  <a:pt x="14482" y="2369"/>
                  <a:pt x="14407" y="2314"/>
                </a:cubicBezTo>
                <a:cubicBezTo>
                  <a:pt x="14273" y="2187"/>
                  <a:pt x="14095" y="2099"/>
                  <a:pt x="13865" y="2087"/>
                </a:cubicBezTo>
                <a:cubicBezTo>
                  <a:pt x="11803" y="1963"/>
                  <a:pt x="9725" y="1905"/>
                  <a:pt x="7646" y="1905"/>
                </a:cubicBezTo>
                <a:cubicBezTo>
                  <a:pt x="5473" y="1905"/>
                  <a:pt x="3300" y="1969"/>
                  <a:pt x="1144" y="2087"/>
                </a:cubicBezTo>
                <a:cubicBezTo>
                  <a:pt x="413" y="2126"/>
                  <a:pt x="1" y="2999"/>
                  <a:pt x="539" y="3549"/>
                </a:cubicBezTo>
                <a:cubicBezTo>
                  <a:pt x="2321" y="5370"/>
                  <a:pt x="3940" y="7367"/>
                  <a:pt x="5533" y="9360"/>
                </a:cubicBezTo>
                <a:cubicBezTo>
                  <a:pt x="5483" y="9447"/>
                  <a:pt x="5458" y="9546"/>
                  <a:pt x="5456" y="9647"/>
                </a:cubicBezTo>
                <a:cubicBezTo>
                  <a:pt x="3888" y="11608"/>
                  <a:pt x="2293" y="13570"/>
                  <a:pt x="539" y="15363"/>
                </a:cubicBezTo>
                <a:cubicBezTo>
                  <a:pt x="0" y="15913"/>
                  <a:pt x="413" y="16785"/>
                  <a:pt x="1144" y="16825"/>
                </a:cubicBezTo>
                <a:cubicBezTo>
                  <a:pt x="3091" y="16932"/>
                  <a:pt x="5041" y="16966"/>
                  <a:pt x="6991" y="16966"/>
                </a:cubicBezTo>
                <a:cubicBezTo>
                  <a:pt x="7708" y="16966"/>
                  <a:pt x="8425" y="16961"/>
                  <a:pt x="9142" y="16954"/>
                </a:cubicBezTo>
                <a:cubicBezTo>
                  <a:pt x="10231" y="16942"/>
                  <a:pt x="11322" y="16924"/>
                  <a:pt x="12412" y="16889"/>
                </a:cubicBezTo>
                <a:cubicBezTo>
                  <a:pt x="12493" y="16886"/>
                  <a:pt x="12575" y="16885"/>
                  <a:pt x="12658" y="16885"/>
                </a:cubicBezTo>
                <a:cubicBezTo>
                  <a:pt x="12769" y="16885"/>
                  <a:pt x="12881" y="16886"/>
                  <a:pt x="12995" y="16886"/>
                </a:cubicBezTo>
                <a:cubicBezTo>
                  <a:pt x="13555" y="16886"/>
                  <a:pt x="14133" y="16856"/>
                  <a:pt x="14538" y="16488"/>
                </a:cubicBezTo>
                <a:cubicBezTo>
                  <a:pt x="15398" y="15706"/>
                  <a:pt x="16046" y="14420"/>
                  <a:pt x="16723" y="13482"/>
                </a:cubicBezTo>
                <a:cubicBezTo>
                  <a:pt x="17313" y="12668"/>
                  <a:pt x="17923" y="11861"/>
                  <a:pt x="18504" y="11037"/>
                </a:cubicBezTo>
                <a:cubicBezTo>
                  <a:pt x="20189" y="11049"/>
                  <a:pt x="21873" y="11049"/>
                  <a:pt x="23556" y="11050"/>
                </a:cubicBezTo>
                <a:lnTo>
                  <a:pt x="47138" y="11060"/>
                </a:lnTo>
                <a:cubicBezTo>
                  <a:pt x="48658" y="11061"/>
                  <a:pt x="50177" y="11061"/>
                  <a:pt x="51697" y="11062"/>
                </a:cubicBezTo>
                <a:cubicBezTo>
                  <a:pt x="52120" y="11062"/>
                  <a:pt x="52561" y="11092"/>
                  <a:pt x="52998" y="11092"/>
                </a:cubicBezTo>
                <a:cubicBezTo>
                  <a:pt x="53323" y="11092"/>
                  <a:pt x="53645" y="11076"/>
                  <a:pt x="53956" y="11019"/>
                </a:cubicBezTo>
                <a:cubicBezTo>
                  <a:pt x="53975" y="13597"/>
                  <a:pt x="54045" y="16171"/>
                  <a:pt x="54176" y="18718"/>
                </a:cubicBezTo>
                <a:cubicBezTo>
                  <a:pt x="54202" y="19213"/>
                  <a:pt x="54594" y="19570"/>
                  <a:pt x="55039" y="19570"/>
                </a:cubicBezTo>
                <a:cubicBezTo>
                  <a:pt x="55179" y="19570"/>
                  <a:pt x="55324" y="19535"/>
                  <a:pt x="55465" y="19457"/>
                </a:cubicBezTo>
                <a:cubicBezTo>
                  <a:pt x="57629" y="18268"/>
                  <a:pt x="59577" y="16291"/>
                  <a:pt x="61491" y="14750"/>
                </a:cubicBezTo>
                <a:cubicBezTo>
                  <a:pt x="63347" y="13257"/>
                  <a:pt x="65198" y="11758"/>
                  <a:pt x="67044" y="10255"/>
                </a:cubicBezTo>
                <a:cubicBezTo>
                  <a:pt x="67261" y="10077"/>
                  <a:pt x="67343" y="9868"/>
                  <a:pt x="67333" y="9664"/>
                </a:cubicBezTo>
                <a:cubicBezTo>
                  <a:pt x="67355" y="9448"/>
                  <a:pt x="67277" y="9226"/>
                  <a:pt x="67043" y="9042"/>
                </a:cubicBezTo>
                <a:cubicBezTo>
                  <a:pt x="64794" y="7266"/>
                  <a:pt x="62541" y="5497"/>
                  <a:pt x="60282" y="3732"/>
                </a:cubicBezTo>
                <a:cubicBezTo>
                  <a:pt x="58740" y="2532"/>
                  <a:pt x="57187" y="1054"/>
                  <a:pt x="55465" y="112"/>
                </a:cubicBezTo>
                <a:cubicBezTo>
                  <a:pt x="55324" y="36"/>
                  <a:pt x="55179" y="1"/>
                  <a:pt x="55039" y="1"/>
                </a:cubicBezTo>
                <a:close/>
              </a:path>
            </a:pathLst>
          </a:custGeom>
          <a:solidFill>
            <a:schemeClr val="dk2"/>
          </a:solidFill>
          <a:ln w="100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33"/>
          <p:cNvSpPr/>
          <p:nvPr/>
        </p:nvSpPr>
        <p:spPr>
          <a:xfrm>
            <a:off x="3686268" y="4775546"/>
            <a:ext cx="763790" cy="211104"/>
          </a:xfrm>
          <a:custGeom>
            <a:avLst/>
            <a:gdLst/>
            <a:ahLst/>
            <a:cxnLst/>
            <a:rect l="l" t="t" r="r" b="b"/>
            <a:pathLst>
              <a:path w="65393" h="18074" extrusionOk="0">
                <a:moveTo>
                  <a:pt x="2806" y="3300"/>
                </a:moveTo>
                <a:cubicBezTo>
                  <a:pt x="2893" y="3300"/>
                  <a:pt x="2980" y="3304"/>
                  <a:pt x="3067" y="3313"/>
                </a:cubicBezTo>
                <a:cubicBezTo>
                  <a:pt x="5279" y="3775"/>
                  <a:pt x="7244" y="6075"/>
                  <a:pt x="8082" y="8263"/>
                </a:cubicBezTo>
                <a:cubicBezTo>
                  <a:pt x="6813" y="8229"/>
                  <a:pt x="5595" y="7883"/>
                  <a:pt x="4490" y="7187"/>
                </a:cubicBezTo>
                <a:cubicBezTo>
                  <a:pt x="3870" y="6795"/>
                  <a:pt x="3301" y="6300"/>
                  <a:pt x="2835" y="5731"/>
                </a:cubicBezTo>
                <a:cubicBezTo>
                  <a:pt x="2681" y="5544"/>
                  <a:pt x="2109" y="4847"/>
                  <a:pt x="2069" y="4548"/>
                </a:cubicBezTo>
                <a:cubicBezTo>
                  <a:pt x="1772" y="3960"/>
                  <a:pt x="1930" y="3452"/>
                  <a:pt x="2415" y="3329"/>
                </a:cubicBezTo>
                <a:cubicBezTo>
                  <a:pt x="2545" y="3309"/>
                  <a:pt x="2675" y="3300"/>
                  <a:pt x="2806" y="3300"/>
                </a:cubicBezTo>
                <a:close/>
                <a:moveTo>
                  <a:pt x="10570" y="2414"/>
                </a:moveTo>
                <a:cubicBezTo>
                  <a:pt x="10716" y="2414"/>
                  <a:pt x="10871" y="2426"/>
                  <a:pt x="11028" y="2441"/>
                </a:cubicBezTo>
                <a:cubicBezTo>
                  <a:pt x="13602" y="2987"/>
                  <a:pt x="15891" y="5718"/>
                  <a:pt x="16813" y="8263"/>
                </a:cubicBezTo>
                <a:cubicBezTo>
                  <a:pt x="15259" y="8250"/>
                  <a:pt x="13753" y="7829"/>
                  <a:pt x="12427" y="6956"/>
                </a:cubicBezTo>
                <a:cubicBezTo>
                  <a:pt x="11639" y="6437"/>
                  <a:pt x="10928" y="5786"/>
                  <a:pt x="10371" y="5021"/>
                </a:cubicBezTo>
                <a:cubicBezTo>
                  <a:pt x="10162" y="4735"/>
                  <a:pt x="9840" y="4342"/>
                  <a:pt x="9744" y="3988"/>
                </a:cubicBezTo>
                <a:cubicBezTo>
                  <a:pt x="9383" y="2671"/>
                  <a:pt x="9879" y="2414"/>
                  <a:pt x="10570" y="2414"/>
                </a:cubicBezTo>
                <a:close/>
                <a:moveTo>
                  <a:pt x="8082" y="9817"/>
                </a:moveTo>
                <a:cubicBezTo>
                  <a:pt x="7248" y="11997"/>
                  <a:pt x="5298" y="14282"/>
                  <a:pt x="3097" y="14761"/>
                </a:cubicBezTo>
                <a:cubicBezTo>
                  <a:pt x="2976" y="14772"/>
                  <a:pt x="2858" y="14781"/>
                  <a:pt x="2746" y="14781"/>
                </a:cubicBezTo>
                <a:cubicBezTo>
                  <a:pt x="2226" y="14781"/>
                  <a:pt x="1850" y="14587"/>
                  <a:pt x="2069" y="13533"/>
                </a:cubicBezTo>
                <a:cubicBezTo>
                  <a:pt x="2137" y="13211"/>
                  <a:pt x="2467" y="12848"/>
                  <a:pt x="2653" y="12595"/>
                </a:cubicBezTo>
                <a:cubicBezTo>
                  <a:pt x="3156" y="11917"/>
                  <a:pt x="3781" y="11350"/>
                  <a:pt x="4490" y="10894"/>
                </a:cubicBezTo>
                <a:cubicBezTo>
                  <a:pt x="5586" y="10193"/>
                  <a:pt x="6813" y="9851"/>
                  <a:pt x="8082" y="9817"/>
                </a:cubicBezTo>
                <a:close/>
                <a:moveTo>
                  <a:pt x="16813" y="9817"/>
                </a:moveTo>
                <a:lnTo>
                  <a:pt x="16813" y="9817"/>
                </a:lnTo>
                <a:cubicBezTo>
                  <a:pt x="15890" y="12364"/>
                  <a:pt x="13596" y="15099"/>
                  <a:pt x="11017" y="15642"/>
                </a:cubicBezTo>
                <a:cubicBezTo>
                  <a:pt x="10940" y="15651"/>
                  <a:pt x="10864" y="15655"/>
                  <a:pt x="10790" y="15655"/>
                </a:cubicBezTo>
                <a:cubicBezTo>
                  <a:pt x="10146" y="15655"/>
                  <a:pt x="9622" y="15338"/>
                  <a:pt x="9622" y="14781"/>
                </a:cubicBezTo>
                <a:cubicBezTo>
                  <a:pt x="9622" y="14298"/>
                  <a:pt x="9818" y="13867"/>
                  <a:pt x="10258" y="13226"/>
                </a:cubicBezTo>
                <a:cubicBezTo>
                  <a:pt x="10830" y="12393"/>
                  <a:pt x="11579" y="11675"/>
                  <a:pt x="12426" y="11125"/>
                </a:cubicBezTo>
                <a:cubicBezTo>
                  <a:pt x="13764" y="10257"/>
                  <a:pt x="15258" y="9831"/>
                  <a:pt x="16813" y="9817"/>
                </a:cubicBezTo>
                <a:close/>
                <a:moveTo>
                  <a:pt x="52019" y="1750"/>
                </a:moveTo>
                <a:cubicBezTo>
                  <a:pt x="52578" y="1750"/>
                  <a:pt x="53151" y="1853"/>
                  <a:pt x="53672" y="2046"/>
                </a:cubicBezTo>
                <a:cubicBezTo>
                  <a:pt x="55377" y="2856"/>
                  <a:pt x="56923" y="4073"/>
                  <a:pt x="58421" y="5204"/>
                </a:cubicBezTo>
                <a:cubicBezTo>
                  <a:pt x="60061" y="6443"/>
                  <a:pt x="61665" y="7741"/>
                  <a:pt x="63191" y="9120"/>
                </a:cubicBezTo>
                <a:cubicBezTo>
                  <a:pt x="61899" y="10344"/>
                  <a:pt x="60544" y="11505"/>
                  <a:pt x="59155" y="12616"/>
                </a:cubicBezTo>
                <a:cubicBezTo>
                  <a:pt x="57650" y="13823"/>
                  <a:pt x="55979" y="15271"/>
                  <a:pt x="54161" y="15993"/>
                </a:cubicBezTo>
                <a:cubicBezTo>
                  <a:pt x="53612" y="16211"/>
                  <a:pt x="52979" y="16331"/>
                  <a:pt x="52351" y="16331"/>
                </a:cubicBezTo>
                <a:cubicBezTo>
                  <a:pt x="50768" y="16331"/>
                  <a:pt x="49216" y="15571"/>
                  <a:pt x="49116" y="13712"/>
                </a:cubicBezTo>
                <a:cubicBezTo>
                  <a:pt x="49001" y="11581"/>
                  <a:pt x="52102" y="10196"/>
                  <a:pt x="53827" y="9929"/>
                </a:cubicBezTo>
                <a:cubicBezTo>
                  <a:pt x="54644" y="9804"/>
                  <a:pt x="54646" y="8402"/>
                  <a:pt x="53827" y="8278"/>
                </a:cubicBezTo>
                <a:cubicBezTo>
                  <a:pt x="51924" y="7991"/>
                  <a:pt x="49509" y="6822"/>
                  <a:pt x="49199" y="4695"/>
                </a:cubicBezTo>
                <a:cubicBezTo>
                  <a:pt x="48896" y="2622"/>
                  <a:pt x="50394" y="1750"/>
                  <a:pt x="52019" y="1750"/>
                </a:cubicBezTo>
                <a:close/>
                <a:moveTo>
                  <a:pt x="52006" y="1"/>
                </a:moveTo>
                <a:cubicBezTo>
                  <a:pt x="49761" y="1"/>
                  <a:pt x="47697" y="1321"/>
                  <a:pt x="47478" y="3939"/>
                </a:cubicBezTo>
                <a:cubicBezTo>
                  <a:pt x="47335" y="5654"/>
                  <a:pt x="48164" y="7096"/>
                  <a:pt x="49403" y="8144"/>
                </a:cubicBezTo>
                <a:cubicBezTo>
                  <a:pt x="49124" y="8144"/>
                  <a:pt x="48835" y="8144"/>
                  <a:pt x="48535" y="8144"/>
                </a:cubicBezTo>
                <a:cubicBezTo>
                  <a:pt x="41427" y="8144"/>
                  <a:pt x="28428" y="8228"/>
                  <a:pt x="18416" y="8320"/>
                </a:cubicBezTo>
                <a:cubicBezTo>
                  <a:pt x="17498" y="5169"/>
                  <a:pt x="14624" y="1633"/>
                  <a:pt x="11377" y="979"/>
                </a:cubicBezTo>
                <a:cubicBezTo>
                  <a:pt x="11332" y="971"/>
                  <a:pt x="11286" y="966"/>
                  <a:pt x="11240" y="966"/>
                </a:cubicBezTo>
                <a:cubicBezTo>
                  <a:pt x="11219" y="962"/>
                  <a:pt x="11200" y="955"/>
                  <a:pt x="11178" y="952"/>
                </a:cubicBezTo>
                <a:cubicBezTo>
                  <a:pt x="11013" y="934"/>
                  <a:pt x="10843" y="925"/>
                  <a:pt x="10673" y="925"/>
                </a:cubicBezTo>
                <a:cubicBezTo>
                  <a:pt x="9651" y="925"/>
                  <a:pt x="8586" y="1269"/>
                  <a:pt x="8151" y="2279"/>
                </a:cubicBezTo>
                <a:cubicBezTo>
                  <a:pt x="7561" y="3647"/>
                  <a:pt x="8604" y="5231"/>
                  <a:pt x="9432" y="6254"/>
                </a:cubicBezTo>
                <a:cubicBezTo>
                  <a:pt x="10129" y="7115"/>
                  <a:pt x="10973" y="7833"/>
                  <a:pt x="11908" y="8394"/>
                </a:cubicBezTo>
                <a:cubicBezTo>
                  <a:pt x="10904" y="8409"/>
                  <a:pt x="10158" y="8424"/>
                  <a:pt x="9728" y="8438"/>
                </a:cubicBezTo>
                <a:cubicBezTo>
                  <a:pt x="8922" y="5616"/>
                  <a:pt x="6364" y="2458"/>
                  <a:pt x="3454" y="1858"/>
                </a:cubicBezTo>
                <a:cubicBezTo>
                  <a:pt x="3408" y="1849"/>
                  <a:pt x="3362" y="1844"/>
                  <a:pt x="3315" y="1844"/>
                </a:cubicBezTo>
                <a:cubicBezTo>
                  <a:pt x="3294" y="1840"/>
                  <a:pt x="3276" y="1833"/>
                  <a:pt x="3255" y="1831"/>
                </a:cubicBezTo>
                <a:cubicBezTo>
                  <a:pt x="3112" y="1817"/>
                  <a:pt x="2966" y="1809"/>
                  <a:pt x="2820" y="1809"/>
                </a:cubicBezTo>
                <a:cubicBezTo>
                  <a:pt x="1882" y="1809"/>
                  <a:pt x="907" y="2124"/>
                  <a:pt x="508" y="3055"/>
                </a:cubicBezTo>
                <a:cubicBezTo>
                  <a:pt x="1" y="4236"/>
                  <a:pt x="825" y="5575"/>
                  <a:pt x="1522" y="6480"/>
                </a:cubicBezTo>
                <a:cubicBezTo>
                  <a:pt x="2390" y="7607"/>
                  <a:pt x="3528" y="8477"/>
                  <a:pt x="4801" y="9041"/>
                </a:cubicBezTo>
                <a:cubicBezTo>
                  <a:pt x="3529" y="9604"/>
                  <a:pt x="2392" y="10474"/>
                  <a:pt x="1522" y="11601"/>
                </a:cubicBezTo>
                <a:cubicBezTo>
                  <a:pt x="845" y="12479"/>
                  <a:pt x="39" y="13777"/>
                  <a:pt x="470" y="14936"/>
                </a:cubicBezTo>
                <a:cubicBezTo>
                  <a:pt x="839" y="15930"/>
                  <a:pt x="1852" y="16271"/>
                  <a:pt x="2826" y="16271"/>
                </a:cubicBezTo>
                <a:cubicBezTo>
                  <a:pt x="2970" y="16271"/>
                  <a:pt x="3114" y="16264"/>
                  <a:pt x="3255" y="16250"/>
                </a:cubicBezTo>
                <a:cubicBezTo>
                  <a:pt x="3276" y="16248"/>
                  <a:pt x="3294" y="16241"/>
                  <a:pt x="3315" y="16237"/>
                </a:cubicBezTo>
                <a:cubicBezTo>
                  <a:pt x="3362" y="16236"/>
                  <a:pt x="3408" y="16232"/>
                  <a:pt x="3454" y="16223"/>
                </a:cubicBezTo>
                <a:cubicBezTo>
                  <a:pt x="6401" y="15615"/>
                  <a:pt x="8986" y="12385"/>
                  <a:pt x="9758" y="9538"/>
                </a:cubicBezTo>
                <a:cubicBezTo>
                  <a:pt x="10219" y="9550"/>
                  <a:pt x="11022" y="9562"/>
                  <a:pt x="12093" y="9574"/>
                </a:cubicBezTo>
                <a:cubicBezTo>
                  <a:pt x="11083" y="10149"/>
                  <a:pt x="10175" y="10908"/>
                  <a:pt x="9432" y="11827"/>
                </a:cubicBezTo>
                <a:cubicBezTo>
                  <a:pt x="8624" y="12827"/>
                  <a:pt x="7603" y="14363"/>
                  <a:pt x="8113" y="15712"/>
                </a:cubicBezTo>
                <a:cubicBezTo>
                  <a:pt x="8518" y="16785"/>
                  <a:pt x="9623" y="17156"/>
                  <a:pt x="10681" y="17156"/>
                </a:cubicBezTo>
                <a:cubicBezTo>
                  <a:pt x="10849" y="17156"/>
                  <a:pt x="11015" y="17146"/>
                  <a:pt x="11178" y="17129"/>
                </a:cubicBezTo>
                <a:cubicBezTo>
                  <a:pt x="11199" y="17126"/>
                  <a:pt x="11219" y="17119"/>
                  <a:pt x="11240" y="17115"/>
                </a:cubicBezTo>
                <a:cubicBezTo>
                  <a:pt x="11286" y="17114"/>
                  <a:pt x="11332" y="17110"/>
                  <a:pt x="11377" y="17102"/>
                </a:cubicBezTo>
                <a:cubicBezTo>
                  <a:pt x="14670" y="16439"/>
                  <a:pt x="17582" y="12812"/>
                  <a:pt x="18456" y="9626"/>
                </a:cubicBezTo>
                <a:cubicBezTo>
                  <a:pt x="29061" y="9695"/>
                  <a:pt x="43070" y="9757"/>
                  <a:pt x="49726" y="9790"/>
                </a:cubicBezTo>
                <a:cubicBezTo>
                  <a:pt x="48670" y="10543"/>
                  <a:pt x="47821" y="11536"/>
                  <a:pt x="47511" y="12706"/>
                </a:cubicBezTo>
                <a:cubicBezTo>
                  <a:pt x="46825" y="15301"/>
                  <a:pt x="49146" y="17834"/>
                  <a:pt x="51646" y="18050"/>
                </a:cubicBezTo>
                <a:cubicBezTo>
                  <a:pt x="51829" y="18066"/>
                  <a:pt x="52009" y="18073"/>
                  <a:pt x="52186" y="18073"/>
                </a:cubicBezTo>
                <a:cubicBezTo>
                  <a:pt x="54550" y="18073"/>
                  <a:pt x="56520" y="16730"/>
                  <a:pt x="58379" y="15361"/>
                </a:cubicBezTo>
                <a:cubicBezTo>
                  <a:pt x="60722" y="13635"/>
                  <a:pt x="62980" y="11751"/>
                  <a:pt x="65056" y="9710"/>
                </a:cubicBezTo>
                <a:cubicBezTo>
                  <a:pt x="65378" y="9394"/>
                  <a:pt x="65393" y="8813"/>
                  <a:pt x="65056" y="8498"/>
                </a:cubicBezTo>
                <a:cubicBezTo>
                  <a:pt x="63330" y="6884"/>
                  <a:pt x="61482" y="5399"/>
                  <a:pt x="59604" y="3966"/>
                </a:cubicBezTo>
                <a:cubicBezTo>
                  <a:pt x="57989" y="2734"/>
                  <a:pt x="56318" y="1396"/>
                  <a:pt x="54467" y="532"/>
                </a:cubicBezTo>
                <a:cubicBezTo>
                  <a:pt x="54427" y="515"/>
                  <a:pt x="54387" y="500"/>
                  <a:pt x="54345" y="489"/>
                </a:cubicBezTo>
                <a:cubicBezTo>
                  <a:pt x="54318" y="473"/>
                  <a:pt x="54290" y="459"/>
                  <a:pt x="54262" y="446"/>
                </a:cubicBezTo>
                <a:cubicBezTo>
                  <a:pt x="53531" y="149"/>
                  <a:pt x="52759" y="1"/>
                  <a:pt x="52006" y="1"/>
                </a:cubicBezTo>
                <a:close/>
              </a:path>
            </a:pathLst>
          </a:custGeom>
          <a:solidFill>
            <a:schemeClr val="dk2"/>
          </a:solidFill>
          <a:ln w="167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33"/>
          <p:cNvSpPr/>
          <p:nvPr/>
        </p:nvSpPr>
        <p:spPr>
          <a:xfrm>
            <a:off x="4671000" y="4766810"/>
            <a:ext cx="786718" cy="228578"/>
          </a:xfrm>
          <a:custGeom>
            <a:avLst/>
            <a:gdLst/>
            <a:ahLst/>
            <a:cxnLst/>
            <a:rect l="l" t="t" r="r" b="b"/>
            <a:pathLst>
              <a:path w="67356" h="19570" extrusionOk="0">
                <a:moveTo>
                  <a:pt x="11070" y="3673"/>
                </a:moveTo>
                <a:lnTo>
                  <a:pt x="11070" y="3673"/>
                </a:lnTo>
                <a:cubicBezTo>
                  <a:pt x="11854" y="3699"/>
                  <a:pt x="12638" y="3732"/>
                  <a:pt x="13419" y="3775"/>
                </a:cubicBezTo>
                <a:cubicBezTo>
                  <a:pt x="14516" y="5267"/>
                  <a:pt x="15651" y="6748"/>
                  <a:pt x="16715" y="8268"/>
                </a:cubicBezTo>
                <a:cubicBezTo>
                  <a:pt x="15899" y="8278"/>
                  <a:pt x="15082" y="8292"/>
                  <a:pt x="14266" y="8308"/>
                </a:cubicBezTo>
                <a:cubicBezTo>
                  <a:pt x="13963" y="7153"/>
                  <a:pt x="12879" y="6010"/>
                  <a:pt x="12177" y="5098"/>
                </a:cubicBezTo>
                <a:cubicBezTo>
                  <a:pt x="11861" y="4688"/>
                  <a:pt x="11497" y="4124"/>
                  <a:pt x="11070" y="3673"/>
                </a:cubicBezTo>
                <a:close/>
                <a:moveTo>
                  <a:pt x="7593" y="3620"/>
                </a:moveTo>
                <a:cubicBezTo>
                  <a:pt x="8296" y="3620"/>
                  <a:pt x="8998" y="3626"/>
                  <a:pt x="9700" y="3640"/>
                </a:cubicBezTo>
                <a:cubicBezTo>
                  <a:pt x="9801" y="4505"/>
                  <a:pt x="10463" y="5477"/>
                  <a:pt x="10827" y="6150"/>
                </a:cubicBezTo>
                <a:cubicBezTo>
                  <a:pt x="11201" y="6842"/>
                  <a:pt x="11579" y="7663"/>
                  <a:pt x="12068" y="8359"/>
                </a:cubicBezTo>
                <a:cubicBezTo>
                  <a:pt x="11510" y="8377"/>
                  <a:pt x="10954" y="8403"/>
                  <a:pt x="10403" y="8438"/>
                </a:cubicBezTo>
                <a:cubicBezTo>
                  <a:pt x="10150" y="7239"/>
                  <a:pt x="9014" y="6043"/>
                  <a:pt x="8285" y="5098"/>
                </a:cubicBezTo>
                <a:cubicBezTo>
                  <a:pt x="7957" y="4671"/>
                  <a:pt x="7577" y="4079"/>
                  <a:pt x="7127" y="3621"/>
                </a:cubicBezTo>
                <a:cubicBezTo>
                  <a:pt x="7282" y="3620"/>
                  <a:pt x="7438" y="3620"/>
                  <a:pt x="7593" y="3620"/>
                </a:cubicBezTo>
                <a:close/>
                <a:moveTo>
                  <a:pt x="5806" y="3633"/>
                </a:moveTo>
                <a:cubicBezTo>
                  <a:pt x="5905" y="4501"/>
                  <a:pt x="6570" y="5474"/>
                  <a:pt x="6935" y="6150"/>
                </a:cubicBezTo>
                <a:cubicBezTo>
                  <a:pt x="7359" y="6934"/>
                  <a:pt x="7788" y="7884"/>
                  <a:pt x="8378" y="8630"/>
                </a:cubicBezTo>
                <a:cubicBezTo>
                  <a:pt x="8007" y="8679"/>
                  <a:pt x="7638" y="8737"/>
                  <a:pt x="7267" y="8803"/>
                </a:cubicBezTo>
                <a:cubicBezTo>
                  <a:pt x="5894" y="7085"/>
                  <a:pt x="4513" y="5350"/>
                  <a:pt x="3036" y="3711"/>
                </a:cubicBezTo>
                <a:cubicBezTo>
                  <a:pt x="3958" y="3675"/>
                  <a:pt x="4881" y="3648"/>
                  <a:pt x="5806" y="3633"/>
                </a:cubicBezTo>
                <a:close/>
                <a:moveTo>
                  <a:pt x="14266" y="10972"/>
                </a:moveTo>
                <a:cubicBezTo>
                  <a:pt x="14995" y="10989"/>
                  <a:pt x="15723" y="11002"/>
                  <a:pt x="16452" y="11012"/>
                </a:cubicBezTo>
                <a:cubicBezTo>
                  <a:pt x="15464" y="12404"/>
                  <a:pt x="14426" y="13763"/>
                  <a:pt x="13419" y="15133"/>
                </a:cubicBezTo>
                <a:cubicBezTo>
                  <a:pt x="12750" y="15171"/>
                  <a:pt x="12078" y="15201"/>
                  <a:pt x="11404" y="15224"/>
                </a:cubicBezTo>
                <a:cubicBezTo>
                  <a:pt x="11690" y="14866"/>
                  <a:pt x="11944" y="14486"/>
                  <a:pt x="12176" y="14184"/>
                </a:cubicBezTo>
                <a:cubicBezTo>
                  <a:pt x="12878" y="13274"/>
                  <a:pt x="13964" y="12123"/>
                  <a:pt x="14266" y="10972"/>
                </a:cubicBezTo>
                <a:close/>
                <a:moveTo>
                  <a:pt x="7008" y="10431"/>
                </a:moveTo>
                <a:cubicBezTo>
                  <a:pt x="7465" y="10519"/>
                  <a:pt x="7921" y="10594"/>
                  <a:pt x="8377" y="10651"/>
                </a:cubicBezTo>
                <a:cubicBezTo>
                  <a:pt x="7788" y="11397"/>
                  <a:pt x="7359" y="12347"/>
                  <a:pt x="6935" y="13134"/>
                </a:cubicBezTo>
                <a:cubicBezTo>
                  <a:pt x="6622" y="13711"/>
                  <a:pt x="6087" y="14513"/>
                  <a:pt x="5879" y="15277"/>
                </a:cubicBezTo>
                <a:cubicBezTo>
                  <a:pt x="4929" y="15263"/>
                  <a:pt x="3982" y="15236"/>
                  <a:pt x="3036" y="15198"/>
                </a:cubicBezTo>
                <a:cubicBezTo>
                  <a:pt x="4419" y="13663"/>
                  <a:pt x="5721" y="12043"/>
                  <a:pt x="7008" y="10431"/>
                </a:cubicBezTo>
                <a:close/>
                <a:moveTo>
                  <a:pt x="10404" y="10833"/>
                </a:moveTo>
                <a:cubicBezTo>
                  <a:pt x="10955" y="10867"/>
                  <a:pt x="11510" y="10892"/>
                  <a:pt x="12074" y="10911"/>
                </a:cubicBezTo>
                <a:cubicBezTo>
                  <a:pt x="11583" y="11610"/>
                  <a:pt x="11203" y="12436"/>
                  <a:pt x="10827" y="13132"/>
                </a:cubicBezTo>
                <a:cubicBezTo>
                  <a:pt x="10516" y="13709"/>
                  <a:pt x="9983" y="14506"/>
                  <a:pt x="9774" y="15269"/>
                </a:cubicBezTo>
                <a:cubicBezTo>
                  <a:pt x="9045" y="15283"/>
                  <a:pt x="8317" y="15291"/>
                  <a:pt x="7588" y="15291"/>
                </a:cubicBezTo>
                <a:cubicBezTo>
                  <a:pt x="7545" y="15291"/>
                  <a:pt x="7502" y="15291"/>
                  <a:pt x="7458" y="15291"/>
                </a:cubicBezTo>
                <a:cubicBezTo>
                  <a:pt x="7765" y="14914"/>
                  <a:pt x="8038" y="14504"/>
                  <a:pt x="8284" y="14184"/>
                </a:cubicBezTo>
                <a:cubicBezTo>
                  <a:pt x="9014" y="13239"/>
                  <a:pt x="10156" y="12031"/>
                  <a:pt x="10404" y="10833"/>
                </a:cubicBezTo>
                <a:close/>
                <a:moveTo>
                  <a:pt x="55821" y="2358"/>
                </a:moveTo>
                <a:cubicBezTo>
                  <a:pt x="57049" y="3218"/>
                  <a:pt x="58203" y="4268"/>
                  <a:pt x="59349" y="5161"/>
                </a:cubicBezTo>
                <a:cubicBezTo>
                  <a:pt x="61263" y="6651"/>
                  <a:pt x="63172" y="8149"/>
                  <a:pt x="65073" y="9656"/>
                </a:cubicBezTo>
                <a:cubicBezTo>
                  <a:pt x="63554" y="10891"/>
                  <a:pt x="62032" y="12123"/>
                  <a:pt x="60507" y="13354"/>
                </a:cubicBezTo>
                <a:cubicBezTo>
                  <a:pt x="58995" y="14570"/>
                  <a:pt x="57467" y="16065"/>
                  <a:pt x="55821" y="17212"/>
                </a:cubicBezTo>
                <a:cubicBezTo>
                  <a:pt x="55611" y="12288"/>
                  <a:pt x="55611" y="7282"/>
                  <a:pt x="55821" y="2358"/>
                </a:cubicBezTo>
                <a:close/>
                <a:moveTo>
                  <a:pt x="55039" y="1"/>
                </a:moveTo>
                <a:cubicBezTo>
                  <a:pt x="54593" y="1"/>
                  <a:pt x="54201" y="356"/>
                  <a:pt x="54176" y="852"/>
                </a:cubicBezTo>
                <a:cubicBezTo>
                  <a:pt x="54050" y="3306"/>
                  <a:pt x="53979" y="5786"/>
                  <a:pt x="53957" y="8269"/>
                </a:cubicBezTo>
                <a:cubicBezTo>
                  <a:pt x="53671" y="8220"/>
                  <a:pt x="53377" y="8207"/>
                  <a:pt x="53080" y="8207"/>
                </a:cubicBezTo>
                <a:cubicBezTo>
                  <a:pt x="52766" y="8207"/>
                  <a:pt x="52449" y="8221"/>
                  <a:pt x="52130" y="8222"/>
                </a:cubicBezTo>
                <a:cubicBezTo>
                  <a:pt x="51482" y="8224"/>
                  <a:pt x="50833" y="8224"/>
                  <a:pt x="50185" y="8224"/>
                </a:cubicBezTo>
                <a:cubicBezTo>
                  <a:pt x="49860" y="8224"/>
                  <a:pt x="49536" y="8224"/>
                  <a:pt x="49212" y="8224"/>
                </a:cubicBezTo>
                <a:cubicBezTo>
                  <a:pt x="48888" y="8224"/>
                  <a:pt x="48563" y="8224"/>
                  <a:pt x="48239" y="8225"/>
                </a:cubicBezTo>
                <a:lnTo>
                  <a:pt x="37712" y="8229"/>
                </a:lnTo>
                <a:cubicBezTo>
                  <a:pt x="37566" y="8229"/>
                  <a:pt x="37420" y="8229"/>
                  <a:pt x="37275" y="8229"/>
                </a:cubicBezTo>
                <a:cubicBezTo>
                  <a:pt x="33621" y="8229"/>
                  <a:pt x="29966" y="8214"/>
                  <a:pt x="26312" y="8214"/>
                </a:cubicBezTo>
                <a:cubicBezTo>
                  <a:pt x="23798" y="8214"/>
                  <a:pt x="21285" y="8221"/>
                  <a:pt x="18773" y="8245"/>
                </a:cubicBezTo>
                <a:cubicBezTo>
                  <a:pt x="17457" y="6288"/>
                  <a:pt x="15990" y="4414"/>
                  <a:pt x="14604" y="2510"/>
                </a:cubicBezTo>
                <a:cubicBezTo>
                  <a:pt x="14549" y="2435"/>
                  <a:pt x="14482" y="2369"/>
                  <a:pt x="14407" y="2314"/>
                </a:cubicBezTo>
                <a:cubicBezTo>
                  <a:pt x="14273" y="2187"/>
                  <a:pt x="14095" y="2099"/>
                  <a:pt x="13865" y="2087"/>
                </a:cubicBezTo>
                <a:cubicBezTo>
                  <a:pt x="11803" y="1963"/>
                  <a:pt x="9725" y="1905"/>
                  <a:pt x="7646" y="1905"/>
                </a:cubicBezTo>
                <a:cubicBezTo>
                  <a:pt x="5473" y="1905"/>
                  <a:pt x="3300" y="1969"/>
                  <a:pt x="1144" y="2087"/>
                </a:cubicBezTo>
                <a:cubicBezTo>
                  <a:pt x="413" y="2126"/>
                  <a:pt x="1" y="2999"/>
                  <a:pt x="539" y="3549"/>
                </a:cubicBezTo>
                <a:cubicBezTo>
                  <a:pt x="2321" y="5370"/>
                  <a:pt x="3940" y="7367"/>
                  <a:pt x="5533" y="9360"/>
                </a:cubicBezTo>
                <a:cubicBezTo>
                  <a:pt x="5483" y="9447"/>
                  <a:pt x="5458" y="9546"/>
                  <a:pt x="5456" y="9647"/>
                </a:cubicBezTo>
                <a:cubicBezTo>
                  <a:pt x="3888" y="11608"/>
                  <a:pt x="2293" y="13570"/>
                  <a:pt x="539" y="15363"/>
                </a:cubicBezTo>
                <a:cubicBezTo>
                  <a:pt x="0" y="15913"/>
                  <a:pt x="413" y="16785"/>
                  <a:pt x="1144" y="16825"/>
                </a:cubicBezTo>
                <a:cubicBezTo>
                  <a:pt x="3091" y="16932"/>
                  <a:pt x="5041" y="16966"/>
                  <a:pt x="6991" y="16966"/>
                </a:cubicBezTo>
                <a:cubicBezTo>
                  <a:pt x="7708" y="16966"/>
                  <a:pt x="8425" y="16961"/>
                  <a:pt x="9142" y="16954"/>
                </a:cubicBezTo>
                <a:cubicBezTo>
                  <a:pt x="10231" y="16942"/>
                  <a:pt x="11322" y="16924"/>
                  <a:pt x="12412" y="16889"/>
                </a:cubicBezTo>
                <a:cubicBezTo>
                  <a:pt x="12493" y="16886"/>
                  <a:pt x="12575" y="16885"/>
                  <a:pt x="12658" y="16885"/>
                </a:cubicBezTo>
                <a:cubicBezTo>
                  <a:pt x="12769" y="16885"/>
                  <a:pt x="12881" y="16886"/>
                  <a:pt x="12995" y="16886"/>
                </a:cubicBezTo>
                <a:cubicBezTo>
                  <a:pt x="13555" y="16886"/>
                  <a:pt x="14133" y="16856"/>
                  <a:pt x="14538" y="16488"/>
                </a:cubicBezTo>
                <a:cubicBezTo>
                  <a:pt x="15398" y="15706"/>
                  <a:pt x="16046" y="14420"/>
                  <a:pt x="16723" y="13482"/>
                </a:cubicBezTo>
                <a:cubicBezTo>
                  <a:pt x="17313" y="12668"/>
                  <a:pt x="17923" y="11861"/>
                  <a:pt x="18504" y="11037"/>
                </a:cubicBezTo>
                <a:cubicBezTo>
                  <a:pt x="20189" y="11049"/>
                  <a:pt x="21873" y="11049"/>
                  <a:pt x="23556" y="11050"/>
                </a:cubicBezTo>
                <a:lnTo>
                  <a:pt x="47138" y="11060"/>
                </a:lnTo>
                <a:cubicBezTo>
                  <a:pt x="48658" y="11061"/>
                  <a:pt x="50177" y="11061"/>
                  <a:pt x="51697" y="11062"/>
                </a:cubicBezTo>
                <a:cubicBezTo>
                  <a:pt x="52120" y="11062"/>
                  <a:pt x="52561" y="11092"/>
                  <a:pt x="52998" y="11092"/>
                </a:cubicBezTo>
                <a:cubicBezTo>
                  <a:pt x="53323" y="11092"/>
                  <a:pt x="53645" y="11076"/>
                  <a:pt x="53956" y="11019"/>
                </a:cubicBezTo>
                <a:cubicBezTo>
                  <a:pt x="53975" y="13597"/>
                  <a:pt x="54045" y="16171"/>
                  <a:pt x="54176" y="18718"/>
                </a:cubicBezTo>
                <a:cubicBezTo>
                  <a:pt x="54202" y="19213"/>
                  <a:pt x="54594" y="19570"/>
                  <a:pt x="55039" y="19570"/>
                </a:cubicBezTo>
                <a:cubicBezTo>
                  <a:pt x="55179" y="19570"/>
                  <a:pt x="55324" y="19535"/>
                  <a:pt x="55465" y="19457"/>
                </a:cubicBezTo>
                <a:cubicBezTo>
                  <a:pt x="57629" y="18268"/>
                  <a:pt x="59577" y="16291"/>
                  <a:pt x="61491" y="14750"/>
                </a:cubicBezTo>
                <a:cubicBezTo>
                  <a:pt x="63347" y="13257"/>
                  <a:pt x="65198" y="11758"/>
                  <a:pt x="67044" y="10255"/>
                </a:cubicBezTo>
                <a:cubicBezTo>
                  <a:pt x="67261" y="10077"/>
                  <a:pt x="67343" y="9868"/>
                  <a:pt x="67333" y="9664"/>
                </a:cubicBezTo>
                <a:cubicBezTo>
                  <a:pt x="67355" y="9448"/>
                  <a:pt x="67277" y="9226"/>
                  <a:pt x="67043" y="9042"/>
                </a:cubicBezTo>
                <a:cubicBezTo>
                  <a:pt x="64794" y="7266"/>
                  <a:pt x="62541" y="5497"/>
                  <a:pt x="60282" y="3732"/>
                </a:cubicBezTo>
                <a:cubicBezTo>
                  <a:pt x="58740" y="2532"/>
                  <a:pt x="57187" y="1054"/>
                  <a:pt x="55465" y="112"/>
                </a:cubicBezTo>
                <a:cubicBezTo>
                  <a:pt x="55324" y="36"/>
                  <a:pt x="55179" y="1"/>
                  <a:pt x="55039" y="1"/>
                </a:cubicBezTo>
                <a:close/>
              </a:path>
            </a:pathLst>
          </a:custGeom>
          <a:solidFill>
            <a:schemeClr val="dk2"/>
          </a:solidFill>
          <a:ln w="100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33"/>
          <p:cNvSpPr/>
          <p:nvPr/>
        </p:nvSpPr>
        <p:spPr>
          <a:xfrm>
            <a:off x="5678661" y="4775546"/>
            <a:ext cx="763790" cy="211104"/>
          </a:xfrm>
          <a:custGeom>
            <a:avLst/>
            <a:gdLst/>
            <a:ahLst/>
            <a:cxnLst/>
            <a:rect l="l" t="t" r="r" b="b"/>
            <a:pathLst>
              <a:path w="65393" h="18074" extrusionOk="0">
                <a:moveTo>
                  <a:pt x="2806" y="3300"/>
                </a:moveTo>
                <a:cubicBezTo>
                  <a:pt x="2893" y="3300"/>
                  <a:pt x="2980" y="3304"/>
                  <a:pt x="3067" y="3313"/>
                </a:cubicBezTo>
                <a:cubicBezTo>
                  <a:pt x="5279" y="3775"/>
                  <a:pt x="7244" y="6075"/>
                  <a:pt x="8082" y="8263"/>
                </a:cubicBezTo>
                <a:cubicBezTo>
                  <a:pt x="6813" y="8229"/>
                  <a:pt x="5595" y="7883"/>
                  <a:pt x="4490" y="7187"/>
                </a:cubicBezTo>
                <a:cubicBezTo>
                  <a:pt x="3870" y="6795"/>
                  <a:pt x="3301" y="6300"/>
                  <a:pt x="2835" y="5731"/>
                </a:cubicBezTo>
                <a:cubicBezTo>
                  <a:pt x="2681" y="5544"/>
                  <a:pt x="2109" y="4847"/>
                  <a:pt x="2069" y="4548"/>
                </a:cubicBezTo>
                <a:cubicBezTo>
                  <a:pt x="1772" y="3960"/>
                  <a:pt x="1930" y="3452"/>
                  <a:pt x="2415" y="3329"/>
                </a:cubicBezTo>
                <a:cubicBezTo>
                  <a:pt x="2545" y="3309"/>
                  <a:pt x="2675" y="3300"/>
                  <a:pt x="2806" y="3300"/>
                </a:cubicBezTo>
                <a:close/>
                <a:moveTo>
                  <a:pt x="10570" y="2414"/>
                </a:moveTo>
                <a:cubicBezTo>
                  <a:pt x="10716" y="2414"/>
                  <a:pt x="10871" y="2426"/>
                  <a:pt x="11028" y="2441"/>
                </a:cubicBezTo>
                <a:cubicBezTo>
                  <a:pt x="13602" y="2987"/>
                  <a:pt x="15891" y="5718"/>
                  <a:pt x="16813" y="8263"/>
                </a:cubicBezTo>
                <a:cubicBezTo>
                  <a:pt x="15259" y="8250"/>
                  <a:pt x="13753" y="7829"/>
                  <a:pt x="12427" y="6956"/>
                </a:cubicBezTo>
                <a:cubicBezTo>
                  <a:pt x="11639" y="6437"/>
                  <a:pt x="10928" y="5786"/>
                  <a:pt x="10371" y="5021"/>
                </a:cubicBezTo>
                <a:cubicBezTo>
                  <a:pt x="10162" y="4735"/>
                  <a:pt x="9840" y="4342"/>
                  <a:pt x="9744" y="3988"/>
                </a:cubicBezTo>
                <a:cubicBezTo>
                  <a:pt x="9383" y="2671"/>
                  <a:pt x="9879" y="2414"/>
                  <a:pt x="10570" y="2414"/>
                </a:cubicBezTo>
                <a:close/>
                <a:moveTo>
                  <a:pt x="8082" y="9817"/>
                </a:moveTo>
                <a:cubicBezTo>
                  <a:pt x="7248" y="11997"/>
                  <a:pt x="5298" y="14282"/>
                  <a:pt x="3097" y="14761"/>
                </a:cubicBezTo>
                <a:cubicBezTo>
                  <a:pt x="2976" y="14772"/>
                  <a:pt x="2858" y="14781"/>
                  <a:pt x="2746" y="14781"/>
                </a:cubicBezTo>
                <a:cubicBezTo>
                  <a:pt x="2226" y="14781"/>
                  <a:pt x="1850" y="14587"/>
                  <a:pt x="2069" y="13533"/>
                </a:cubicBezTo>
                <a:cubicBezTo>
                  <a:pt x="2137" y="13211"/>
                  <a:pt x="2467" y="12848"/>
                  <a:pt x="2653" y="12595"/>
                </a:cubicBezTo>
                <a:cubicBezTo>
                  <a:pt x="3156" y="11917"/>
                  <a:pt x="3781" y="11350"/>
                  <a:pt x="4490" y="10894"/>
                </a:cubicBezTo>
                <a:cubicBezTo>
                  <a:pt x="5586" y="10193"/>
                  <a:pt x="6813" y="9851"/>
                  <a:pt x="8082" y="9817"/>
                </a:cubicBezTo>
                <a:close/>
                <a:moveTo>
                  <a:pt x="16813" y="9817"/>
                </a:moveTo>
                <a:lnTo>
                  <a:pt x="16813" y="9817"/>
                </a:lnTo>
                <a:cubicBezTo>
                  <a:pt x="15890" y="12364"/>
                  <a:pt x="13596" y="15099"/>
                  <a:pt x="11017" y="15642"/>
                </a:cubicBezTo>
                <a:cubicBezTo>
                  <a:pt x="10940" y="15651"/>
                  <a:pt x="10864" y="15655"/>
                  <a:pt x="10790" y="15655"/>
                </a:cubicBezTo>
                <a:cubicBezTo>
                  <a:pt x="10146" y="15655"/>
                  <a:pt x="9622" y="15338"/>
                  <a:pt x="9622" y="14781"/>
                </a:cubicBezTo>
                <a:cubicBezTo>
                  <a:pt x="9622" y="14298"/>
                  <a:pt x="9818" y="13867"/>
                  <a:pt x="10258" y="13226"/>
                </a:cubicBezTo>
                <a:cubicBezTo>
                  <a:pt x="10830" y="12393"/>
                  <a:pt x="11579" y="11675"/>
                  <a:pt x="12426" y="11125"/>
                </a:cubicBezTo>
                <a:cubicBezTo>
                  <a:pt x="13764" y="10257"/>
                  <a:pt x="15258" y="9831"/>
                  <a:pt x="16813" y="9817"/>
                </a:cubicBezTo>
                <a:close/>
                <a:moveTo>
                  <a:pt x="52019" y="1750"/>
                </a:moveTo>
                <a:cubicBezTo>
                  <a:pt x="52578" y="1750"/>
                  <a:pt x="53151" y="1853"/>
                  <a:pt x="53672" y="2046"/>
                </a:cubicBezTo>
                <a:cubicBezTo>
                  <a:pt x="55377" y="2856"/>
                  <a:pt x="56923" y="4073"/>
                  <a:pt x="58421" y="5204"/>
                </a:cubicBezTo>
                <a:cubicBezTo>
                  <a:pt x="60061" y="6443"/>
                  <a:pt x="61665" y="7741"/>
                  <a:pt x="63191" y="9120"/>
                </a:cubicBezTo>
                <a:cubicBezTo>
                  <a:pt x="61899" y="10344"/>
                  <a:pt x="60544" y="11505"/>
                  <a:pt x="59155" y="12616"/>
                </a:cubicBezTo>
                <a:cubicBezTo>
                  <a:pt x="57650" y="13823"/>
                  <a:pt x="55979" y="15271"/>
                  <a:pt x="54161" y="15993"/>
                </a:cubicBezTo>
                <a:cubicBezTo>
                  <a:pt x="53612" y="16211"/>
                  <a:pt x="52979" y="16331"/>
                  <a:pt x="52351" y="16331"/>
                </a:cubicBezTo>
                <a:cubicBezTo>
                  <a:pt x="50768" y="16331"/>
                  <a:pt x="49216" y="15571"/>
                  <a:pt x="49116" y="13712"/>
                </a:cubicBezTo>
                <a:cubicBezTo>
                  <a:pt x="49001" y="11581"/>
                  <a:pt x="52102" y="10196"/>
                  <a:pt x="53827" y="9929"/>
                </a:cubicBezTo>
                <a:cubicBezTo>
                  <a:pt x="54644" y="9804"/>
                  <a:pt x="54646" y="8402"/>
                  <a:pt x="53827" y="8278"/>
                </a:cubicBezTo>
                <a:cubicBezTo>
                  <a:pt x="51924" y="7991"/>
                  <a:pt x="49509" y="6822"/>
                  <a:pt x="49199" y="4695"/>
                </a:cubicBezTo>
                <a:cubicBezTo>
                  <a:pt x="48896" y="2622"/>
                  <a:pt x="50394" y="1750"/>
                  <a:pt x="52019" y="1750"/>
                </a:cubicBezTo>
                <a:close/>
                <a:moveTo>
                  <a:pt x="52006" y="1"/>
                </a:moveTo>
                <a:cubicBezTo>
                  <a:pt x="49761" y="1"/>
                  <a:pt x="47697" y="1321"/>
                  <a:pt x="47478" y="3939"/>
                </a:cubicBezTo>
                <a:cubicBezTo>
                  <a:pt x="47335" y="5654"/>
                  <a:pt x="48164" y="7096"/>
                  <a:pt x="49403" y="8144"/>
                </a:cubicBezTo>
                <a:cubicBezTo>
                  <a:pt x="49124" y="8144"/>
                  <a:pt x="48835" y="8144"/>
                  <a:pt x="48535" y="8144"/>
                </a:cubicBezTo>
                <a:cubicBezTo>
                  <a:pt x="41427" y="8144"/>
                  <a:pt x="28428" y="8228"/>
                  <a:pt x="18416" y="8320"/>
                </a:cubicBezTo>
                <a:cubicBezTo>
                  <a:pt x="17498" y="5169"/>
                  <a:pt x="14624" y="1633"/>
                  <a:pt x="11377" y="979"/>
                </a:cubicBezTo>
                <a:cubicBezTo>
                  <a:pt x="11332" y="971"/>
                  <a:pt x="11286" y="966"/>
                  <a:pt x="11240" y="966"/>
                </a:cubicBezTo>
                <a:cubicBezTo>
                  <a:pt x="11219" y="962"/>
                  <a:pt x="11200" y="955"/>
                  <a:pt x="11178" y="952"/>
                </a:cubicBezTo>
                <a:cubicBezTo>
                  <a:pt x="11013" y="934"/>
                  <a:pt x="10843" y="925"/>
                  <a:pt x="10673" y="925"/>
                </a:cubicBezTo>
                <a:cubicBezTo>
                  <a:pt x="9651" y="925"/>
                  <a:pt x="8586" y="1269"/>
                  <a:pt x="8151" y="2279"/>
                </a:cubicBezTo>
                <a:cubicBezTo>
                  <a:pt x="7561" y="3647"/>
                  <a:pt x="8604" y="5231"/>
                  <a:pt x="9432" y="6254"/>
                </a:cubicBezTo>
                <a:cubicBezTo>
                  <a:pt x="10129" y="7115"/>
                  <a:pt x="10973" y="7833"/>
                  <a:pt x="11908" y="8394"/>
                </a:cubicBezTo>
                <a:cubicBezTo>
                  <a:pt x="10904" y="8409"/>
                  <a:pt x="10158" y="8424"/>
                  <a:pt x="9728" y="8438"/>
                </a:cubicBezTo>
                <a:cubicBezTo>
                  <a:pt x="8922" y="5616"/>
                  <a:pt x="6364" y="2458"/>
                  <a:pt x="3454" y="1858"/>
                </a:cubicBezTo>
                <a:cubicBezTo>
                  <a:pt x="3408" y="1849"/>
                  <a:pt x="3362" y="1844"/>
                  <a:pt x="3315" y="1844"/>
                </a:cubicBezTo>
                <a:cubicBezTo>
                  <a:pt x="3294" y="1840"/>
                  <a:pt x="3276" y="1833"/>
                  <a:pt x="3255" y="1831"/>
                </a:cubicBezTo>
                <a:cubicBezTo>
                  <a:pt x="3112" y="1817"/>
                  <a:pt x="2966" y="1809"/>
                  <a:pt x="2820" y="1809"/>
                </a:cubicBezTo>
                <a:cubicBezTo>
                  <a:pt x="1882" y="1809"/>
                  <a:pt x="907" y="2124"/>
                  <a:pt x="508" y="3055"/>
                </a:cubicBezTo>
                <a:cubicBezTo>
                  <a:pt x="1" y="4236"/>
                  <a:pt x="825" y="5575"/>
                  <a:pt x="1522" y="6480"/>
                </a:cubicBezTo>
                <a:cubicBezTo>
                  <a:pt x="2390" y="7607"/>
                  <a:pt x="3528" y="8477"/>
                  <a:pt x="4801" y="9041"/>
                </a:cubicBezTo>
                <a:cubicBezTo>
                  <a:pt x="3529" y="9604"/>
                  <a:pt x="2392" y="10474"/>
                  <a:pt x="1522" y="11601"/>
                </a:cubicBezTo>
                <a:cubicBezTo>
                  <a:pt x="845" y="12479"/>
                  <a:pt x="39" y="13777"/>
                  <a:pt x="470" y="14936"/>
                </a:cubicBezTo>
                <a:cubicBezTo>
                  <a:pt x="839" y="15930"/>
                  <a:pt x="1852" y="16271"/>
                  <a:pt x="2826" y="16271"/>
                </a:cubicBezTo>
                <a:cubicBezTo>
                  <a:pt x="2970" y="16271"/>
                  <a:pt x="3114" y="16264"/>
                  <a:pt x="3255" y="16250"/>
                </a:cubicBezTo>
                <a:cubicBezTo>
                  <a:pt x="3276" y="16248"/>
                  <a:pt x="3294" y="16241"/>
                  <a:pt x="3315" y="16237"/>
                </a:cubicBezTo>
                <a:cubicBezTo>
                  <a:pt x="3362" y="16236"/>
                  <a:pt x="3408" y="16232"/>
                  <a:pt x="3454" y="16223"/>
                </a:cubicBezTo>
                <a:cubicBezTo>
                  <a:pt x="6401" y="15615"/>
                  <a:pt x="8986" y="12385"/>
                  <a:pt x="9758" y="9538"/>
                </a:cubicBezTo>
                <a:cubicBezTo>
                  <a:pt x="10219" y="9550"/>
                  <a:pt x="11022" y="9562"/>
                  <a:pt x="12093" y="9574"/>
                </a:cubicBezTo>
                <a:cubicBezTo>
                  <a:pt x="11083" y="10149"/>
                  <a:pt x="10175" y="10908"/>
                  <a:pt x="9432" y="11827"/>
                </a:cubicBezTo>
                <a:cubicBezTo>
                  <a:pt x="8624" y="12827"/>
                  <a:pt x="7603" y="14363"/>
                  <a:pt x="8113" y="15712"/>
                </a:cubicBezTo>
                <a:cubicBezTo>
                  <a:pt x="8518" y="16785"/>
                  <a:pt x="9623" y="17156"/>
                  <a:pt x="10681" y="17156"/>
                </a:cubicBezTo>
                <a:cubicBezTo>
                  <a:pt x="10849" y="17156"/>
                  <a:pt x="11015" y="17146"/>
                  <a:pt x="11178" y="17129"/>
                </a:cubicBezTo>
                <a:cubicBezTo>
                  <a:pt x="11199" y="17126"/>
                  <a:pt x="11219" y="17119"/>
                  <a:pt x="11240" y="17115"/>
                </a:cubicBezTo>
                <a:cubicBezTo>
                  <a:pt x="11286" y="17114"/>
                  <a:pt x="11332" y="17110"/>
                  <a:pt x="11377" y="17102"/>
                </a:cubicBezTo>
                <a:cubicBezTo>
                  <a:pt x="14670" y="16439"/>
                  <a:pt x="17582" y="12812"/>
                  <a:pt x="18456" y="9626"/>
                </a:cubicBezTo>
                <a:cubicBezTo>
                  <a:pt x="29061" y="9695"/>
                  <a:pt x="43070" y="9757"/>
                  <a:pt x="49726" y="9790"/>
                </a:cubicBezTo>
                <a:cubicBezTo>
                  <a:pt x="48670" y="10543"/>
                  <a:pt x="47821" y="11536"/>
                  <a:pt x="47511" y="12706"/>
                </a:cubicBezTo>
                <a:cubicBezTo>
                  <a:pt x="46825" y="15301"/>
                  <a:pt x="49146" y="17834"/>
                  <a:pt x="51646" y="18050"/>
                </a:cubicBezTo>
                <a:cubicBezTo>
                  <a:pt x="51829" y="18066"/>
                  <a:pt x="52009" y="18073"/>
                  <a:pt x="52186" y="18073"/>
                </a:cubicBezTo>
                <a:cubicBezTo>
                  <a:pt x="54550" y="18073"/>
                  <a:pt x="56520" y="16730"/>
                  <a:pt x="58379" y="15361"/>
                </a:cubicBezTo>
                <a:cubicBezTo>
                  <a:pt x="60722" y="13635"/>
                  <a:pt x="62980" y="11751"/>
                  <a:pt x="65056" y="9710"/>
                </a:cubicBezTo>
                <a:cubicBezTo>
                  <a:pt x="65378" y="9394"/>
                  <a:pt x="65393" y="8813"/>
                  <a:pt x="65056" y="8498"/>
                </a:cubicBezTo>
                <a:cubicBezTo>
                  <a:pt x="63330" y="6884"/>
                  <a:pt x="61482" y="5399"/>
                  <a:pt x="59604" y="3966"/>
                </a:cubicBezTo>
                <a:cubicBezTo>
                  <a:pt x="57989" y="2734"/>
                  <a:pt x="56318" y="1396"/>
                  <a:pt x="54467" y="532"/>
                </a:cubicBezTo>
                <a:cubicBezTo>
                  <a:pt x="54427" y="515"/>
                  <a:pt x="54387" y="500"/>
                  <a:pt x="54345" y="489"/>
                </a:cubicBezTo>
                <a:cubicBezTo>
                  <a:pt x="54318" y="473"/>
                  <a:pt x="54290" y="459"/>
                  <a:pt x="54262" y="446"/>
                </a:cubicBezTo>
                <a:cubicBezTo>
                  <a:pt x="53531" y="149"/>
                  <a:pt x="52759" y="1"/>
                  <a:pt x="52006" y="1"/>
                </a:cubicBezTo>
                <a:close/>
              </a:path>
            </a:pathLst>
          </a:custGeom>
          <a:solidFill>
            <a:schemeClr val="dk2"/>
          </a:solidFill>
          <a:ln w="167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33"/>
          <p:cNvSpPr/>
          <p:nvPr/>
        </p:nvSpPr>
        <p:spPr>
          <a:xfrm>
            <a:off x="6663393" y="4766810"/>
            <a:ext cx="786718" cy="228578"/>
          </a:xfrm>
          <a:custGeom>
            <a:avLst/>
            <a:gdLst/>
            <a:ahLst/>
            <a:cxnLst/>
            <a:rect l="l" t="t" r="r" b="b"/>
            <a:pathLst>
              <a:path w="67356" h="19570" extrusionOk="0">
                <a:moveTo>
                  <a:pt x="11070" y="3673"/>
                </a:moveTo>
                <a:lnTo>
                  <a:pt x="11070" y="3673"/>
                </a:lnTo>
                <a:cubicBezTo>
                  <a:pt x="11854" y="3699"/>
                  <a:pt x="12638" y="3732"/>
                  <a:pt x="13419" y="3775"/>
                </a:cubicBezTo>
                <a:cubicBezTo>
                  <a:pt x="14516" y="5267"/>
                  <a:pt x="15651" y="6748"/>
                  <a:pt x="16715" y="8268"/>
                </a:cubicBezTo>
                <a:cubicBezTo>
                  <a:pt x="15899" y="8278"/>
                  <a:pt x="15082" y="8292"/>
                  <a:pt x="14266" y="8308"/>
                </a:cubicBezTo>
                <a:cubicBezTo>
                  <a:pt x="13963" y="7153"/>
                  <a:pt x="12879" y="6010"/>
                  <a:pt x="12177" y="5098"/>
                </a:cubicBezTo>
                <a:cubicBezTo>
                  <a:pt x="11861" y="4688"/>
                  <a:pt x="11497" y="4124"/>
                  <a:pt x="11070" y="3673"/>
                </a:cubicBezTo>
                <a:close/>
                <a:moveTo>
                  <a:pt x="7593" y="3620"/>
                </a:moveTo>
                <a:cubicBezTo>
                  <a:pt x="8296" y="3620"/>
                  <a:pt x="8998" y="3626"/>
                  <a:pt x="9700" y="3640"/>
                </a:cubicBezTo>
                <a:cubicBezTo>
                  <a:pt x="9801" y="4505"/>
                  <a:pt x="10463" y="5477"/>
                  <a:pt x="10827" y="6150"/>
                </a:cubicBezTo>
                <a:cubicBezTo>
                  <a:pt x="11201" y="6842"/>
                  <a:pt x="11579" y="7663"/>
                  <a:pt x="12068" y="8359"/>
                </a:cubicBezTo>
                <a:cubicBezTo>
                  <a:pt x="11510" y="8377"/>
                  <a:pt x="10954" y="8403"/>
                  <a:pt x="10403" y="8438"/>
                </a:cubicBezTo>
                <a:cubicBezTo>
                  <a:pt x="10150" y="7239"/>
                  <a:pt x="9014" y="6043"/>
                  <a:pt x="8285" y="5098"/>
                </a:cubicBezTo>
                <a:cubicBezTo>
                  <a:pt x="7957" y="4671"/>
                  <a:pt x="7577" y="4079"/>
                  <a:pt x="7127" y="3621"/>
                </a:cubicBezTo>
                <a:cubicBezTo>
                  <a:pt x="7282" y="3620"/>
                  <a:pt x="7438" y="3620"/>
                  <a:pt x="7593" y="3620"/>
                </a:cubicBezTo>
                <a:close/>
                <a:moveTo>
                  <a:pt x="5806" y="3633"/>
                </a:moveTo>
                <a:cubicBezTo>
                  <a:pt x="5905" y="4501"/>
                  <a:pt x="6570" y="5474"/>
                  <a:pt x="6935" y="6150"/>
                </a:cubicBezTo>
                <a:cubicBezTo>
                  <a:pt x="7359" y="6934"/>
                  <a:pt x="7788" y="7884"/>
                  <a:pt x="8378" y="8630"/>
                </a:cubicBezTo>
                <a:cubicBezTo>
                  <a:pt x="8007" y="8679"/>
                  <a:pt x="7638" y="8737"/>
                  <a:pt x="7267" y="8803"/>
                </a:cubicBezTo>
                <a:cubicBezTo>
                  <a:pt x="5894" y="7085"/>
                  <a:pt x="4513" y="5350"/>
                  <a:pt x="3036" y="3711"/>
                </a:cubicBezTo>
                <a:cubicBezTo>
                  <a:pt x="3958" y="3675"/>
                  <a:pt x="4881" y="3648"/>
                  <a:pt x="5806" y="3633"/>
                </a:cubicBezTo>
                <a:close/>
                <a:moveTo>
                  <a:pt x="14266" y="10972"/>
                </a:moveTo>
                <a:cubicBezTo>
                  <a:pt x="14995" y="10989"/>
                  <a:pt x="15723" y="11002"/>
                  <a:pt x="16452" y="11012"/>
                </a:cubicBezTo>
                <a:cubicBezTo>
                  <a:pt x="15464" y="12404"/>
                  <a:pt x="14426" y="13763"/>
                  <a:pt x="13419" y="15133"/>
                </a:cubicBezTo>
                <a:cubicBezTo>
                  <a:pt x="12750" y="15171"/>
                  <a:pt x="12078" y="15201"/>
                  <a:pt x="11404" y="15224"/>
                </a:cubicBezTo>
                <a:cubicBezTo>
                  <a:pt x="11690" y="14866"/>
                  <a:pt x="11944" y="14486"/>
                  <a:pt x="12176" y="14184"/>
                </a:cubicBezTo>
                <a:cubicBezTo>
                  <a:pt x="12878" y="13274"/>
                  <a:pt x="13964" y="12123"/>
                  <a:pt x="14266" y="10972"/>
                </a:cubicBezTo>
                <a:close/>
                <a:moveTo>
                  <a:pt x="7008" y="10431"/>
                </a:moveTo>
                <a:cubicBezTo>
                  <a:pt x="7465" y="10519"/>
                  <a:pt x="7921" y="10594"/>
                  <a:pt x="8377" y="10651"/>
                </a:cubicBezTo>
                <a:cubicBezTo>
                  <a:pt x="7788" y="11397"/>
                  <a:pt x="7359" y="12347"/>
                  <a:pt x="6935" y="13134"/>
                </a:cubicBezTo>
                <a:cubicBezTo>
                  <a:pt x="6622" y="13711"/>
                  <a:pt x="6087" y="14513"/>
                  <a:pt x="5879" y="15277"/>
                </a:cubicBezTo>
                <a:cubicBezTo>
                  <a:pt x="4929" y="15263"/>
                  <a:pt x="3982" y="15236"/>
                  <a:pt x="3036" y="15198"/>
                </a:cubicBezTo>
                <a:cubicBezTo>
                  <a:pt x="4419" y="13663"/>
                  <a:pt x="5721" y="12043"/>
                  <a:pt x="7008" y="10431"/>
                </a:cubicBezTo>
                <a:close/>
                <a:moveTo>
                  <a:pt x="10404" y="10833"/>
                </a:moveTo>
                <a:cubicBezTo>
                  <a:pt x="10955" y="10867"/>
                  <a:pt x="11510" y="10892"/>
                  <a:pt x="12074" y="10911"/>
                </a:cubicBezTo>
                <a:cubicBezTo>
                  <a:pt x="11583" y="11610"/>
                  <a:pt x="11203" y="12436"/>
                  <a:pt x="10827" y="13132"/>
                </a:cubicBezTo>
                <a:cubicBezTo>
                  <a:pt x="10516" y="13709"/>
                  <a:pt x="9983" y="14506"/>
                  <a:pt x="9774" y="15269"/>
                </a:cubicBezTo>
                <a:cubicBezTo>
                  <a:pt x="9045" y="15283"/>
                  <a:pt x="8317" y="15291"/>
                  <a:pt x="7588" y="15291"/>
                </a:cubicBezTo>
                <a:cubicBezTo>
                  <a:pt x="7545" y="15291"/>
                  <a:pt x="7502" y="15291"/>
                  <a:pt x="7458" y="15291"/>
                </a:cubicBezTo>
                <a:cubicBezTo>
                  <a:pt x="7765" y="14914"/>
                  <a:pt x="8038" y="14504"/>
                  <a:pt x="8284" y="14184"/>
                </a:cubicBezTo>
                <a:cubicBezTo>
                  <a:pt x="9014" y="13239"/>
                  <a:pt x="10156" y="12031"/>
                  <a:pt x="10404" y="10833"/>
                </a:cubicBezTo>
                <a:close/>
                <a:moveTo>
                  <a:pt x="55821" y="2358"/>
                </a:moveTo>
                <a:cubicBezTo>
                  <a:pt x="57049" y="3218"/>
                  <a:pt x="58203" y="4268"/>
                  <a:pt x="59349" y="5161"/>
                </a:cubicBezTo>
                <a:cubicBezTo>
                  <a:pt x="61263" y="6651"/>
                  <a:pt x="63172" y="8149"/>
                  <a:pt x="65073" y="9656"/>
                </a:cubicBezTo>
                <a:cubicBezTo>
                  <a:pt x="63554" y="10891"/>
                  <a:pt x="62032" y="12123"/>
                  <a:pt x="60507" y="13354"/>
                </a:cubicBezTo>
                <a:cubicBezTo>
                  <a:pt x="58995" y="14570"/>
                  <a:pt x="57467" y="16065"/>
                  <a:pt x="55821" y="17212"/>
                </a:cubicBezTo>
                <a:cubicBezTo>
                  <a:pt x="55611" y="12288"/>
                  <a:pt x="55611" y="7282"/>
                  <a:pt x="55821" y="2358"/>
                </a:cubicBezTo>
                <a:close/>
                <a:moveTo>
                  <a:pt x="55039" y="1"/>
                </a:moveTo>
                <a:cubicBezTo>
                  <a:pt x="54593" y="1"/>
                  <a:pt x="54201" y="356"/>
                  <a:pt x="54176" y="852"/>
                </a:cubicBezTo>
                <a:cubicBezTo>
                  <a:pt x="54050" y="3306"/>
                  <a:pt x="53979" y="5786"/>
                  <a:pt x="53957" y="8269"/>
                </a:cubicBezTo>
                <a:cubicBezTo>
                  <a:pt x="53671" y="8220"/>
                  <a:pt x="53377" y="8207"/>
                  <a:pt x="53080" y="8207"/>
                </a:cubicBezTo>
                <a:cubicBezTo>
                  <a:pt x="52766" y="8207"/>
                  <a:pt x="52449" y="8221"/>
                  <a:pt x="52130" y="8222"/>
                </a:cubicBezTo>
                <a:cubicBezTo>
                  <a:pt x="51482" y="8224"/>
                  <a:pt x="50833" y="8224"/>
                  <a:pt x="50185" y="8224"/>
                </a:cubicBezTo>
                <a:cubicBezTo>
                  <a:pt x="49860" y="8224"/>
                  <a:pt x="49536" y="8224"/>
                  <a:pt x="49212" y="8224"/>
                </a:cubicBezTo>
                <a:cubicBezTo>
                  <a:pt x="48888" y="8224"/>
                  <a:pt x="48563" y="8224"/>
                  <a:pt x="48239" y="8225"/>
                </a:cubicBezTo>
                <a:lnTo>
                  <a:pt x="37712" y="8229"/>
                </a:lnTo>
                <a:cubicBezTo>
                  <a:pt x="37566" y="8229"/>
                  <a:pt x="37420" y="8229"/>
                  <a:pt x="37275" y="8229"/>
                </a:cubicBezTo>
                <a:cubicBezTo>
                  <a:pt x="33621" y="8229"/>
                  <a:pt x="29966" y="8214"/>
                  <a:pt x="26312" y="8214"/>
                </a:cubicBezTo>
                <a:cubicBezTo>
                  <a:pt x="23798" y="8214"/>
                  <a:pt x="21285" y="8221"/>
                  <a:pt x="18773" y="8245"/>
                </a:cubicBezTo>
                <a:cubicBezTo>
                  <a:pt x="17457" y="6288"/>
                  <a:pt x="15990" y="4414"/>
                  <a:pt x="14604" y="2510"/>
                </a:cubicBezTo>
                <a:cubicBezTo>
                  <a:pt x="14549" y="2435"/>
                  <a:pt x="14482" y="2369"/>
                  <a:pt x="14407" y="2314"/>
                </a:cubicBezTo>
                <a:cubicBezTo>
                  <a:pt x="14273" y="2187"/>
                  <a:pt x="14095" y="2099"/>
                  <a:pt x="13865" y="2087"/>
                </a:cubicBezTo>
                <a:cubicBezTo>
                  <a:pt x="11803" y="1963"/>
                  <a:pt x="9725" y="1905"/>
                  <a:pt x="7646" y="1905"/>
                </a:cubicBezTo>
                <a:cubicBezTo>
                  <a:pt x="5473" y="1905"/>
                  <a:pt x="3300" y="1969"/>
                  <a:pt x="1144" y="2087"/>
                </a:cubicBezTo>
                <a:cubicBezTo>
                  <a:pt x="413" y="2126"/>
                  <a:pt x="1" y="2999"/>
                  <a:pt x="539" y="3549"/>
                </a:cubicBezTo>
                <a:cubicBezTo>
                  <a:pt x="2321" y="5370"/>
                  <a:pt x="3940" y="7367"/>
                  <a:pt x="5533" y="9360"/>
                </a:cubicBezTo>
                <a:cubicBezTo>
                  <a:pt x="5483" y="9447"/>
                  <a:pt x="5458" y="9546"/>
                  <a:pt x="5456" y="9647"/>
                </a:cubicBezTo>
                <a:cubicBezTo>
                  <a:pt x="3888" y="11608"/>
                  <a:pt x="2293" y="13570"/>
                  <a:pt x="539" y="15363"/>
                </a:cubicBezTo>
                <a:cubicBezTo>
                  <a:pt x="0" y="15913"/>
                  <a:pt x="413" y="16785"/>
                  <a:pt x="1144" y="16825"/>
                </a:cubicBezTo>
                <a:cubicBezTo>
                  <a:pt x="3091" y="16932"/>
                  <a:pt x="5041" y="16966"/>
                  <a:pt x="6991" y="16966"/>
                </a:cubicBezTo>
                <a:cubicBezTo>
                  <a:pt x="7708" y="16966"/>
                  <a:pt x="8425" y="16961"/>
                  <a:pt x="9142" y="16954"/>
                </a:cubicBezTo>
                <a:cubicBezTo>
                  <a:pt x="10231" y="16942"/>
                  <a:pt x="11322" y="16924"/>
                  <a:pt x="12412" y="16889"/>
                </a:cubicBezTo>
                <a:cubicBezTo>
                  <a:pt x="12493" y="16886"/>
                  <a:pt x="12575" y="16885"/>
                  <a:pt x="12658" y="16885"/>
                </a:cubicBezTo>
                <a:cubicBezTo>
                  <a:pt x="12769" y="16885"/>
                  <a:pt x="12881" y="16886"/>
                  <a:pt x="12995" y="16886"/>
                </a:cubicBezTo>
                <a:cubicBezTo>
                  <a:pt x="13555" y="16886"/>
                  <a:pt x="14133" y="16856"/>
                  <a:pt x="14538" y="16488"/>
                </a:cubicBezTo>
                <a:cubicBezTo>
                  <a:pt x="15398" y="15706"/>
                  <a:pt x="16046" y="14420"/>
                  <a:pt x="16723" y="13482"/>
                </a:cubicBezTo>
                <a:cubicBezTo>
                  <a:pt x="17313" y="12668"/>
                  <a:pt x="17923" y="11861"/>
                  <a:pt x="18504" y="11037"/>
                </a:cubicBezTo>
                <a:cubicBezTo>
                  <a:pt x="20189" y="11049"/>
                  <a:pt x="21873" y="11049"/>
                  <a:pt x="23556" y="11050"/>
                </a:cubicBezTo>
                <a:lnTo>
                  <a:pt x="47138" y="11060"/>
                </a:lnTo>
                <a:cubicBezTo>
                  <a:pt x="48658" y="11061"/>
                  <a:pt x="50177" y="11061"/>
                  <a:pt x="51697" y="11062"/>
                </a:cubicBezTo>
                <a:cubicBezTo>
                  <a:pt x="52120" y="11062"/>
                  <a:pt x="52561" y="11092"/>
                  <a:pt x="52998" y="11092"/>
                </a:cubicBezTo>
                <a:cubicBezTo>
                  <a:pt x="53323" y="11092"/>
                  <a:pt x="53645" y="11076"/>
                  <a:pt x="53956" y="11019"/>
                </a:cubicBezTo>
                <a:cubicBezTo>
                  <a:pt x="53975" y="13597"/>
                  <a:pt x="54045" y="16171"/>
                  <a:pt x="54176" y="18718"/>
                </a:cubicBezTo>
                <a:cubicBezTo>
                  <a:pt x="54202" y="19213"/>
                  <a:pt x="54594" y="19570"/>
                  <a:pt x="55039" y="19570"/>
                </a:cubicBezTo>
                <a:cubicBezTo>
                  <a:pt x="55179" y="19570"/>
                  <a:pt x="55324" y="19535"/>
                  <a:pt x="55465" y="19457"/>
                </a:cubicBezTo>
                <a:cubicBezTo>
                  <a:pt x="57629" y="18268"/>
                  <a:pt x="59577" y="16291"/>
                  <a:pt x="61491" y="14750"/>
                </a:cubicBezTo>
                <a:cubicBezTo>
                  <a:pt x="63347" y="13257"/>
                  <a:pt x="65198" y="11758"/>
                  <a:pt x="67044" y="10255"/>
                </a:cubicBezTo>
                <a:cubicBezTo>
                  <a:pt x="67261" y="10077"/>
                  <a:pt x="67343" y="9868"/>
                  <a:pt x="67333" y="9664"/>
                </a:cubicBezTo>
                <a:cubicBezTo>
                  <a:pt x="67355" y="9448"/>
                  <a:pt x="67277" y="9226"/>
                  <a:pt x="67043" y="9042"/>
                </a:cubicBezTo>
                <a:cubicBezTo>
                  <a:pt x="64794" y="7266"/>
                  <a:pt x="62541" y="5497"/>
                  <a:pt x="60282" y="3732"/>
                </a:cubicBezTo>
                <a:cubicBezTo>
                  <a:pt x="58740" y="2532"/>
                  <a:pt x="57187" y="1054"/>
                  <a:pt x="55465" y="112"/>
                </a:cubicBezTo>
                <a:cubicBezTo>
                  <a:pt x="55324" y="36"/>
                  <a:pt x="55179" y="1"/>
                  <a:pt x="55039" y="1"/>
                </a:cubicBezTo>
                <a:close/>
              </a:path>
            </a:pathLst>
          </a:custGeom>
          <a:solidFill>
            <a:schemeClr val="dk2"/>
          </a:solidFill>
          <a:ln w="100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Google Shape;2238;p34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2239" name="Google Shape;2239;p34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2240" name="Google Shape;2240;p34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4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4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4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4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4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4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4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4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4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4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4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4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4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4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4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4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4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4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4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4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4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4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4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4" name="Google Shape;2264;p34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2265" name="Google Shape;2265;p34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2266" name="Google Shape;2266;p34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34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34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34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34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34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34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34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34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34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34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34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78" name="Google Shape;2278;p34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2279" name="Google Shape;2279;p34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34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34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34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34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34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34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34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34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34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34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34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34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34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34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34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34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34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34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34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34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34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34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34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303" name="Google Shape;2303;p34"/>
          <p:cNvSpPr txBox="1">
            <a:spLocks noGrp="1"/>
          </p:cNvSpPr>
          <p:nvPr>
            <p:ph type="title"/>
          </p:nvPr>
        </p:nvSpPr>
        <p:spPr>
          <a:xfrm>
            <a:off x="720000" y="594360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4" name="Google Shape;2304;p34"/>
          <p:cNvSpPr/>
          <p:nvPr/>
        </p:nvSpPr>
        <p:spPr>
          <a:xfrm>
            <a:off x="8264980" y="649892"/>
            <a:ext cx="331584" cy="327355"/>
          </a:xfrm>
          <a:custGeom>
            <a:avLst/>
            <a:gdLst/>
            <a:ahLst/>
            <a:cxnLst/>
            <a:rect l="l" t="t" r="r" b="b"/>
            <a:pathLst>
              <a:path w="28389" h="28027" extrusionOk="0">
                <a:moveTo>
                  <a:pt x="14378" y="2209"/>
                </a:moveTo>
                <a:cubicBezTo>
                  <a:pt x="15191" y="3669"/>
                  <a:pt x="15951" y="5158"/>
                  <a:pt x="16709" y="6647"/>
                </a:cubicBezTo>
                <a:cubicBezTo>
                  <a:pt x="17104" y="7424"/>
                  <a:pt x="17472" y="8227"/>
                  <a:pt x="17906" y="8983"/>
                </a:cubicBezTo>
                <a:cubicBezTo>
                  <a:pt x="18242" y="9569"/>
                  <a:pt x="18577" y="9590"/>
                  <a:pt x="19193" y="9723"/>
                </a:cubicBezTo>
                <a:cubicBezTo>
                  <a:pt x="21569" y="10238"/>
                  <a:pt x="23904" y="11020"/>
                  <a:pt x="26219" y="11789"/>
                </a:cubicBezTo>
                <a:cubicBezTo>
                  <a:pt x="24531" y="13476"/>
                  <a:pt x="22943" y="15272"/>
                  <a:pt x="21167" y="16862"/>
                </a:cubicBezTo>
                <a:cubicBezTo>
                  <a:pt x="20988" y="17023"/>
                  <a:pt x="20900" y="17339"/>
                  <a:pt x="20981" y="17568"/>
                </a:cubicBezTo>
                <a:cubicBezTo>
                  <a:pt x="21944" y="20313"/>
                  <a:pt x="22678" y="23262"/>
                  <a:pt x="23004" y="26179"/>
                </a:cubicBezTo>
                <a:cubicBezTo>
                  <a:pt x="21457" y="25518"/>
                  <a:pt x="19991" y="24609"/>
                  <a:pt x="18556" y="23766"/>
                </a:cubicBezTo>
                <a:cubicBezTo>
                  <a:pt x="17734" y="23283"/>
                  <a:pt x="16918" y="22789"/>
                  <a:pt x="16089" y="22314"/>
                </a:cubicBezTo>
                <a:cubicBezTo>
                  <a:pt x="15661" y="22069"/>
                  <a:pt x="15146" y="21690"/>
                  <a:pt x="14651" y="21594"/>
                </a:cubicBezTo>
                <a:cubicBezTo>
                  <a:pt x="14582" y="21580"/>
                  <a:pt x="14511" y="21574"/>
                  <a:pt x="14438" y="21574"/>
                </a:cubicBezTo>
                <a:cubicBezTo>
                  <a:pt x="13435" y="21574"/>
                  <a:pt x="12167" y="22793"/>
                  <a:pt x="11437" y="23264"/>
                </a:cubicBezTo>
                <a:cubicBezTo>
                  <a:pt x="9916" y="24245"/>
                  <a:pt x="8370" y="25268"/>
                  <a:pt x="6735" y="26073"/>
                </a:cubicBezTo>
                <a:cubicBezTo>
                  <a:pt x="7150" y="23221"/>
                  <a:pt x="7585" y="20365"/>
                  <a:pt x="8284" y="17568"/>
                </a:cubicBezTo>
                <a:cubicBezTo>
                  <a:pt x="8368" y="17236"/>
                  <a:pt x="8223" y="16936"/>
                  <a:pt x="7952" y="16748"/>
                </a:cubicBezTo>
                <a:cubicBezTo>
                  <a:pt x="5979" y="15390"/>
                  <a:pt x="4012" y="13909"/>
                  <a:pt x="2256" y="12258"/>
                </a:cubicBezTo>
                <a:cubicBezTo>
                  <a:pt x="3759" y="11724"/>
                  <a:pt x="5281" y="11243"/>
                  <a:pt x="6803" y="10767"/>
                </a:cubicBezTo>
                <a:cubicBezTo>
                  <a:pt x="7635" y="10506"/>
                  <a:pt x="8470" y="10249"/>
                  <a:pt x="9300" y="9979"/>
                </a:cubicBezTo>
                <a:cubicBezTo>
                  <a:pt x="9886" y="9788"/>
                  <a:pt x="10536" y="9683"/>
                  <a:pt x="10895" y="9161"/>
                </a:cubicBezTo>
                <a:cubicBezTo>
                  <a:pt x="11306" y="8562"/>
                  <a:pt x="11558" y="7733"/>
                  <a:pt x="11879" y="7081"/>
                </a:cubicBezTo>
                <a:cubicBezTo>
                  <a:pt x="12279" y="6270"/>
                  <a:pt x="12685" y="5463"/>
                  <a:pt x="13101" y="4661"/>
                </a:cubicBezTo>
                <a:cubicBezTo>
                  <a:pt x="13522" y="3842"/>
                  <a:pt x="13943" y="3022"/>
                  <a:pt x="14378" y="2209"/>
                </a:cubicBezTo>
                <a:close/>
                <a:moveTo>
                  <a:pt x="14362" y="0"/>
                </a:moveTo>
                <a:cubicBezTo>
                  <a:pt x="14118" y="0"/>
                  <a:pt x="13875" y="116"/>
                  <a:pt x="13741" y="353"/>
                </a:cubicBezTo>
                <a:cubicBezTo>
                  <a:pt x="13155" y="1390"/>
                  <a:pt x="12610" y="2452"/>
                  <a:pt x="12064" y="3509"/>
                </a:cubicBezTo>
                <a:cubicBezTo>
                  <a:pt x="11337" y="4914"/>
                  <a:pt x="10264" y="6474"/>
                  <a:pt x="9837" y="8001"/>
                </a:cubicBezTo>
                <a:cubicBezTo>
                  <a:pt x="9831" y="8017"/>
                  <a:pt x="9740" y="8203"/>
                  <a:pt x="9716" y="8291"/>
                </a:cubicBezTo>
                <a:cubicBezTo>
                  <a:pt x="9674" y="8317"/>
                  <a:pt x="9630" y="8339"/>
                  <a:pt x="9585" y="8356"/>
                </a:cubicBezTo>
                <a:cubicBezTo>
                  <a:pt x="9276" y="8456"/>
                  <a:pt x="8970" y="8562"/>
                  <a:pt x="8662" y="8661"/>
                </a:cubicBezTo>
                <a:cubicBezTo>
                  <a:pt x="7860" y="8919"/>
                  <a:pt x="7055" y="9167"/>
                  <a:pt x="6251" y="9420"/>
                </a:cubicBezTo>
                <a:cubicBezTo>
                  <a:pt x="4399" y="10000"/>
                  <a:pt x="2547" y="10584"/>
                  <a:pt x="730" y="11272"/>
                </a:cubicBezTo>
                <a:cubicBezTo>
                  <a:pt x="231" y="11462"/>
                  <a:pt x="0" y="12070"/>
                  <a:pt x="410" y="12485"/>
                </a:cubicBezTo>
                <a:cubicBezTo>
                  <a:pt x="2316" y="14418"/>
                  <a:pt x="4535" y="16129"/>
                  <a:pt x="6768" y="17686"/>
                </a:cubicBezTo>
                <a:cubicBezTo>
                  <a:pt x="6029" y="20779"/>
                  <a:pt x="5590" y="23939"/>
                  <a:pt x="5135" y="27083"/>
                </a:cubicBezTo>
                <a:cubicBezTo>
                  <a:pt x="5077" y="27484"/>
                  <a:pt x="5349" y="28026"/>
                  <a:pt x="5789" y="28026"/>
                </a:cubicBezTo>
                <a:cubicBezTo>
                  <a:pt x="5864" y="28026"/>
                  <a:pt x="5944" y="28010"/>
                  <a:pt x="6028" y="27975"/>
                </a:cubicBezTo>
                <a:cubicBezTo>
                  <a:pt x="7931" y="27188"/>
                  <a:pt x="9693" y="26097"/>
                  <a:pt x="11426" y="24994"/>
                </a:cubicBezTo>
                <a:cubicBezTo>
                  <a:pt x="12196" y="24505"/>
                  <a:pt x="12957" y="24002"/>
                  <a:pt x="13726" y="23509"/>
                </a:cubicBezTo>
                <a:cubicBezTo>
                  <a:pt x="13921" y="23383"/>
                  <a:pt x="14218" y="23253"/>
                  <a:pt x="14397" y="23092"/>
                </a:cubicBezTo>
                <a:cubicBezTo>
                  <a:pt x="14671" y="23379"/>
                  <a:pt x="15673" y="23749"/>
                  <a:pt x="15948" y="23911"/>
                </a:cubicBezTo>
                <a:cubicBezTo>
                  <a:pt x="16789" y="24405"/>
                  <a:pt x="17627" y="24908"/>
                  <a:pt x="18470" y="25397"/>
                </a:cubicBezTo>
                <a:cubicBezTo>
                  <a:pt x="20127" y="26358"/>
                  <a:pt x="21820" y="27361"/>
                  <a:pt x="23642" y="27975"/>
                </a:cubicBezTo>
                <a:cubicBezTo>
                  <a:pt x="23704" y="27996"/>
                  <a:pt x="23767" y="28006"/>
                  <a:pt x="23831" y="28006"/>
                </a:cubicBezTo>
                <a:cubicBezTo>
                  <a:pt x="24208" y="28006"/>
                  <a:pt x="24591" y="27667"/>
                  <a:pt x="24561" y="27276"/>
                </a:cubicBezTo>
                <a:cubicBezTo>
                  <a:pt x="24315" y="24018"/>
                  <a:pt x="23571" y="20690"/>
                  <a:pt x="22518" y="17590"/>
                </a:cubicBezTo>
                <a:cubicBezTo>
                  <a:pt x="24426" y="15835"/>
                  <a:pt x="26135" y="13862"/>
                  <a:pt x="28008" y="12069"/>
                </a:cubicBezTo>
                <a:cubicBezTo>
                  <a:pt x="28033" y="12049"/>
                  <a:pt x="28056" y="12026"/>
                  <a:pt x="28078" y="12002"/>
                </a:cubicBezTo>
                <a:lnTo>
                  <a:pt x="28092" y="11988"/>
                </a:lnTo>
                <a:cubicBezTo>
                  <a:pt x="28388" y="11705"/>
                  <a:pt x="28357" y="11349"/>
                  <a:pt x="28171" y="11092"/>
                </a:cubicBezTo>
                <a:cubicBezTo>
                  <a:pt x="28091" y="10954"/>
                  <a:pt x="27962" y="10838"/>
                  <a:pt x="27771" y="10774"/>
                </a:cubicBezTo>
                <a:cubicBezTo>
                  <a:pt x="24974" y="9859"/>
                  <a:pt x="22079" y="8708"/>
                  <a:pt x="19156" y="8241"/>
                </a:cubicBezTo>
                <a:cubicBezTo>
                  <a:pt x="17762" y="5615"/>
                  <a:pt x="16497" y="2922"/>
                  <a:pt x="14994" y="353"/>
                </a:cubicBezTo>
                <a:cubicBezTo>
                  <a:pt x="14857" y="119"/>
                  <a:pt x="14609" y="0"/>
                  <a:pt x="14362" y="0"/>
                </a:cubicBezTo>
                <a:close/>
              </a:path>
            </a:pathLst>
          </a:custGeom>
          <a:solidFill>
            <a:schemeClr val="dk2"/>
          </a:solidFill>
          <a:ln w="2682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4"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" name="Google Shape;2375;p36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2376" name="Google Shape;2376;p36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2377" name="Google Shape;2377;p36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6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6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6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6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6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6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6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6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6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6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6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6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6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6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6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6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6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6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6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6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6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6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6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1" name="Google Shape;2401;p36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2402" name="Google Shape;2402;p36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2403" name="Google Shape;2403;p36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6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6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6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6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6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6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6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6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6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36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36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15" name="Google Shape;2415;p36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2416" name="Google Shape;2416;p36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36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36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36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36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36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36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36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36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5" name="Google Shape;2425;p36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36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36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8" name="Google Shape;2428;p36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9" name="Google Shape;2429;p36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36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36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2" name="Google Shape;2432;p36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3" name="Google Shape;2433;p36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4" name="Google Shape;2434;p36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5" name="Google Shape;2435;p36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6" name="Google Shape;2436;p36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36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8" name="Google Shape;2438;p36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9" name="Google Shape;2439;p36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440" name="Google Shape;2440;p36"/>
          <p:cNvSpPr txBox="1">
            <a:spLocks noGrp="1"/>
          </p:cNvSpPr>
          <p:nvPr>
            <p:ph type="title"/>
          </p:nvPr>
        </p:nvSpPr>
        <p:spPr>
          <a:xfrm>
            <a:off x="720000" y="594360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36"/>
          <p:cNvSpPr/>
          <p:nvPr/>
        </p:nvSpPr>
        <p:spPr>
          <a:xfrm>
            <a:off x="280038" y="4498447"/>
            <a:ext cx="763790" cy="211104"/>
          </a:xfrm>
          <a:custGeom>
            <a:avLst/>
            <a:gdLst/>
            <a:ahLst/>
            <a:cxnLst/>
            <a:rect l="l" t="t" r="r" b="b"/>
            <a:pathLst>
              <a:path w="65393" h="18074" extrusionOk="0">
                <a:moveTo>
                  <a:pt x="2806" y="3300"/>
                </a:moveTo>
                <a:cubicBezTo>
                  <a:pt x="2893" y="3300"/>
                  <a:pt x="2980" y="3304"/>
                  <a:pt x="3067" y="3313"/>
                </a:cubicBezTo>
                <a:cubicBezTo>
                  <a:pt x="5279" y="3775"/>
                  <a:pt x="7244" y="6075"/>
                  <a:pt x="8082" y="8263"/>
                </a:cubicBezTo>
                <a:cubicBezTo>
                  <a:pt x="6813" y="8229"/>
                  <a:pt x="5595" y="7883"/>
                  <a:pt x="4490" y="7187"/>
                </a:cubicBezTo>
                <a:cubicBezTo>
                  <a:pt x="3870" y="6795"/>
                  <a:pt x="3301" y="6300"/>
                  <a:pt x="2835" y="5731"/>
                </a:cubicBezTo>
                <a:cubicBezTo>
                  <a:pt x="2681" y="5544"/>
                  <a:pt x="2109" y="4847"/>
                  <a:pt x="2069" y="4548"/>
                </a:cubicBezTo>
                <a:cubicBezTo>
                  <a:pt x="1772" y="3960"/>
                  <a:pt x="1930" y="3452"/>
                  <a:pt x="2415" y="3329"/>
                </a:cubicBezTo>
                <a:cubicBezTo>
                  <a:pt x="2545" y="3309"/>
                  <a:pt x="2675" y="3300"/>
                  <a:pt x="2806" y="3300"/>
                </a:cubicBezTo>
                <a:close/>
                <a:moveTo>
                  <a:pt x="10570" y="2414"/>
                </a:moveTo>
                <a:cubicBezTo>
                  <a:pt x="10716" y="2414"/>
                  <a:pt x="10871" y="2426"/>
                  <a:pt x="11028" y="2441"/>
                </a:cubicBezTo>
                <a:cubicBezTo>
                  <a:pt x="13602" y="2987"/>
                  <a:pt x="15891" y="5718"/>
                  <a:pt x="16813" y="8263"/>
                </a:cubicBezTo>
                <a:cubicBezTo>
                  <a:pt x="15259" y="8250"/>
                  <a:pt x="13753" y="7829"/>
                  <a:pt x="12427" y="6956"/>
                </a:cubicBezTo>
                <a:cubicBezTo>
                  <a:pt x="11639" y="6437"/>
                  <a:pt x="10928" y="5786"/>
                  <a:pt x="10371" y="5021"/>
                </a:cubicBezTo>
                <a:cubicBezTo>
                  <a:pt x="10162" y="4735"/>
                  <a:pt x="9840" y="4342"/>
                  <a:pt x="9744" y="3988"/>
                </a:cubicBezTo>
                <a:cubicBezTo>
                  <a:pt x="9383" y="2671"/>
                  <a:pt x="9879" y="2414"/>
                  <a:pt x="10570" y="2414"/>
                </a:cubicBezTo>
                <a:close/>
                <a:moveTo>
                  <a:pt x="8082" y="9817"/>
                </a:moveTo>
                <a:cubicBezTo>
                  <a:pt x="7248" y="11997"/>
                  <a:pt x="5298" y="14282"/>
                  <a:pt x="3097" y="14761"/>
                </a:cubicBezTo>
                <a:cubicBezTo>
                  <a:pt x="2976" y="14772"/>
                  <a:pt x="2858" y="14781"/>
                  <a:pt x="2746" y="14781"/>
                </a:cubicBezTo>
                <a:cubicBezTo>
                  <a:pt x="2226" y="14781"/>
                  <a:pt x="1850" y="14587"/>
                  <a:pt x="2069" y="13533"/>
                </a:cubicBezTo>
                <a:cubicBezTo>
                  <a:pt x="2137" y="13211"/>
                  <a:pt x="2467" y="12848"/>
                  <a:pt x="2653" y="12595"/>
                </a:cubicBezTo>
                <a:cubicBezTo>
                  <a:pt x="3156" y="11917"/>
                  <a:pt x="3781" y="11350"/>
                  <a:pt x="4490" y="10894"/>
                </a:cubicBezTo>
                <a:cubicBezTo>
                  <a:pt x="5586" y="10193"/>
                  <a:pt x="6813" y="9851"/>
                  <a:pt x="8082" y="9817"/>
                </a:cubicBezTo>
                <a:close/>
                <a:moveTo>
                  <a:pt x="16813" y="9817"/>
                </a:moveTo>
                <a:lnTo>
                  <a:pt x="16813" y="9817"/>
                </a:lnTo>
                <a:cubicBezTo>
                  <a:pt x="15890" y="12364"/>
                  <a:pt x="13596" y="15099"/>
                  <a:pt x="11017" y="15642"/>
                </a:cubicBezTo>
                <a:cubicBezTo>
                  <a:pt x="10940" y="15651"/>
                  <a:pt x="10864" y="15655"/>
                  <a:pt x="10790" y="15655"/>
                </a:cubicBezTo>
                <a:cubicBezTo>
                  <a:pt x="10146" y="15655"/>
                  <a:pt x="9622" y="15338"/>
                  <a:pt x="9622" y="14781"/>
                </a:cubicBezTo>
                <a:cubicBezTo>
                  <a:pt x="9622" y="14298"/>
                  <a:pt x="9818" y="13867"/>
                  <a:pt x="10258" y="13226"/>
                </a:cubicBezTo>
                <a:cubicBezTo>
                  <a:pt x="10830" y="12393"/>
                  <a:pt x="11579" y="11675"/>
                  <a:pt x="12426" y="11125"/>
                </a:cubicBezTo>
                <a:cubicBezTo>
                  <a:pt x="13764" y="10257"/>
                  <a:pt x="15258" y="9831"/>
                  <a:pt x="16813" y="9817"/>
                </a:cubicBezTo>
                <a:close/>
                <a:moveTo>
                  <a:pt x="52019" y="1750"/>
                </a:moveTo>
                <a:cubicBezTo>
                  <a:pt x="52578" y="1750"/>
                  <a:pt x="53151" y="1853"/>
                  <a:pt x="53672" y="2046"/>
                </a:cubicBezTo>
                <a:cubicBezTo>
                  <a:pt x="55377" y="2856"/>
                  <a:pt x="56923" y="4073"/>
                  <a:pt x="58421" y="5204"/>
                </a:cubicBezTo>
                <a:cubicBezTo>
                  <a:pt x="60061" y="6443"/>
                  <a:pt x="61665" y="7741"/>
                  <a:pt x="63191" y="9120"/>
                </a:cubicBezTo>
                <a:cubicBezTo>
                  <a:pt x="61899" y="10344"/>
                  <a:pt x="60544" y="11505"/>
                  <a:pt x="59155" y="12616"/>
                </a:cubicBezTo>
                <a:cubicBezTo>
                  <a:pt x="57650" y="13823"/>
                  <a:pt x="55979" y="15271"/>
                  <a:pt x="54161" y="15993"/>
                </a:cubicBezTo>
                <a:cubicBezTo>
                  <a:pt x="53612" y="16211"/>
                  <a:pt x="52979" y="16331"/>
                  <a:pt x="52351" y="16331"/>
                </a:cubicBezTo>
                <a:cubicBezTo>
                  <a:pt x="50768" y="16331"/>
                  <a:pt x="49216" y="15571"/>
                  <a:pt x="49116" y="13712"/>
                </a:cubicBezTo>
                <a:cubicBezTo>
                  <a:pt x="49001" y="11581"/>
                  <a:pt x="52102" y="10196"/>
                  <a:pt x="53827" y="9929"/>
                </a:cubicBezTo>
                <a:cubicBezTo>
                  <a:pt x="54644" y="9804"/>
                  <a:pt x="54646" y="8402"/>
                  <a:pt x="53827" y="8278"/>
                </a:cubicBezTo>
                <a:cubicBezTo>
                  <a:pt x="51924" y="7991"/>
                  <a:pt x="49509" y="6822"/>
                  <a:pt x="49199" y="4695"/>
                </a:cubicBezTo>
                <a:cubicBezTo>
                  <a:pt x="48896" y="2622"/>
                  <a:pt x="50394" y="1750"/>
                  <a:pt x="52019" y="1750"/>
                </a:cubicBezTo>
                <a:close/>
                <a:moveTo>
                  <a:pt x="52006" y="1"/>
                </a:moveTo>
                <a:cubicBezTo>
                  <a:pt x="49761" y="1"/>
                  <a:pt x="47697" y="1321"/>
                  <a:pt x="47478" y="3939"/>
                </a:cubicBezTo>
                <a:cubicBezTo>
                  <a:pt x="47335" y="5654"/>
                  <a:pt x="48164" y="7096"/>
                  <a:pt x="49403" y="8144"/>
                </a:cubicBezTo>
                <a:cubicBezTo>
                  <a:pt x="49124" y="8144"/>
                  <a:pt x="48835" y="8144"/>
                  <a:pt x="48535" y="8144"/>
                </a:cubicBezTo>
                <a:cubicBezTo>
                  <a:pt x="41427" y="8144"/>
                  <a:pt x="28428" y="8228"/>
                  <a:pt x="18416" y="8320"/>
                </a:cubicBezTo>
                <a:cubicBezTo>
                  <a:pt x="17498" y="5169"/>
                  <a:pt x="14624" y="1633"/>
                  <a:pt x="11377" y="979"/>
                </a:cubicBezTo>
                <a:cubicBezTo>
                  <a:pt x="11332" y="971"/>
                  <a:pt x="11286" y="966"/>
                  <a:pt x="11240" y="966"/>
                </a:cubicBezTo>
                <a:cubicBezTo>
                  <a:pt x="11219" y="962"/>
                  <a:pt x="11200" y="955"/>
                  <a:pt x="11178" y="952"/>
                </a:cubicBezTo>
                <a:cubicBezTo>
                  <a:pt x="11013" y="934"/>
                  <a:pt x="10843" y="925"/>
                  <a:pt x="10673" y="925"/>
                </a:cubicBezTo>
                <a:cubicBezTo>
                  <a:pt x="9651" y="925"/>
                  <a:pt x="8586" y="1269"/>
                  <a:pt x="8151" y="2279"/>
                </a:cubicBezTo>
                <a:cubicBezTo>
                  <a:pt x="7561" y="3647"/>
                  <a:pt x="8604" y="5231"/>
                  <a:pt x="9432" y="6254"/>
                </a:cubicBezTo>
                <a:cubicBezTo>
                  <a:pt x="10129" y="7115"/>
                  <a:pt x="10973" y="7833"/>
                  <a:pt x="11908" y="8394"/>
                </a:cubicBezTo>
                <a:cubicBezTo>
                  <a:pt x="10904" y="8409"/>
                  <a:pt x="10158" y="8424"/>
                  <a:pt x="9728" y="8438"/>
                </a:cubicBezTo>
                <a:cubicBezTo>
                  <a:pt x="8922" y="5616"/>
                  <a:pt x="6364" y="2458"/>
                  <a:pt x="3454" y="1858"/>
                </a:cubicBezTo>
                <a:cubicBezTo>
                  <a:pt x="3408" y="1849"/>
                  <a:pt x="3362" y="1844"/>
                  <a:pt x="3315" y="1844"/>
                </a:cubicBezTo>
                <a:cubicBezTo>
                  <a:pt x="3294" y="1840"/>
                  <a:pt x="3276" y="1833"/>
                  <a:pt x="3255" y="1831"/>
                </a:cubicBezTo>
                <a:cubicBezTo>
                  <a:pt x="3112" y="1817"/>
                  <a:pt x="2966" y="1809"/>
                  <a:pt x="2820" y="1809"/>
                </a:cubicBezTo>
                <a:cubicBezTo>
                  <a:pt x="1882" y="1809"/>
                  <a:pt x="907" y="2124"/>
                  <a:pt x="508" y="3055"/>
                </a:cubicBezTo>
                <a:cubicBezTo>
                  <a:pt x="1" y="4236"/>
                  <a:pt x="825" y="5575"/>
                  <a:pt x="1522" y="6480"/>
                </a:cubicBezTo>
                <a:cubicBezTo>
                  <a:pt x="2390" y="7607"/>
                  <a:pt x="3528" y="8477"/>
                  <a:pt x="4801" y="9041"/>
                </a:cubicBezTo>
                <a:cubicBezTo>
                  <a:pt x="3529" y="9604"/>
                  <a:pt x="2392" y="10474"/>
                  <a:pt x="1522" y="11601"/>
                </a:cubicBezTo>
                <a:cubicBezTo>
                  <a:pt x="845" y="12479"/>
                  <a:pt x="39" y="13777"/>
                  <a:pt x="470" y="14936"/>
                </a:cubicBezTo>
                <a:cubicBezTo>
                  <a:pt x="839" y="15930"/>
                  <a:pt x="1852" y="16271"/>
                  <a:pt x="2826" y="16271"/>
                </a:cubicBezTo>
                <a:cubicBezTo>
                  <a:pt x="2970" y="16271"/>
                  <a:pt x="3114" y="16264"/>
                  <a:pt x="3255" y="16250"/>
                </a:cubicBezTo>
                <a:cubicBezTo>
                  <a:pt x="3276" y="16248"/>
                  <a:pt x="3294" y="16241"/>
                  <a:pt x="3315" y="16237"/>
                </a:cubicBezTo>
                <a:cubicBezTo>
                  <a:pt x="3362" y="16236"/>
                  <a:pt x="3408" y="16232"/>
                  <a:pt x="3454" y="16223"/>
                </a:cubicBezTo>
                <a:cubicBezTo>
                  <a:pt x="6401" y="15615"/>
                  <a:pt x="8986" y="12385"/>
                  <a:pt x="9758" y="9538"/>
                </a:cubicBezTo>
                <a:cubicBezTo>
                  <a:pt x="10219" y="9550"/>
                  <a:pt x="11022" y="9562"/>
                  <a:pt x="12093" y="9574"/>
                </a:cubicBezTo>
                <a:cubicBezTo>
                  <a:pt x="11083" y="10149"/>
                  <a:pt x="10175" y="10908"/>
                  <a:pt x="9432" y="11827"/>
                </a:cubicBezTo>
                <a:cubicBezTo>
                  <a:pt x="8624" y="12827"/>
                  <a:pt x="7603" y="14363"/>
                  <a:pt x="8113" y="15712"/>
                </a:cubicBezTo>
                <a:cubicBezTo>
                  <a:pt x="8518" y="16785"/>
                  <a:pt x="9623" y="17156"/>
                  <a:pt x="10681" y="17156"/>
                </a:cubicBezTo>
                <a:cubicBezTo>
                  <a:pt x="10849" y="17156"/>
                  <a:pt x="11015" y="17146"/>
                  <a:pt x="11178" y="17129"/>
                </a:cubicBezTo>
                <a:cubicBezTo>
                  <a:pt x="11199" y="17126"/>
                  <a:pt x="11219" y="17119"/>
                  <a:pt x="11240" y="17115"/>
                </a:cubicBezTo>
                <a:cubicBezTo>
                  <a:pt x="11286" y="17114"/>
                  <a:pt x="11332" y="17110"/>
                  <a:pt x="11377" y="17102"/>
                </a:cubicBezTo>
                <a:cubicBezTo>
                  <a:pt x="14670" y="16439"/>
                  <a:pt x="17582" y="12812"/>
                  <a:pt x="18456" y="9626"/>
                </a:cubicBezTo>
                <a:cubicBezTo>
                  <a:pt x="29061" y="9695"/>
                  <a:pt x="43070" y="9757"/>
                  <a:pt x="49726" y="9790"/>
                </a:cubicBezTo>
                <a:cubicBezTo>
                  <a:pt x="48670" y="10543"/>
                  <a:pt x="47821" y="11536"/>
                  <a:pt x="47511" y="12706"/>
                </a:cubicBezTo>
                <a:cubicBezTo>
                  <a:pt x="46825" y="15301"/>
                  <a:pt x="49146" y="17834"/>
                  <a:pt x="51646" y="18050"/>
                </a:cubicBezTo>
                <a:cubicBezTo>
                  <a:pt x="51829" y="18066"/>
                  <a:pt x="52009" y="18073"/>
                  <a:pt x="52186" y="18073"/>
                </a:cubicBezTo>
                <a:cubicBezTo>
                  <a:pt x="54550" y="18073"/>
                  <a:pt x="56520" y="16730"/>
                  <a:pt x="58379" y="15361"/>
                </a:cubicBezTo>
                <a:cubicBezTo>
                  <a:pt x="60722" y="13635"/>
                  <a:pt x="62980" y="11751"/>
                  <a:pt x="65056" y="9710"/>
                </a:cubicBezTo>
                <a:cubicBezTo>
                  <a:pt x="65378" y="9394"/>
                  <a:pt x="65393" y="8813"/>
                  <a:pt x="65056" y="8498"/>
                </a:cubicBezTo>
                <a:cubicBezTo>
                  <a:pt x="63330" y="6884"/>
                  <a:pt x="61482" y="5399"/>
                  <a:pt x="59604" y="3966"/>
                </a:cubicBezTo>
                <a:cubicBezTo>
                  <a:pt x="57989" y="2734"/>
                  <a:pt x="56318" y="1396"/>
                  <a:pt x="54467" y="532"/>
                </a:cubicBezTo>
                <a:cubicBezTo>
                  <a:pt x="54427" y="515"/>
                  <a:pt x="54387" y="500"/>
                  <a:pt x="54345" y="489"/>
                </a:cubicBezTo>
                <a:cubicBezTo>
                  <a:pt x="54318" y="473"/>
                  <a:pt x="54290" y="459"/>
                  <a:pt x="54262" y="446"/>
                </a:cubicBezTo>
                <a:cubicBezTo>
                  <a:pt x="53531" y="149"/>
                  <a:pt x="52759" y="1"/>
                  <a:pt x="52006" y="1"/>
                </a:cubicBezTo>
                <a:close/>
              </a:path>
            </a:pathLst>
          </a:custGeom>
          <a:solidFill>
            <a:schemeClr val="dk2"/>
          </a:solidFill>
          <a:ln w="167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4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150" name="Google Shape;150;p4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151" name="Google Shape;151;p4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4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176" name="Google Shape;176;p4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177" name="Google Shape;177;p4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4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4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4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4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4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4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4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4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4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4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4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9" name="Google Shape;189;p4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190" name="Google Shape;190;p4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4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4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4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4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4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4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4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4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4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4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4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4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4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4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4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4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4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4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4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4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4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4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1682850" y="1171775"/>
            <a:ext cx="57783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1682550" y="1942475"/>
            <a:ext cx="5778900" cy="23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8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16" name="Google Shape;216;p4"/>
          <p:cNvGrpSpPr/>
          <p:nvPr/>
        </p:nvGrpSpPr>
        <p:grpSpPr>
          <a:xfrm>
            <a:off x="473839" y="4308417"/>
            <a:ext cx="540214" cy="453745"/>
            <a:chOff x="7457739" y="2129605"/>
            <a:chExt cx="540214" cy="453745"/>
          </a:xfrm>
        </p:grpSpPr>
        <p:sp>
          <p:nvSpPr>
            <p:cNvPr id="217" name="Google Shape;217;p4"/>
            <p:cNvSpPr/>
            <p:nvPr/>
          </p:nvSpPr>
          <p:spPr>
            <a:xfrm>
              <a:off x="7571050" y="2129605"/>
              <a:ext cx="319612" cy="453745"/>
            </a:xfrm>
            <a:custGeom>
              <a:avLst/>
              <a:gdLst/>
              <a:ahLst/>
              <a:cxnLst/>
              <a:rect l="l" t="t" r="r" b="b"/>
              <a:pathLst>
                <a:path w="27364" h="38848" extrusionOk="0">
                  <a:moveTo>
                    <a:pt x="17460" y="15247"/>
                  </a:moveTo>
                  <a:cubicBezTo>
                    <a:pt x="17775" y="15247"/>
                    <a:pt x="17280" y="16129"/>
                    <a:pt x="17214" y="16194"/>
                  </a:cubicBezTo>
                  <a:cubicBezTo>
                    <a:pt x="17138" y="16267"/>
                    <a:pt x="17057" y="16336"/>
                    <a:pt x="16974" y="16399"/>
                  </a:cubicBezTo>
                  <a:lnTo>
                    <a:pt x="16972" y="16398"/>
                  </a:lnTo>
                  <a:cubicBezTo>
                    <a:pt x="16976" y="16385"/>
                    <a:pt x="16976" y="16372"/>
                    <a:pt x="16979" y="16359"/>
                  </a:cubicBezTo>
                  <a:cubicBezTo>
                    <a:pt x="17024" y="16158"/>
                    <a:pt x="17203" y="15310"/>
                    <a:pt x="17391" y="15258"/>
                  </a:cubicBezTo>
                  <a:cubicBezTo>
                    <a:pt x="17417" y="15251"/>
                    <a:pt x="17440" y="15247"/>
                    <a:pt x="17460" y="15247"/>
                  </a:cubicBezTo>
                  <a:close/>
                  <a:moveTo>
                    <a:pt x="8744" y="14993"/>
                  </a:moveTo>
                  <a:cubicBezTo>
                    <a:pt x="8854" y="14993"/>
                    <a:pt x="8942" y="15140"/>
                    <a:pt x="9120" y="15338"/>
                  </a:cubicBezTo>
                  <a:cubicBezTo>
                    <a:pt x="9513" y="15776"/>
                    <a:pt x="9732" y="16303"/>
                    <a:pt x="9853" y="16865"/>
                  </a:cubicBezTo>
                  <a:cubicBezTo>
                    <a:pt x="9412" y="16725"/>
                    <a:pt x="9102" y="16544"/>
                    <a:pt x="8750" y="16167"/>
                  </a:cubicBezTo>
                  <a:cubicBezTo>
                    <a:pt x="8431" y="15826"/>
                    <a:pt x="8150" y="15616"/>
                    <a:pt x="8465" y="15215"/>
                  </a:cubicBezTo>
                  <a:cubicBezTo>
                    <a:pt x="8590" y="15058"/>
                    <a:pt x="8672" y="14993"/>
                    <a:pt x="8744" y="14993"/>
                  </a:cubicBezTo>
                  <a:close/>
                  <a:moveTo>
                    <a:pt x="13213" y="1703"/>
                  </a:moveTo>
                  <a:cubicBezTo>
                    <a:pt x="16837" y="1703"/>
                    <a:pt x="20422" y="3431"/>
                    <a:pt x="22592" y="6388"/>
                  </a:cubicBezTo>
                  <a:cubicBezTo>
                    <a:pt x="24279" y="8891"/>
                    <a:pt x="24782" y="12145"/>
                    <a:pt x="24613" y="15110"/>
                  </a:cubicBezTo>
                  <a:lnTo>
                    <a:pt x="24611" y="15110"/>
                  </a:lnTo>
                  <a:cubicBezTo>
                    <a:pt x="24415" y="18543"/>
                    <a:pt x="23028" y="21313"/>
                    <a:pt x="20637" y="23730"/>
                  </a:cubicBezTo>
                  <a:cubicBezTo>
                    <a:pt x="20394" y="23975"/>
                    <a:pt x="20116" y="24219"/>
                    <a:pt x="19821" y="24464"/>
                  </a:cubicBezTo>
                  <a:cubicBezTo>
                    <a:pt x="18547" y="22901"/>
                    <a:pt x="17235" y="20537"/>
                    <a:pt x="16933" y="18348"/>
                  </a:cubicBezTo>
                  <a:cubicBezTo>
                    <a:pt x="18338" y="17768"/>
                    <a:pt x="19742" y="16420"/>
                    <a:pt x="19590" y="14770"/>
                  </a:cubicBezTo>
                  <a:cubicBezTo>
                    <a:pt x="19497" y="13774"/>
                    <a:pt x="18762" y="13076"/>
                    <a:pt x="17918" y="13076"/>
                  </a:cubicBezTo>
                  <a:cubicBezTo>
                    <a:pt x="17575" y="13076"/>
                    <a:pt x="17215" y="13191"/>
                    <a:pt x="16873" y="13447"/>
                  </a:cubicBezTo>
                  <a:cubicBezTo>
                    <a:pt x="15811" y="14243"/>
                    <a:pt x="15408" y="15711"/>
                    <a:pt x="15341" y="17113"/>
                  </a:cubicBezTo>
                  <a:cubicBezTo>
                    <a:pt x="15294" y="17126"/>
                    <a:pt x="15245" y="17139"/>
                    <a:pt x="15198" y="17149"/>
                  </a:cubicBezTo>
                  <a:cubicBezTo>
                    <a:pt x="14571" y="17299"/>
                    <a:pt x="13915" y="17364"/>
                    <a:pt x="13253" y="17364"/>
                  </a:cubicBezTo>
                  <a:cubicBezTo>
                    <a:pt x="12661" y="17364"/>
                    <a:pt x="12064" y="17312"/>
                    <a:pt x="11480" y="17221"/>
                  </a:cubicBezTo>
                  <a:cubicBezTo>
                    <a:pt x="11421" y="16692"/>
                    <a:pt x="11309" y="16180"/>
                    <a:pt x="11129" y="15702"/>
                  </a:cubicBezTo>
                  <a:cubicBezTo>
                    <a:pt x="10720" y="14614"/>
                    <a:pt x="9829" y="13490"/>
                    <a:pt x="8587" y="13490"/>
                  </a:cubicBezTo>
                  <a:cubicBezTo>
                    <a:pt x="8510" y="13490"/>
                    <a:pt x="8432" y="13494"/>
                    <a:pt x="8353" y="13503"/>
                  </a:cubicBezTo>
                  <a:cubicBezTo>
                    <a:pt x="7006" y="13653"/>
                    <a:pt x="6620" y="14985"/>
                    <a:pt x="7054" y="16101"/>
                  </a:cubicBezTo>
                  <a:cubicBezTo>
                    <a:pt x="7615" y="17545"/>
                    <a:pt x="8632" y="18133"/>
                    <a:pt x="9981" y="18478"/>
                  </a:cubicBezTo>
                  <a:cubicBezTo>
                    <a:pt x="9977" y="18733"/>
                    <a:pt x="9967" y="18984"/>
                    <a:pt x="9955" y="19227"/>
                  </a:cubicBezTo>
                  <a:cubicBezTo>
                    <a:pt x="9884" y="20707"/>
                    <a:pt x="9555" y="22158"/>
                    <a:pt x="9088" y="23559"/>
                  </a:cubicBezTo>
                  <a:cubicBezTo>
                    <a:pt x="8880" y="24184"/>
                    <a:pt x="8641" y="24799"/>
                    <a:pt x="8406" y="25414"/>
                  </a:cubicBezTo>
                  <a:cubicBezTo>
                    <a:pt x="8379" y="25483"/>
                    <a:pt x="8359" y="25545"/>
                    <a:pt x="8340" y="25606"/>
                  </a:cubicBezTo>
                  <a:cubicBezTo>
                    <a:pt x="7944" y="25275"/>
                    <a:pt x="7540" y="24955"/>
                    <a:pt x="7185" y="24626"/>
                  </a:cubicBezTo>
                  <a:cubicBezTo>
                    <a:pt x="5885" y="23419"/>
                    <a:pt x="4649" y="22116"/>
                    <a:pt x="3761" y="20570"/>
                  </a:cubicBezTo>
                  <a:cubicBezTo>
                    <a:pt x="0" y="14021"/>
                    <a:pt x="2968" y="3677"/>
                    <a:pt x="10838" y="1958"/>
                  </a:cubicBezTo>
                  <a:cubicBezTo>
                    <a:pt x="11622" y="1786"/>
                    <a:pt x="12419" y="1703"/>
                    <a:pt x="13213" y="1703"/>
                  </a:cubicBezTo>
                  <a:close/>
                  <a:moveTo>
                    <a:pt x="11517" y="18784"/>
                  </a:moveTo>
                  <a:cubicBezTo>
                    <a:pt x="12213" y="18893"/>
                    <a:pt x="12917" y="18958"/>
                    <a:pt x="13617" y="18958"/>
                  </a:cubicBezTo>
                  <a:cubicBezTo>
                    <a:pt x="14219" y="18958"/>
                    <a:pt x="14818" y="18910"/>
                    <a:pt x="15408" y="18798"/>
                  </a:cubicBezTo>
                  <a:cubicBezTo>
                    <a:pt x="15414" y="18839"/>
                    <a:pt x="15418" y="18882"/>
                    <a:pt x="15423" y="18923"/>
                  </a:cubicBezTo>
                  <a:cubicBezTo>
                    <a:pt x="15750" y="21234"/>
                    <a:pt x="16945" y="23808"/>
                    <a:pt x="18340" y="25709"/>
                  </a:cubicBezTo>
                  <a:cubicBezTo>
                    <a:pt x="17709" y="26282"/>
                    <a:pt x="17153" y="26902"/>
                    <a:pt x="16869" y="27617"/>
                  </a:cubicBezTo>
                  <a:cubicBezTo>
                    <a:pt x="16620" y="28246"/>
                    <a:pt x="16461" y="28929"/>
                    <a:pt x="16350" y="29629"/>
                  </a:cubicBezTo>
                  <a:cubicBezTo>
                    <a:pt x="16076" y="29583"/>
                    <a:pt x="15785" y="29565"/>
                    <a:pt x="15486" y="29565"/>
                  </a:cubicBezTo>
                  <a:cubicBezTo>
                    <a:pt x="14530" y="29565"/>
                    <a:pt x="13498" y="29747"/>
                    <a:pt x="12741" y="29747"/>
                  </a:cubicBezTo>
                  <a:cubicBezTo>
                    <a:pt x="12739" y="29747"/>
                    <a:pt x="12737" y="29747"/>
                    <a:pt x="12736" y="29747"/>
                  </a:cubicBezTo>
                  <a:cubicBezTo>
                    <a:pt x="12244" y="29747"/>
                    <a:pt x="11613" y="29673"/>
                    <a:pt x="10993" y="29673"/>
                  </a:cubicBezTo>
                  <a:cubicBezTo>
                    <a:pt x="10859" y="29673"/>
                    <a:pt x="10726" y="29677"/>
                    <a:pt x="10595" y="29685"/>
                  </a:cubicBezTo>
                  <a:cubicBezTo>
                    <a:pt x="10451" y="28669"/>
                    <a:pt x="10198" y="27685"/>
                    <a:pt x="9677" y="26955"/>
                  </a:cubicBezTo>
                  <a:cubicBezTo>
                    <a:pt x="9547" y="26773"/>
                    <a:pt x="9397" y="26601"/>
                    <a:pt x="9238" y="26434"/>
                  </a:cubicBezTo>
                  <a:cubicBezTo>
                    <a:pt x="9518" y="26091"/>
                    <a:pt x="9746" y="25729"/>
                    <a:pt x="9982" y="25189"/>
                  </a:cubicBezTo>
                  <a:cubicBezTo>
                    <a:pt x="10432" y="24160"/>
                    <a:pt x="10773" y="23068"/>
                    <a:pt x="11029" y="21974"/>
                  </a:cubicBezTo>
                  <a:cubicBezTo>
                    <a:pt x="11257" y="20997"/>
                    <a:pt x="11462" y="19889"/>
                    <a:pt x="11517" y="18784"/>
                  </a:cubicBezTo>
                  <a:close/>
                  <a:moveTo>
                    <a:pt x="15951" y="31398"/>
                  </a:moveTo>
                  <a:cubicBezTo>
                    <a:pt x="16016" y="31398"/>
                    <a:pt x="16077" y="31403"/>
                    <a:pt x="16130" y="31417"/>
                  </a:cubicBezTo>
                  <a:cubicBezTo>
                    <a:pt x="16186" y="31432"/>
                    <a:pt x="16241" y="31443"/>
                    <a:pt x="16298" y="31449"/>
                  </a:cubicBezTo>
                  <a:cubicBezTo>
                    <a:pt x="16393" y="31743"/>
                    <a:pt x="16458" y="32051"/>
                    <a:pt x="16508" y="32363"/>
                  </a:cubicBezTo>
                  <a:cubicBezTo>
                    <a:pt x="16417" y="32327"/>
                    <a:pt x="16322" y="32302"/>
                    <a:pt x="16225" y="32293"/>
                  </a:cubicBezTo>
                  <a:cubicBezTo>
                    <a:pt x="16003" y="32269"/>
                    <a:pt x="15776" y="32260"/>
                    <a:pt x="15546" y="32260"/>
                  </a:cubicBezTo>
                  <a:cubicBezTo>
                    <a:pt x="14646" y="32260"/>
                    <a:pt x="13697" y="32404"/>
                    <a:pt x="12816" y="32418"/>
                  </a:cubicBezTo>
                  <a:cubicBezTo>
                    <a:pt x="12777" y="32419"/>
                    <a:pt x="12737" y="32419"/>
                    <a:pt x="12697" y="32419"/>
                  </a:cubicBezTo>
                  <a:cubicBezTo>
                    <a:pt x="12514" y="32419"/>
                    <a:pt x="12320" y="32414"/>
                    <a:pt x="12124" y="32414"/>
                  </a:cubicBezTo>
                  <a:cubicBezTo>
                    <a:pt x="11539" y="32414"/>
                    <a:pt x="10929" y="32460"/>
                    <a:pt x="10508" y="32830"/>
                  </a:cubicBezTo>
                  <a:cubicBezTo>
                    <a:pt x="10451" y="32881"/>
                    <a:pt x="10451" y="32968"/>
                    <a:pt x="10482" y="33031"/>
                  </a:cubicBezTo>
                  <a:cubicBezTo>
                    <a:pt x="10877" y="33825"/>
                    <a:pt x="12018" y="33965"/>
                    <a:pt x="12816" y="34070"/>
                  </a:cubicBezTo>
                  <a:cubicBezTo>
                    <a:pt x="13299" y="34134"/>
                    <a:pt x="13844" y="34183"/>
                    <a:pt x="14393" y="34183"/>
                  </a:cubicBezTo>
                  <a:cubicBezTo>
                    <a:pt x="15112" y="34183"/>
                    <a:pt x="15837" y="34098"/>
                    <a:pt x="16436" y="33849"/>
                  </a:cubicBezTo>
                  <a:cubicBezTo>
                    <a:pt x="16504" y="33820"/>
                    <a:pt x="16570" y="33784"/>
                    <a:pt x="16631" y="33740"/>
                  </a:cubicBezTo>
                  <a:cubicBezTo>
                    <a:pt x="16642" y="34037"/>
                    <a:pt x="16646" y="34331"/>
                    <a:pt x="16649" y="34617"/>
                  </a:cubicBezTo>
                  <a:cubicBezTo>
                    <a:pt x="16652" y="34807"/>
                    <a:pt x="16653" y="34988"/>
                    <a:pt x="16644" y="35161"/>
                  </a:cubicBezTo>
                  <a:cubicBezTo>
                    <a:pt x="16587" y="35030"/>
                    <a:pt x="16494" y="34916"/>
                    <a:pt x="16376" y="34850"/>
                  </a:cubicBezTo>
                  <a:cubicBezTo>
                    <a:pt x="16065" y="34674"/>
                    <a:pt x="15746" y="34622"/>
                    <a:pt x="15421" y="34622"/>
                  </a:cubicBezTo>
                  <a:cubicBezTo>
                    <a:pt x="14953" y="34622"/>
                    <a:pt x="14472" y="34730"/>
                    <a:pt x="13978" y="34737"/>
                  </a:cubicBezTo>
                  <a:cubicBezTo>
                    <a:pt x="13943" y="34737"/>
                    <a:pt x="13908" y="34738"/>
                    <a:pt x="13874" y="34738"/>
                  </a:cubicBezTo>
                  <a:cubicBezTo>
                    <a:pt x="13030" y="34738"/>
                    <a:pt x="12193" y="34591"/>
                    <a:pt x="11354" y="34591"/>
                  </a:cubicBezTo>
                  <a:cubicBezTo>
                    <a:pt x="11292" y="34591"/>
                    <a:pt x="11231" y="34591"/>
                    <a:pt x="11169" y="34593"/>
                  </a:cubicBezTo>
                  <a:cubicBezTo>
                    <a:pt x="10448" y="34612"/>
                    <a:pt x="10203" y="35549"/>
                    <a:pt x="10807" y="35932"/>
                  </a:cubicBezTo>
                  <a:cubicBezTo>
                    <a:pt x="11663" y="36474"/>
                    <a:pt x="12763" y="36647"/>
                    <a:pt x="13776" y="36647"/>
                  </a:cubicBezTo>
                  <a:cubicBezTo>
                    <a:pt x="13844" y="36647"/>
                    <a:pt x="13911" y="36646"/>
                    <a:pt x="13978" y="36644"/>
                  </a:cubicBezTo>
                  <a:cubicBezTo>
                    <a:pt x="14909" y="36624"/>
                    <a:pt x="15932" y="36596"/>
                    <a:pt x="16536" y="35854"/>
                  </a:cubicBezTo>
                  <a:lnTo>
                    <a:pt x="16536" y="35854"/>
                  </a:lnTo>
                  <a:cubicBezTo>
                    <a:pt x="16401" y="36273"/>
                    <a:pt x="16115" y="36592"/>
                    <a:pt x="15508" y="36771"/>
                  </a:cubicBezTo>
                  <a:cubicBezTo>
                    <a:pt x="14925" y="36943"/>
                    <a:pt x="14236" y="37013"/>
                    <a:pt x="13546" y="37013"/>
                  </a:cubicBezTo>
                  <a:cubicBezTo>
                    <a:pt x="12896" y="37013"/>
                    <a:pt x="12247" y="36951"/>
                    <a:pt x="11684" y="36855"/>
                  </a:cubicBezTo>
                  <a:cubicBezTo>
                    <a:pt x="11144" y="36761"/>
                    <a:pt x="10541" y="36707"/>
                    <a:pt x="10271" y="36142"/>
                  </a:cubicBezTo>
                  <a:cubicBezTo>
                    <a:pt x="10041" y="35663"/>
                    <a:pt x="10199" y="34646"/>
                    <a:pt x="10201" y="34113"/>
                  </a:cubicBezTo>
                  <a:cubicBezTo>
                    <a:pt x="10204" y="33438"/>
                    <a:pt x="10227" y="32760"/>
                    <a:pt x="10289" y="32086"/>
                  </a:cubicBezTo>
                  <a:cubicBezTo>
                    <a:pt x="10337" y="31566"/>
                    <a:pt x="10428" y="31457"/>
                    <a:pt x="10678" y="31457"/>
                  </a:cubicBezTo>
                  <a:cubicBezTo>
                    <a:pt x="10837" y="31457"/>
                    <a:pt x="11061" y="31502"/>
                    <a:pt x="11380" y="31512"/>
                  </a:cubicBezTo>
                  <a:cubicBezTo>
                    <a:pt x="11689" y="31522"/>
                    <a:pt x="12000" y="31526"/>
                    <a:pt x="12312" y="31526"/>
                  </a:cubicBezTo>
                  <a:cubicBezTo>
                    <a:pt x="12798" y="31526"/>
                    <a:pt x="13285" y="31516"/>
                    <a:pt x="13769" y="31505"/>
                  </a:cubicBezTo>
                  <a:cubicBezTo>
                    <a:pt x="14318" y="31492"/>
                    <a:pt x="14867" y="31464"/>
                    <a:pt x="15416" y="31443"/>
                  </a:cubicBezTo>
                  <a:cubicBezTo>
                    <a:pt x="15564" y="31438"/>
                    <a:pt x="15772" y="31398"/>
                    <a:pt x="15951" y="31398"/>
                  </a:cubicBezTo>
                  <a:close/>
                  <a:moveTo>
                    <a:pt x="13257" y="1"/>
                  </a:moveTo>
                  <a:cubicBezTo>
                    <a:pt x="10015" y="1"/>
                    <a:pt x="6789" y="1209"/>
                    <a:pt x="4344" y="3791"/>
                  </a:cubicBezTo>
                  <a:cubicBezTo>
                    <a:pt x="1447" y="6852"/>
                    <a:pt x="224" y="10814"/>
                    <a:pt x="477" y="15007"/>
                  </a:cubicBezTo>
                  <a:cubicBezTo>
                    <a:pt x="735" y="19311"/>
                    <a:pt x="2586" y="22701"/>
                    <a:pt x="5675" y="25629"/>
                  </a:cubicBezTo>
                  <a:cubicBezTo>
                    <a:pt x="6595" y="26501"/>
                    <a:pt x="8139" y="27366"/>
                    <a:pt x="8492" y="28635"/>
                  </a:cubicBezTo>
                  <a:cubicBezTo>
                    <a:pt x="8662" y="29246"/>
                    <a:pt x="8777" y="29878"/>
                    <a:pt x="8865" y="30515"/>
                  </a:cubicBezTo>
                  <a:cubicBezTo>
                    <a:pt x="8831" y="30565"/>
                    <a:pt x="8801" y="30619"/>
                    <a:pt x="8774" y="30674"/>
                  </a:cubicBezTo>
                  <a:cubicBezTo>
                    <a:pt x="8430" y="31424"/>
                    <a:pt x="8486" y="32439"/>
                    <a:pt x="8455" y="33244"/>
                  </a:cubicBezTo>
                  <a:cubicBezTo>
                    <a:pt x="8413" y="34321"/>
                    <a:pt x="8342" y="35499"/>
                    <a:pt x="8559" y="36562"/>
                  </a:cubicBezTo>
                  <a:cubicBezTo>
                    <a:pt x="8913" y="38291"/>
                    <a:pt x="11018" y="38848"/>
                    <a:pt x="13060" y="38848"/>
                  </a:cubicBezTo>
                  <a:cubicBezTo>
                    <a:pt x="14333" y="38848"/>
                    <a:pt x="15580" y="38632"/>
                    <a:pt x="16364" y="38349"/>
                  </a:cubicBezTo>
                  <a:cubicBezTo>
                    <a:pt x="17563" y="37916"/>
                    <a:pt x="18237" y="37096"/>
                    <a:pt x="18378" y="35818"/>
                  </a:cubicBezTo>
                  <a:cubicBezTo>
                    <a:pt x="18548" y="34262"/>
                    <a:pt x="18481" y="32311"/>
                    <a:pt x="17955" y="30831"/>
                  </a:cubicBezTo>
                  <a:cubicBezTo>
                    <a:pt x="17948" y="30813"/>
                    <a:pt x="17941" y="30798"/>
                    <a:pt x="17932" y="30782"/>
                  </a:cubicBezTo>
                  <a:cubicBezTo>
                    <a:pt x="18026" y="29699"/>
                    <a:pt x="18212" y="28577"/>
                    <a:pt x="18762" y="27862"/>
                  </a:cubicBezTo>
                  <a:cubicBezTo>
                    <a:pt x="19376" y="27065"/>
                    <a:pt x="20353" y="26440"/>
                    <a:pt x="21085" y="25753"/>
                  </a:cubicBezTo>
                  <a:cubicBezTo>
                    <a:pt x="22095" y="24808"/>
                    <a:pt x="23043" y="23797"/>
                    <a:pt x="23859" y="22679"/>
                  </a:cubicBezTo>
                  <a:cubicBezTo>
                    <a:pt x="27270" y="18001"/>
                    <a:pt x="27364" y="10313"/>
                    <a:pt x="24116" y="5497"/>
                  </a:cubicBezTo>
                  <a:cubicBezTo>
                    <a:pt x="21510" y="1945"/>
                    <a:pt x="17370" y="1"/>
                    <a:pt x="13257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7883897" y="2180450"/>
              <a:ext cx="88196" cy="53786"/>
            </a:xfrm>
            <a:custGeom>
              <a:avLst/>
              <a:gdLst/>
              <a:ahLst/>
              <a:cxnLst/>
              <a:rect l="l" t="t" r="r" b="b"/>
              <a:pathLst>
                <a:path w="7551" h="4605" extrusionOk="0">
                  <a:moveTo>
                    <a:pt x="5837" y="1"/>
                  </a:moveTo>
                  <a:cubicBezTo>
                    <a:pt x="5570" y="1"/>
                    <a:pt x="5305" y="63"/>
                    <a:pt x="5083" y="185"/>
                  </a:cubicBezTo>
                  <a:cubicBezTo>
                    <a:pt x="4175" y="686"/>
                    <a:pt x="3260" y="1185"/>
                    <a:pt x="2379" y="1731"/>
                  </a:cubicBezTo>
                  <a:cubicBezTo>
                    <a:pt x="1619" y="2202"/>
                    <a:pt x="707" y="2680"/>
                    <a:pt x="279" y="3492"/>
                  </a:cubicBezTo>
                  <a:cubicBezTo>
                    <a:pt x="1" y="4019"/>
                    <a:pt x="359" y="4530"/>
                    <a:pt x="910" y="4591"/>
                  </a:cubicBezTo>
                  <a:cubicBezTo>
                    <a:pt x="992" y="4600"/>
                    <a:pt x="1073" y="4604"/>
                    <a:pt x="1155" y="4604"/>
                  </a:cubicBezTo>
                  <a:cubicBezTo>
                    <a:pt x="1962" y="4604"/>
                    <a:pt x="2764" y="4187"/>
                    <a:pt x="3504" y="3903"/>
                  </a:cubicBezTo>
                  <a:cubicBezTo>
                    <a:pt x="4406" y="3556"/>
                    <a:pt x="5308" y="3207"/>
                    <a:pt x="6218" y="2881"/>
                  </a:cubicBezTo>
                  <a:cubicBezTo>
                    <a:pt x="6913" y="2632"/>
                    <a:pt x="7551" y="1857"/>
                    <a:pt x="7249" y="1067"/>
                  </a:cubicBezTo>
                  <a:cubicBezTo>
                    <a:pt x="7203" y="949"/>
                    <a:pt x="7154" y="829"/>
                    <a:pt x="7100" y="714"/>
                  </a:cubicBezTo>
                  <a:cubicBezTo>
                    <a:pt x="6870" y="232"/>
                    <a:pt x="6351" y="1"/>
                    <a:pt x="5837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7903905" y="2260157"/>
              <a:ext cx="94047" cy="35367"/>
            </a:xfrm>
            <a:custGeom>
              <a:avLst/>
              <a:gdLst/>
              <a:ahLst/>
              <a:cxnLst/>
              <a:rect l="l" t="t" r="r" b="b"/>
              <a:pathLst>
                <a:path w="8052" h="3028" extrusionOk="0">
                  <a:moveTo>
                    <a:pt x="5439" y="0"/>
                  </a:moveTo>
                  <a:cubicBezTo>
                    <a:pt x="3806" y="0"/>
                    <a:pt x="1910" y="99"/>
                    <a:pt x="498" y="763"/>
                  </a:cubicBezTo>
                  <a:cubicBezTo>
                    <a:pt x="7" y="992"/>
                    <a:pt x="0" y="1839"/>
                    <a:pt x="498" y="2068"/>
                  </a:cubicBezTo>
                  <a:cubicBezTo>
                    <a:pt x="2128" y="2815"/>
                    <a:pt x="4357" y="2896"/>
                    <a:pt x="6128" y="3023"/>
                  </a:cubicBezTo>
                  <a:cubicBezTo>
                    <a:pt x="6170" y="3027"/>
                    <a:pt x="6211" y="3028"/>
                    <a:pt x="6251" y="3028"/>
                  </a:cubicBezTo>
                  <a:cubicBezTo>
                    <a:pt x="8052" y="3028"/>
                    <a:pt x="8045" y="27"/>
                    <a:pt x="6128" y="5"/>
                  </a:cubicBezTo>
                  <a:cubicBezTo>
                    <a:pt x="5906" y="2"/>
                    <a:pt x="5675" y="0"/>
                    <a:pt x="5439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891664" y="2334269"/>
              <a:ext cx="83722" cy="53927"/>
            </a:xfrm>
            <a:custGeom>
              <a:avLst/>
              <a:gdLst/>
              <a:ahLst/>
              <a:cxnLst/>
              <a:rect l="l" t="t" r="r" b="b"/>
              <a:pathLst>
                <a:path w="7168" h="4617" extrusionOk="0">
                  <a:moveTo>
                    <a:pt x="957" y="0"/>
                  </a:moveTo>
                  <a:cubicBezTo>
                    <a:pt x="387" y="0"/>
                    <a:pt x="2" y="215"/>
                    <a:pt x="1" y="797"/>
                  </a:cubicBezTo>
                  <a:cubicBezTo>
                    <a:pt x="0" y="1681"/>
                    <a:pt x="851" y="2247"/>
                    <a:pt x="1500" y="2721"/>
                  </a:cubicBezTo>
                  <a:cubicBezTo>
                    <a:pt x="2311" y="3311"/>
                    <a:pt x="3171" y="3834"/>
                    <a:pt x="4017" y="4372"/>
                  </a:cubicBezTo>
                  <a:cubicBezTo>
                    <a:pt x="4284" y="4542"/>
                    <a:pt x="4550" y="4616"/>
                    <a:pt x="4801" y="4616"/>
                  </a:cubicBezTo>
                  <a:cubicBezTo>
                    <a:pt x="6200" y="4616"/>
                    <a:pt x="7168" y="2327"/>
                    <a:pt x="5614" y="1640"/>
                  </a:cubicBezTo>
                  <a:cubicBezTo>
                    <a:pt x="5081" y="1405"/>
                    <a:pt x="2414" y="0"/>
                    <a:pt x="957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7483657" y="2180438"/>
              <a:ext cx="88161" cy="53798"/>
            </a:xfrm>
            <a:custGeom>
              <a:avLst/>
              <a:gdLst/>
              <a:ahLst/>
              <a:cxnLst/>
              <a:rect l="l" t="t" r="r" b="b"/>
              <a:pathLst>
                <a:path w="7548" h="4606" extrusionOk="0">
                  <a:moveTo>
                    <a:pt x="1709" y="1"/>
                  </a:moveTo>
                  <a:cubicBezTo>
                    <a:pt x="1197" y="1"/>
                    <a:pt x="679" y="232"/>
                    <a:pt x="449" y="715"/>
                  </a:cubicBezTo>
                  <a:cubicBezTo>
                    <a:pt x="394" y="830"/>
                    <a:pt x="346" y="950"/>
                    <a:pt x="301" y="1068"/>
                  </a:cubicBezTo>
                  <a:cubicBezTo>
                    <a:pt x="0" y="1851"/>
                    <a:pt x="641" y="2634"/>
                    <a:pt x="1330" y="2882"/>
                  </a:cubicBezTo>
                  <a:cubicBezTo>
                    <a:pt x="2241" y="3208"/>
                    <a:pt x="3142" y="3557"/>
                    <a:pt x="4046" y="3904"/>
                  </a:cubicBezTo>
                  <a:cubicBezTo>
                    <a:pt x="4786" y="4188"/>
                    <a:pt x="5588" y="4605"/>
                    <a:pt x="6394" y="4605"/>
                  </a:cubicBezTo>
                  <a:cubicBezTo>
                    <a:pt x="6475" y="4605"/>
                    <a:pt x="6557" y="4601"/>
                    <a:pt x="6638" y="4592"/>
                  </a:cubicBezTo>
                  <a:cubicBezTo>
                    <a:pt x="7190" y="4531"/>
                    <a:pt x="7547" y="4020"/>
                    <a:pt x="7269" y="3493"/>
                  </a:cubicBezTo>
                  <a:cubicBezTo>
                    <a:pt x="6842" y="2681"/>
                    <a:pt x="5930" y="2203"/>
                    <a:pt x="5171" y="1732"/>
                  </a:cubicBezTo>
                  <a:cubicBezTo>
                    <a:pt x="4290" y="1186"/>
                    <a:pt x="3375" y="685"/>
                    <a:pt x="2466" y="186"/>
                  </a:cubicBezTo>
                  <a:cubicBezTo>
                    <a:pt x="2242" y="63"/>
                    <a:pt x="1976" y="1"/>
                    <a:pt x="1709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457739" y="2260157"/>
              <a:ext cx="94094" cy="35367"/>
            </a:xfrm>
            <a:custGeom>
              <a:avLst/>
              <a:gdLst/>
              <a:ahLst/>
              <a:cxnLst/>
              <a:rect l="l" t="t" r="r" b="b"/>
              <a:pathLst>
                <a:path w="8056" h="3028" extrusionOk="0">
                  <a:moveTo>
                    <a:pt x="2603" y="0"/>
                  </a:moveTo>
                  <a:cubicBezTo>
                    <a:pt x="2371" y="0"/>
                    <a:pt x="2145" y="2"/>
                    <a:pt x="1927" y="5"/>
                  </a:cubicBezTo>
                  <a:cubicBezTo>
                    <a:pt x="14" y="27"/>
                    <a:pt x="1" y="3028"/>
                    <a:pt x="1804" y="3028"/>
                  </a:cubicBezTo>
                  <a:cubicBezTo>
                    <a:pt x="1844" y="3028"/>
                    <a:pt x="1885" y="3027"/>
                    <a:pt x="1927" y="3023"/>
                  </a:cubicBezTo>
                  <a:cubicBezTo>
                    <a:pt x="3701" y="2895"/>
                    <a:pt x="5930" y="2815"/>
                    <a:pt x="7558" y="2068"/>
                  </a:cubicBezTo>
                  <a:cubicBezTo>
                    <a:pt x="8055" y="1839"/>
                    <a:pt x="8049" y="992"/>
                    <a:pt x="7558" y="763"/>
                  </a:cubicBezTo>
                  <a:cubicBezTo>
                    <a:pt x="6141" y="97"/>
                    <a:pt x="4237" y="0"/>
                    <a:pt x="2603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480352" y="2334082"/>
              <a:ext cx="100308" cy="54113"/>
            </a:xfrm>
            <a:custGeom>
              <a:avLst/>
              <a:gdLst/>
              <a:ahLst/>
              <a:cxnLst/>
              <a:rect l="l" t="t" r="r" b="b"/>
              <a:pathLst>
                <a:path w="8588" h="4633" extrusionOk="0">
                  <a:moveTo>
                    <a:pt x="6046" y="1"/>
                  </a:moveTo>
                  <a:cubicBezTo>
                    <a:pt x="5469" y="1"/>
                    <a:pt x="4847" y="263"/>
                    <a:pt x="4349" y="457"/>
                  </a:cubicBezTo>
                  <a:cubicBezTo>
                    <a:pt x="3404" y="825"/>
                    <a:pt x="2480" y="1246"/>
                    <a:pt x="1553" y="1656"/>
                  </a:cubicBezTo>
                  <a:cubicBezTo>
                    <a:pt x="1" y="2342"/>
                    <a:pt x="965" y="4633"/>
                    <a:pt x="2365" y="4633"/>
                  </a:cubicBezTo>
                  <a:cubicBezTo>
                    <a:pt x="2617" y="4633"/>
                    <a:pt x="2883" y="4559"/>
                    <a:pt x="3150" y="4388"/>
                  </a:cubicBezTo>
                  <a:cubicBezTo>
                    <a:pt x="3868" y="3931"/>
                    <a:pt x="8587" y="1388"/>
                    <a:pt x="6825" y="218"/>
                  </a:cubicBezTo>
                  <a:cubicBezTo>
                    <a:pt x="6588" y="61"/>
                    <a:pt x="6322" y="1"/>
                    <a:pt x="6046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3" name="Google Shape;2513;p38"/>
          <p:cNvGrpSpPr/>
          <p:nvPr/>
        </p:nvGrpSpPr>
        <p:grpSpPr>
          <a:xfrm>
            <a:off x="219741" y="470529"/>
            <a:ext cx="8704519" cy="4667996"/>
            <a:chOff x="224124" y="470529"/>
            <a:chExt cx="8704519" cy="4667996"/>
          </a:xfrm>
        </p:grpSpPr>
        <p:grpSp>
          <p:nvGrpSpPr>
            <p:cNvPr id="2514" name="Google Shape;2514;p38"/>
            <p:cNvGrpSpPr/>
            <p:nvPr/>
          </p:nvGrpSpPr>
          <p:grpSpPr>
            <a:xfrm rot="-5400000">
              <a:off x="4464435" y="674318"/>
              <a:ext cx="4667996" cy="4260419"/>
              <a:chOff x="59" y="648963"/>
              <a:chExt cx="9143969" cy="4260419"/>
            </a:xfrm>
          </p:grpSpPr>
          <p:sp>
            <p:nvSpPr>
              <p:cNvPr id="2515" name="Google Shape;2515;p38"/>
              <p:cNvSpPr/>
              <p:nvPr/>
            </p:nvSpPr>
            <p:spPr>
              <a:xfrm>
                <a:off x="59" y="8414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8"/>
              <p:cNvSpPr/>
              <p:nvPr/>
            </p:nvSpPr>
            <p:spPr>
              <a:xfrm>
                <a:off x="59" y="103400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8"/>
              <p:cNvSpPr/>
              <p:nvPr/>
            </p:nvSpPr>
            <p:spPr>
              <a:xfrm>
                <a:off x="59" y="122880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8"/>
              <p:cNvSpPr/>
              <p:nvPr/>
            </p:nvSpPr>
            <p:spPr>
              <a:xfrm>
                <a:off x="59" y="142132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8"/>
              <p:cNvSpPr/>
              <p:nvPr/>
            </p:nvSpPr>
            <p:spPr>
              <a:xfrm>
                <a:off x="59" y="161390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8"/>
              <p:cNvSpPr/>
              <p:nvPr/>
            </p:nvSpPr>
            <p:spPr>
              <a:xfrm>
                <a:off x="59" y="180642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8"/>
              <p:cNvSpPr/>
              <p:nvPr/>
            </p:nvSpPr>
            <p:spPr>
              <a:xfrm>
                <a:off x="59" y="199900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8"/>
              <p:cNvSpPr/>
              <p:nvPr/>
            </p:nvSpPr>
            <p:spPr>
              <a:xfrm>
                <a:off x="59" y="219374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8"/>
              <p:cNvSpPr/>
              <p:nvPr/>
            </p:nvSpPr>
            <p:spPr>
              <a:xfrm>
                <a:off x="59" y="238632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8"/>
              <p:cNvSpPr/>
              <p:nvPr/>
            </p:nvSpPr>
            <p:spPr>
              <a:xfrm>
                <a:off x="59" y="257884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38"/>
              <p:cNvSpPr/>
              <p:nvPr/>
            </p:nvSpPr>
            <p:spPr>
              <a:xfrm>
                <a:off x="59" y="277136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8"/>
              <p:cNvSpPr/>
              <p:nvPr/>
            </p:nvSpPr>
            <p:spPr>
              <a:xfrm>
                <a:off x="59" y="296615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8"/>
              <p:cNvSpPr/>
              <p:nvPr/>
            </p:nvSpPr>
            <p:spPr>
              <a:xfrm>
                <a:off x="59" y="315867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8"/>
              <p:cNvSpPr/>
              <p:nvPr/>
            </p:nvSpPr>
            <p:spPr>
              <a:xfrm>
                <a:off x="59" y="335125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38"/>
              <p:cNvSpPr/>
              <p:nvPr/>
            </p:nvSpPr>
            <p:spPr>
              <a:xfrm>
                <a:off x="59" y="354377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8"/>
              <p:cNvSpPr/>
              <p:nvPr/>
            </p:nvSpPr>
            <p:spPr>
              <a:xfrm>
                <a:off x="59" y="373636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38"/>
              <p:cNvSpPr/>
              <p:nvPr/>
            </p:nvSpPr>
            <p:spPr>
              <a:xfrm>
                <a:off x="59" y="392888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8"/>
              <p:cNvSpPr/>
              <p:nvPr/>
            </p:nvSpPr>
            <p:spPr>
              <a:xfrm>
                <a:off x="59" y="412367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8"/>
              <p:cNvSpPr/>
              <p:nvPr/>
            </p:nvSpPr>
            <p:spPr>
              <a:xfrm>
                <a:off x="59" y="431619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8"/>
              <p:cNvSpPr/>
              <p:nvPr/>
            </p:nvSpPr>
            <p:spPr>
              <a:xfrm>
                <a:off x="59" y="450871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8"/>
              <p:cNvSpPr/>
              <p:nvPr/>
            </p:nvSpPr>
            <p:spPr>
              <a:xfrm>
                <a:off x="59" y="470129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8"/>
              <p:cNvSpPr/>
              <p:nvPr/>
            </p:nvSpPr>
            <p:spPr>
              <a:xfrm>
                <a:off x="59" y="489603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8"/>
              <p:cNvSpPr/>
              <p:nvPr/>
            </p:nvSpPr>
            <p:spPr>
              <a:xfrm>
                <a:off x="59" y="64896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8" name="Google Shape;2538;p38"/>
            <p:cNvGrpSpPr/>
            <p:nvPr/>
          </p:nvGrpSpPr>
          <p:grpSpPr>
            <a:xfrm rot="-5400000">
              <a:off x="20335" y="674318"/>
              <a:ext cx="4667996" cy="4260419"/>
              <a:chOff x="59" y="648963"/>
              <a:chExt cx="9143969" cy="4260419"/>
            </a:xfrm>
          </p:grpSpPr>
          <p:sp>
            <p:nvSpPr>
              <p:cNvPr id="2539" name="Google Shape;2539;p38"/>
              <p:cNvSpPr/>
              <p:nvPr/>
            </p:nvSpPr>
            <p:spPr>
              <a:xfrm>
                <a:off x="59" y="8414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8"/>
              <p:cNvSpPr/>
              <p:nvPr/>
            </p:nvSpPr>
            <p:spPr>
              <a:xfrm>
                <a:off x="59" y="103400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8"/>
              <p:cNvSpPr/>
              <p:nvPr/>
            </p:nvSpPr>
            <p:spPr>
              <a:xfrm>
                <a:off x="59" y="122880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8"/>
              <p:cNvSpPr/>
              <p:nvPr/>
            </p:nvSpPr>
            <p:spPr>
              <a:xfrm>
                <a:off x="59" y="142132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8"/>
              <p:cNvSpPr/>
              <p:nvPr/>
            </p:nvSpPr>
            <p:spPr>
              <a:xfrm>
                <a:off x="59" y="161390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8"/>
              <p:cNvSpPr/>
              <p:nvPr/>
            </p:nvSpPr>
            <p:spPr>
              <a:xfrm>
                <a:off x="59" y="180642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8"/>
              <p:cNvSpPr/>
              <p:nvPr/>
            </p:nvSpPr>
            <p:spPr>
              <a:xfrm>
                <a:off x="59" y="199900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8"/>
              <p:cNvSpPr/>
              <p:nvPr/>
            </p:nvSpPr>
            <p:spPr>
              <a:xfrm>
                <a:off x="59" y="219374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8"/>
              <p:cNvSpPr/>
              <p:nvPr/>
            </p:nvSpPr>
            <p:spPr>
              <a:xfrm>
                <a:off x="59" y="238632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8"/>
              <p:cNvSpPr/>
              <p:nvPr/>
            </p:nvSpPr>
            <p:spPr>
              <a:xfrm>
                <a:off x="59" y="257884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8"/>
              <p:cNvSpPr/>
              <p:nvPr/>
            </p:nvSpPr>
            <p:spPr>
              <a:xfrm>
                <a:off x="59" y="277136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8"/>
              <p:cNvSpPr/>
              <p:nvPr/>
            </p:nvSpPr>
            <p:spPr>
              <a:xfrm>
                <a:off x="59" y="296615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8"/>
              <p:cNvSpPr/>
              <p:nvPr/>
            </p:nvSpPr>
            <p:spPr>
              <a:xfrm>
                <a:off x="59" y="315867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8"/>
              <p:cNvSpPr/>
              <p:nvPr/>
            </p:nvSpPr>
            <p:spPr>
              <a:xfrm>
                <a:off x="59" y="335125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8"/>
              <p:cNvSpPr/>
              <p:nvPr/>
            </p:nvSpPr>
            <p:spPr>
              <a:xfrm>
                <a:off x="59" y="354377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8"/>
              <p:cNvSpPr/>
              <p:nvPr/>
            </p:nvSpPr>
            <p:spPr>
              <a:xfrm>
                <a:off x="59" y="373636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8"/>
              <p:cNvSpPr/>
              <p:nvPr/>
            </p:nvSpPr>
            <p:spPr>
              <a:xfrm>
                <a:off x="59" y="392888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8"/>
              <p:cNvSpPr/>
              <p:nvPr/>
            </p:nvSpPr>
            <p:spPr>
              <a:xfrm>
                <a:off x="59" y="412367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8"/>
              <p:cNvSpPr/>
              <p:nvPr/>
            </p:nvSpPr>
            <p:spPr>
              <a:xfrm>
                <a:off x="59" y="431619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8"/>
              <p:cNvSpPr/>
              <p:nvPr/>
            </p:nvSpPr>
            <p:spPr>
              <a:xfrm>
                <a:off x="59" y="450871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8"/>
              <p:cNvSpPr/>
              <p:nvPr/>
            </p:nvSpPr>
            <p:spPr>
              <a:xfrm>
                <a:off x="59" y="470129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8"/>
              <p:cNvSpPr/>
              <p:nvPr/>
            </p:nvSpPr>
            <p:spPr>
              <a:xfrm>
                <a:off x="59" y="489603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8"/>
              <p:cNvSpPr/>
              <p:nvPr/>
            </p:nvSpPr>
            <p:spPr>
              <a:xfrm>
                <a:off x="59" y="64896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62" name="Google Shape;2562;p38"/>
          <p:cNvGrpSpPr/>
          <p:nvPr/>
        </p:nvGrpSpPr>
        <p:grpSpPr>
          <a:xfrm>
            <a:off x="220075" y="648974"/>
            <a:ext cx="8704144" cy="4260419"/>
            <a:chOff x="59" y="648963"/>
            <a:chExt cx="9143969" cy="4260419"/>
          </a:xfrm>
        </p:grpSpPr>
        <p:sp>
          <p:nvSpPr>
            <p:cNvPr id="2563" name="Google Shape;2563;p38"/>
            <p:cNvSpPr/>
            <p:nvPr/>
          </p:nvSpPr>
          <p:spPr>
            <a:xfrm>
              <a:off x="59" y="84148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59" y="103400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59" y="122880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59" y="142132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59" y="1613905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59" y="180642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59" y="1999006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59" y="219374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59" y="2386321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59" y="2578842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59" y="2771362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59" y="2966158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59" y="3158678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59" y="335125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59" y="3543779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59" y="3736360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59" y="39288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59" y="412367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59" y="43161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59" y="450871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59" y="470129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59" y="489603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59" y="6489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6" name="Google Shape;2586;p38"/>
          <p:cNvSpPr/>
          <p:nvPr/>
        </p:nvSpPr>
        <p:spPr>
          <a:xfrm>
            <a:off x="-28" y="456438"/>
            <a:ext cx="9143969" cy="15564"/>
          </a:xfrm>
          <a:custGeom>
            <a:avLst/>
            <a:gdLst/>
            <a:ahLst/>
            <a:cxnLst/>
            <a:rect l="l" t="t" r="r" b="b"/>
            <a:pathLst>
              <a:path w="63221" h="260" extrusionOk="0">
                <a:moveTo>
                  <a:pt x="1" y="0"/>
                </a:moveTo>
                <a:lnTo>
                  <a:pt x="1" y="259"/>
                </a:lnTo>
                <a:lnTo>
                  <a:pt x="63221" y="259"/>
                </a:lnTo>
                <a:lnTo>
                  <a:pt x="63221" y="0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7" name="Google Shape;2587;p38"/>
          <p:cNvGrpSpPr/>
          <p:nvPr/>
        </p:nvGrpSpPr>
        <p:grpSpPr>
          <a:xfrm>
            <a:off x="597942" y="31"/>
            <a:ext cx="7948252" cy="367803"/>
            <a:chOff x="597942" y="31"/>
            <a:chExt cx="7948252" cy="367803"/>
          </a:xfrm>
        </p:grpSpPr>
        <p:grpSp>
          <p:nvGrpSpPr>
            <p:cNvPr id="2588" name="Google Shape;2588;p38"/>
            <p:cNvGrpSpPr/>
            <p:nvPr/>
          </p:nvGrpSpPr>
          <p:grpSpPr>
            <a:xfrm>
              <a:off x="597942" y="187534"/>
              <a:ext cx="7948252" cy="180300"/>
              <a:chOff x="597942" y="187534"/>
              <a:chExt cx="7948252" cy="180300"/>
            </a:xfrm>
          </p:grpSpPr>
          <p:sp>
            <p:nvSpPr>
              <p:cNvPr id="2589" name="Google Shape;2589;p38"/>
              <p:cNvSpPr/>
              <p:nvPr/>
            </p:nvSpPr>
            <p:spPr>
              <a:xfrm>
                <a:off x="4105921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8"/>
              <p:cNvSpPr/>
              <p:nvPr/>
            </p:nvSpPr>
            <p:spPr>
              <a:xfrm>
                <a:off x="3404325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8"/>
              <p:cNvSpPr/>
              <p:nvPr/>
            </p:nvSpPr>
            <p:spPr>
              <a:xfrm>
                <a:off x="2702729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8"/>
              <p:cNvSpPr/>
              <p:nvPr/>
            </p:nvSpPr>
            <p:spPr>
              <a:xfrm>
                <a:off x="2001134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8"/>
              <p:cNvSpPr/>
              <p:nvPr/>
            </p:nvSpPr>
            <p:spPr>
              <a:xfrm>
                <a:off x="1299538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8"/>
              <p:cNvSpPr/>
              <p:nvPr/>
            </p:nvSpPr>
            <p:spPr>
              <a:xfrm>
                <a:off x="597942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8"/>
              <p:cNvSpPr/>
              <p:nvPr/>
            </p:nvSpPr>
            <p:spPr>
              <a:xfrm>
                <a:off x="4807516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8"/>
              <p:cNvSpPr/>
              <p:nvPr/>
            </p:nvSpPr>
            <p:spPr>
              <a:xfrm>
                <a:off x="5509112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8"/>
              <p:cNvSpPr/>
              <p:nvPr/>
            </p:nvSpPr>
            <p:spPr>
              <a:xfrm>
                <a:off x="6210708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8"/>
              <p:cNvSpPr/>
              <p:nvPr/>
            </p:nvSpPr>
            <p:spPr>
              <a:xfrm>
                <a:off x="6912303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8"/>
              <p:cNvSpPr/>
              <p:nvPr/>
            </p:nvSpPr>
            <p:spPr>
              <a:xfrm>
                <a:off x="7613899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8"/>
              <p:cNvSpPr/>
              <p:nvPr/>
            </p:nvSpPr>
            <p:spPr>
              <a:xfrm>
                <a:off x="8315495" y="18753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1" name="Google Shape;2601;p38"/>
            <p:cNvGrpSpPr/>
            <p:nvPr/>
          </p:nvGrpSpPr>
          <p:grpSpPr>
            <a:xfrm>
              <a:off x="645872" y="31"/>
              <a:ext cx="7860381" cy="326536"/>
              <a:chOff x="645872" y="31"/>
              <a:chExt cx="7860381" cy="326536"/>
            </a:xfrm>
          </p:grpSpPr>
          <p:sp>
            <p:nvSpPr>
              <p:cNvPr id="2602" name="Google Shape;2602;p38"/>
              <p:cNvSpPr/>
              <p:nvPr/>
            </p:nvSpPr>
            <p:spPr>
              <a:xfrm rot="-5400000">
                <a:off x="3995922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8"/>
              <p:cNvSpPr/>
              <p:nvPr/>
            </p:nvSpPr>
            <p:spPr>
              <a:xfrm rot="-5400000">
                <a:off x="4128831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8"/>
              <p:cNvSpPr/>
              <p:nvPr/>
            </p:nvSpPr>
            <p:spPr>
              <a:xfrm rot="-5400000">
                <a:off x="3294327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8"/>
              <p:cNvSpPr/>
              <p:nvPr/>
            </p:nvSpPr>
            <p:spPr>
              <a:xfrm rot="-5400000">
                <a:off x="3427235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8"/>
              <p:cNvSpPr/>
              <p:nvPr/>
            </p:nvSpPr>
            <p:spPr>
              <a:xfrm rot="-5400000">
                <a:off x="2592731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8"/>
              <p:cNvSpPr/>
              <p:nvPr/>
            </p:nvSpPr>
            <p:spPr>
              <a:xfrm rot="-5400000">
                <a:off x="2725639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8"/>
              <p:cNvSpPr/>
              <p:nvPr/>
            </p:nvSpPr>
            <p:spPr>
              <a:xfrm rot="-5400000">
                <a:off x="1891135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8"/>
              <p:cNvSpPr/>
              <p:nvPr/>
            </p:nvSpPr>
            <p:spPr>
              <a:xfrm rot="-5400000">
                <a:off x="2024044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8"/>
              <p:cNvSpPr/>
              <p:nvPr/>
            </p:nvSpPr>
            <p:spPr>
              <a:xfrm rot="-5400000">
                <a:off x="1189539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8"/>
              <p:cNvSpPr/>
              <p:nvPr/>
            </p:nvSpPr>
            <p:spPr>
              <a:xfrm rot="-5400000">
                <a:off x="1322448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8"/>
              <p:cNvSpPr/>
              <p:nvPr/>
            </p:nvSpPr>
            <p:spPr>
              <a:xfrm rot="-5400000">
                <a:off x="487944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8"/>
              <p:cNvSpPr/>
              <p:nvPr/>
            </p:nvSpPr>
            <p:spPr>
              <a:xfrm rot="-5400000">
                <a:off x="620852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8"/>
              <p:cNvSpPr/>
              <p:nvPr/>
            </p:nvSpPr>
            <p:spPr>
              <a:xfrm rot="-5400000">
                <a:off x="4697518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8"/>
              <p:cNvSpPr/>
              <p:nvPr/>
            </p:nvSpPr>
            <p:spPr>
              <a:xfrm rot="-5400000">
                <a:off x="4830426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8"/>
              <p:cNvSpPr/>
              <p:nvPr/>
            </p:nvSpPr>
            <p:spPr>
              <a:xfrm rot="-5400000">
                <a:off x="5399114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8"/>
              <p:cNvSpPr/>
              <p:nvPr/>
            </p:nvSpPr>
            <p:spPr>
              <a:xfrm rot="-5400000">
                <a:off x="5532022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8"/>
              <p:cNvSpPr/>
              <p:nvPr/>
            </p:nvSpPr>
            <p:spPr>
              <a:xfrm rot="-5400000">
                <a:off x="6100709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8"/>
              <p:cNvSpPr/>
              <p:nvPr/>
            </p:nvSpPr>
            <p:spPr>
              <a:xfrm rot="-5400000">
                <a:off x="6233618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38"/>
              <p:cNvSpPr/>
              <p:nvPr/>
            </p:nvSpPr>
            <p:spPr>
              <a:xfrm rot="-5400000">
                <a:off x="6802305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8"/>
              <p:cNvSpPr/>
              <p:nvPr/>
            </p:nvSpPr>
            <p:spPr>
              <a:xfrm rot="-5400000">
                <a:off x="6935214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8"/>
              <p:cNvSpPr/>
              <p:nvPr/>
            </p:nvSpPr>
            <p:spPr>
              <a:xfrm rot="-5400000">
                <a:off x="7503901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8"/>
              <p:cNvSpPr/>
              <p:nvPr/>
            </p:nvSpPr>
            <p:spPr>
              <a:xfrm rot="-5400000">
                <a:off x="7636809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8"/>
              <p:cNvSpPr/>
              <p:nvPr/>
            </p:nvSpPr>
            <p:spPr>
              <a:xfrm rot="-5400000">
                <a:off x="8205496" y="15795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8"/>
              <p:cNvSpPr/>
              <p:nvPr/>
            </p:nvSpPr>
            <p:spPr>
              <a:xfrm rot="-5400000">
                <a:off x="8338405" y="15871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7" name="Google Shape;2627;p39"/>
          <p:cNvGrpSpPr/>
          <p:nvPr/>
        </p:nvGrpSpPr>
        <p:grpSpPr>
          <a:xfrm>
            <a:off x="713231" y="345278"/>
            <a:ext cx="8430740" cy="4452944"/>
            <a:chOff x="713231" y="249014"/>
            <a:chExt cx="8430740" cy="4452944"/>
          </a:xfrm>
        </p:grpSpPr>
        <p:sp>
          <p:nvSpPr>
            <p:cNvPr id="2628" name="Google Shape;2628;p39"/>
            <p:cNvSpPr/>
            <p:nvPr/>
          </p:nvSpPr>
          <p:spPr>
            <a:xfrm>
              <a:off x="713231" y="634064"/>
              <a:ext cx="8430740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>
              <a:off x="713231" y="826584"/>
              <a:ext cx="8430740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9"/>
            <p:cNvSpPr/>
            <p:nvPr/>
          </p:nvSpPr>
          <p:spPr>
            <a:xfrm>
              <a:off x="713231" y="1021379"/>
              <a:ext cx="8430740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9"/>
            <p:cNvSpPr/>
            <p:nvPr/>
          </p:nvSpPr>
          <p:spPr>
            <a:xfrm>
              <a:off x="713231" y="1213900"/>
              <a:ext cx="8430740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9"/>
            <p:cNvSpPr/>
            <p:nvPr/>
          </p:nvSpPr>
          <p:spPr>
            <a:xfrm>
              <a:off x="713231" y="1406480"/>
              <a:ext cx="8430740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9"/>
            <p:cNvSpPr/>
            <p:nvPr/>
          </p:nvSpPr>
          <p:spPr>
            <a:xfrm>
              <a:off x="713231" y="1599001"/>
              <a:ext cx="8430740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9"/>
            <p:cNvSpPr/>
            <p:nvPr/>
          </p:nvSpPr>
          <p:spPr>
            <a:xfrm>
              <a:off x="713231" y="1791581"/>
              <a:ext cx="8430740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9"/>
            <p:cNvSpPr/>
            <p:nvPr/>
          </p:nvSpPr>
          <p:spPr>
            <a:xfrm>
              <a:off x="713231" y="1986317"/>
              <a:ext cx="8430740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9"/>
            <p:cNvSpPr/>
            <p:nvPr/>
          </p:nvSpPr>
          <p:spPr>
            <a:xfrm>
              <a:off x="713231" y="2178897"/>
              <a:ext cx="8430740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9"/>
            <p:cNvSpPr/>
            <p:nvPr/>
          </p:nvSpPr>
          <p:spPr>
            <a:xfrm>
              <a:off x="713231" y="2371418"/>
              <a:ext cx="8430740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9"/>
            <p:cNvSpPr/>
            <p:nvPr/>
          </p:nvSpPr>
          <p:spPr>
            <a:xfrm>
              <a:off x="713231" y="2563938"/>
              <a:ext cx="8430740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9"/>
            <p:cNvSpPr/>
            <p:nvPr/>
          </p:nvSpPr>
          <p:spPr>
            <a:xfrm>
              <a:off x="713231" y="2758733"/>
              <a:ext cx="8430740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9"/>
            <p:cNvSpPr/>
            <p:nvPr/>
          </p:nvSpPr>
          <p:spPr>
            <a:xfrm>
              <a:off x="713231" y="2951254"/>
              <a:ext cx="8430740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9"/>
            <p:cNvSpPr/>
            <p:nvPr/>
          </p:nvSpPr>
          <p:spPr>
            <a:xfrm>
              <a:off x="713231" y="3143834"/>
              <a:ext cx="8430740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9"/>
            <p:cNvSpPr/>
            <p:nvPr/>
          </p:nvSpPr>
          <p:spPr>
            <a:xfrm>
              <a:off x="713231" y="3336355"/>
              <a:ext cx="8430740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9"/>
            <p:cNvSpPr/>
            <p:nvPr/>
          </p:nvSpPr>
          <p:spPr>
            <a:xfrm>
              <a:off x="713231" y="3528935"/>
              <a:ext cx="8430740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9"/>
            <p:cNvSpPr/>
            <p:nvPr/>
          </p:nvSpPr>
          <p:spPr>
            <a:xfrm>
              <a:off x="713231" y="3721456"/>
              <a:ext cx="8430740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9"/>
            <p:cNvSpPr/>
            <p:nvPr/>
          </p:nvSpPr>
          <p:spPr>
            <a:xfrm>
              <a:off x="713231" y="3916251"/>
              <a:ext cx="8430740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9"/>
            <p:cNvSpPr/>
            <p:nvPr/>
          </p:nvSpPr>
          <p:spPr>
            <a:xfrm>
              <a:off x="713231" y="4108772"/>
              <a:ext cx="8430740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9"/>
            <p:cNvSpPr/>
            <p:nvPr/>
          </p:nvSpPr>
          <p:spPr>
            <a:xfrm>
              <a:off x="713231" y="4301292"/>
              <a:ext cx="8430740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9"/>
            <p:cNvSpPr/>
            <p:nvPr/>
          </p:nvSpPr>
          <p:spPr>
            <a:xfrm>
              <a:off x="713231" y="4493872"/>
              <a:ext cx="8430740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9"/>
            <p:cNvSpPr/>
            <p:nvPr/>
          </p:nvSpPr>
          <p:spPr>
            <a:xfrm>
              <a:off x="713231" y="4688608"/>
              <a:ext cx="8430740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9"/>
            <p:cNvSpPr/>
            <p:nvPr/>
          </p:nvSpPr>
          <p:spPr>
            <a:xfrm>
              <a:off x="713231" y="441539"/>
              <a:ext cx="8430740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9"/>
            <p:cNvSpPr/>
            <p:nvPr/>
          </p:nvSpPr>
          <p:spPr>
            <a:xfrm>
              <a:off x="713268" y="249014"/>
              <a:ext cx="8430678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rgbClr val="F8E5DA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2" name="Google Shape;2652;p39"/>
          <p:cNvSpPr/>
          <p:nvPr/>
        </p:nvSpPr>
        <p:spPr>
          <a:xfrm rot="10800000">
            <a:off x="231067" y="8429148"/>
            <a:ext cx="326536" cy="10680"/>
          </a:xfrm>
          <a:custGeom>
            <a:avLst/>
            <a:gdLst/>
            <a:ahLst/>
            <a:cxnLst/>
            <a:rect l="l" t="t" r="r" b="b"/>
            <a:pathLst>
              <a:path w="63221" h="260" extrusionOk="0">
                <a:moveTo>
                  <a:pt x="1" y="1"/>
                </a:moveTo>
                <a:lnTo>
                  <a:pt x="1" y="260"/>
                </a:lnTo>
                <a:lnTo>
                  <a:pt x="63221" y="260"/>
                </a:lnTo>
                <a:lnTo>
                  <a:pt x="63221" y="1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39"/>
          <p:cNvSpPr/>
          <p:nvPr/>
        </p:nvSpPr>
        <p:spPr>
          <a:xfrm rot="-5400000">
            <a:off x="-1866508" y="2555992"/>
            <a:ext cx="5159466" cy="15550"/>
          </a:xfrm>
          <a:custGeom>
            <a:avLst/>
            <a:gdLst/>
            <a:ahLst/>
            <a:cxnLst/>
            <a:rect l="l" t="t" r="r" b="b"/>
            <a:pathLst>
              <a:path w="63221" h="260" extrusionOk="0">
                <a:moveTo>
                  <a:pt x="1" y="0"/>
                </a:moveTo>
                <a:lnTo>
                  <a:pt x="1" y="259"/>
                </a:lnTo>
                <a:lnTo>
                  <a:pt x="63221" y="259"/>
                </a:lnTo>
                <a:lnTo>
                  <a:pt x="63221" y="0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4" name="Google Shape;2654;p39"/>
          <p:cNvGrpSpPr/>
          <p:nvPr/>
        </p:nvGrpSpPr>
        <p:grpSpPr>
          <a:xfrm>
            <a:off x="220748" y="398473"/>
            <a:ext cx="367803" cy="4346553"/>
            <a:chOff x="220748" y="539506"/>
            <a:chExt cx="367803" cy="4346553"/>
          </a:xfrm>
        </p:grpSpPr>
        <p:grpSp>
          <p:nvGrpSpPr>
            <p:cNvPr id="2655" name="Google Shape;2655;p39"/>
            <p:cNvGrpSpPr/>
            <p:nvPr/>
          </p:nvGrpSpPr>
          <p:grpSpPr>
            <a:xfrm>
              <a:off x="220748" y="3969384"/>
              <a:ext cx="367803" cy="230700"/>
              <a:chOff x="231067" y="4047484"/>
              <a:chExt cx="367803" cy="230700"/>
            </a:xfrm>
          </p:grpSpPr>
          <p:sp>
            <p:nvSpPr>
              <p:cNvPr id="2656" name="Google Shape;2656;p39"/>
              <p:cNvSpPr/>
              <p:nvPr/>
            </p:nvSpPr>
            <p:spPr>
              <a:xfrm rot="-5400000">
                <a:off x="393370" y="407268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 rot="10800000">
                <a:off x="231067" y="4219574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9"/>
              <p:cNvSpPr/>
              <p:nvPr/>
            </p:nvSpPr>
            <p:spPr>
              <a:xfrm rot="10800000">
                <a:off x="231067" y="4087426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9" name="Google Shape;2659;p39"/>
            <p:cNvGrpSpPr/>
            <p:nvPr/>
          </p:nvGrpSpPr>
          <p:grpSpPr>
            <a:xfrm>
              <a:off x="220748" y="3283408"/>
              <a:ext cx="367803" cy="230700"/>
              <a:chOff x="231067" y="3345889"/>
              <a:chExt cx="367803" cy="230700"/>
            </a:xfrm>
          </p:grpSpPr>
          <p:sp>
            <p:nvSpPr>
              <p:cNvPr id="2660" name="Google Shape;2660;p39"/>
              <p:cNvSpPr/>
              <p:nvPr/>
            </p:nvSpPr>
            <p:spPr>
              <a:xfrm rot="-5400000">
                <a:off x="393370" y="3371089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9"/>
              <p:cNvSpPr/>
              <p:nvPr/>
            </p:nvSpPr>
            <p:spPr>
              <a:xfrm rot="10800000">
                <a:off x="231067" y="3517979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9"/>
              <p:cNvSpPr/>
              <p:nvPr/>
            </p:nvSpPr>
            <p:spPr>
              <a:xfrm rot="10800000">
                <a:off x="231067" y="3385830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3" name="Google Shape;2663;p39"/>
            <p:cNvGrpSpPr/>
            <p:nvPr/>
          </p:nvGrpSpPr>
          <p:grpSpPr>
            <a:xfrm>
              <a:off x="220748" y="2597433"/>
              <a:ext cx="367803" cy="230700"/>
              <a:chOff x="231067" y="2644293"/>
              <a:chExt cx="367803" cy="230700"/>
            </a:xfrm>
          </p:grpSpPr>
          <p:sp>
            <p:nvSpPr>
              <p:cNvPr id="2664" name="Google Shape;2664;p39"/>
              <p:cNvSpPr/>
              <p:nvPr/>
            </p:nvSpPr>
            <p:spPr>
              <a:xfrm rot="-5400000">
                <a:off x="393370" y="2669493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9"/>
              <p:cNvSpPr/>
              <p:nvPr/>
            </p:nvSpPr>
            <p:spPr>
              <a:xfrm rot="10800000">
                <a:off x="231067" y="2816383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 rot="10800000">
                <a:off x="231067" y="2684234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7" name="Google Shape;2667;p39"/>
            <p:cNvGrpSpPr/>
            <p:nvPr/>
          </p:nvGrpSpPr>
          <p:grpSpPr>
            <a:xfrm>
              <a:off x="220748" y="1911457"/>
              <a:ext cx="367803" cy="230700"/>
              <a:chOff x="231067" y="1942697"/>
              <a:chExt cx="367803" cy="230700"/>
            </a:xfrm>
          </p:grpSpPr>
          <p:sp>
            <p:nvSpPr>
              <p:cNvPr id="2668" name="Google Shape;2668;p39"/>
              <p:cNvSpPr/>
              <p:nvPr/>
            </p:nvSpPr>
            <p:spPr>
              <a:xfrm rot="-5400000">
                <a:off x="393370" y="1967897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9"/>
              <p:cNvSpPr/>
              <p:nvPr/>
            </p:nvSpPr>
            <p:spPr>
              <a:xfrm rot="10800000">
                <a:off x="231067" y="2114787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9"/>
              <p:cNvSpPr/>
              <p:nvPr/>
            </p:nvSpPr>
            <p:spPr>
              <a:xfrm rot="10800000">
                <a:off x="231067" y="1982639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1" name="Google Shape;2671;p39"/>
            <p:cNvGrpSpPr/>
            <p:nvPr/>
          </p:nvGrpSpPr>
          <p:grpSpPr>
            <a:xfrm>
              <a:off x="220748" y="1225481"/>
              <a:ext cx="367803" cy="230700"/>
              <a:chOff x="231067" y="1241102"/>
              <a:chExt cx="367803" cy="230700"/>
            </a:xfrm>
          </p:grpSpPr>
          <p:sp>
            <p:nvSpPr>
              <p:cNvPr id="2672" name="Google Shape;2672;p39"/>
              <p:cNvSpPr/>
              <p:nvPr/>
            </p:nvSpPr>
            <p:spPr>
              <a:xfrm rot="-5400000">
                <a:off x="393370" y="1266302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9"/>
              <p:cNvSpPr/>
              <p:nvPr/>
            </p:nvSpPr>
            <p:spPr>
              <a:xfrm rot="10800000">
                <a:off x="231067" y="1413192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9"/>
              <p:cNvSpPr/>
              <p:nvPr/>
            </p:nvSpPr>
            <p:spPr>
              <a:xfrm rot="10800000">
                <a:off x="231067" y="1281043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5" name="Google Shape;2675;p39"/>
            <p:cNvGrpSpPr/>
            <p:nvPr/>
          </p:nvGrpSpPr>
          <p:grpSpPr>
            <a:xfrm>
              <a:off x="220748" y="539506"/>
              <a:ext cx="367803" cy="230700"/>
              <a:chOff x="231067" y="539506"/>
              <a:chExt cx="367803" cy="230700"/>
            </a:xfrm>
          </p:grpSpPr>
          <p:sp>
            <p:nvSpPr>
              <p:cNvPr id="2676" name="Google Shape;2676;p39"/>
              <p:cNvSpPr/>
              <p:nvPr/>
            </p:nvSpPr>
            <p:spPr>
              <a:xfrm rot="-5400000">
                <a:off x="393370" y="564706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9"/>
              <p:cNvSpPr/>
              <p:nvPr/>
            </p:nvSpPr>
            <p:spPr>
              <a:xfrm rot="10800000">
                <a:off x="231067" y="711596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9"/>
              <p:cNvSpPr/>
              <p:nvPr/>
            </p:nvSpPr>
            <p:spPr>
              <a:xfrm rot="10800000">
                <a:off x="231067" y="579447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9" name="Google Shape;2679;p39"/>
            <p:cNvGrpSpPr/>
            <p:nvPr/>
          </p:nvGrpSpPr>
          <p:grpSpPr>
            <a:xfrm>
              <a:off x="220748" y="4655359"/>
              <a:ext cx="367803" cy="230700"/>
              <a:chOff x="231067" y="4047484"/>
              <a:chExt cx="367803" cy="230700"/>
            </a:xfrm>
          </p:grpSpPr>
          <p:sp>
            <p:nvSpPr>
              <p:cNvPr id="2680" name="Google Shape;2680;p39"/>
              <p:cNvSpPr/>
              <p:nvPr/>
            </p:nvSpPr>
            <p:spPr>
              <a:xfrm rot="-5400000">
                <a:off x="393370" y="4072684"/>
                <a:ext cx="230700" cy="1803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9"/>
              <p:cNvSpPr/>
              <p:nvPr/>
            </p:nvSpPr>
            <p:spPr>
              <a:xfrm rot="10800000">
                <a:off x="231067" y="4219574"/>
                <a:ext cx="326536" cy="1068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9"/>
              <p:cNvSpPr/>
              <p:nvPr/>
            </p:nvSpPr>
            <p:spPr>
              <a:xfrm rot="10800000">
                <a:off x="231067" y="4087426"/>
                <a:ext cx="326536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8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6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298" name="Google Shape;298;p6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299" name="Google Shape;299;p6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6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324" name="Google Shape;324;p6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325" name="Google Shape;325;p6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6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6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6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6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6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6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6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6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6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7" name="Google Shape;337;p6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338" name="Google Shape;338;p6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6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6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6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6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62" name="Google Shape;362;p6"/>
          <p:cNvSpPr txBox="1">
            <a:spLocks noGrp="1"/>
          </p:cNvSpPr>
          <p:nvPr>
            <p:ph type="title"/>
          </p:nvPr>
        </p:nvSpPr>
        <p:spPr>
          <a:xfrm>
            <a:off x="720000" y="594360"/>
            <a:ext cx="77040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7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365" name="Google Shape;365;p7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366" name="Google Shape;366;p7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7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7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7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7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7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7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7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" name="Google Shape;390;p7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391" name="Google Shape;391;p7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392" name="Google Shape;392;p7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7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7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7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7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7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7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7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7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7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7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7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4" name="Google Shape;404;p7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405" name="Google Shape;405;p7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7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7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7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7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7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7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7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7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7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7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7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7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7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7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7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7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7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7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7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7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7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29" name="Google Shape;429;p7"/>
          <p:cNvSpPr txBox="1">
            <a:spLocks noGrp="1"/>
          </p:cNvSpPr>
          <p:nvPr>
            <p:ph type="title"/>
          </p:nvPr>
        </p:nvSpPr>
        <p:spPr>
          <a:xfrm>
            <a:off x="720267" y="953625"/>
            <a:ext cx="4141500" cy="12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7"/>
          <p:cNvSpPr txBox="1">
            <a:spLocks noGrp="1"/>
          </p:cNvSpPr>
          <p:nvPr>
            <p:ph type="subTitle" idx="1"/>
          </p:nvPr>
        </p:nvSpPr>
        <p:spPr>
          <a:xfrm>
            <a:off x="726792" y="2236275"/>
            <a:ext cx="4141500" cy="2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7"/>
          <p:cNvSpPr>
            <a:spLocks noGrp="1"/>
          </p:cNvSpPr>
          <p:nvPr>
            <p:ph type="pic" idx="2"/>
          </p:nvPr>
        </p:nvSpPr>
        <p:spPr>
          <a:xfrm>
            <a:off x="5424025" y="1339650"/>
            <a:ext cx="2915100" cy="2616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7"/>
          <p:cNvSpPr/>
          <p:nvPr/>
        </p:nvSpPr>
        <p:spPr>
          <a:xfrm>
            <a:off x="584810" y="4520698"/>
            <a:ext cx="256820" cy="166604"/>
          </a:xfrm>
          <a:custGeom>
            <a:avLst/>
            <a:gdLst/>
            <a:ahLst/>
            <a:cxnLst/>
            <a:rect l="l" t="t" r="r" b="b"/>
            <a:pathLst>
              <a:path w="21988" h="14264" extrusionOk="0">
                <a:moveTo>
                  <a:pt x="10406" y="2533"/>
                </a:moveTo>
                <a:cubicBezTo>
                  <a:pt x="10633" y="2533"/>
                  <a:pt x="10857" y="2665"/>
                  <a:pt x="11053" y="2989"/>
                </a:cubicBezTo>
                <a:cubicBezTo>
                  <a:pt x="11757" y="4151"/>
                  <a:pt x="11219" y="6481"/>
                  <a:pt x="10987" y="7712"/>
                </a:cubicBezTo>
                <a:cubicBezTo>
                  <a:pt x="10811" y="8644"/>
                  <a:pt x="10623" y="9667"/>
                  <a:pt x="10286" y="10594"/>
                </a:cubicBezTo>
                <a:cubicBezTo>
                  <a:pt x="9867" y="9330"/>
                  <a:pt x="9509" y="8038"/>
                  <a:pt x="9190" y="6750"/>
                </a:cubicBezTo>
                <a:cubicBezTo>
                  <a:pt x="9019" y="6063"/>
                  <a:pt x="8807" y="5361"/>
                  <a:pt x="8862" y="4646"/>
                </a:cubicBezTo>
                <a:cubicBezTo>
                  <a:pt x="8923" y="3859"/>
                  <a:pt x="9685" y="2533"/>
                  <a:pt x="10406" y="2533"/>
                </a:cubicBezTo>
                <a:close/>
                <a:moveTo>
                  <a:pt x="3267" y="4770"/>
                </a:moveTo>
                <a:cubicBezTo>
                  <a:pt x="3863" y="4770"/>
                  <a:pt x="4918" y="6191"/>
                  <a:pt x="5164" y="6528"/>
                </a:cubicBezTo>
                <a:cubicBezTo>
                  <a:pt x="6142" y="7869"/>
                  <a:pt x="6995" y="9296"/>
                  <a:pt x="7717" y="10791"/>
                </a:cubicBezTo>
                <a:cubicBezTo>
                  <a:pt x="6692" y="10050"/>
                  <a:pt x="5698" y="9125"/>
                  <a:pt x="5113" y="8557"/>
                </a:cubicBezTo>
                <a:cubicBezTo>
                  <a:pt x="4452" y="7915"/>
                  <a:pt x="2682" y="6255"/>
                  <a:pt x="2891" y="5211"/>
                </a:cubicBezTo>
                <a:cubicBezTo>
                  <a:pt x="2953" y="4895"/>
                  <a:pt x="3090" y="4770"/>
                  <a:pt x="3267" y="4770"/>
                </a:cubicBezTo>
                <a:close/>
                <a:moveTo>
                  <a:pt x="17421" y="4989"/>
                </a:moveTo>
                <a:cubicBezTo>
                  <a:pt x="17482" y="4989"/>
                  <a:pt x="17539" y="5001"/>
                  <a:pt x="17592" y="5026"/>
                </a:cubicBezTo>
                <a:cubicBezTo>
                  <a:pt x="18225" y="6555"/>
                  <a:pt x="15342" y="9372"/>
                  <a:pt x="12845" y="10896"/>
                </a:cubicBezTo>
                <a:cubicBezTo>
                  <a:pt x="13223" y="10141"/>
                  <a:pt x="13604" y="9390"/>
                  <a:pt x="14042" y="8664"/>
                </a:cubicBezTo>
                <a:cubicBezTo>
                  <a:pt x="14269" y="8288"/>
                  <a:pt x="16411" y="4989"/>
                  <a:pt x="17421" y="4989"/>
                </a:cubicBezTo>
                <a:close/>
                <a:moveTo>
                  <a:pt x="10386" y="0"/>
                </a:moveTo>
                <a:cubicBezTo>
                  <a:pt x="8383" y="0"/>
                  <a:pt x="6827" y="2272"/>
                  <a:pt x="6547" y="4275"/>
                </a:cubicBezTo>
                <a:cubicBezTo>
                  <a:pt x="5980" y="3654"/>
                  <a:pt x="5366" y="3128"/>
                  <a:pt x="4699" y="2758"/>
                </a:cubicBezTo>
                <a:cubicBezTo>
                  <a:pt x="4269" y="2519"/>
                  <a:pt x="3776" y="2403"/>
                  <a:pt x="3283" y="2403"/>
                </a:cubicBezTo>
                <a:cubicBezTo>
                  <a:pt x="2156" y="2403"/>
                  <a:pt x="1025" y="3007"/>
                  <a:pt x="626" y="4123"/>
                </a:cubicBezTo>
                <a:cubicBezTo>
                  <a:pt x="1" y="5870"/>
                  <a:pt x="1424" y="7941"/>
                  <a:pt x="2479" y="9195"/>
                </a:cubicBezTo>
                <a:cubicBezTo>
                  <a:pt x="3865" y="10841"/>
                  <a:pt x="5676" y="12219"/>
                  <a:pt x="7534" y="13294"/>
                </a:cubicBezTo>
                <a:cubicBezTo>
                  <a:pt x="8464" y="13833"/>
                  <a:pt x="9264" y="14264"/>
                  <a:pt x="10223" y="14264"/>
                </a:cubicBezTo>
                <a:cubicBezTo>
                  <a:pt x="10506" y="14264"/>
                  <a:pt x="10803" y="14226"/>
                  <a:pt x="11122" y="14142"/>
                </a:cubicBezTo>
                <a:cubicBezTo>
                  <a:pt x="14509" y="13252"/>
                  <a:pt x="21987" y="8017"/>
                  <a:pt x="19647" y="3849"/>
                </a:cubicBezTo>
                <a:cubicBezTo>
                  <a:pt x="19591" y="3703"/>
                  <a:pt x="19498" y="3559"/>
                  <a:pt x="19360" y="3425"/>
                </a:cubicBezTo>
                <a:cubicBezTo>
                  <a:pt x="18837" y="2917"/>
                  <a:pt x="18257" y="2711"/>
                  <a:pt x="17664" y="2711"/>
                </a:cubicBezTo>
                <a:cubicBezTo>
                  <a:pt x="16167" y="2711"/>
                  <a:pt x="14587" y="4026"/>
                  <a:pt x="13648" y="5129"/>
                </a:cubicBezTo>
                <a:cubicBezTo>
                  <a:pt x="13714" y="3347"/>
                  <a:pt x="13453" y="1299"/>
                  <a:pt x="11859" y="409"/>
                </a:cubicBezTo>
                <a:cubicBezTo>
                  <a:pt x="11351" y="126"/>
                  <a:pt x="10856" y="0"/>
                  <a:pt x="10386" y="0"/>
                </a:cubicBezTo>
                <a:close/>
              </a:path>
            </a:pathLst>
          </a:custGeom>
          <a:solidFill>
            <a:schemeClr val="dk2"/>
          </a:solidFill>
          <a:ln w="350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7"/>
          <p:cNvSpPr/>
          <p:nvPr/>
        </p:nvSpPr>
        <p:spPr>
          <a:xfrm>
            <a:off x="8302360" y="4520698"/>
            <a:ext cx="256820" cy="166604"/>
          </a:xfrm>
          <a:custGeom>
            <a:avLst/>
            <a:gdLst/>
            <a:ahLst/>
            <a:cxnLst/>
            <a:rect l="l" t="t" r="r" b="b"/>
            <a:pathLst>
              <a:path w="21988" h="14264" extrusionOk="0">
                <a:moveTo>
                  <a:pt x="10406" y="2533"/>
                </a:moveTo>
                <a:cubicBezTo>
                  <a:pt x="10633" y="2533"/>
                  <a:pt x="10857" y="2665"/>
                  <a:pt x="11053" y="2989"/>
                </a:cubicBezTo>
                <a:cubicBezTo>
                  <a:pt x="11757" y="4151"/>
                  <a:pt x="11219" y="6481"/>
                  <a:pt x="10987" y="7712"/>
                </a:cubicBezTo>
                <a:cubicBezTo>
                  <a:pt x="10811" y="8644"/>
                  <a:pt x="10623" y="9667"/>
                  <a:pt x="10286" y="10594"/>
                </a:cubicBezTo>
                <a:cubicBezTo>
                  <a:pt x="9867" y="9330"/>
                  <a:pt x="9509" y="8038"/>
                  <a:pt x="9190" y="6750"/>
                </a:cubicBezTo>
                <a:cubicBezTo>
                  <a:pt x="9019" y="6063"/>
                  <a:pt x="8807" y="5361"/>
                  <a:pt x="8862" y="4646"/>
                </a:cubicBezTo>
                <a:cubicBezTo>
                  <a:pt x="8923" y="3859"/>
                  <a:pt x="9685" y="2533"/>
                  <a:pt x="10406" y="2533"/>
                </a:cubicBezTo>
                <a:close/>
                <a:moveTo>
                  <a:pt x="3267" y="4770"/>
                </a:moveTo>
                <a:cubicBezTo>
                  <a:pt x="3863" y="4770"/>
                  <a:pt x="4918" y="6191"/>
                  <a:pt x="5164" y="6528"/>
                </a:cubicBezTo>
                <a:cubicBezTo>
                  <a:pt x="6142" y="7869"/>
                  <a:pt x="6995" y="9296"/>
                  <a:pt x="7717" y="10791"/>
                </a:cubicBezTo>
                <a:cubicBezTo>
                  <a:pt x="6692" y="10050"/>
                  <a:pt x="5698" y="9125"/>
                  <a:pt x="5113" y="8557"/>
                </a:cubicBezTo>
                <a:cubicBezTo>
                  <a:pt x="4452" y="7915"/>
                  <a:pt x="2682" y="6255"/>
                  <a:pt x="2891" y="5211"/>
                </a:cubicBezTo>
                <a:cubicBezTo>
                  <a:pt x="2953" y="4895"/>
                  <a:pt x="3090" y="4770"/>
                  <a:pt x="3267" y="4770"/>
                </a:cubicBezTo>
                <a:close/>
                <a:moveTo>
                  <a:pt x="17421" y="4989"/>
                </a:moveTo>
                <a:cubicBezTo>
                  <a:pt x="17482" y="4989"/>
                  <a:pt x="17539" y="5001"/>
                  <a:pt x="17592" y="5026"/>
                </a:cubicBezTo>
                <a:cubicBezTo>
                  <a:pt x="18225" y="6555"/>
                  <a:pt x="15342" y="9372"/>
                  <a:pt x="12845" y="10896"/>
                </a:cubicBezTo>
                <a:cubicBezTo>
                  <a:pt x="13223" y="10141"/>
                  <a:pt x="13604" y="9390"/>
                  <a:pt x="14042" y="8664"/>
                </a:cubicBezTo>
                <a:cubicBezTo>
                  <a:pt x="14269" y="8288"/>
                  <a:pt x="16411" y="4989"/>
                  <a:pt x="17421" y="4989"/>
                </a:cubicBezTo>
                <a:close/>
                <a:moveTo>
                  <a:pt x="10386" y="0"/>
                </a:moveTo>
                <a:cubicBezTo>
                  <a:pt x="8383" y="0"/>
                  <a:pt x="6827" y="2272"/>
                  <a:pt x="6547" y="4275"/>
                </a:cubicBezTo>
                <a:cubicBezTo>
                  <a:pt x="5980" y="3654"/>
                  <a:pt x="5366" y="3128"/>
                  <a:pt x="4699" y="2758"/>
                </a:cubicBezTo>
                <a:cubicBezTo>
                  <a:pt x="4269" y="2519"/>
                  <a:pt x="3776" y="2403"/>
                  <a:pt x="3283" y="2403"/>
                </a:cubicBezTo>
                <a:cubicBezTo>
                  <a:pt x="2156" y="2403"/>
                  <a:pt x="1025" y="3007"/>
                  <a:pt x="626" y="4123"/>
                </a:cubicBezTo>
                <a:cubicBezTo>
                  <a:pt x="1" y="5870"/>
                  <a:pt x="1424" y="7941"/>
                  <a:pt x="2479" y="9195"/>
                </a:cubicBezTo>
                <a:cubicBezTo>
                  <a:pt x="3865" y="10841"/>
                  <a:pt x="5676" y="12219"/>
                  <a:pt x="7534" y="13294"/>
                </a:cubicBezTo>
                <a:cubicBezTo>
                  <a:pt x="8464" y="13833"/>
                  <a:pt x="9264" y="14264"/>
                  <a:pt x="10223" y="14264"/>
                </a:cubicBezTo>
                <a:cubicBezTo>
                  <a:pt x="10506" y="14264"/>
                  <a:pt x="10803" y="14226"/>
                  <a:pt x="11122" y="14142"/>
                </a:cubicBezTo>
                <a:cubicBezTo>
                  <a:pt x="14509" y="13252"/>
                  <a:pt x="21987" y="8017"/>
                  <a:pt x="19647" y="3849"/>
                </a:cubicBezTo>
                <a:cubicBezTo>
                  <a:pt x="19591" y="3703"/>
                  <a:pt x="19498" y="3559"/>
                  <a:pt x="19360" y="3425"/>
                </a:cubicBezTo>
                <a:cubicBezTo>
                  <a:pt x="18837" y="2917"/>
                  <a:pt x="18257" y="2711"/>
                  <a:pt x="17664" y="2711"/>
                </a:cubicBezTo>
                <a:cubicBezTo>
                  <a:pt x="16167" y="2711"/>
                  <a:pt x="14587" y="4026"/>
                  <a:pt x="13648" y="5129"/>
                </a:cubicBezTo>
                <a:cubicBezTo>
                  <a:pt x="13714" y="3347"/>
                  <a:pt x="13453" y="1299"/>
                  <a:pt x="11859" y="409"/>
                </a:cubicBezTo>
                <a:cubicBezTo>
                  <a:pt x="11351" y="126"/>
                  <a:pt x="10856" y="0"/>
                  <a:pt x="10386" y="0"/>
                </a:cubicBezTo>
                <a:close/>
              </a:path>
            </a:pathLst>
          </a:custGeom>
          <a:solidFill>
            <a:schemeClr val="dk2"/>
          </a:solidFill>
          <a:ln w="350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436" name="Google Shape;436;p8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437" name="Google Shape;437;p8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8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462" name="Google Shape;462;p8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463" name="Google Shape;463;p8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8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8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8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8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8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8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8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8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8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8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8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5" name="Google Shape;475;p8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476" name="Google Shape;476;p8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8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8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8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8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8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8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8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8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8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8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8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8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8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8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8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8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8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8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8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8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8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8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8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00" name="Google Shape;500;p8"/>
          <p:cNvSpPr txBox="1">
            <a:spLocks noGrp="1"/>
          </p:cNvSpPr>
          <p:nvPr>
            <p:ph type="title"/>
          </p:nvPr>
        </p:nvSpPr>
        <p:spPr>
          <a:xfrm>
            <a:off x="2151300" y="1330675"/>
            <a:ext cx="4841400" cy="28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01" name="Google Shape;501;p8"/>
          <p:cNvGrpSpPr/>
          <p:nvPr/>
        </p:nvGrpSpPr>
        <p:grpSpPr>
          <a:xfrm>
            <a:off x="8160664" y="2953680"/>
            <a:ext cx="540214" cy="453745"/>
            <a:chOff x="7457739" y="2129605"/>
            <a:chExt cx="540214" cy="453745"/>
          </a:xfrm>
        </p:grpSpPr>
        <p:sp>
          <p:nvSpPr>
            <p:cNvPr id="502" name="Google Shape;502;p8"/>
            <p:cNvSpPr/>
            <p:nvPr/>
          </p:nvSpPr>
          <p:spPr>
            <a:xfrm>
              <a:off x="7571050" y="2129605"/>
              <a:ext cx="319612" cy="453745"/>
            </a:xfrm>
            <a:custGeom>
              <a:avLst/>
              <a:gdLst/>
              <a:ahLst/>
              <a:cxnLst/>
              <a:rect l="l" t="t" r="r" b="b"/>
              <a:pathLst>
                <a:path w="27364" h="38848" extrusionOk="0">
                  <a:moveTo>
                    <a:pt x="17460" y="15247"/>
                  </a:moveTo>
                  <a:cubicBezTo>
                    <a:pt x="17775" y="15247"/>
                    <a:pt x="17280" y="16129"/>
                    <a:pt x="17214" y="16194"/>
                  </a:cubicBezTo>
                  <a:cubicBezTo>
                    <a:pt x="17138" y="16267"/>
                    <a:pt x="17057" y="16336"/>
                    <a:pt x="16974" y="16399"/>
                  </a:cubicBezTo>
                  <a:lnTo>
                    <a:pt x="16972" y="16398"/>
                  </a:lnTo>
                  <a:cubicBezTo>
                    <a:pt x="16976" y="16385"/>
                    <a:pt x="16976" y="16372"/>
                    <a:pt x="16979" y="16359"/>
                  </a:cubicBezTo>
                  <a:cubicBezTo>
                    <a:pt x="17024" y="16158"/>
                    <a:pt x="17203" y="15310"/>
                    <a:pt x="17391" y="15258"/>
                  </a:cubicBezTo>
                  <a:cubicBezTo>
                    <a:pt x="17417" y="15251"/>
                    <a:pt x="17440" y="15247"/>
                    <a:pt x="17460" y="15247"/>
                  </a:cubicBezTo>
                  <a:close/>
                  <a:moveTo>
                    <a:pt x="8744" y="14993"/>
                  </a:moveTo>
                  <a:cubicBezTo>
                    <a:pt x="8854" y="14993"/>
                    <a:pt x="8942" y="15140"/>
                    <a:pt x="9120" y="15338"/>
                  </a:cubicBezTo>
                  <a:cubicBezTo>
                    <a:pt x="9513" y="15776"/>
                    <a:pt x="9732" y="16303"/>
                    <a:pt x="9853" y="16865"/>
                  </a:cubicBezTo>
                  <a:cubicBezTo>
                    <a:pt x="9412" y="16725"/>
                    <a:pt x="9102" y="16544"/>
                    <a:pt x="8750" y="16167"/>
                  </a:cubicBezTo>
                  <a:cubicBezTo>
                    <a:pt x="8431" y="15826"/>
                    <a:pt x="8150" y="15616"/>
                    <a:pt x="8465" y="15215"/>
                  </a:cubicBezTo>
                  <a:cubicBezTo>
                    <a:pt x="8590" y="15058"/>
                    <a:pt x="8672" y="14993"/>
                    <a:pt x="8744" y="14993"/>
                  </a:cubicBezTo>
                  <a:close/>
                  <a:moveTo>
                    <a:pt x="13213" y="1703"/>
                  </a:moveTo>
                  <a:cubicBezTo>
                    <a:pt x="16837" y="1703"/>
                    <a:pt x="20422" y="3431"/>
                    <a:pt x="22592" y="6388"/>
                  </a:cubicBezTo>
                  <a:cubicBezTo>
                    <a:pt x="24279" y="8891"/>
                    <a:pt x="24782" y="12145"/>
                    <a:pt x="24613" y="15110"/>
                  </a:cubicBezTo>
                  <a:lnTo>
                    <a:pt x="24611" y="15110"/>
                  </a:lnTo>
                  <a:cubicBezTo>
                    <a:pt x="24415" y="18543"/>
                    <a:pt x="23028" y="21313"/>
                    <a:pt x="20637" y="23730"/>
                  </a:cubicBezTo>
                  <a:cubicBezTo>
                    <a:pt x="20394" y="23975"/>
                    <a:pt x="20116" y="24219"/>
                    <a:pt x="19821" y="24464"/>
                  </a:cubicBezTo>
                  <a:cubicBezTo>
                    <a:pt x="18547" y="22901"/>
                    <a:pt x="17235" y="20537"/>
                    <a:pt x="16933" y="18348"/>
                  </a:cubicBezTo>
                  <a:cubicBezTo>
                    <a:pt x="18338" y="17768"/>
                    <a:pt x="19742" y="16420"/>
                    <a:pt x="19590" y="14770"/>
                  </a:cubicBezTo>
                  <a:cubicBezTo>
                    <a:pt x="19497" y="13774"/>
                    <a:pt x="18762" y="13076"/>
                    <a:pt x="17918" y="13076"/>
                  </a:cubicBezTo>
                  <a:cubicBezTo>
                    <a:pt x="17575" y="13076"/>
                    <a:pt x="17215" y="13191"/>
                    <a:pt x="16873" y="13447"/>
                  </a:cubicBezTo>
                  <a:cubicBezTo>
                    <a:pt x="15811" y="14243"/>
                    <a:pt x="15408" y="15711"/>
                    <a:pt x="15341" y="17113"/>
                  </a:cubicBezTo>
                  <a:cubicBezTo>
                    <a:pt x="15294" y="17126"/>
                    <a:pt x="15245" y="17139"/>
                    <a:pt x="15198" y="17149"/>
                  </a:cubicBezTo>
                  <a:cubicBezTo>
                    <a:pt x="14571" y="17299"/>
                    <a:pt x="13915" y="17364"/>
                    <a:pt x="13253" y="17364"/>
                  </a:cubicBezTo>
                  <a:cubicBezTo>
                    <a:pt x="12661" y="17364"/>
                    <a:pt x="12064" y="17312"/>
                    <a:pt x="11480" y="17221"/>
                  </a:cubicBezTo>
                  <a:cubicBezTo>
                    <a:pt x="11421" y="16692"/>
                    <a:pt x="11309" y="16180"/>
                    <a:pt x="11129" y="15702"/>
                  </a:cubicBezTo>
                  <a:cubicBezTo>
                    <a:pt x="10720" y="14614"/>
                    <a:pt x="9829" y="13490"/>
                    <a:pt x="8587" y="13490"/>
                  </a:cubicBezTo>
                  <a:cubicBezTo>
                    <a:pt x="8510" y="13490"/>
                    <a:pt x="8432" y="13494"/>
                    <a:pt x="8353" y="13503"/>
                  </a:cubicBezTo>
                  <a:cubicBezTo>
                    <a:pt x="7006" y="13653"/>
                    <a:pt x="6620" y="14985"/>
                    <a:pt x="7054" y="16101"/>
                  </a:cubicBezTo>
                  <a:cubicBezTo>
                    <a:pt x="7615" y="17545"/>
                    <a:pt x="8632" y="18133"/>
                    <a:pt x="9981" y="18478"/>
                  </a:cubicBezTo>
                  <a:cubicBezTo>
                    <a:pt x="9977" y="18733"/>
                    <a:pt x="9967" y="18984"/>
                    <a:pt x="9955" y="19227"/>
                  </a:cubicBezTo>
                  <a:cubicBezTo>
                    <a:pt x="9884" y="20707"/>
                    <a:pt x="9555" y="22158"/>
                    <a:pt x="9088" y="23559"/>
                  </a:cubicBezTo>
                  <a:cubicBezTo>
                    <a:pt x="8880" y="24184"/>
                    <a:pt x="8641" y="24799"/>
                    <a:pt x="8406" y="25414"/>
                  </a:cubicBezTo>
                  <a:cubicBezTo>
                    <a:pt x="8379" y="25483"/>
                    <a:pt x="8359" y="25545"/>
                    <a:pt x="8340" y="25606"/>
                  </a:cubicBezTo>
                  <a:cubicBezTo>
                    <a:pt x="7944" y="25275"/>
                    <a:pt x="7540" y="24955"/>
                    <a:pt x="7185" y="24626"/>
                  </a:cubicBezTo>
                  <a:cubicBezTo>
                    <a:pt x="5885" y="23419"/>
                    <a:pt x="4649" y="22116"/>
                    <a:pt x="3761" y="20570"/>
                  </a:cubicBezTo>
                  <a:cubicBezTo>
                    <a:pt x="0" y="14021"/>
                    <a:pt x="2968" y="3677"/>
                    <a:pt x="10838" y="1958"/>
                  </a:cubicBezTo>
                  <a:cubicBezTo>
                    <a:pt x="11622" y="1786"/>
                    <a:pt x="12419" y="1703"/>
                    <a:pt x="13213" y="1703"/>
                  </a:cubicBezTo>
                  <a:close/>
                  <a:moveTo>
                    <a:pt x="11517" y="18784"/>
                  </a:moveTo>
                  <a:cubicBezTo>
                    <a:pt x="12213" y="18893"/>
                    <a:pt x="12917" y="18958"/>
                    <a:pt x="13617" y="18958"/>
                  </a:cubicBezTo>
                  <a:cubicBezTo>
                    <a:pt x="14219" y="18958"/>
                    <a:pt x="14818" y="18910"/>
                    <a:pt x="15408" y="18798"/>
                  </a:cubicBezTo>
                  <a:cubicBezTo>
                    <a:pt x="15414" y="18839"/>
                    <a:pt x="15418" y="18882"/>
                    <a:pt x="15423" y="18923"/>
                  </a:cubicBezTo>
                  <a:cubicBezTo>
                    <a:pt x="15750" y="21234"/>
                    <a:pt x="16945" y="23808"/>
                    <a:pt x="18340" y="25709"/>
                  </a:cubicBezTo>
                  <a:cubicBezTo>
                    <a:pt x="17709" y="26282"/>
                    <a:pt x="17153" y="26902"/>
                    <a:pt x="16869" y="27617"/>
                  </a:cubicBezTo>
                  <a:cubicBezTo>
                    <a:pt x="16620" y="28246"/>
                    <a:pt x="16461" y="28929"/>
                    <a:pt x="16350" y="29629"/>
                  </a:cubicBezTo>
                  <a:cubicBezTo>
                    <a:pt x="16076" y="29583"/>
                    <a:pt x="15785" y="29565"/>
                    <a:pt x="15486" y="29565"/>
                  </a:cubicBezTo>
                  <a:cubicBezTo>
                    <a:pt x="14530" y="29565"/>
                    <a:pt x="13498" y="29747"/>
                    <a:pt x="12741" y="29747"/>
                  </a:cubicBezTo>
                  <a:cubicBezTo>
                    <a:pt x="12739" y="29747"/>
                    <a:pt x="12737" y="29747"/>
                    <a:pt x="12736" y="29747"/>
                  </a:cubicBezTo>
                  <a:cubicBezTo>
                    <a:pt x="12244" y="29747"/>
                    <a:pt x="11613" y="29673"/>
                    <a:pt x="10993" y="29673"/>
                  </a:cubicBezTo>
                  <a:cubicBezTo>
                    <a:pt x="10859" y="29673"/>
                    <a:pt x="10726" y="29677"/>
                    <a:pt x="10595" y="29685"/>
                  </a:cubicBezTo>
                  <a:cubicBezTo>
                    <a:pt x="10451" y="28669"/>
                    <a:pt x="10198" y="27685"/>
                    <a:pt x="9677" y="26955"/>
                  </a:cubicBezTo>
                  <a:cubicBezTo>
                    <a:pt x="9547" y="26773"/>
                    <a:pt x="9397" y="26601"/>
                    <a:pt x="9238" y="26434"/>
                  </a:cubicBezTo>
                  <a:cubicBezTo>
                    <a:pt x="9518" y="26091"/>
                    <a:pt x="9746" y="25729"/>
                    <a:pt x="9982" y="25189"/>
                  </a:cubicBezTo>
                  <a:cubicBezTo>
                    <a:pt x="10432" y="24160"/>
                    <a:pt x="10773" y="23068"/>
                    <a:pt x="11029" y="21974"/>
                  </a:cubicBezTo>
                  <a:cubicBezTo>
                    <a:pt x="11257" y="20997"/>
                    <a:pt x="11462" y="19889"/>
                    <a:pt x="11517" y="18784"/>
                  </a:cubicBezTo>
                  <a:close/>
                  <a:moveTo>
                    <a:pt x="15951" y="31398"/>
                  </a:moveTo>
                  <a:cubicBezTo>
                    <a:pt x="16016" y="31398"/>
                    <a:pt x="16077" y="31403"/>
                    <a:pt x="16130" y="31417"/>
                  </a:cubicBezTo>
                  <a:cubicBezTo>
                    <a:pt x="16186" y="31432"/>
                    <a:pt x="16241" y="31443"/>
                    <a:pt x="16298" y="31449"/>
                  </a:cubicBezTo>
                  <a:cubicBezTo>
                    <a:pt x="16393" y="31743"/>
                    <a:pt x="16458" y="32051"/>
                    <a:pt x="16508" y="32363"/>
                  </a:cubicBezTo>
                  <a:cubicBezTo>
                    <a:pt x="16417" y="32327"/>
                    <a:pt x="16322" y="32302"/>
                    <a:pt x="16225" y="32293"/>
                  </a:cubicBezTo>
                  <a:cubicBezTo>
                    <a:pt x="16003" y="32269"/>
                    <a:pt x="15776" y="32260"/>
                    <a:pt x="15546" y="32260"/>
                  </a:cubicBezTo>
                  <a:cubicBezTo>
                    <a:pt x="14646" y="32260"/>
                    <a:pt x="13697" y="32404"/>
                    <a:pt x="12816" y="32418"/>
                  </a:cubicBezTo>
                  <a:cubicBezTo>
                    <a:pt x="12777" y="32419"/>
                    <a:pt x="12737" y="32419"/>
                    <a:pt x="12697" y="32419"/>
                  </a:cubicBezTo>
                  <a:cubicBezTo>
                    <a:pt x="12514" y="32419"/>
                    <a:pt x="12320" y="32414"/>
                    <a:pt x="12124" y="32414"/>
                  </a:cubicBezTo>
                  <a:cubicBezTo>
                    <a:pt x="11539" y="32414"/>
                    <a:pt x="10929" y="32460"/>
                    <a:pt x="10508" y="32830"/>
                  </a:cubicBezTo>
                  <a:cubicBezTo>
                    <a:pt x="10451" y="32881"/>
                    <a:pt x="10451" y="32968"/>
                    <a:pt x="10482" y="33031"/>
                  </a:cubicBezTo>
                  <a:cubicBezTo>
                    <a:pt x="10877" y="33825"/>
                    <a:pt x="12018" y="33965"/>
                    <a:pt x="12816" y="34070"/>
                  </a:cubicBezTo>
                  <a:cubicBezTo>
                    <a:pt x="13299" y="34134"/>
                    <a:pt x="13844" y="34183"/>
                    <a:pt x="14393" y="34183"/>
                  </a:cubicBezTo>
                  <a:cubicBezTo>
                    <a:pt x="15112" y="34183"/>
                    <a:pt x="15837" y="34098"/>
                    <a:pt x="16436" y="33849"/>
                  </a:cubicBezTo>
                  <a:cubicBezTo>
                    <a:pt x="16504" y="33820"/>
                    <a:pt x="16570" y="33784"/>
                    <a:pt x="16631" y="33740"/>
                  </a:cubicBezTo>
                  <a:cubicBezTo>
                    <a:pt x="16642" y="34037"/>
                    <a:pt x="16646" y="34331"/>
                    <a:pt x="16649" y="34617"/>
                  </a:cubicBezTo>
                  <a:cubicBezTo>
                    <a:pt x="16652" y="34807"/>
                    <a:pt x="16653" y="34988"/>
                    <a:pt x="16644" y="35161"/>
                  </a:cubicBezTo>
                  <a:cubicBezTo>
                    <a:pt x="16587" y="35030"/>
                    <a:pt x="16494" y="34916"/>
                    <a:pt x="16376" y="34850"/>
                  </a:cubicBezTo>
                  <a:cubicBezTo>
                    <a:pt x="16065" y="34674"/>
                    <a:pt x="15746" y="34622"/>
                    <a:pt x="15421" y="34622"/>
                  </a:cubicBezTo>
                  <a:cubicBezTo>
                    <a:pt x="14953" y="34622"/>
                    <a:pt x="14472" y="34730"/>
                    <a:pt x="13978" y="34737"/>
                  </a:cubicBezTo>
                  <a:cubicBezTo>
                    <a:pt x="13943" y="34737"/>
                    <a:pt x="13908" y="34738"/>
                    <a:pt x="13874" y="34738"/>
                  </a:cubicBezTo>
                  <a:cubicBezTo>
                    <a:pt x="13030" y="34738"/>
                    <a:pt x="12193" y="34591"/>
                    <a:pt x="11354" y="34591"/>
                  </a:cubicBezTo>
                  <a:cubicBezTo>
                    <a:pt x="11292" y="34591"/>
                    <a:pt x="11231" y="34591"/>
                    <a:pt x="11169" y="34593"/>
                  </a:cubicBezTo>
                  <a:cubicBezTo>
                    <a:pt x="10448" y="34612"/>
                    <a:pt x="10203" y="35549"/>
                    <a:pt x="10807" y="35932"/>
                  </a:cubicBezTo>
                  <a:cubicBezTo>
                    <a:pt x="11663" y="36474"/>
                    <a:pt x="12763" y="36647"/>
                    <a:pt x="13776" y="36647"/>
                  </a:cubicBezTo>
                  <a:cubicBezTo>
                    <a:pt x="13844" y="36647"/>
                    <a:pt x="13911" y="36646"/>
                    <a:pt x="13978" y="36644"/>
                  </a:cubicBezTo>
                  <a:cubicBezTo>
                    <a:pt x="14909" y="36624"/>
                    <a:pt x="15932" y="36596"/>
                    <a:pt x="16536" y="35854"/>
                  </a:cubicBezTo>
                  <a:lnTo>
                    <a:pt x="16536" y="35854"/>
                  </a:lnTo>
                  <a:cubicBezTo>
                    <a:pt x="16401" y="36273"/>
                    <a:pt x="16115" y="36592"/>
                    <a:pt x="15508" y="36771"/>
                  </a:cubicBezTo>
                  <a:cubicBezTo>
                    <a:pt x="14925" y="36943"/>
                    <a:pt x="14236" y="37013"/>
                    <a:pt x="13546" y="37013"/>
                  </a:cubicBezTo>
                  <a:cubicBezTo>
                    <a:pt x="12896" y="37013"/>
                    <a:pt x="12247" y="36951"/>
                    <a:pt x="11684" y="36855"/>
                  </a:cubicBezTo>
                  <a:cubicBezTo>
                    <a:pt x="11144" y="36761"/>
                    <a:pt x="10541" y="36707"/>
                    <a:pt x="10271" y="36142"/>
                  </a:cubicBezTo>
                  <a:cubicBezTo>
                    <a:pt x="10041" y="35663"/>
                    <a:pt x="10199" y="34646"/>
                    <a:pt x="10201" y="34113"/>
                  </a:cubicBezTo>
                  <a:cubicBezTo>
                    <a:pt x="10204" y="33438"/>
                    <a:pt x="10227" y="32760"/>
                    <a:pt x="10289" y="32086"/>
                  </a:cubicBezTo>
                  <a:cubicBezTo>
                    <a:pt x="10337" y="31566"/>
                    <a:pt x="10428" y="31457"/>
                    <a:pt x="10678" y="31457"/>
                  </a:cubicBezTo>
                  <a:cubicBezTo>
                    <a:pt x="10837" y="31457"/>
                    <a:pt x="11061" y="31502"/>
                    <a:pt x="11380" y="31512"/>
                  </a:cubicBezTo>
                  <a:cubicBezTo>
                    <a:pt x="11689" y="31522"/>
                    <a:pt x="12000" y="31526"/>
                    <a:pt x="12312" y="31526"/>
                  </a:cubicBezTo>
                  <a:cubicBezTo>
                    <a:pt x="12798" y="31526"/>
                    <a:pt x="13285" y="31516"/>
                    <a:pt x="13769" y="31505"/>
                  </a:cubicBezTo>
                  <a:cubicBezTo>
                    <a:pt x="14318" y="31492"/>
                    <a:pt x="14867" y="31464"/>
                    <a:pt x="15416" y="31443"/>
                  </a:cubicBezTo>
                  <a:cubicBezTo>
                    <a:pt x="15564" y="31438"/>
                    <a:pt x="15772" y="31398"/>
                    <a:pt x="15951" y="31398"/>
                  </a:cubicBezTo>
                  <a:close/>
                  <a:moveTo>
                    <a:pt x="13257" y="1"/>
                  </a:moveTo>
                  <a:cubicBezTo>
                    <a:pt x="10015" y="1"/>
                    <a:pt x="6789" y="1209"/>
                    <a:pt x="4344" y="3791"/>
                  </a:cubicBezTo>
                  <a:cubicBezTo>
                    <a:pt x="1447" y="6852"/>
                    <a:pt x="224" y="10814"/>
                    <a:pt x="477" y="15007"/>
                  </a:cubicBezTo>
                  <a:cubicBezTo>
                    <a:pt x="735" y="19311"/>
                    <a:pt x="2586" y="22701"/>
                    <a:pt x="5675" y="25629"/>
                  </a:cubicBezTo>
                  <a:cubicBezTo>
                    <a:pt x="6595" y="26501"/>
                    <a:pt x="8139" y="27366"/>
                    <a:pt x="8492" y="28635"/>
                  </a:cubicBezTo>
                  <a:cubicBezTo>
                    <a:pt x="8662" y="29246"/>
                    <a:pt x="8777" y="29878"/>
                    <a:pt x="8865" y="30515"/>
                  </a:cubicBezTo>
                  <a:cubicBezTo>
                    <a:pt x="8831" y="30565"/>
                    <a:pt x="8801" y="30619"/>
                    <a:pt x="8774" y="30674"/>
                  </a:cubicBezTo>
                  <a:cubicBezTo>
                    <a:pt x="8430" y="31424"/>
                    <a:pt x="8486" y="32439"/>
                    <a:pt x="8455" y="33244"/>
                  </a:cubicBezTo>
                  <a:cubicBezTo>
                    <a:pt x="8413" y="34321"/>
                    <a:pt x="8342" y="35499"/>
                    <a:pt x="8559" y="36562"/>
                  </a:cubicBezTo>
                  <a:cubicBezTo>
                    <a:pt x="8913" y="38291"/>
                    <a:pt x="11018" y="38848"/>
                    <a:pt x="13060" y="38848"/>
                  </a:cubicBezTo>
                  <a:cubicBezTo>
                    <a:pt x="14333" y="38848"/>
                    <a:pt x="15580" y="38632"/>
                    <a:pt x="16364" y="38349"/>
                  </a:cubicBezTo>
                  <a:cubicBezTo>
                    <a:pt x="17563" y="37916"/>
                    <a:pt x="18237" y="37096"/>
                    <a:pt x="18378" y="35818"/>
                  </a:cubicBezTo>
                  <a:cubicBezTo>
                    <a:pt x="18548" y="34262"/>
                    <a:pt x="18481" y="32311"/>
                    <a:pt x="17955" y="30831"/>
                  </a:cubicBezTo>
                  <a:cubicBezTo>
                    <a:pt x="17948" y="30813"/>
                    <a:pt x="17941" y="30798"/>
                    <a:pt x="17932" y="30782"/>
                  </a:cubicBezTo>
                  <a:cubicBezTo>
                    <a:pt x="18026" y="29699"/>
                    <a:pt x="18212" y="28577"/>
                    <a:pt x="18762" y="27862"/>
                  </a:cubicBezTo>
                  <a:cubicBezTo>
                    <a:pt x="19376" y="27065"/>
                    <a:pt x="20353" y="26440"/>
                    <a:pt x="21085" y="25753"/>
                  </a:cubicBezTo>
                  <a:cubicBezTo>
                    <a:pt x="22095" y="24808"/>
                    <a:pt x="23043" y="23797"/>
                    <a:pt x="23859" y="22679"/>
                  </a:cubicBezTo>
                  <a:cubicBezTo>
                    <a:pt x="27270" y="18001"/>
                    <a:pt x="27364" y="10313"/>
                    <a:pt x="24116" y="5497"/>
                  </a:cubicBezTo>
                  <a:cubicBezTo>
                    <a:pt x="21510" y="1945"/>
                    <a:pt x="17370" y="1"/>
                    <a:pt x="13257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7883897" y="2180450"/>
              <a:ext cx="88196" cy="53786"/>
            </a:xfrm>
            <a:custGeom>
              <a:avLst/>
              <a:gdLst/>
              <a:ahLst/>
              <a:cxnLst/>
              <a:rect l="l" t="t" r="r" b="b"/>
              <a:pathLst>
                <a:path w="7551" h="4605" extrusionOk="0">
                  <a:moveTo>
                    <a:pt x="5837" y="1"/>
                  </a:moveTo>
                  <a:cubicBezTo>
                    <a:pt x="5570" y="1"/>
                    <a:pt x="5305" y="63"/>
                    <a:pt x="5083" y="185"/>
                  </a:cubicBezTo>
                  <a:cubicBezTo>
                    <a:pt x="4175" y="686"/>
                    <a:pt x="3260" y="1185"/>
                    <a:pt x="2379" y="1731"/>
                  </a:cubicBezTo>
                  <a:cubicBezTo>
                    <a:pt x="1619" y="2202"/>
                    <a:pt x="707" y="2680"/>
                    <a:pt x="279" y="3492"/>
                  </a:cubicBezTo>
                  <a:cubicBezTo>
                    <a:pt x="1" y="4019"/>
                    <a:pt x="359" y="4530"/>
                    <a:pt x="910" y="4591"/>
                  </a:cubicBezTo>
                  <a:cubicBezTo>
                    <a:pt x="992" y="4600"/>
                    <a:pt x="1073" y="4604"/>
                    <a:pt x="1155" y="4604"/>
                  </a:cubicBezTo>
                  <a:cubicBezTo>
                    <a:pt x="1962" y="4604"/>
                    <a:pt x="2764" y="4187"/>
                    <a:pt x="3504" y="3903"/>
                  </a:cubicBezTo>
                  <a:cubicBezTo>
                    <a:pt x="4406" y="3556"/>
                    <a:pt x="5308" y="3207"/>
                    <a:pt x="6218" y="2881"/>
                  </a:cubicBezTo>
                  <a:cubicBezTo>
                    <a:pt x="6913" y="2632"/>
                    <a:pt x="7551" y="1857"/>
                    <a:pt x="7249" y="1067"/>
                  </a:cubicBezTo>
                  <a:cubicBezTo>
                    <a:pt x="7203" y="949"/>
                    <a:pt x="7154" y="829"/>
                    <a:pt x="7100" y="714"/>
                  </a:cubicBezTo>
                  <a:cubicBezTo>
                    <a:pt x="6870" y="232"/>
                    <a:pt x="6351" y="1"/>
                    <a:pt x="5837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7903905" y="2260157"/>
              <a:ext cx="94047" cy="35367"/>
            </a:xfrm>
            <a:custGeom>
              <a:avLst/>
              <a:gdLst/>
              <a:ahLst/>
              <a:cxnLst/>
              <a:rect l="l" t="t" r="r" b="b"/>
              <a:pathLst>
                <a:path w="8052" h="3028" extrusionOk="0">
                  <a:moveTo>
                    <a:pt x="5439" y="0"/>
                  </a:moveTo>
                  <a:cubicBezTo>
                    <a:pt x="3806" y="0"/>
                    <a:pt x="1910" y="99"/>
                    <a:pt x="498" y="763"/>
                  </a:cubicBezTo>
                  <a:cubicBezTo>
                    <a:pt x="7" y="992"/>
                    <a:pt x="0" y="1839"/>
                    <a:pt x="498" y="2068"/>
                  </a:cubicBezTo>
                  <a:cubicBezTo>
                    <a:pt x="2128" y="2815"/>
                    <a:pt x="4357" y="2896"/>
                    <a:pt x="6128" y="3023"/>
                  </a:cubicBezTo>
                  <a:cubicBezTo>
                    <a:pt x="6170" y="3027"/>
                    <a:pt x="6211" y="3028"/>
                    <a:pt x="6251" y="3028"/>
                  </a:cubicBezTo>
                  <a:cubicBezTo>
                    <a:pt x="8052" y="3028"/>
                    <a:pt x="8045" y="27"/>
                    <a:pt x="6128" y="5"/>
                  </a:cubicBezTo>
                  <a:cubicBezTo>
                    <a:pt x="5906" y="2"/>
                    <a:pt x="5675" y="0"/>
                    <a:pt x="5439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891664" y="2334269"/>
              <a:ext cx="83722" cy="53927"/>
            </a:xfrm>
            <a:custGeom>
              <a:avLst/>
              <a:gdLst/>
              <a:ahLst/>
              <a:cxnLst/>
              <a:rect l="l" t="t" r="r" b="b"/>
              <a:pathLst>
                <a:path w="7168" h="4617" extrusionOk="0">
                  <a:moveTo>
                    <a:pt x="957" y="0"/>
                  </a:moveTo>
                  <a:cubicBezTo>
                    <a:pt x="387" y="0"/>
                    <a:pt x="2" y="215"/>
                    <a:pt x="1" y="797"/>
                  </a:cubicBezTo>
                  <a:cubicBezTo>
                    <a:pt x="0" y="1681"/>
                    <a:pt x="851" y="2247"/>
                    <a:pt x="1500" y="2721"/>
                  </a:cubicBezTo>
                  <a:cubicBezTo>
                    <a:pt x="2311" y="3311"/>
                    <a:pt x="3171" y="3834"/>
                    <a:pt x="4017" y="4372"/>
                  </a:cubicBezTo>
                  <a:cubicBezTo>
                    <a:pt x="4284" y="4542"/>
                    <a:pt x="4550" y="4616"/>
                    <a:pt x="4801" y="4616"/>
                  </a:cubicBezTo>
                  <a:cubicBezTo>
                    <a:pt x="6200" y="4616"/>
                    <a:pt x="7168" y="2327"/>
                    <a:pt x="5614" y="1640"/>
                  </a:cubicBezTo>
                  <a:cubicBezTo>
                    <a:pt x="5081" y="1405"/>
                    <a:pt x="2414" y="0"/>
                    <a:pt x="957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7483657" y="2180438"/>
              <a:ext cx="88161" cy="53798"/>
            </a:xfrm>
            <a:custGeom>
              <a:avLst/>
              <a:gdLst/>
              <a:ahLst/>
              <a:cxnLst/>
              <a:rect l="l" t="t" r="r" b="b"/>
              <a:pathLst>
                <a:path w="7548" h="4606" extrusionOk="0">
                  <a:moveTo>
                    <a:pt x="1709" y="1"/>
                  </a:moveTo>
                  <a:cubicBezTo>
                    <a:pt x="1197" y="1"/>
                    <a:pt x="679" y="232"/>
                    <a:pt x="449" y="715"/>
                  </a:cubicBezTo>
                  <a:cubicBezTo>
                    <a:pt x="394" y="830"/>
                    <a:pt x="346" y="950"/>
                    <a:pt x="301" y="1068"/>
                  </a:cubicBezTo>
                  <a:cubicBezTo>
                    <a:pt x="0" y="1851"/>
                    <a:pt x="641" y="2634"/>
                    <a:pt x="1330" y="2882"/>
                  </a:cubicBezTo>
                  <a:cubicBezTo>
                    <a:pt x="2241" y="3208"/>
                    <a:pt x="3142" y="3557"/>
                    <a:pt x="4046" y="3904"/>
                  </a:cubicBezTo>
                  <a:cubicBezTo>
                    <a:pt x="4786" y="4188"/>
                    <a:pt x="5588" y="4605"/>
                    <a:pt x="6394" y="4605"/>
                  </a:cubicBezTo>
                  <a:cubicBezTo>
                    <a:pt x="6475" y="4605"/>
                    <a:pt x="6557" y="4601"/>
                    <a:pt x="6638" y="4592"/>
                  </a:cubicBezTo>
                  <a:cubicBezTo>
                    <a:pt x="7190" y="4531"/>
                    <a:pt x="7547" y="4020"/>
                    <a:pt x="7269" y="3493"/>
                  </a:cubicBezTo>
                  <a:cubicBezTo>
                    <a:pt x="6842" y="2681"/>
                    <a:pt x="5930" y="2203"/>
                    <a:pt x="5171" y="1732"/>
                  </a:cubicBezTo>
                  <a:cubicBezTo>
                    <a:pt x="4290" y="1186"/>
                    <a:pt x="3375" y="685"/>
                    <a:pt x="2466" y="186"/>
                  </a:cubicBezTo>
                  <a:cubicBezTo>
                    <a:pt x="2242" y="63"/>
                    <a:pt x="1976" y="1"/>
                    <a:pt x="1709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7457739" y="2260157"/>
              <a:ext cx="94094" cy="35367"/>
            </a:xfrm>
            <a:custGeom>
              <a:avLst/>
              <a:gdLst/>
              <a:ahLst/>
              <a:cxnLst/>
              <a:rect l="l" t="t" r="r" b="b"/>
              <a:pathLst>
                <a:path w="8056" h="3028" extrusionOk="0">
                  <a:moveTo>
                    <a:pt x="2603" y="0"/>
                  </a:moveTo>
                  <a:cubicBezTo>
                    <a:pt x="2371" y="0"/>
                    <a:pt x="2145" y="2"/>
                    <a:pt x="1927" y="5"/>
                  </a:cubicBezTo>
                  <a:cubicBezTo>
                    <a:pt x="14" y="27"/>
                    <a:pt x="1" y="3028"/>
                    <a:pt x="1804" y="3028"/>
                  </a:cubicBezTo>
                  <a:cubicBezTo>
                    <a:pt x="1844" y="3028"/>
                    <a:pt x="1885" y="3027"/>
                    <a:pt x="1927" y="3023"/>
                  </a:cubicBezTo>
                  <a:cubicBezTo>
                    <a:pt x="3701" y="2895"/>
                    <a:pt x="5930" y="2815"/>
                    <a:pt x="7558" y="2068"/>
                  </a:cubicBezTo>
                  <a:cubicBezTo>
                    <a:pt x="8055" y="1839"/>
                    <a:pt x="8049" y="992"/>
                    <a:pt x="7558" y="763"/>
                  </a:cubicBezTo>
                  <a:cubicBezTo>
                    <a:pt x="6141" y="97"/>
                    <a:pt x="4237" y="0"/>
                    <a:pt x="2603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7480352" y="2334082"/>
              <a:ext cx="100308" cy="54113"/>
            </a:xfrm>
            <a:custGeom>
              <a:avLst/>
              <a:gdLst/>
              <a:ahLst/>
              <a:cxnLst/>
              <a:rect l="l" t="t" r="r" b="b"/>
              <a:pathLst>
                <a:path w="8588" h="4633" extrusionOk="0">
                  <a:moveTo>
                    <a:pt x="6046" y="1"/>
                  </a:moveTo>
                  <a:cubicBezTo>
                    <a:pt x="5469" y="1"/>
                    <a:pt x="4847" y="263"/>
                    <a:pt x="4349" y="457"/>
                  </a:cubicBezTo>
                  <a:cubicBezTo>
                    <a:pt x="3404" y="825"/>
                    <a:pt x="2480" y="1246"/>
                    <a:pt x="1553" y="1656"/>
                  </a:cubicBezTo>
                  <a:cubicBezTo>
                    <a:pt x="1" y="2342"/>
                    <a:pt x="965" y="4633"/>
                    <a:pt x="2365" y="4633"/>
                  </a:cubicBezTo>
                  <a:cubicBezTo>
                    <a:pt x="2617" y="4633"/>
                    <a:pt x="2883" y="4559"/>
                    <a:pt x="3150" y="4388"/>
                  </a:cubicBezTo>
                  <a:cubicBezTo>
                    <a:pt x="3868" y="3931"/>
                    <a:pt x="8587" y="1388"/>
                    <a:pt x="6825" y="218"/>
                  </a:cubicBezTo>
                  <a:cubicBezTo>
                    <a:pt x="6588" y="61"/>
                    <a:pt x="6322" y="1"/>
                    <a:pt x="6046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8"/>
          <p:cNvGrpSpPr/>
          <p:nvPr/>
        </p:nvGrpSpPr>
        <p:grpSpPr>
          <a:xfrm>
            <a:off x="453624" y="2770150"/>
            <a:ext cx="519199" cy="486974"/>
            <a:chOff x="6090574" y="2293925"/>
            <a:chExt cx="519199" cy="486974"/>
          </a:xfrm>
        </p:grpSpPr>
        <p:sp>
          <p:nvSpPr>
            <p:cNvPr id="510" name="Google Shape;510;p8"/>
            <p:cNvSpPr/>
            <p:nvPr/>
          </p:nvSpPr>
          <p:spPr>
            <a:xfrm>
              <a:off x="6090574" y="2293925"/>
              <a:ext cx="519199" cy="486974"/>
            </a:xfrm>
            <a:custGeom>
              <a:avLst/>
              <a:gdLst/>
              <a:ahLst/>
              <a:cxnLst/>
              <a:rect l="l" t="t" r="r" b="b"/>
              <a:pathLst>
                <a:path w="44452" h="41693" extrusionOk="0">
                  <a:moveTo>
                    <a:pt x="19090" y="1553"/>
                  </a:moveTo>
                  <a:cubicBezTo>
                    <a:pt x="19217" y="1553"/>
                    <a:pt x="19343" y="1556"/>
                    <a:pt x="19470" y="1561"/>
                  </a:cubicBezTo>
                  <a:cubicBezTo>
                    <a:pt x="23489" y="1733"/>
                    <a:pt x="25255" y="5063"/>
                    <a:pt x="25582" y="8678"/>
                  </a:cubicBezTo>
                  <a:cubicBezTo>
                    <a:pt x="25707" y="11117"/>
                    <a:pt x="25031" y="13594"/>
                    <a:pt x="24090" y="15936"/>
                  </a:cubicBezTo>
                  <a:cubicBezTo>
                    <a:pt x="23888" y="15904"/>
                    <a:pt x="23685" y="15884"/>
                    <a:pt x="23481" y="15877"/>
                  </a:cubicBezTo>
                  <a:cubicBezTo>
                    <a:pt x="23608" y="14076"/>
                    <a:pt x="22789" y="11926"/>
                    <a:pt x="22276" y="10250"/>
                  </a:cubicBezTo>
                  <a:cubicBezTo>
                    <a:pt x="21759" y="8563"/>
                    <a:pt x="21299" y="6459"/>
                    <a:pt x="20135" y="5100"/>
                  </a:cubicBezTo>
                  <a:cubicBezTo>
                    <a:pt x="20013" y="4958"/>
                    <a:pt x="19855" y="4896"/>
                    <a:pt x="19695" y="4896"/>
                  </a:cubicBezTo>
                  <a:cubicBezTo>
                    <a:pt x="19341" y="4896"/>
                    <a:pt x="18977" y="5197"/>
                    <a:pt x="18978" y="5580"/>
                  </a:cubicBezTo>
                  <a:cubicBezTo>
                    <a:pt x="18981" y="7394"/>
                    <a:pt x="19881" y="9312"/>
                    <a:pt x="20277" y="11085"/>
                  </a:cubicBezTo>
                  <a:cubicBezTo>
                    <a:pt x="20646" y="12743"/>
                    <a:pt x="20724" y="14664"/>
                    <a:pt x="21344" y="16259"/>
                  </a:cubicBezTo>
                  <a:cubicBezTo>
                    <a:pt x="21272" y="16288"/>
                    <a:pt x="21199" y="16314"/>
                    <a:pt x="21128" y="16347"/>
                  </a:cubicBezTo>
                  <a:cubicBezTo>
                    <a:pt x="20260" y="14723"/>
                    <a:pt x="19264" y="13174"/>
                    <a:pt x="18431" y="11527"/>
                  </a:cubicBezTo>
                  <a:cubicBezTo>
                    <a:pt x="17598" y="9881"/>
                    <a:pt x="16890" y="8146"/>
                    <a:pt x="15977" y="6542"/>
                  </a:cubicBezTo>
                  <a:cubicBezTo>
                    <a:pt x="15860" y="6337"/>
                    <a:pt x="15633" y="6241"/>
                    <a:pt x="15407" y="6241"/>
                  </a:cubicBezTo>
                  <a:cubicBezTo>
                    <a:pt x="15060" y="6241"/>
                    <a:pt x="14713" y="6467"/>
                    <a:pt x="14766" y="6870"/>
                  </a:cubicBezTo>
                  <a:cubicBezTo>
                    <a:pt x="15244" y="10515"/>
                    <a:pt x="17045" y="14602"/>
                    <a:pt x="19181" y="17579"/>
                  </a:cubicBezTo>
                  <a:cubicBezTo>
                    <a:pt x="19224" y="17637"/>
                    <a:pt x="19271" y="17691"/>
                    <a:pt x="19322" y="17742"/>
                  </a:cubicBezTo>
                  <a:cubicBezTo>
                    <a:pt x="19298" y="17769"/>
                    <a:pt x="19273" y="17795"/>
                    <a:pt x="19251" y="17823"/>
                  </a:cubicBezTo>
                  <a:cubicBezTo>
                    <a:pt x="19154" y="17945"/>
                    <a:pt x="19064" y="18073"/>
                    <a:pt x="18982" y="18205"/>
                  </a:cubicBezTo>
                  <a:cubicBezTo>
                    <a:pt x="17035" y="17356"/>
                    <a:pt x="15210" y="16157"/>
                    <a:pt x="13612" y="14858"/>
                  </a:cubicBezTo>
                  <a:cubicBezTo>
                    <a:pt x="10889" y="12646"/>
                    <a:pt x="9696" y="9312"/>
                    <a:pt x="11332" y="6024"/>
                  </a:cubicBezTo>
                  <a:cubicBezTo>
                    <a:pt x="12748" y="3179"/>
                    <a:pt x="15976" y="1553"/>
                    <a:pt x="19090" y="1553"/>
                  </a:cubicBezTo>
                  <a:close/>
                  <a:moveTo>
                    <a:pt x="23253" y="17634"/>
                  </a:moveTo>
                  <a:cubicBezTo>
                    <a:pt x="23918" y="17634"/>
                    <a:pt x="24591" y="17822"/>
                    <a:pt x="25186" y="18185"/>
                  </a:cubicBezTo>
                  <a:cubicBezTo>
                    <a:pt x="26500" y="19339"/>
                    <a:pt x="26779" y="21093"/>
                    <a:pt x="25450" y="22410"/>
                  </a:cubicBezTo>
                  <a:cubicBezTo>
                    <a:pt x="24810" y="23044"/>
                    <a:pt x="23918" y="23411"/>
                    <a:pt x="23028" y="23411"/>
                  </a:cubicBezTo>
                  <a:cubicBezTo>
                    <a:pt x="22566" y="23411"/>
                    <a:pt x="22105" y="23312"/>
                    <a:pt x="21680" y="23099"/>
                  </a:cubicBezTo>
                  <a:lnTo>
                    <a:pt x="21680" y="23100"/>
                  </a:lnTo>
                  <a:cubicBezTo>
                    <a:pt x="20064" y="22292"/>
                    <a:pt x="19555" y="20143"/>
                    <a:pt x="20759" y="18758"/>
                  </a:cubicBezTo>
                  <a:cubicBezTo>
                    <a:pt x="21424" y="17996"/>
                    <a:pt x="22331" y="17634"/>
                    <a:pt x="23253" y="17634"/>
                  </a:cubicBezTo>
                  <a:close/>
                  <a:moveTo>
                    <a:pt x="35077" y="10036"/>
                  </a:moveTo>
                  <a:cubicBezTo>
                    <a:pt x="36543" y="10036"/>
                    <a:pt x="38008" y="10529"/>
                    <a:pt x="39325" y="11629"/>
                  </a:cubicBezTo>
                  <a:cubicBezTo>
                    <a:pt x="41848" y="13733"/>
                    <a:pt x="42710" y="17427"/>
                    <a:pt x="41863" y="20530"/>
                  </a:cubicBezTo>
                  <a:lnTo>
                    <a:pt x="41863" y="20531"/>
                  </a:lnTo>
                  <a:cubicBezTo>
                    <a:pt x="40950" y="23879"/>
                    <a:pt x="38120" y="25004"/>
                    <a:pt x="35068" y="25004"/>
                  </a:cubicBezTo>
                  <a:cubicBezTo>
                    <a:pt x="34612" y="25004"/>
                    <a:pt x="34151" y="24979"/>
                    <a:pt x="33691" y="24933"/>
                  </a:cubicBezTo>
                  <a:cubicBezTo>
                    <a:pt x="31505" y="24588"/>
                    <a:pt x="29417" y="23611"/>
                    <a:pt x="27476" y="22402"/>
                  </a:cubicBezTo>
                  <a:cubicBezTo>
                    <a:pt x="27621" y="22134"/>
                    <a:pt x="27741" y="21854"/>
                    <a:pt x="27835" y="21565"/>
                  </a:cubicBezTo>
                  <a:cubicBezTo>
                    <a:pt x="28019" y="21577"/>
                    <a:pt x="28205" y="21582"/>
                    <a:pt x="28393" y="21582"/>
                  </a:cubicBezTo>
                  <a:cubicBezTo>
                    <a:pt x="29959" y="21582"/>
                    <a:pt x="31640" y="21209"/>
                    <a:pt x="33080" y="20970"/>
                  </a:cubicBezTo>
                  <a:cubicBezTo>
                    <a:pt x="34770" y="20690"/>
                    <a:pt x="37424" y="20526"/>
                    <a:pt x="38671" y="19240"/>
                  </a:cubicBezTo>
                  <a:cubicBezTo>
                    <a:pt x="38724" y="19185"/>
                    <a:pt x="38725" y="19065"/>
                    <a:pt x="38644" y="19031"/>
                  </a:cubicBezTo>
                  <a:cubicBezTo>
                    <a:pt x="38103" y="18801"/>
                    <a:pt x="37482" y="18722"/>
                    <a:pt x="36831" y="18722"/>
                  </a:cubicBezTo>
                  <a:cubicBezTo>
                    <a:pt x="35576" y="18722"/>
                    <a:pt x="34211" y="19016"/>
                    <a:pt x="33104" y="19087"/>
                  </a:cubicBezTo>
                  <a:cubicBezTo>
                    <a:pt x="32631" y="19117"/>
                    <a:pt x="32137" y="19124"/>
                    <a:pt x="31632" y="19124"/>
                  </a:cubicBezTo>
                  <a:cubicBezTo>
                    <a:pt x="31223" y="19124"/>
                    <a:pt x="30806" y="19119"/>
                    <a:pt x="30389" y="19119"/>
                  </a:cubicBezTo>
                  <a:cubicBezTo>
                    <a:pt x="29559" y="19119"/>
                    <a:pt x="28725" y="19137"/>
                    <a:pt x="27935" y="19243"/>
                  </a:cubicBezTo>
                  <a:cubicBezTo>
                    <a:pt x="27862" y="18952"/>
                    <a:pt x="27756" y="18670"/>
                    <a:pt x="27619" y="18403"/>
                  </a:cubicBezTo>
                  <a:cubicBezTo>
                    <a:pt x="28058" y="18181"/>
                    <a:pt x="28484" y="17910"/>
                    <a:pt x="28933" y="17688"/>
                  </a:cubicBezTo>
                  <a:cubicBezTo>
                    <a:pt x="30028" y="17147"/>
                    <a:pt x="31149" y="16661"/>
                    <a:pt x="32292" y="16231"/>
                  </a:cubicBezTo>
                  <a:cubicBezTo>
                    <a:pt x="33357" y="15832"/>
                    <a:pt x="34447" y="15493"/>
                    <a:pt x="35530" y="15146"/>
                  </a:cubicBezTo>
                  <a:cubicBezTo>
                    <a:pt x="36412" y="14865"/>
                    <a:pt x="37340" y="14721"/>
                    <a:pt x="37965" y="13996"/>
                  </a:cubicBezTo>
                  <a:cubicBezTo>
                    <a:pt x="38003" y="13956"/>
                    <a:pt x="37995" y="13892"/>
                    <a:pt x="37948" y="13863"/>
                  </a:cubicBezTo>
                  <a:cubicBezTo>
                    <a:pt x="37460" y="13541"/>
                    <a:pt x="36826" y="13419"/>
                    <a:pt x="36134" y="13419"/>
                  </a:cubicBezTo>
                  <a:cubicBezTo>
                    <a:pt x="34557" y="13419"/>
                    <a:pt x="32676" y="14052"/>
                    <a:pt x="31512" y="14390"/>
                  </a:cubicBezTo>
                  <a:cubicBezTo>
                    <a:pt x="30412" y="14710"/>
                    <a:pt x="29342" y="15101"/>
                    <a:pt x="28289" y="15550"/>
                  </a:cubicBezTo>
                  <a:cubicBezTo>
                    <a:pt x="27526" y="15875"/>
                    <a:pt x="26688" y="16147"/>
                    <a:pt x="26032" y="16636"/>
                  </a:cubicBezTo>
                  <a:cubicBezTo>
                    <a:pt x="25947" y="16584"/>
                    <a:pt x="25862" y="16535"/>
                    <a:pt x="25776" y="16489"/>
                  </a:cubicBezTo>
                  <a:cubicBezTo>
                    <a:pt x="26944" y="14844"/>
                    <a:pt x="28390" y="13376"/>
                    <a:pt x="29903" y="12096"/>
                  </a:cubicBezTo>
                  <a:cubicBezTo>
                    <a:pt x="31443" y="10794"/>
                    <a:pt x="33261" y="10036"/>
                    <a:pt x="35077" y="10036"/>
                  </a:cubicBezTo>
                  <a:close/>
                  <a:moveTo>
                    <a:pt x="9240" y="16811"/>
                  </a:moveTo>
                  <a:cubicBezTo>
                    <a:pt x="10297" y="16811"/>
                    <a:pt x="11394" y="17012"/>
                    <a:pt x="12483" y="17375"/>
                  </a:cubicBezTo>
                  <a:cubicBezTo>
                    <a:pt x="14459" y="18035"/>
                    <a:pt x="16414" y="18880"/>
                    <a:pt x="18152" y="20035"/>
                  </a:cubicBezTo>
                  <a:cubicBezTo>
                    <a:pt x="17844" y="19987"/>
                    <a:pt x="17521" y="19966"/>
                    <a:pt x="17187" y="19966"/>
                  </a:cubicBezTo>
                  <a:cubicBezTo>
                    <a:pt x="15551" y="19966"/>
                    <a:pt x="13670" y="20473"/>
                    <a:pt x="12288" y="20769"/>
                  </a:cubicBezTo>
                  <a:cubicBezTo>
                    <a:pt x="10232" y="21209"/>
                    <a:pt x="7669" y="21702"/>
                    <a:pt x="5968" y="23005"/>
                  </a:cubicBezTo>
                  <a:cubicBezTo>
                    <a:pt x="5857" y="23089"/>
                    <a:pt x="5886" y="23270"/>
                    <a:pt x="6041" y="23276"/>
                  </a:cubicBezTo>
                  <a:cubicBezTo>
                    <a:pt x="6151" y="23280"/>
                    <a:pt x="6262" y="23282"/>
                    <a:pt x="6372" y="23282"/>
                  </a:cubicBezTo>
                  <a:cubicBezTo>
                    <a:pt x="8393" y="23282"/>
                    <a:pt x="10508" y="22617"/>
                    <a:pt x="12509" y="22408"/>
                  </a:cubicBezTo>
                  <a:cubicBezTo>
                    <a:pt x="13610" y="22292"/>
                    <a:pt x="14710" y="22205"/>
                    <a:pt x="15817" y="22167"/>
                  </a:cubicBezTo>
                  <a:cubicBezTo>
                    <a:pt x="15946" y="22163"/>
                    <a:pt x="16077" y="22162"/>
                    <a:pt x="16207" y="22162"/>
                  </a:cubicBezTo>
                  <a:cubicBezTo>
                    <a:pt x="16476" y="22162"/>
                    <a:pt x="16746" y="22168"/>
                    <a:pt x="17015" y="22168"/>
                  </a:cubicBezTo>
                  <a:cubicBezTo>
                    <a:pt x="17547" y="22168"/>
                    <a:pt x="18076" y="22143"/>
                    <a:pt x="18582" y="21999"/>
                  </a:cubicBezTo>
                  <a:cubicBezTo>
                    <a:pt x="18593" y="22029"/>
                    <a:pt x="18602" y="22060"/>
                    <a:pt x="18613" y="22091"/>
                  </a:cubicBezTo>
                  <a:cubicBezTo>
                    <a:pt x="17883" y="22293"/>
                    <a:pt x="17225" y="22788"/>
                    <a:pt x="16540" y="23145"/>
                  </a:cubicBezTo>
                  <a:cubicBezTo>
                    <a:pt x="15509" y="23684"/>
                    <a:pt x="14460" y="24183"/>
                    <a:pt x="13398" y="24662"/>
                  </a:cubicBezTo>
                  <a:cubicBezTo>
                    <a:pt x="11505" y="25519"/>
                    <a:pt x="8952" y="26122"/>
                    <a:pt x="7409" y="27551"/>
                  </a:cubicBezTo>
                  <a:cubicBezTo>
                    <a:pt x="7329" y="27625"/>
                    <a:pt x="7365" y="27782"/>
                    <a:pt x="7476" y="27804"/>
                  </a:cubicBezTo>
                  <a:cubicBezTo>
                    <a:pt x="7805" y="27872"/>
                    <a:pt x="8146" y="27902"/>
                    <a:pt x="8496" y="27902"/>
                  </a:cubicBezTo>
                  <a:cubicBezTo>
                    <a:pt x="10384" y="27902"/>
                    <a:pt x="12507" y="27022"/>
                    <a:pt x="14141" y="26422"/>
                  </a:cubicBezTo>
                  <a:cubicBezTo>
                    <a:pt x="15234" y="26021"/>
                    <a:pt x="16309" y="25571"/>
                    <a:pt x="17373" y="25101"/>
                  </a:cubicBezTo>
                  <a:cubicBezTo>
                    <a:pt x="18029" y="24811"/>
                    <a:pt x="18745" y="24581"/>
                    <a:pt x="19326" y="24189"/>
                  </a:cubicBezTo>
                  <a:lnTo>
                    <a:pt x="19326" y="24189"/>
                  </a:lnTo>
                  <a:cubicBezTo>
                    <a:pt x="17814" y="26648"/>
                    <a:pt x="15993" y="29029"/>
                    <a:pt x="13603" y="30503"/>
                  </a:cubicBezTo>
                  <a:cubicBezTo>
                    <a:pt x="12081" y="31356"/>
                    <a:pt x="10448" y="31897"/>
                    <a:pt x="8893" y="31897"/>
                  </a:cubicBezTo>
                  <a:cubicBezTo>
                    <a:pt x="7081" y="31897"/>
                    <a:pt x="5376" y="31163"/>
                    <a:pt x="4078" y="29336"/>
                  </a:cubicBezTo>
                  <a:cubicBezTo>
                    <a:pt x="2156" y="26627"/>
                    <a:pt x="1679" y="22726"/>
                    <a:pt x="3548" y="19864"/>
                  </a:cubicBezTo>
                  <a:cubicBezTo>
                    <a:pt x="4955" y="17708"/>
                    <a:pt x="7007" y="16811"/>
                    <a:pt x="9240" y="16811"/>
                  </a:cubicBezTo>
                  <a:close/>
                  <a:moveTo>
                    <a:pt x="27096" y="24270"/>
                  </a:moveTo>
                  <a:lnTo>
                    <a:pt x="27096" y="24270"/>
                  </a:lnTo>
                  <a:cubicBezTo>
                    <a:pt x="28991" y="25143"/>
                    <a:pt x="30768" y="26241"/>
                    <a:pt x="32144" y="27717"/>
                  </a:cubicBezTo>
                  <a:cubicBezTo>
                    <a:pt x="34544" y="30509"/>
                    <a:pt x="35677" y="34114"/>
                    <a:pt x="32971" y="37124"/>
                  </a:cubicBezTo>
                  <a:lnTo>
                    <a:pt x="32971" y="37125"/>
                  </a:lnTo>
                  <a:cubicBezTo>
                    <a:pt x="31317" y="38964"/>
                    <a:pt x="28838" y="40145"/>
                    <a:pt x="26362" y="40145"/>
                  </a:cubicBezTo>
                  <a:cubicBezTo>
                    <a:pt x="25469" y="40145"/>
                    <a:pt x="24575" y="39991"/>
                    <a:pt x="23722" y="39658"/>
                  </a:cubicBezTo>
                  <a:cubicBezTo>
                    <a:pt x="20193" y="38285"/>
                    <a:pt x="19025" y="34976"/>
                    <a:pt x="19461" y="31428"/>
                  </a:cubicBezTo>
                  <a:cubicBezTo>
                    <a:pt x="19698" y="29488"/>
                    <a:pt x="20102" y="27541"/>
                    <a:pt x="20794" y="25714"/>
                  </a:cubicBezTo>
                  <a:cubicBezTo>
                    <a:pt x="20847" y="26197"/>
                    <a:pt x="20965" y="26688"/>
                    <a:pt x="21043" y="27149"/>
                  </a:cubicBezTo>
                  <a:cubicBezTo>
                    <a:pt x="21276" y="28513"/>
                    <a:pt x="21621" y="29853"/>
                    <a:pt x="22088" y="31154"/>
                  </a:cubicBezTo>
                  <a:cubicBezTo>
                    <a:pt x="22802" y="33146"/>
                    <a:pt x="23771" y="35859"/>
                    <a:pt x="25552" y="37129"/>
                  </a:cubicBezTo>
                  <a:cubicBezTo>
                    <a:pt x="25559" y="37134"/>
                    <a:pt x="25566" y="37136"/>
                    <a:pt x="25573" y="37136"/>
                  </a:cubicBezTo>
                  <a:cubicBezTo>
                    <a:pt x="25598" y="37136"/>
                    <a:pt x="25618" y="37106"/>
                    <a:pt x="25614" y="37081"/>
                  </a:cubicBezTo>
                  <a:cubicBezTo>
                    <a:pt x="25451" y="35923"/>
                    <a:pt x="24831" y="34829"/>
                    <a:pt x="24446" y="33723"/>
                  </a:cubicBezTo>
                  <a:cubicBezTo>
                    <a:pt x="24050" y="32582"/>
                    <a:pt x="23713" y="31420"/>
                    <a:pt x="23462" y="30238"/>
                  </a:cubicBezTo>
                  <a:cubicBezTo>
                    <a:pt x="23191" y="28963"/>
                    <a:pt x="23007" y="27675"/>
                    <a:pt x="22936" y="26373"/>
                  </a:cubicBezTo>
                  <a:cubicBezTo>
                    <a:pt x="22913" y="25946"/>
                    <a:pt x="22923" y="25564"/>
                    <a:pt x="22892" y="25204"/>
                  </a:cubicBezTo>
                  <a:lnTo>
                    <a:pt x="22892" y="25204"/>
                  </a:lnTo>
                  <a:cubicBezTo>
                    <a:pt x="22920" y="25205"/>
                    <a:pt x="22947" y="25205"/>
                    <a:pt x="22975" y="25205"/>
                  </a:cubicBezTo>
                  <a:cubicBezTo>
                    <a:pt x="23617" y="25205"/>
                    <a:pt x="24251" y="25074"/>
                    <a:pt x="24840" y="24820"/>
                  </a:cubicBezTo>
                  <a:cubicBezTo>
                    <a:pt x="24959" y="25047"/>
                    <a:pt x="25086" y="25278"/>
                    <a:pt x="25201" y="25518"/>
                  </a:cubicBezTo>
                  <a:cubicBezTo>
                    <a:pt x="25802" y="26771"/>
                    <a:pt x="26363" y="28042"/>
                    <a:pt x="26901" y="29324"/>
                  </a:cubicBezTo>
                  <a:cubicBezTo>
                    <a:pt x="27405" y="30524"/>
                    <a:pt x="27877" y="31735"/>
                    <a:pt x="28357" y="32944"/>
                  </a:cubicBezTo>
                  <a:cubicBezTo>
                    <a:pt x="28725" y="33875"/>
                    <a:pt x="29012" y="34876"/>
                    <a:pt x="29673" y="35636"/>
                  </a:cubicBezTo>
                  <a:cubicBezTo>
                    <a:pt x="29732" y="35704"/>
                    <a:pt x="29820" y="35735"/>
                    <a:pt x="29910" y="35735"/>
                  </a:cubicBezTo>
                  <a:cubicBezTo>
                    <a:pt x="30065" y="35735"/>
                    <a:pt x="30224" y="35643"/>
                    <a:pt x="30249" y="35484"/>
                  </a:cubicBezTo>
                  <a:cubicBezTo>
                    <a:pt x="30596" y="33263"/>
                    <a:pt x="29312" y="30373"/>
                    <a:pt x="28595" y="28284"/>
                  </a:cubicBezTo>
                  <a:cubicBezTo>
                    <a:pt x="28177" y="27063"/>
                    <a:pt x="27726" y="25855"/>
                    <a:pt x="27244" y="24657"/>
                  </a:cubicBezTo>
                  <a:cubicBezTo>
                    <a:pt x="27191" y="24527"/>
                    <a:pt x="27143" y="24397"/>
                    <a:pt x="27096" y="24270"/>
                  </a:cubicBezTo>
                  <a:close/>
                  <a:moveTo>
                    <a:pt x="19041" y="1"/>
                  </a:moveTo>
                  <a:cubicBezTo>
                    <a:pt x="15689" y="1"/>
                    <a:pt x="12296" y="1656"/>
                    <a:pt x="10443" y="4465"/>
                  </a:cubicBezTo>
                  <a:cubicBezTo>
                    <a:pt x="8230" y="7824"/>
                    <a:pt x="8691" y="12212"/>
                    <a:pt x="11503" y="15046"/>
                  </a:cubicBezTo>
                  <a:cubicBezTo>
                    <a:pt x="11688" y="15234"/>
                    <a:pt x="11880" y="15420"/>
                    <a:pt x="12077" y="15602"/>
                  </a:cubicBezTo>
                  <a:cubicBezTo>
                    <a:pt x="11645" y="15495"/>
                    <a:pt x="11215" y="15399"/>
                    <a:pt x="10789" y="15324"/>
                  </a:cubicBezTo>
                  <a:cubicBezTo>
                    <a:pt x="10285" y="15235"/>
                    <a:pt x="9783" y="15192"/>
                    <a:pt x="9287" y="15192"/>
                  </a:cubicBezTo>
                  <a:cubicBezTo>
                    <a:pt x="5999" y="15192"/>
                    <a:pt x="2999" y="17093"/>
                    <a:pt x="1605" y="20207"/>
                  </a:cubicBezTo>
                  <a:cubicBezTo>
                    <a:pt x="0" y="23793"/>
                    <a:pt x="943" y="28260"/>
                    <a:pt x="3542" y="31136"/>
                  </a:cubicBezTo>
                  <a:cubicBezTo>
                    <a:pt x="5044" y="32799"/>
                    <a:pt x="6890" y="33469"/>
                    <a:pt x="8806" y="33469"/>
                  </a:cubicBezTo>
                  <a:cubicBezTo>
                    <a:pt x="10686" y="33469"/>
                    <a:pt x="12632" y="32824"/>
                    <a:pt x="14386" y="31840"/>
                  </a:cubicBezTo>
                  <a:cubicBezTo>
                    <a:pt x="15874" y="30924"/>
                    <a:pt x="17162" y="29691"/>
                    <a:pt x="18303" y="28308"/>
                  </a:cubicBezTo>
                  <a:lnTo>
                    <a:pt x="18303" y="28308"/>
                  </a:lnTo>
                  <a:cubicBezTo>
                    <a:pt x="17852" y="30245"/>
                    <a:pt x="17672" y="32224"/>
                    <a:pt x="17818" y="34037"/>
                  </a:cubicBezTo>
                  <a:cubicBezTo>
                    <a:pt x="18120" y="37782"/>
                    <a:pt x="20961" y="40832"/>
                    <a:pt x="24647" y="41534"/>
                  </a:cubicBezTo>
                  <a:cubicBezTo>
                    <a:pt x="25210" y="41641"/>
                    <a:pt x="25780" y="41692"/>
                    <a:pt x="26349" y="41692"/>
                  </a:cubicBezTo>
                  <a:cubicBezTo>
                    <a:pt x="29600" y="41692"/>
                    <a:pt x="32837" y="40009"/>
                    <a:pt x="34747" y="37385"/>
                  </a:cubicBezTo>
                  <a:cubicBezTo>
                    <a:pt x="37365" y="33785"/>
                    <a:pt x="35895" y="29710"/>
                    <a:pt x="33240" y="26621"/>
                  </a:cubicBezTo>
                  <a:cubicBezTo>
                    <a:pt x="33161" y="26536"/>
                    <a:pt x="33077" y="26457"/>
                    <a:pt x="32995" y="26374"/>
                  </a:cubicBezTo>
                  <a:lnTo>
                    <a:pt x="32995" y="26374"/>
                  </a:lnTo>
                  <a:cubicBezTo>
                    <a:pt x="33121" y="26397"/>
                    <a:pt x="33244" y="26424"/>
                    <a:pt x="33370" y="26443"/>
                  </a:cubicBezTo>
                  <a:cubicBezTo>
                    <a:pt x="33376" y="26443"/>
                    <a:pt x="33383" y="26443"/>
                    <a:pt x="33389" y="26443"/>
                  </a:cubicBezTo>
                  <a:cubicBezTo>
                    <a:pt x="33452" y="26443"/>
                    <a:pt x="33516" y="26452"/>
                    <a:pt x="33576" y="26470"/>
                  </a:cubicBezTo>
                  <a:cubicBezTo>
                    <a:pt x="34089" y="26526"/>
                    <a:pt x="34603" y="26555"/>
                    <a:pt x="35113" y="26555"/>
                  </a:cubicBezTo>
                  <a:cubicBezTo>
                    <a:pt x="38575" y="26555"/>
                    <a:pt x="41850" y="25202"/>
                    <a:pt x="43142" y="21635"/>
                  </a:cubicBezTo>
                  <a:cubicBezTo>
                    <a:pt x="44451" y="18017"/>
                    <a:pt x="43572" y="13486"/>
                    <a:pt x="40740" y="10816"/>
                  </a:cubicBezTo>
                  <a:cubicBezTo>
                    <a:pt x="39108" y="9277"/>
                    <a:pt x="37003" y="8467"/>
                    <a:pt x="34882" y="8467"/>
                  </a:cubicBezTo>
                  <a:cubicBezTo>
                    <a:pt x="33392" y="8467"/>
                    <a:pt x="31894" y="8867"/>
                    <a:pt x="30548" y="9696"/>
                  </a:cubicBezTo>
                  <a:cubicBezTo>
                    <a:pt x="29195" y="10529"/>
                    <a:pt x="27888" y="11607"/>
                    <a:pt x="26710" y="12838"/>
                  </a:cubicBezTo>
                  <a:cubicBezTo>
                    <a:pt x="27031" y="11460"/>
                    <a:pt x="27202" y="10064"/>
                    <a:pt x="27132" y="8678"/>
                  </a:cubicBezTo>
                  <a:cubicBezTo>
                    <a:pt x="26772" y="4704"/>
                    <a:pt x="24948" y="837"/>
                    <a:pt x="20638" y="129"/>
                  </a:cubicBezTo>
                  <a:cubicBezTo>
                    <a:pt x="20111" y="43"/>
                    <a:pt x="19576" y="1"/>
                    <a:pt x="19041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6347788" y="2520899"/>
              <a:ext cx="28768" cy="25147"/>
            </a:xfrm>
            <a:custGeom>
              <a:avLst/>
              <a:gdLst/>
              <a:ahLst/>
              <a:cxnLst/>
              <a:rect l="l" t="t" r="r" b="b"/>
              <a:pathLst>
                <a:path w="2463" h="2153" extrusionOk="0">
                  <a:moveTo>
                    <a:pt x="1241" y="0"/>
                  </a:moveTo>
                  <a:cubicBezTo>
                    <a:pt x="862" y="0"/>
                    <a:pt x="484" y="181"/>
                    <a:pt x="249" y="491"/>
                  </a:cubicBezTo>
                  <a:cubicBezTo>
                    <a:pt x="157" y="613"/>
                    <a:pt x="95" y="757"/>
                    <a:pt x="70" y="908"/>
                  </a:cubicBezTo>
                  <a:cubicBezTo>
                    <a:pt x="0" y="1333"/>
                    <a:pt x="200" y="1770"/>
                    <a:pt x="568" y="1994"/>
                  </a:cubicBezTo>
                  <a:cubicBezTo>
                    <a:pt x="747" y="2102"/>
                    <a:pt x="945" y="2152"/>
                    <a:pt x="1141" y="2152"/>
                  </a:cubicBezTo>
                  <a:cubicBezTo>
                    <a:pt x="1599" y="2152"/>
                    <a:pt x="2050" y="1881"/>
                    <a:pt x="2254" y="1449"/>
                  </a:cubicBezTo>
                  <a:cubicBezTo>
                    <a:pt x="2463" y="1004"/>
                    <a:pt x="2286" y="490"/>
                    <a:pt x="1903" y="212"/>
                  </a:cubicBezTo>
                  <a:cubicBezTo>
                    <a:pt x="1866" y="185"/>
                    <a:pt x="1827" y="160"/>
                    <a:pt x="1788" y="139"/>
                  </a:cubicBezTo>
                  <a:cubicBezTo>
                    <a:pt x="1617" y="44"/>
                    <a:pt x="1429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9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514" name="Google Shape;514;p9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515" name="Google Shape;515;p9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9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9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9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9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9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9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9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9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9" name="Google Shape;539;p9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540" name="Google Shape;540;p9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541" name="Google Shape;541;p9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9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9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9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9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9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9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9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9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9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9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9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3" name="Google Shape;553;p9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554" name="Google Shape;554;p9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9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9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9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9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9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9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9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9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9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9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9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9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9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9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9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9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9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9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9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9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9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9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9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78" name="Google Shape;578;p9"/>
          <p:cNvSpPr txBox="1">
            <a:spLocks noGrp="1"/>
          </p:cNvSpPr>
          <p:nvPr>
            <p:ph type="title"/>
          </p:nvPr>
        </p:nvSpPr>
        <p:spPr>
          <a:xfrm>
            <a:off x="1728600" y="1398175"/>
            <a:ext cx="5686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9"/>
          <p:cNvSpPr txBox="1">
            <a:spLocks noGrp="1"/>
          </p:cNvSpPr>
          <p:nvPr>
            <p:ph type="subTitle" idx="1"/>
          </p:nvPr>
        </p:nvSpPr>
        <p:spPr>
          <a:xfrm>
            <a:off x="1728600" y="3362575"/>
            <a:ext cx="56868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9"/>
          <p:cNvSpPr/>
          <p:nvPr/>
        </p:nvSpPr>
        <p:spPr>
          <a:xfrm>
            <a:off x="4190101" y="4555922"/>
            <a:ext cx="763790" cy="211104"/>
          </a:xfrm>
          <a:custGeom>
            <a:avLst/>
            <a:gdLst/>
            <a:ahLst/>
            <a:cxnLst/>
            <a:rect l="l" t="t" r="r" b="b"/>
            <a:pathLst>
              <a:path w="65393" h="18074" extrusionOk="0">
                <a:moveTo>
                  <a:pt x="2806" y="3300"/>
                </a:moveTo>
                <a:cubicBezTo>
                  <a:pt x="2893" y="3300"/>
                  <a:pt x="2980" y="3304"/>
                  <a:pt x="3067" y="3313"/>
                </a:cubicBezTo>
                <a:cubicBezTo>
                  <a:pt x="5279" y="3775"/>
                  <a:pt x="7244" y="6075"/>
                  <a:pt x="8082" y="8263"/>
                </a:cubicBezTo>
                <a:cubicBezTo>
                  <a:pt x="6813" y="8229"/>
                  <a:pt x="5595" y="7883"/>
                  <a:pt x="4490" y="7187"/>
                </a:cubicBezTo>
                <a:cubicBezTo>
                  <a:pt x="3870" y="6795"/>
                  <a:pt x="3301" y="6300"/>
                  <a:pt x="2835" y="5731"/>
                </a:cubicBezTo>
                <a:cubicBezTo>
                  <a:pt x="2681" y="5544"/>
                  <a:pt x="2109" y="4847"/>
                  <a:pt x="2069" y="4548"/>
                </a:cubicBezTo>
                <a:cubicBezTo>
                  <a:pt x="1772" y="3960"/>
                  <a:pt x="1930" y="3452"/>
                  <a:pt x="2415" y="3329"/>
                </a:cubicBezTo>
                <a:cubicBezTo>
                  <a:pt x="2545" y="3309"/>
                  <a:pt x="2675" y="3300"/>
                  <a:pt x="2806" y="3300"/>
                </a:cubicBezTo>
                <a:close/>
                <a:moveTo>
                  <a:pt x="10570" y="2414"/>
                </a:moveTo>
                <a:cubicBezTo>
                  <a:pt x="10716" y="2414"/>
                  <a:pt x="10871" y="2426"/>
                  <a:pt x="11028" y="2441"/>
                </a:cubicBezTo>
                <a:cubicBezTo>
                  <a:pt x="13602" y="2987"/>
                  <a:pt x="15891" y="5718"/>
                  <a:pt x="16813" y="8263"/>
                </a:cubicBezTo>
                <a:cubicBezTo>
                  <a:pt x="15259" y="8250"/>
                  <a:pt x="13753" y="7829"/>
                  <a:pt x="12427" y="6956"/>
                </a:cubicBezTo>
                <a:cubicBezTo>
                  <a:pt x="11639" y="6437"/>
                  <a:pt x="10928" y="5786"/>
                  <a:pt x="10371" y="5021"/>
                </a:cubicBezTo>
                <a:cubicBezTo>
                  <a:pt x="10162" y="4735"/>
                  <a:pt x="9840" y="4342"/>
                  <a:pt x="9744" y="3988"/>
                </a:cubicBezTo>
                <a:cubicBezTo>
                  <a:pt x="9383" y="2671"/>
                  <a:pt x="9879" y="2414"/>
                  <a:pt x="10570" y="2414"/>
                </a:cubicBezTo>
                <a:close/>
                <a:moveTo>
                  <a:pt x="8082" y="9817"/>
                </a:moveTo>
                <a:cubicBezTo>
                  <a:pt x="7248" y="11997"/>
                  <a:pt x="5298" y="14282"/>
                  <a:pt x="3097" y="14761"/>
                </a:cubicBezTo>
                <a:cubicBezTo>
                  <a:pt x="2976" y="14772"/>
                  <a:pt x="2858" y="14781"/>
                  <a:pt x="2746" y="14781"/>
                </a:cubicBezTo>
                <a:cubicBezTo>
                  <a:pt x="2226" y="14781"/>
                  <a:pt x="1850" y="14587"/>
                  <a:pt x="2069" y="13533"/>
                </a:cubicBezTo>
                <a:cubicBezTo>
                  <a:pt x="2137" y="13211"/>
                  <a:pt x="2467" y="12848"/>
                  <a:pt x="2653" y="12595"/>
                </a:cubicBezTo>
                <a:cubicBezTo>
                  <a:pt x="3156" y="11917"/>
                  <a:pt x="3781" y="11350"/>
                  <a:pt x="4490" y="10894"/>
                </a:cubicBezTo>
                <a:cubicBezTo>
                  <a:pt x="5586" y="10193"/>
                  <a:pt x="6813" y="9851"/>
                  <a:pt x="8082" y="9817"/>
                </a:cubicBezTo>
                <a:close/>
                <a:moveTo>
                  <a:pt x="16813" y="9817"/>
                </a:moveTo>
                <a:lnTo>
                  <a:pt x="16813" y="9817"/>
                </a:lnTo>
                <a:cubicBezTo>
                  <a:pt x="15890" y="12364"/>
                  <a:pt x="13596" y="15099"/>
                  <a:pt x="11017" y="15642"/>
                </a:cubicBezTo>
                <a:cubicBezTo>
                  <a:pt x="10940" y="15651"/>
                  <a:pt x="10864" y="15655"/>
                  <a:pt x="10790" y="15655"/>
                </a:cubicBezTo>
                <a:cubicBezTo>
                  <a:pt x="10146" y="15655"/>
                  <a:pt x="9622" y="15338"/>
                  <a:pt x="9622" y="14781"/>
                </a:cubicBezTo>
                <a:cubicBezTo>
                  <a:pt x="9622" y="14298"/>
                  <a:pt x="9818" y="13867"/>
                  <a:pt x="10258" y="13226"/>
                </a:cubicBezTo>
                <a:cubicBezTo>
                  <a:pt x="10830" y="12393"/>
                  <a:pt x="11579" y="11675"/>
                  <a:pt x="12426" y="11125"/>
                </a:cubicBezTo>
                <a:cubicBezTo>
                  <a:pt x="13764" y="10257"/>
                  <a:pt x="15258" y="9831"/>
                  <a:pt x="16813" y="9817"/>
                </a:cubicBezTo>
                <a:close/>
                <a:moveTo>
                  <a:pt x="52019" y="1750"/>
                </a:moveTo>
                <a:cubicBezTo>
                  <a:pt x="52578" y="1750"/>
                  <a:pt x="53151" y="1853"/>
                  <a:pt x="53672" y="2046"/>
                </a:cubicBezTo>
                <a:cubicBezTo>
                  <a:pt x="55377" y="2856"/>
                  <a:pt x="56923" y="4073"/>
                  <a:pt x="58421" y="5204"/>
                </a:cubicBezTo>
                <a:cubicBezTo>
                  <a:pt x="60061" y="6443"/>
                  <a:pt x="61665" y="7741"/>
                  <a:pt x="63191" y="9120"/>
                </a:cubicBezTo>
                <a:cubicBezTo>
                  <a:pt x="61899" y="10344"/>
                  <a:pt x="60544" y="11505"/>
                  <a:pt x="59155" y="12616"/>
                </a:cubicBezTo>
                <a:cubicBezTo>
                  <a:pt x="57650" y="13823"/>
                  <a:pt x="55979" y="15271"/>
                  <a:pt x="54161" y="15993"/>
                </a:cubicBezTo>
                <a:cubicBezTo>
                  <a:pt x="53612" y="16211"/>
                  <a:pt x="52979" y="16331"/>
                  <a:pt x="52351" y="16331"/>
                </a:cubicBezTo>
                <a:cubicBezTo>
                  <a:pt x="50768" y="16331"/>
                  <a:pt x="49216" y="15571"/>
                  <a:pt x="49116" y="13712"/>
                </a:cubicBezTo>
                <a:cubicBezTo>
                  <a:pt x="49001" y="11581"/>
                  <a:pt x="52102" y="10196"/>
                  <a:pt x="53827" y="9929"/>
                </a:cubicBezTo>
                <a:cubicBezTo>
                  <a:pt x="54644" y="9804"/>
                  <a:pt x="54646" y="8402"/>
                  <a:pt x="53827" y="8278"/>
                </a:cubicBezTo>
                <a:cubicBezTo>
                  <a:pt x="51924" y="7991"/>
                  <a:pt x="49509" y="6822"/>
                  <a:pt x="49199" y="4695"/>
                </a:cubicBezTo>
                <a:cubicBezTo>
                  <a:pt x="48896" y="2622"/>
                  <a:pt x="50394" y="1750"/>
                  <a:pt x="52019" y="1750"/>
                </a:cubicBezTo>
                <a:close/>
                <a:moveTo>
                  <a:pt x="52006" y="1"/>
                </a:moveTo>
                <a:cubicBezTo>
                  <a:pt x="49761" y="1"/>
                  <a:pt x="47697" y="1321"/>
                  <a:pt x="47478" y="3939"/>
                </a:cubicBezTo>
                <a:cubicBezTo>
                  <a:pt x="47335" y="5654"/>
                  <a:pt x="48164" y="7096"/>
                  <a:pt x="49403" y="8144"/>
                </a:cubicBezTo>
                <a:cubicBezTo>
                  <a:pt x="49124" y="8144"/>
                  <a:pt x="48835" y="8144"/>
                  <a:pt x="48535" y="8144"/>
                </a:cubicBezTo>
                <a:cubicBezTo>
                  <a:pt x="41427" y="8144"/>
                  <a:pt x="28428" y="8228"/>
                  <a:pt x="18416" y="8320"/>
                </a:cubicBezTo>
                <a:cubicBezTo>
                  <a:pt x="17498" y="5169"/>
                  <a:pt x="14624" y="1633"/>
                  <a:pt x="11377" y="979"/>
                </a:cubicBezTo>
                <a:cubicBezTo>
                  <a:pt x="11332" y="971"/>
                  <a:pt x="11286" y="966"/>
                  <a:pt x="11240" y="966"/>
                </a:cubicBezTo>
                <a:cubicBezTo>
                  <a:pt x="11219" y="962"/>
                  <a:pt x="11200" y="955"/>
                  <a:pt x="11178" y="952"/>
                </a:cubicBezTo>
                <a:cubicBezTo>
                  <a:pt x="11013" y="934"/>
                  <a:pt x="10843" y="925"/>
                  <a:pt x="10673" y="925"/>
                </a:cubicBezTo>
                <a:cubicBezTo>
                  <a:pt x="9651" y="925"/>
                  <a:pt x="8586" y="1269"/>
                  <a:pt x="8151" y="2279"/>
                </a:cubicBezTo>
                <a:cubicBezTo>
                  <a:pt x="7561" y="3647"/>
                  <a:pt x="8604" y="5231"/>
                  <a:pt x="9432" y="6254"/>
                </a:cubicBezTo>
                <a:cubicBezTo>
                  <a:pt x="10129" y="7115"/>
                  <a:pt x="10973" y="7833"/>
                  <a:pt x="11908" y="8394"/>
                </a:cubicBezTo>
                <a:cubicBezTo>
                  <a:pt x="10904" y="8409"/>
                  <a:pt x="10158" y="8424"/>
                  <a:pt x="9728" y="8438"/>
                </a:cubicBezTo>
                <a:cubicBezTo>
                  <a:pt x="8922" y="5616"/>
                  <a:pt x="6364" y="2458"/>
                  <a:pt x="3454" y="1858"/>
                </a:cubicBezTo>
                <a:cubicBezTo>
                  <a:pt x="3408" y="1849"/>
                  <a:pt x="3362" y="1844"/>
                  <a:pt x="3315" y="1844"/>
                </a:cubicBezTo>
                <a:cubicBezTo>
                  <a:pt x="3294" y="1840"/>
                  <a:pt x="3276" y="1833"/>
                  <a:pt x="3255" y="1831"/>
                </a:cubicBezTo>
                <a:cubicBezTo>
                  <a:pt x="3112" y="1817"/>
                  <a:pt x="2966" y="1809"/>
                  <a:pt x="2820" y="1809"/>
                </a:cubicBezTo>
                <a:cubicBezTo>
                  <a:pt x="1882" y="1809"/>
                  <a:pt x="907" y="2124"/>
                  <a:pt x="508" y="3055"/>
                </a:cubicBezTo>
                <a:cubicBezTo>
                  <a:pt x="1" y="4236"/>
                  <a:pt x="825" y="5575"/>
                  <a:pt x="1522" y="6480"/>
                </a:cubicBezTo>
                <a:cubicBezTo>
                  <a:pt x="2390" y="7607"/>
                  <a:pt x="3528" y="8477"/>
                  <a:pt x="4801" y="9041"/>
                </a:cubicBezTo>
                <a:cubicBezTo>
                  <a:pt x="3529" y="9604"/>
                  <a:pt x="2392" y="10474"/>
                  <a:pt x="1522" y="11601"/>
                </a:cubicBezTo>
                <a:cubicBezTo>
                  <a:pt x="845" y="12479"/>
                  <a:pt x="39" y="13777"/>
                  <a:pt x="470" y="14936"/>
                </a:cubicBezTo>
                <a:cubicBezTo>
                  <a:pt x="839" y="15930"/>
                  <a:pt x="1852" y="16271"/>
                  <a:pt x="2826" y="16271"/>
                </a:cubicBezTo>
                <a:cubicBezTo>
                  <a:pt x="2970" y="16271"/>
                  <a:pt x="3114" y="16264"/>
                  <a:pt x="3255" y="16250"/>
                </a:cubicBezTo>
                <a:cubicBezTo>
                  <a:pt x="3276" y="16248"/>
                  <a:pt x="3294" y="16241"/>
                  <a:pt x="3315" y="16237"/>
                </a:cubicBezTo>
                <a:cubicBezTo>
                  <a:pt x="3362" y="16236"/>
                  <a:pt x="3408" y="16232"/>
                  <a:pt x="3454" y="16223"/>
                </a:cubicBezTo>
                <a:cubicBezTo>
                  <a:pt x="6401" y="15615"/>
                  <a:pt x="8986" y="12385"/>
                  <a:pt x="9758" y="9538"/>
                </a:cubicBezTo>
                <a:cubicBezTo>
                  <a:pt x="10219" y="9550"/>
                  <a:pt x="11022" y="9562"/>
                  <a:pt x="12093" y="9574"/>
                </a:cubicBezTo>
                <a:cubicBezTo>
                  <a:pt x="11083" y="10149"/>
                  <a:pt x="10175" y="10908"/>
                  <a:pt x="9432" y="11827"/>
                </a:cubicBezTo>
                <a:cubicBezTo>
                  <a:pt x="8624" y="12827"/>
                  <a:pt x="7603" y="14363"/>
                  <a:pt x="8113" y="15712"/>
                </a:cubicBezTo>
                <a:cubicBezTo>
                  <a:pt x="8518" y="16785"/>
                  <a:pt x="9623" y="17156"/>
                  <a:pt x="10681" y="17156"/>
                </a:cubicBezTo>
                <a:cubicBezTo>
                  <a:pt x="10849" y="17156"/>
                  <a:pt x="11015" y="17146"/>
                  <a:pt x="11178" y="17129"/>
                </a:cubicBezTo>
                <a:cubicBezTo>
                  <a:pt x="11199" y="17126"/>
                  <a:pt x="11219" y="17119"/>
                  <a:pt x="11240" y="17115"/>
                </a:cubicBezTo>
                <a:cubicBezTo>
                  <a:pt x="11286" y="17114"/>
                  <a:pt x="11332" y="17110"/>
                  <a:pt x="11377" y="17102"/>
                </a:cubicBezTo>
                <a:cubicBezTo>
                  <a:pt x="14670" y="16439"/>
                  <a:pt x="17582" y="12812"/>
                  <a:pt x="18456" y="9626"/>
                </a:cubicBezTo>
                <a:cubicBezTo>
                  <a:pt x="29061" y="9695"/>
                  <a:pt x="43070" y="9757"/>
                  <a:pt x="49726" y="9790"/>
                </a:cubicBezTo>
                <a:cubicBezTo>
                  <a:pt x="48670" y="10543"/>
                  <a:pt x="47821" y="11536"/>
                  <a:pt x="47511" y="12706"/>
                </a:cubicBezTo>
                <a:cubicBezTo>
                  <a:pt x="46825" y="15301"/>
                  <a:pt x="49146" y="17834"/>
                  <a:pt x="51646" y="18050"/>
                </a:cubicBezTo>
                <a:cubicBezTo>
                  <a:pt x="51829" y="18066"/>
                  <a:pt x="52009" y="18073"/>
                  <a:pt x="52186" y="18073"/>
                </a:cubicBezTo>
                <a:cubicBezTo>
                  <a:pt x="54550" y="18073"/>
                  <a:pt x="56520" y="16730"/>
                  <a:pt x="58379" y="15361"/>
                </a:cubicBezTo>
                <a:cubicBezTo>
                  <a:pt x="60722" y="13635"/>
                  <a:pt x="62980" y="11751"/>
                  <a:pt x="65056" y="9710"/>
                </a:cubicBezTo>
                <a:cubicBezTo>
                  <a:pt x="65378" y="9394"/>
                  <a:pt x="65393" y="8813"/>
                  <a:pt x="65056" y="8498"/>
                </a:cubicBezTo>
                <a:cubicBezTo>
                  <a:pt x="63330" y="6884"/>
                  <a:pt x="61482" y="5399"/>
                  <a:pt x="59604" y="3966"/>
                </a:cubicBezTo>
                <a:cubicBezTo>
                  <a:pt x="57989" y="2734"/>
                  <a:pt x="56318" y="1396"/>
                  <a:pt x="54467" y="532"/>
                </a:cubicBezTo>
                <a:cubicBezTo>
                  <a:pt x="54427" y="515"/>
                  <a:pt x="54387" y="500"/>
                  <a:pt x="54345" y="489"/>
                </a:cubicBezTo>
                <a:cubicBezTo>
                  <a:pt x="54318" y="473"/>
                  <a:pt x="54290" y="459"/>
                  <a:pt x="54262" y="446"/>
                </a:cubicBezTo>
                <a:cubicBezTo>
                  <a:pt x="53531" y="149"/>
                  <a:pt x="52759" y="1"/>
                  <a:pt x="52006" y="1"/>
                </a:cubicBezTo>
                <a:close/>
              </a:path>
            </a:pathLst>
          </a:custGeom>
          <a:solidFill>
            <a:schemeClr val="dk2"/>
          </a:solidFill>
          <a:ln w="167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3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661" name="Google Shape;661;p13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662" name="Google Shape;662;p13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3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3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3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3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3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3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3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6" name="Google Shape;686;p13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687" name="Google Shape;687;p13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688" name="Google Shape;688;p13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13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3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3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3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3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3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3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13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13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13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13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0" name="Google Shape;700;p13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701" name="Google Shape;701;p13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13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13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13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13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13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13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13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13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13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13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13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13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13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13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13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13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13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13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13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13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3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3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3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720000" y="594360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subTitle" idx="1"/>
          </p:nvPr>
        </p:nvSpPr>
        <p:spPr>
          <a:xfrm>
            <a:off x="1815050" y="2041850"/>
            <a:ext cx="2463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2"/>
          </p:nvPr>
        </p:nvSpPr>
        <p:spPr>
          <a:xfrm>
            <a:off x="5737679" y="2043443"/>
            <a:ext cx="24597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1815050" y="3590223"/>
            <a:ext cx="2463900" cy="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subTitle" idx="4"/>
          </p:nvPr>
        </p:nvSpPr>
        <p:spPr>
          <a:xfrm>
            <a:off x="5739057" y="3587224"/>
            <a:ext cx="2459700" cy="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13"/>
          <p:cNvSpPr txBox="1">
            <a:spLocks noGrp="1"/>
          </p:cNvSpPr>
          <p:nvPr>
            <p:ph type="title" idx="5" hasCustomPrompt="1"/>
          </p:nvPr>
        </p:nvSpPr>
        <p:spPr>
          <a:xfrm>
            <a:off x="997723" y="1908900"/>
            <a:ext cx="647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>
                <a:solidFill>
                  <a:srgbClr val="FAA9A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6" hasCustomPrompt="1"/>
          </p:nvPr>
        </p:nvSpPr>
        <p:spPr>
          <a:xfrm>
            <a:off x="996673" y="3412441"/>
            <a:ext cx="649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4913017" y="1941608"/>
            <a:ext cx="649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title" idx="8" hasCustomPrompt="1"/>
          </p:nvPr>
        </p:nvSpPr>
        <p:spPr>
          <a:xfrm>
            <a:off x="4913004" y="3412441"/>
            <a:ext cx="649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1815052" y="1682170"/>
            <a:ext cx="2463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subTitle" idx="13"/>
          </p:nvPr>
        </p:nvSpPr>
        <p:spPr>
          <a:xfrm>
            <a:off x="5737693" y="1684782"/>
            <a:ext cx="2459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1815052" y="3175600"/>
            <a:ext cx="2463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5739057" y="3174253"/>
            <a:ext cx="2459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8" name="Google Shape;738;p13"/>
          <p:cNvSpPr/>
          <p:nvPr/>
        </p:nvSpPr>
        <p:spPr>
          <a:xfrm>
            <a:off x="400880" y="4604009"/>
            <a:ext cx="786718" cy="228578"/>
          </a:xfrm>
          <a:custGeom>
            <a:avLst/>
            <a:gdLst/>
            <a:ahLst/>
            <a:cxnLst/>
            <a:rect l="l" t="t" r="r" b="b"/>
            <a:pathLst>
              <a:path w="67356" h="19570" extrusionOk="0">
                <a:moveTo>
                  <a:pt x="11070" y="3673"/>
                </a:moveTo>
                <a:lnTo>
                  <a:pt x="11070" y="3673"/>
                </a:lnTo>
                <a:cubicBezTo>
                  <a:pt x="11854" y="3699"/>
                  <a:pt x="12638" y="3732"/>
                  <a:pt x="13419" y="3775"/>
                </a:cubicBezTo>
                <a:cubicBezTo>
                  <a:pt x="14516" y="5267"/>
                  <a:pt x="15651" y="6748"/>
                  <a:pt x="16715" y="8268"/>
                </a:cubicBezTo>
                <a:cubicBezTo>
                  <a:pt x="15899" y="8278"/>
                  <a:pt x="15082" y="8292"/>
                  <a:pt x="14266" y="8308"/>
                </a:cubicBezTo>
                <a:cubicBezTo>
                  <a:pt x="13963" y="7153"/>
                  <a:pt x="12879" y="6010"/>
                  <a:pt x="12177" y="5098"/>
                </a:cubicBezTo>
                <a:cubicBezTo>
                  <a:pt x="11861" y="4688"/>
                  <a:pt x="11497" y="4124"/>
                  <a:pt x="11070" y="3673"/>
                </a:cubicBezTo>
                <a:close/>
                <a:moveTo>
                  <a:pt x="7593" y="3620"/>
                </a:moveTo>
                <a:cubicBezTo>
                  <a:pt x="8296" y="3620"/>
                  <a:pt x="8998" y="3626"/>
                  <a:pt x="9700" y="3640"/>
                </a:cubicBezTo>
                <a:cubicBezTo>
                  <a:pt x="9801" y="4505"/>
                  <a:pt x="10463" y="5477"/>
                  <a:pt x="10827" y="6150"/>
                </a:cubicBezTo>
                <a:cubicBezTo>
                  <a:pt x="11201" y="6842"/>
                  <a:pt x="11579" y="7663"/>
                  <a:pt x="12068" y="8359"/>
                </a:cubicBezTo>
                <a:cubicBezTo>
                  <a:pt x="11510" y="8377"/>
                  <a:pt x="10954" y="8403"/>
                  <a:pt x="10403" y="8438"/>
                </a:cubicBezTo>
                <a:cubicBezTo>
                  <a:pt x="10150" y="7239"/>
                  <a:pt x="9014" y="6043"/>
                  <a:pt x="8285" y="5098"/>
                </a:cubicBezTo>
                <a:cubicBezTo>
                  <a:pt x="7957" y="4671"/>
                  <a:pt x="7577" y="4079"/>
                  <a:pt x="7127" y="3621"/>
                </a:cubicBezTo>
                <a:cubicBezTo>
                  <a:pt x="7282" y="3620"/>
                  <a:pt x="7438" y="3620"/>
                  <a:pt x="7593" y="3620"/>
                </a:cubicBezTo>
                <a:close/>
                <a:moveTo>
                  <a:pt x="5806" y="3633"/>
                </a:moveTo>
                <a:cubicBezTo>
                  <a:pt x="5905" y="4501"/>
                  <a:pt x="6570" y="5474"/>
                  <a:pt x="6935" y="6150"/>
                </a:cubicBezTo>
                <a:cubicBezTo>
                  <a:pt x="7359" y="6934"/>
                  <a:pt x="7788" y="7884"/>
                  <a:pt x="8378" y="8630"/>
                </a:cubicBezTo>
                <a:cubicBezTo>
                  <a:pt x="8007" y="8679"/>
                  <a:pt x="7638" y="8737"/>
                  <a:pt x="7267" y="8803"/>
                </a:cubicBezTo>
                <a:cubicBezTo>
                  <a:pt x="5894" y="7085"/>
                  <a:pt x="4513" y="5350"/>
                  <a:pt x="3036" y="3711"/>
                </a:cubicBezTo>
                <a:cubicBezTo>
                  <a:pt x="3958" y="3675"/>
                  <a:pt x="4881" y="3648"/>
                  <a:pt x="5806" y="3633"/>
                </a:cubicBezTo>
                <a:close/>
                <a:moveTo>
                  <a:pt x="14266" y="10972"/>
                </a:moveTo>
                <a:cubicBezTo>
                  <a:pt x="14995" y="10989"/>
                  <a:pt x="15723" y="11002"/>
                  <a:pt x="16452" y="11012"/>
                </a:cubicBezTo>
                <a:cubicBezTo>
                  <a:pt x="15464" y="12404"/>
                  <a:pt x="14426" y="13763"/>
                  <a:pt x="13419" y="15133"/>
                </a:cubicBezTo>
                <a:cubicBezTo>
                  <a:pt x="12750" y="15171"/>
                  <a:pt x="12078" y="15201"/>
                  <a:pt x="11404" y="15224"/>
                </a:cubicBezTo>
                <a:cubicBezTo>
                  <a:pt x="11690" y="14866"/>
                  <a:pt x="11944" y="14486"/>
                  <a:pt x="12176" y="14184"/>
                </a:cubicBezTo>
                <a:cubicBezTo>
                  <a:pt x="12878" y="13274"/>
                  <a:pt x="13964" y="12123"/>
                  <a:pt x="14266" y="10972"/>
                </a:cubicBezTo>
                <a:close/>
                <a:moveTo>
                  <a:pt x="7008" y="10431"/>
                </a:moveTo>
                <a:cubicBezTo>
                  <a:pt x="7465" y="10519"/>
                  <a:pt x="7921" y="10594"/>
                  <a:pt x="8377" y="10651"/>
                </a:cubicBezTo>
                <a:cubicBezTo>
                  <a:pt x="7788" y="11397"/>
                  <a:pt x="7359" y="12347"/>
                  <a:pt x="6935" y="13134"/>
                </a:cubicBezTo>
                <a:cubicBezTo>
                  <a:pt x="6622" y="13711"/>
                  <a:pt x="6087" y="14513"/>
                  <a:pt x="5879" y="15277"/>
                </a:cubicBezTo>
                <a:cubicBezTo>
                  <a:pt x="4929" y="15263"/>
                  <a:pt x="3982" y="15236"/>
                  <a:pt x="3036" y="15198"/>
                </a:cubicBezTo>
                <a:cubicBezTo>
                  <a:pt x="4419" y="13663"/>
                  <a:pt x="5721" y="12043"/>
                  <a:pt x="7008" y="10431"/>
                </a:cubicBezTo>
                <a:close/>
                <a:moveTo>
                  <a:pt x="10404" y="10833"/>
                </a:moveTo>
                <a:cubicBezTo>
                  <a:pt x="10955" y="10867"/>
                  <a:pt x="11510" y="10892"/>
                  <a:pt x="12074" y="10911"/>
                </a:cubicBezTo>
                <a:cubicBezTo>
                  <a:pt x="11583" y="11610"/>
                  <a:pt x="11203" y="12436"/>
                  <a:pt x="10827" y="13132"/>
                </a:cubicBezTo>
                <a:cubicBezTo>
                  <a:pt x="10516" y="13709"/>
                  <a:pt x="9983" y="14506"/>
                  <a:pt x="9774" y="15269"/>
                </a:cubicBezTo>
                <a:cubicBezTo>
                  <a:pt x="9045" y="15283"/>
                  <a:pt x="8317" y="15291"/>
                  <a:pt x="7588" y="15291"/>
                </a:cubicBezTo>
                <a:cubicBezTo>
                  <a:pt x="7545" y="15291"/>
                  <a:pt x="7502" y="15291"/>
                  <a:pt x="7458" y="15291"/>
                </a:cubicBezTo>
                <a:cubicBezTo>
                  <a:pt x="7765" y="14914"/>
                  <a:pt x="8038" y="14504"/>
                  <a:pt x="8284" y="14184"/>
                </a:cubicBezTo>
                <a:cubicBezTo>
                  <a:pt x="9014" y="13239"/>
                  <a:pt x="10156" y="12031"/>
                  <a:pt x="10404" y="10833"/>
                </a:cubicBezTo>
                <a:close/>
                <a:moveTo>
                  <a:pt x="55821" y="2358"/>
                </a:moveTo>
                <a:cubicBezTo>
                  <a:pt x="57049" y="3218"/>
                  <a:pt x="58203" y="4268"/>
                  <a:pt x="59349" y="5161"/>
                </a:cubicBezTo>
                <a:cubicBezTo>
                  <a:pt x="61263" y="6651"/>
                  <a:pt x="63172" y="8149"/>
                  <a:pt x="65073" y="9656"/>
                </a:cubicBezTo>
                <a:cubicBezTo>
                  <a:pt x="63554" y="10891"/>
                  <a:pt x="62032" y="12123"/>
                  <a:pt x="60507" y="13354"/>
                </a:cubicBezTo>
                <a:cubicBezTo>
                  <a:pt x="58995" y="14570"/>
                  <a:pt x="57467" y="16065"/>
                  <a:pt x="55821" y="17212"/>
                </a:cubicBezTo>
                <a:cubicBezTo>
                  <a:pt x="55611" y="12288"/>
                  <a:pt x="55611" y="7282"/>
                  <a:pt x="55821" y="2358"/>
                </a:cubicBezTo>
                <a:close/>
                <a:moveTo>
                  <a:pt x="55039" y="1"/>
                </a:moveTo>
                <a:cubicBezTo>
                  <a:pt x="54593" y="1"/>
                  <a:pt x="54201" y="356"/>
                  <a:pt x="54176" y="852"/>
                </a:cubicBezTo>
                <a:cubicBezTo>
                  <a:pt x="54050" y="3306"/>
                  <a:pt x="53979" y="5786"/>
                  <a:pt x="53957" y="8269"/>
                </a:cubicBezTo>
                <a:cubicBezTo>
                  <a:pt x="53671" y="8220"/>
                  <a:pt x="53377" y="8207"/>
                  <a:pt x="53080" y="8207"/>
                </a:cubicBezTo>
                <a:cubicBezTo>
                  <a:pt x="52766" y="8207"/>
                  <a:pt x="52449" y="8221"/>
                  <a:pt x="52130" y="8222"/>
                </a:cubicBezTo>
                <a:cubicBezTo>
                  <a:pt x="51482" y="8224"/>
                  <a:pt x="50833" y="8224"/>
                  <a:pt x="50185" y="8224"/>
                </a:cubicBezTo>
                <a:cubicBezTo>
                  <a:pt x="49860" y="8224"/>
                  <a:pt x="49536" y="8224"/>
                  <a:pt x="49212" y="8224"/>
                </a:cubicBezTo>
                <a:cubicBezTo>
                  <a:pt x="48888" y="8224"/>
                  <a:pt x="48563" y="8224"/>
                  <a:pt x="48239" y="8225"/>
                </a:cubicBezTo>
                <a:lnTo>
                  <a:pt x="37712" y="8229"/>
                </a:lnTo>
                <a:cubicBezTo>
                  <a:pt x="37566" y="8229"/>
                  <a:pt x="37420" y="8229"/>
                  <a:pt x="37275" y="8229"/>
                </a:cubicBezTo>
                <a:cubicBezTo>
                  <a:pt x="33621" y="8229"/>
                  <a:pt x="29966" y="8214"/>
                  <a:pt x="26312" y="8214"/>
                </a:cubicBezTo>
                <a:cubicBezTo>
                  <a:pt x="23798" y="8214"/>
                  <a:pt x="21285" y="8221"/>
                  <a:pt x="18773" y="8245"/>
                </a:cubicBezTo>
                <a:cubicBezTo>
                  <a:pt x="17457" y="6288"/>
                  <a:pt x="15990" y="4414"/>
                  <a:pt x="14604" y="2510"/>
                </a:cubicBezTo>
                <a:cubicBezTo>
                  <a:pt x="14549" y="2435"/>
                  <a:pt x="14482" y="2369"/>
                  <a:pt x="14407" y="2314"/>
                </a:cubicBezTo>
                <a:cubicBezTo>
                  <a:pt x="14273" y="2187"/>
                  <a:pt x="14095" y="2099"/>
                  <a:pt x="13865" y="2087"/>
                </a:cubicBezTo>
                <a:cubicBezTo>
                  <a:pt x="11803" y="1963"/>
                  <a:pt x="9725" y="1905"/>
                  <a:pt x="7646" y="1905"/>
                </a:cubicBezTo>
                <a:cubicBezTo>
                  <a:pt x="5473" y="1905"/>
                  <a:pt x="3300" y="1969"/>
                  <a:pt x="1144" y="2087"/>
                </a:cubicBezTo>
                <a:cubicBezTo>
                  <a:pt x="413" y="2126"/>
                  <a:pt x="1" y="2999"/>
                  <a:pt x="539" y="3549"/>
                </a:cubicBezTo>
                <a:cubicBezTo>
                  <a:pt x="2321" y="5370"/>
                  <a:pt x="3940" y="7367"/>
                  <a:pt x="5533" y="9360"/>
                </a:cubicBezTo>
                <a:cubicBezTo>
                  <a:pt x="5483" y="9447"/>
                  <a:pt x="5458" y="9546"/>
                  <a:pt x="5456" y="9647"/>
                </a:cubicBezTo>
                <a:cubicBezTo>
                  <a:pt x="3888" y="11608"/>
                  <a:pt x="2293" y="13570"/>
                  <a:pt x="539" y="15363"/>
                </a:cubicBezTo>
                <a:cubicBezTo>
                  <a:pt x="0" y="15913"/>
                  <a:pt x="413" y="16785"/>
                  <a:pt x="1144" y="16825"/>
                </a:cubicBezTo>
                <a:cubicBezTo>
                  <a:pt x="3091" y="16932"/>
                  <a:pt x="5041" y="16966"/>
                  <a:pt x="6991" y="16966"/>
                </a:cubicBezTo>
                <a:cubicBezTo>
                  <a:pt x="7708" y="16966"/>
                  <a:pt x="8425" y="16961"/>
                  <a:pt x="9142" y="16954"/>
                </a:cubicBezTo>
                <a:cubicBezTo>
                  <a:pt x="10231" y="16942"/>
                  <a:pt x="11322" y="16924"/>
                  <a:pt x="12412" y="16889"/>
                </a:cubicBezTo>
                <a:cubicBezTo>
                  <a:pt x="12493" y="16886"/>
                  <a:pt x="12575" y="16885"/>
                  <a:pt x="12658" y="16885"/>
                </a:cubicBezTo>
                <a:cubicBezTo>
                  <a:pt x="12769" y="16885"/>
                  <a:pt x="12881" y="16886"/>
                  <a:pt x="12995" y="16886"/>
                </a:cubicBezTo>
                <a:cubicBezTo>
                  <a:pt x="13555" y="16886"/>
                  <a:pt x="14133" y="16856"/>
                  <a:pt x="14538" y="16488"/>
                </a:cubicBezTo>
                <a:cubicBezTo>
                  <a:pt x="15398" y="15706"/>
                  <a:pt x="16046" y="14420"/>
                  <a:pt x="16723" y="13482"/>
                </a:cubicBezTo>
                <a:cubicBezTo>
                  <a:pt x="17313" y="12668"/>
                  <a:pt x="17923" y="11861"/>
                  <a:pt x="18504" y="11037"/>
                </a:cubicBezTo>
                <a:cubicBezTo>
                  <a:pt x="20189" y="11049"/>
                  <a:pt x="21873" y="11049"/>
                  <a:pt x="23556" y="11050"/>
                </a:cubicBezTo>
                <a:lnTo>
                  <a:pt x="47138" y="11060"/>
                </a:lnTo>
                <a:cubicBezTo>
                  <a:pt x="48658" y="11061"/>
                  <a:pt x="50177" y="11061"/>
                  <a:pt x="51697" y="11062"/>
                </a:cubicBezTo>
                <a:cubicBezTo>
                  <a:pt x="52120" y="11062"/>
                  <a:pt x="52561" y="11092"/>
                  <a:pt x="52998" y="11092"/>
                </a:cubicBezTo>
                <a:cubicBezTo>
                  <a:pt x="53323" y="11092"/>
                  <a:pt x="53645" y="11076"/>
                  <a:pt x="53956" y="11019"/>
                </a:cubicBezTo>
                <a:cubicBezTo>
                  <a:pt x="53975" y="13597"/>
                  <a:pt x="54045" y="16171"/>
                  <a:pt x="54176" y="18718"/>
                </a:cubicBezTo>
                <a:cubicBezTo>
                  <a:pt x="54202" y="19213"/>
                  <a:pt x="54594" y="19570"/>
                  <a:pt x="55039" y="19570"/>
                </a:cubicBezTo>
                <a:cubicBezTo>
                  <a:pt x="55179" y="19570"/>
                  <a:pt x="55324" y="19535"/>
                  <a:pt x="55465" y="19457"/>
                </a:cubicBezTo>
                <a:cubicBezTo>
                  <a:pt x="57629" y="18268"/>
                  <a:pt x="59577" y="16291"/>
                  <a:pt x="61491" y="14750"/>
                </a:cubicBezTo>
                <a:cubicBezTo>
                  <a:pt x="63347" y="13257"/>
                  <a:pt x="65198" y="11758"/>
                  <a:pt x="67044" y="10255"/>
                </a:cubicBezTo>
                <a:cubicBezTo>
                  <a:pt x="67261" y="10077"/>
                  <a:pt x="67343" y="9868"/>
                  <a:pt x="67333" y="9664"/>
                </a:cubicBezTo>
                <a:cubicBezTo>
                  <a:pt x="67355" y="9448"/>
                  <a:pt x="67277" y="9226"/>
                  <a:pt x="67043" y="9042"/>
                </a:cubicBezTo>
                <a:cubicBezTo>
                  <a:pt x="64794" y="7266"/>
                  <a:pt x="62541" y="5497"/>
                  <a:pt x="60282" y="3732"/>
                </a:cubicBezTo>
                <a:cubicBezTo>
                  <a:pt x="58740" y="2532"/>
                  <a:pt x="57187" y="1054"/>
                  <a:pt x="55465" y="112"/>
                </a:cubicBezTo>
                <a:cubicBezTo>
                  <a:pt x="55324" y="36"/>
                  <a:pt x="55179" y="1"/>
                  <a:pt x="55039" y="1"/>
                </a:cubicBezTo>
                <a:close/>
              </a:path>
            </a:pathLst>
          </a:custGeom>
          <a:solidFill>
            <a:schemeClr val="dk2"/>
          </a:solidFill>
          <a:ln w="100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740;p14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741" name="Google Shape;741;p14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742" name="Google Shape;742;p14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4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4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4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4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4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4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4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4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4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4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4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4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4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4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4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4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4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4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4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4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4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4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4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6" name="Google Shape;766;p14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767" name="Google Shape;767;p14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768" name="Google Shape;768;p14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4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14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14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14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14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14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14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14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14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14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14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0" name="Google Shape;780;p14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781" name="Google Shape;781;p14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14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14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14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14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14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14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14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14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14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14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14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14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14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14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4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4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4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4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4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4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14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4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4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05" name="Google Shape;805;p14"/>
          <p:cNvSpPr txBox="1">
            <a:spLocks noGrp="1"/>
          </p:cNvSpPr>
          <p:nvPr>
            <p:ph type="title"/>
          </p:nvPr>
        </p:nvSpPr>
        <p:spPr>
          <a:xfrm>
            <a:off x="901375" y="3176475"/>
            <a:ext cx="6691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06" name="Google Shape;806;p14"/>
          <p:cNvSpPr txBox="1">
            <a:spLocks noGrp="1"/>
          </p:cNvSpPr>
          <p:nvPr>
            <p:ph type="subTitle" idx="1"/>
          </p:nvPr>
        </p:nvSpPr>
        <p:spPr>
          <a:xfrm>
            <a:off x="901375" y="1587500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07" name="Google Shape;807;p14"/>
          <p:cNvSpPr/>
          <p:nvPr/>
        </p:nvSpPr>
        <p:spPr>
          <a:xfrm>
            <a:off x="6034592" y="4440317"/>
            <a:ext cx="331584" cy="327355"/>
          </a:xfrm>
          <a:custGeom>
            <a:avLst/>
            <a:gdLst/>
            <a:ahLst/>
            <a:cxnLst/>
            <a:rect l="l" t="t" r="r" b="b"/>
            <a:pathLst>
              <a:path w="28389" h="28027" extrusionOk="0">
                <a:moveTo>
                  <a:pt x="14378" y="2209"/>
                </a:moveTo>
                <a:cubicBezTo>
                  <a:pt x="15191" y="3669"/>
                  <a:pt x="15951" y="5158"/>
                  <a:pt x="16709" y="6647"/>
                </a:cubicBezTo>
                <a:cubicBezTo>
                  <a:pt x="17104" y="7424"/>
                  <a:pt x="17472" y="8227"/>
                  <a:pt x="17906" y="8983"/>
                </a:cubicBezTo>
                <a:cubicBezTo>
                  <a:pt x="18242" y="9569"/>
                  <a:pt x="18577" y="9590"/>
                  <a:pt x="19193" y="9723"/>
                </a:cubicBezTo>
                <a:cubicBezTo>
                  <a:pt x="21569" y="10238"/>
                  <a:pt x="23904" y="11020"/>
                  <a:pt x="26219" y="11789"/>
                </a:cubicBezTo>
                <a:cubicBezTo>
                  <a:pt x="24531" y="13476"/>
                  <a:pt x="22943" y="15272"/>
                  <a:pt x="21167" y="16862"/>
                </a:cubicBezTo>
                <a:cubicBezTo>
                  <a:pt x="20988" y="17023"/>
                  <a:pt x="20900" y="17339"/>
                  <a:pt x="20981" y="17568"/>
                </a:cubicBezTo>
                <a:cubicBezTo>
                  <a:pt x="21944" y="20313"/>
                  <a:pt x="22678" y="23262"/>
                  <a:pt x="23004" y="26179"/>
                </a:cubicBezTo>
                <a:cubicBezTo>
                  <a:pt x="21457" y="25518"/>
                  <a:pt x="19991" y="24609"/>
                  <a:pt x="18556" y="23766"/>
                </a:cubicBezTo>
                <a:cubicBezTo>
                  <a:pt x="17734" y="23283"/>
                  <a:pt x="16918" y="22789"/>
                  <a:pt x="16089" y="22314"/>
                </a:cubicBezTo>
                <a:cubicBezTo>
                  <a:pt x="15661" y="22069"/>
                  <a:pt x="15146" y="21690"/>
                  <a:pt x="14651" y="21594"/>
                </a:cubicBezTo>
                <a:cubicBezTo>
                  <a:pt x="14582" y="21580"/>
                  <a:pt x="14511" y="21574"/>
                  <a:pt x="14438" y="21574"/>
                </a:cubicBezTo>
                <a:cubicBezTo>
                  <a:pt x="13435" y="21574"/>
                  <a:pt x="12167" y="22793"/>
                  <a:pt x="11437" y="23264"/>
                </a:cubicBezTo>
                <a:cubicBezTo>
                  <a:pt x="9916" y="24245"/>
                  <a:pt x="8370" y="25268"/>
                  <a:pt x="6735" y="26073"/>
                </a:cubicBezTo>
                <a:cubicBezTo>
                  <a:pt x="7150" y="23221"/>
                  <a:pt x="7585" y="20365"/>
                  <a:pt x="8284" y="17568"/>
                </a:cubicBezTo>
                <a:cubicBezTo>
                  <a:pt x="8368" y="17236"/>
                  <a:pt x="8223" y="16936"/>
                  <a:pt x="7952" y="16748"/>
                </a:cubicBezTo>
                <a:cubicBezTo>
                  <a:pt x="5979" y="15390"/>
                  <a:pt x="4012" y="13909"/>
                  <a:pt x="2256" y="12258"/>
                </a:cubicBezTo>
                <a:cubicBezTo>
                  <a:pt x="3759" y="11724"/>
                  <a:pt x="5281" y="11243"/>
                  <a:pt x="6803" y="10767"/>
                </a:cubicBezTo>
                <a:cubicBezTo>
                  <a:pt x="7635" y="10506"/>
                  <a:pt x="8470" y="10249"/>
                  <a:pt x="9300" y="9979"/>
                </a:cubicBezTo>
                <a:cubicBezTo>
                  <a:pt x="9886" y="9788"/>
                  <a:pt x="10536" y="9683"/>
                  <a:pt x="10895" y="9161"/>
                </a:cubicBezTo>
                <a:cubicBezTo>
                  <a:pt x="11306" y="8562"/>
                  <a:pt x="11558" y="7733"/>
                  <a:pt x="11879" y="7081"/>
                </a:cubicBezTo>
                <a:cubicBezTo>
                  <a:pt x="12279" y="6270"/>
                  <a:pt x="12685" y="5463"/>
                  <a:pt x="13101" y="4661"/>
                </a:cubicBezTo>
                <a:cubicBezTo>
                  <a:pt x="13522" y="3842"/>
                  <a:pt x="13943" y="3022"/>
                  <a:pt x="14378" y="2209"/>
                </a:cubicBezTo>
                <a:close/>
                <a:moveTo>
                  <a:pt x="14362" y="0"/>
                </a:moveTo>
                <a:cubicBezTo>
                  <a:pt x="14118" y="0"/>
                  <a:pt x="13875" y="116"/>
                  <a:pt x="13741" y="353"/>
                </a:cubicBezTo>
                <a:cubicBezTo>
                  <a:pt x="13155" y="1390"/>
                  <a:pt x="12610" y="2452"/>
                  <a:pt x="12064" y="3509"/>
                </a:cubicBezTo>
                <a:cubicBezTo>
                  <a:pt x="11337" y="4914"/>
                  <a:pt x="10264" y="6474"/>
                  <a:pt x="9837" y="8001"/>
                </a:cubicBezTo>
                <a:cubicBezTo>
                  <a:pt x="9831" y="8017"/>
                  <a:pt x="9740" y="8203"/>
                  <a:pt x="9716" y="8291"/>
                </a:cubicBezTo>
                <a:cubicBezTo>
                  <a:pt x="9674" y="8317"/>
                  <a:pt x="9630" y="8339"/>
                  <a:pt x="9585" y="8356"/>
                </a:cubicBezTo>
                <a:cubicBezTo>
                  <a:pt x="9276" y="8456"/>
                  <a:pt x="8970" y="8562"/>
                  <a:pt x="8662" y="8661"/>
                </a:cubicBezTo>
                <a:cubicBezTo>
                  <a:pt x="7860" y="8919"/>
                  <a:pt x="7055" y="9167"/>
                  <a:pt x="6251" y="9420"/>
                </a:cubicBezTo>
                <a:cubicBezTo>
                  <a:pt x="4399" y="10000"/>
                  <a:pt x="2547" y="10584"/>
                  <a:pt x="730" y="11272"/>
                </a:cubicBezTo>
                <a:cubicBezTo>
                  <a:pt x="231" y="11462"/>
                  <a:pt x="0" y="12070"/>
                  <a:pt x="410" y="12485"/>
                </a:cubicBezTo>
                <a:cubicBezTo>
                  <a:pt x="2316" y="14418"/>
                  <a:pt x="4535" y="16129"/>
                  <a:pt x="6768" y="17686"/>
                </a:cubicBezTo>
                <a:cubicBezTo>
                  <a:pt x="6029" y="20779"/>
                  <a:pt x="5590" y="23939"/>
                  <a:pt x="5135" y="27083"/>
                </a:cubicBezTo>
                <a:cubicBezTo>
                  <a:pt x="5077" y="27484"/>
                  <a:pt x="5349" y="28026"/>
                  <a:pt x="5789" y="28026"/>
                </a:cubicBezTo>
                <a:cubicBezTo>
                  <a:pt x="5864" y="28026"/>
                  <a:pt x="5944" y="28010"/>
                  <a:pt x="6028" y="27975"/>
                </a:cubicBezTo>
                <a:cubicBezTo>
                  <a:pt x="7931" y="27188"/>
                  <a:pt x="9693" y="26097"/>
                  <a:pt x="11426" y="24994"/>
                </a:cubicBezTo>
                <a:cubicBezTo>
                  <a:pt x="12196" y="24505"/>
                  <a:pt x="12957" y="24002"/>
                  <a:pt x="13726" y="23509"/>
                </a:cubicBezTo>
                <a:cubicBezTo>
                  <a:pt x="13921" y="23383"/>
                  <a:pt x="14218" y="23253"/>
                  <a:pt x="14397" y="23092"/>
                </a:cubicBezTo>
                <a:cubicBezTo>
                  <a:pt x="14671" y="23379"/>
                  <a:pt x="15673" y="23749"/>
                  <a:pt x="15948" y="23911"/>
                </a:cubicBezTo>
                <a:cubicBezTo>
                  <a:pt x="16789" y="24405"/>
                  <a:pt x="17627" y="24908"/>
                  <a:pt x="18470" y="25397"/>
                </a:cubicBezTo>
                <a:cubicBezTo>
                  <a:pt x="20127" y="26358"/>
                  <a:pt x="21820" y="27361"/>
                  <a:pt x="23642" y="27975"/>
                </a:cubicBezTo>
                <a:cubicBezTo>
                  <a:pt x="23704" y="27996"/>
                  <a:pt x="23767" y="28006"/>
                  <a:pt x="23831" y="28006"/>
                </a:cubicBezTo>
                <a:cubicBezTo>
                  <a:pt x="24208" y="28006"/>
                  <a:pt x="24591" y="27667"/>
                  <a:pt x="24561" y="27276"/>
                </a:cubicBezTo>
                <a:cubicBezTo>
                  <a:pt x="24315" y="24018"/>
                  <a:pt x="23571" y="20690"/>
                  <a:pt x="22518" y="17590"/>
                </a:cubicBezTo>
                <a:cubicBezTo>
                  <a:pt x="24426" y="15835"/>
                  <a:pt x="26135" y="13862"/>
                  <a:pt x="28008" y="12069"/>
                </a:cubicBezTo>
                <a:cubicBezTo>
                  <a:pt x="28033" y="12049"/>
                  <a:pt x="28056" y="12026"/>
                  <a:pt x="28078" y="12002"/>
                </a:cubicBezTo>
                <a:lnTo>
                  <a:pt x="28092" y="11988"/>
                </a:lnTo>
                <a:cubicBezTo>
                  <a:pt x="28388" y="11705"/>
                  <a:pt x="28357" y="11349"/>
                  <a:pt x="28171" y="11092"/>
                </a:cubicBezTo>
                <a:cubicBezTo>
                  <a:pt x="28091" y="10954"/>
                  <a:pt x="27962" y="10838"/>
                  <a:pt x="27771" y="10774"/>
                </a:cubicBezTo>
                <a:cubicBezTo>
                  <a:pt x="24974" y="9859"/>
                  <a:pt x="22079" y="8708"/>
                  <a:pt x="19156" y="8241"/>
                </a:cubicBezTo>
                <a:cubicBezTo>
                  <a:pt x="17762" y="5615"/>
                  <a:pt x="16497" y="2922"/>
                  <a:pt x="14994" y="353"/>
                </a:cubicBezTo>
                <a:cubicBezTo>
                  <a:pt x="14857" y="119"/>
                  <a:pt x="14609" y="0"/>
                  <a:pt x="14362" y="0"/>
                </a:cubicBezTo>
                <a:close/>
              </a:path>
            </a:pathLst>
          </a:custGeom>
          <a:solidFill>
            <a:schemeClr val="dk2"/>
          </a:solidFill>
          <a:ln w="2682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18"/>
          <p:cNvGrpSpPr/>
          <p:nvPr/>
        </p:nvGrpSpPr>
        <p:grpSpPr>
          <a:xfrm>
            <a:off x="-28" y="31"/>
            <a:ext cx="9144057" cy="4909351"/>
            <a:chOff x="-28" y="31"/>
            <a:chExt cx="9144057" cy="4909351"/>
          </a:xfrm>
        </p:grpSpPr>
        <p:grpSp>
          <p:nvGrpSpPr>
            <p:cNvPr id="1023" name="Google Shape;1023;p18"/>
            <p:cNvGrpSpPr/>
            <p:nvPr/>
          </p:nvGrpSpPr>
          <p:grpSpPr>
            <a:xfrm>
              <a:off x="-28" y="456438"/>
              <a:ext cx="9144057" cy="4452944"/>
              <a:chOff x="-28" y="248988"/>
              <a:chExt cx="9144057" cy="4452944"/>
            </a:xfrm>
          </p:grpSpPr>
          <p:sp>
            <p:nvSpPr>
              <p:cNvPr id="1024" name="Google Shape;1024;p18"/>
              <p:cNvSpPr/>
              <p:nvPr/>
            </p:nvSpPr>
            <p:spPr>
              <a:xfrm>
                <a:off x="59" y="63403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59" y="82655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59" y="102135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59" y="1213874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59" y="1406455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59" y="1598975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59" y="1791556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8"/>
              <p:cNvSpPr/>
              <p:nvPr/>
            </p:nvSpPr>
            <p:spPr>
              <a:xfrm>
                <a:off x="59" y="1986291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59" y="2178871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59" y="237139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59" y="2563912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59" y="275870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59" y="2951228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59" y="3143809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59" y="3336329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59" y="3528910"/>
                <a:ext cx="9143969" cy="1550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59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8"/>
              <p:cNvSpPr/>
              <p:nvPr/>
            </p:nvSpPr>
            <p:spPr>
              <a:xfrm>
                <a:off x="59" y="3721430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8"/>
              <p:cNvSpPr/>
              <p:nvPr/>
            </p:nvSpPr>
            <p:spPr>
              <a:xfrm>
                <a:off x="59" y="3916225"/>
                <a:ext cx="9143969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2" extrusionOk="0">
                    <a:moveTo>
                      <a:pt x="1" y="0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59" y="4108746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2"/>
                    </a:lnTo>
                    <a:lnTo>
                      <a:pt x="63221" y="222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59" y="4301266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63221" y="260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59" y="4493847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8"/>
              <p:cNvSpPr/>
              <p:nvPr/>
            </p:nvSpPr>
            <p:spPr>
              <a:xfrm>
                <a:off x="59" y="4688582"/>
                <a:ext cx="9143969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23" extrusionOk="0">
                    <a:moveTo>
                      <a:pt x="1" y="1"/>
                    </a:moveTo>
                    <a:lnTo>
                      <a:pt x="1" y="223"/>
                    </a:lnTo>
                    <a:lnTo>
                      <a:pt x="63221" y="223"/>
                    </a:lnTo>
                    <a:lnTo>
                      <a:pt x="63221" y="1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8"/>
              <p:cNvSpPr/>
              <p:nvPr/>
            </p:nvSpPr>
            <p:spPr>
              <a:xfrm>
                <a:off x="59" y="441513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rgbClr val="F8E5DA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8"/>
              <p:cNvSpPr/>
              <p:nvPr/>
            </p:nvSpPr>
            <p:spPr>
              <a:xfrm>
                <a:off x="-28" y="248988"/>
                <a:ext cx="9143969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63221" h="260" extrusionOk="0">
                    <a:moveTo>
                      <a:pt x="1" y="0"/>
                    </a:moveTo>
                    <a:lnTo>
                      <a:pt x="1" y="259"/>
                    </a:lnTo>
                    <a:lnTo>
                      <a:pt x="63221" y="259"/>
                    </a:lnTo>
                    <a:lnTo>
                      <a:pt x="63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8" name="Google Shape;1048;p18"/>
            <p:cNvGrpSpPr/>
            <p:nvPr/>
          </p:nvGrpSpPr>
          <p:grpSpPr>
            <a:xfrm>
              <a:off x="597942" y="31"/>
              <a:ext cx="7948252" cy="367803"/>
              <a:chOff x="597942" y="31"/>
              <a:chExt cx="7948252" cy="367803"/>
            </a:xfrm>
          </p:grpSpPr>
          <p:grpSp>
            <p:nvGrpSpPr>
              <p:cNvPr id="1049" name="Google Shape;1049;p18"/>
              <p:cNvGrpSpPr/>
              <p:nvPr/>
            </p:nvGrpSpPr>
            <p:grpSpPr>
              <a:xfrm>
                <a:off x="597942" y="187534"/>
                <a:ext cx="7948252" cy="180300"/>
                <a:chOff x="597942" y="187534"/>
                <a:chExt cx="7948252" cy="180300"/>
              </a:xfrm>
            </p:grpSpPr>
            <p:sp>
              <p:nvSpPr>
                <p:cNvPr id="1050" name="Google Shape;1050;p18"/>
                <p:cNvSpPr/>
                <p:nvPr/>
              </p:nvSpPr>
              <p:spPr>
                <a:xfrm>
                  <a:off x="4105921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18"/>
                <p:cNvSpPr/>
                <p:nvPr/>
              </p:nvSpPr>
              <p:spPr>
                <a:xfrm>
                  <a:off x="340432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18"/>
                <p:cNvSpPr/>
                <p:nvPr/>
              </p:nvSpPr>
              <p:spPr>
                <a:xfrm>
                  <a:off x="270272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18"/>
                <p:cNvSpPr/>
                <p:nvPr/>
              </p:nvSpPr>
              <p:spPr>
                <a:xfrm>
                  <a:off x="2001134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18"/>
                <p:cNvSpPr/>
                <p:nvPr/>
              </p:nvSpPr>
              <p:spPr>
                <a:xfrm>
                  <a:off x="129953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18"/>
                <p:cNvSpPr/>
                <p:nvPr/>
              </p:nvSpPr>
              <p:spPr>
                <a:xfrm>
                  <a:off x="59794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18"/>
                <p:cNvSpPr/>
                <p:nvPr/>
              </p:nvSpPr>
              <p:spPr>
                <a:xfrm>
                  <a:off x="4807516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18"/>
                <p:cNvSpPr/>
                <p:nvPr/>
              </p:nvSpPr>
              <p:spPr>
                <a:xfrm>
                  <a:off x="5509112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18"/>
                <p:cNvSpPr/>
                <p:nvPr/>
              </p:nvSpPr>
              <p:spPr>
                <a:xfrm>
                  <a:off x="6210708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18"/>
                <p:cNvSpPr/>
                <p:nvPr/>
              </p:nvSpPr>
              <p:spPr>
                <a:xfrm>
                  <a:off x="6912303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18"/>
                <p:cNvSpPr/>
                <p:nvPr/>
              </p:nvSpPr>
              <p:spPr>
                <a:xfrm>
                  <a:off x="7613899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18"/>
                <p:cNvSpPr/>
                <p:nvPr/>
              </p:nvSpPr>
              <p:spPr>
                <a:xfrm>
                  <a:off x="8315495" y="187534"/>
                  <a:ext cx="230700" cy="180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2" name="Google Shape;1062;p18"/>
              <p:cNvGrpSpPr/>
              <p:nvPr/>
            </p:nvGrpSpPr>
            <p:grpSpPr>
              <a:xfrm>
                <a:off x="645872" y="31"/>
                <a:ext cx="7860381" cy="326536"/>
                <a:chOff x="645872" y="31"/>
                <a:chExt cx="7860381" cy="326536"/>
              </a:xfrm>
            </p:grpSpPr>
            <p:sp>
              <p:nvSpPr>
                <p:cNvPr id="1063" name="Google Shape;1063;p18"/>
                <p:cNvSpPr/>
                <p:nvPr/>
              </p:nvSpPr>
              <p:spPr>
                <a:xfrm rot="-5400000">
                  <a:off x="3995922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18"/>
                <p:cNvSpPr/>
                <p:nvPr/>
              </p:nvSpPr>
              <p:spPr>
                <a:xfrm rot="-5400000">
                  <a:off x="4128831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18"/>
                <p:cNvSpPr/>
                <p:nvPr/>
              </p:nvSpPr>
              <p:spPr>
                <a:xfrm rot="-5400000">
                  <a:off x="3294327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18"/>
                <p:cNvSpPr/>
                <p:nvPr/>
              </p:nvSpPr>
              <p:spPr>
                <a:xfrm rot="-5400000">
                  <a:off x="342723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18"/>
                <p:cNvSpPr/>
                <p:nvPr/>
              </p:nvSpPr>
              <p:spPr>
                <a:xfrm rot="-5400000">
                  <a:off x="259273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18"/>
                <p:cNvSpPr/>
                <p:nvPr/>
              </p:nvSpPr>
              <p:spPr>
                <a:xfrm rot="-5400000">
                  <a:off x="272563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18"/>
                <p:cNvSpPr/>
                <p:nvPr/>
              </p:nvSpPr>
              <p:spPr>
                <a:xfrm rot="-5400000">
                  <a:off x="189113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18"/>
                <p:cNvSpPr/>
                <p:nvPr/>
              </p:nvSpPr>
              <p:spPr>
                <a:xfrm rot="-5400000">
                  <a:off x="202404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18"/>
                <p:cNvSpPr/>
                <p:nvPr/>
              </p:nvSpPr>
              <p:spPr>
                <a:xfrm rot="-5400000">
                  <a:off x="118953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18"/>
                <p:cNvSpPr/>
                <p:nvPr/>
              </p:nvSpPr>
              <p:spPr>
                <a:xfrm rot="-5400000">
                  <a:off x="132244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18"/>
                <p:cNvSpPr/>
                <p:nvPr/>
              </p:nvSpPr>
              <p:spPr>
                <a:xfrm rot="-5400000">
                  <a:off x="48794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18"/>
                <p:cNvSpPr/>
                <p:nvPr/>
              </p:nvSpPr>
              <p:spPr>
                <a:xfrm rot="-5400000">
                  <a:off x="62085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18"/>
                <p:cNvSpPr/>
                <p:nvPr/>
              </p:nvSpPr>
              <p:spPr>
                <a:xfrm rot="-5400000">
                  <a:off x="4697518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18"/>
                <p:cNvSpPr/>
                <p:nvPr/>
              </p:nvSpPr>
              <p:spPr>
                <a:xfrm rot="-5400000">
                  <a:off x="4830426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18"/>
                <p:cNvSpPr/>
                <p:nvPr/>
              </p:nvSpPr>
              <p:spPr>
                <a:xfrm rot="-5400000">
                  <a:off x="5399114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18"/>
                <p:cNvSpPr/>
                <p:nvPr/>
              </p:nvSpPr>
              <p:spPr>
                <a:xfrm rot="-5400000">
                  <a:off x="5532022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18"/>
                <p:cNvSpPr/>
                <p:nvPr/>
              </p:nvSpPr>
              <p:spPr>
                <a:xfrm rot="-5400000">
                  <a:off x="6100709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18"/>
                <p:cNvSpPr/>
                <p:nvPr/>
              </p:nvSpPr>
              <p:spPr>
                <a:xfrm rot="-5400000">
                  <a:off x="6233618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18"/>
                <p:cNvSpPr/>
                <p:nvPr/>
              </p:nvSpPr>
              <p:spPr>
                <a:xfrm rot="-5400000">
                  <a:off x="6802305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18"/>
                <p:cNvSpPr/>
                <p:nvPr/>
              </p:nvSpPr>
              <p:spPr>
                <a:xfrm rot="-5400000">
                  <a:off x="6935214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18"/>
                <p:cNvSpPr/>
                <p:nvPr/>
              </p:nvSpPr>
              <p:spPr>
                <a:xfrm rot="-5400000">
                  <a:off x="7503901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18"/>
                <p:cNvSpPr/>
                <p:nvPr/>
              </p:nvSpPr>
              <p:spPr>
                <a:xfrm rot="-5400000">
                  <a:off x="7636809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18"/>
                <p:cNvSpPr/>
                <p:nvPr/>
              </p:nvSpPr>
              <p:spPr>
                <a:xfrm rot="-5400000">
                  <a:off x="8205496" y="157959"/>
                  <a:ext cx="326536" cy="1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60" extrusionOk="0">
                      <a:moveTo>
                        <a:pt x="1" y="1"/>
                      </a:moveTo>
                      <a:lnTo>
                        <a:pt x="1" y="260"/>
                      </a:lnTo>
                      <a:lnTo>
                        <a:pt x="63221" y="260"/>
                      </a:lnTo>
                      <a:lnTo>
                        <a:pt x="63221" y="1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18"/>
                <p:cNvSpPr/>
                <p:nvPr/>
              </p:nvSpPr>
              <p:spPr>
                <a:xfrm rot="-5400000">
                  <a:off x="8338405" y="158719"/>
                  <a:ext cx="326536" cy="9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1" h="223" extrusionOk="0">
                      <a:moveTo>
                        <a:pt x="1" y="0"/>
                      </a:moveTo>
                      <a:lnTo>
                        <a:pt x="1" y="222"/>
                      </a:lnTo>
                      <a:lnTo>
                        <a:pt x="63221" y="222"/>
                      </a:lnTo>
                      <a:lnTo>
                        <a:pt x="63221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87" name="Google Shape;1087;p18"/>
          <p:cNvSpPr txBox="1">
            <a:spLocks noGrp="1"/>
          </p:cNvSpPr>
          <p:nvPr>
            <p:ph type="title"/>
          </p:nvPr>
        </p:nvSpPr>
        <p:spPr>
          <a:xfrm>
            <a:off x="4439413" y="1471950"/>
            <a:ext cx="3167700" cy="11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18"/>
          <p:cNvSpPr txBox="1">
            <a:spLocks noGrp="1"/>
          </p:cNvSpPr>
          <p:nvPr>
            <p:ph type="subTitle" idx="1"/>
          </p:nvPr>
        </p:nvSpPr>
        <p:spPr>
          <a:xfrm>
            <a:off x="4439413" y="2664450"/>
            <a:ext cx="31677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89" name="Google Shape;1089;p18"/>
          <p:cNvGrpSpPr/>
          <p:nvPr/>
        </p:nvGrpSpPr>
        <p:grpSpPr>
          <a:xfrm>
            <a:off x="453624" y="1194737"/>
            <a:ext cx="519199" cy="486974"/>
            <a:chOff x="6090574" y="2293925"/>
            <a:chExt cx="519199" cy="486974"/>
          </a:xfrm>
        </p:grpSpPr>
        <p:sp>
          <p:nvSpPr>
            <p:cNvPr id="1090" name="Google Shape;1090;p18"/>
            <p:cNvSpPr/>
            <p:nvPr/>
          </p:nvSpPr>
          <p:spPr>
            <a:xfrm>
              <a:off x="6090574" y="2293925"/>
              <a:ext cx="519199" cy="486974"/>
            </a:xfrm>
            <a:custGeom>
              <a:avLst/>
              <a:gdLst/>
              <a:ahLst/>
              <a:cxnLst/>
              <a:rect l="l" t="t" r="r" b="b"/>
              <a:pathLst>
                <a:path w="44452" h="41693" extrusionOk="0">
                  <a:moveTo>
                    <a:pt x="19090" y="1553"/>
                  </a:moveTo>
                  <a:cubicBezTo>
                    <a:pt x="19217" y="1553"/>
                    <a:pt x="19343" y="1556"/>
                    <a:pt x="19470" y="1561"/>
                  </a:cubicBezTo>
                  <a:cubicBezTo>
                    <a:pt x="23489" y="1733"/>
                    <a:pt x="25255" y="5063"/>
                    <a:pt x="25582" y="8678"/>
                  </a:cubicBezTo>
                  <a:cubicBezTo>
                    <a:pt x="25707" y="11117"/>
                    <a:pt x="25031" y="13594"/>
                    <a:pt x="24090" y="15936"/>
                  </a:cubicBezTo>
                  <a:cubicBezTo>
                    <a:pt x="23888" y="15904"/>
                    <a:pt x="23685" y="15884"/>
                    <a:pt x="23481" y="15877"/>
                  </a:cubicBezTo>
                  <a:cubicBezTo>
                    <a:pt x="23608" y="14076"/>
                    <a:pt x="22789" y="11926"/>
                    <a:pt x="22276" y="10250"/>
                  </a:cubicBezTo>
                  <a:cubicBezTo>
                    <a:pt x="21759" y="8563"/>
                    <a:pt x="21299" y="6459"/>
                    <a:pt x="20135" y="5100"/>
                  </a:cubicBezTo>
                  <a:cubicBezTo>
                    <a:pt x="20013" y="4958"/>
                    <a:pt x="19855" y="4896"/>
                    <a:pt x="19695" y="4896"/>
                  </a:cubicBezTo>
                  <a:cubicBezTo>
                    <a:pt x="19341" y="4896"/>
                    <a:pt x="18977" y="5197"/>
                    <a:pt x="18978" y="5580"/>
                  </a:cubicBezTo>
                  <a:cubicBezTo>
                    <a:pt x="18981" y="7394"/>
                    <a:pt x="19881" y="9312"/>
                    <a:pt x="20277" y="11085"/>
                  </a:cubicBezTo>
                  <a:cubicBezTo>
                    <a:pt x="20646" y="12743"/>
                    <a:pt x="20724" y="14664"/>
                    <a:pt x="21344" y="16259"/>
                  </a:cubicBezTo>
                  <a:cubicBezTo>
                    <a:pt x="21272" y="16288"/>
                    <a:pt x="21199" y="16314"/>
                    <a:pt x="21128" y="16347"/>
                  </a:cubicBezTo>
                  <a:cubicBezTo>
                    <a:pt x="20260" y="14723"/>
                    <a:pt x="19264" y="13174"/>
                    <a:pt x="18431" y="11527"/>
                  </a:cubicBezTo>
                  <a:cubicBezTo>
                    <a:pt x="17598" y="9881"/>
                    <a:pt x="16890" y="8146"/>
                    <a:pt x="15977" y="6542"/>
                  </a:cubicBezTo>
                  <a:cubicBezTo>
                    <a:pt x="15860" y="6337"/>
                    <a:pt x="15633" y="6241"/>
                    <a:pt x="15407" y="6241"/>
                  </a:cubicBezTo>
                  <a:cubicBezTo>
                    <a:pt x="15060" y="6241"/>
                    <a:pt x="14713" y="6467"/>
                    <a:pt x="14766" y="6870"/>
                  </a:cubicBezTo>
                  <a:cubicBezTo>
                    <a:pt x="15244" y="10515"/>
                    <a:pt x="17045" y="14602"/>
                    <a:pt x="19181" y="17579"/>
                  </a:cubicBezTo>
                  <a:cubicBezTo>
                    <a:pt x="19224" y="17637"/>
                    <a:pt x="19271" y="17691"/>
                    <a:pt x="19322" y="17742"/>
                  </a:cubicBezTo>
                  <a:cubicBezTo>
                    <a:pt x="19298" y="17769"/>
                    <a:pt x="19273" y="17795"/>
                    <a:pt x="19251" y="17823"/>
                  </a:cubicBezTo>
                  <a:cubicBezTo>
                    <a:pt x="19154" y="17945"/>
                    <a:pt x="19064" y="18073"/>
                    <a:pt x="18982" y="18205"/>
                  </a:cubicBezTo>
                  <a:cubicBezTo>
                    <a:pt x="17035" y="17356"/>
                    <a:pt x="15210" y="16157"/>
                    <a:pt x="13612" y="14858"/>
                  </a:cubicBezTo>
                  <a:cubicBezTo>
                    <a:pt x="10889" y="12646"/>
                    <a:pt x="9696" y="9312"/>
                    <a:pt x="11332" y="6024"/>
                  </a:cubicBezTo>
                  <a:cubicBezTo>
                    <a:pt x="12748" y="3179"/>
                    <a:pt x="15976" y="1553"/>
                    <a:pt x="19090" y="1553"/>
                  </a:cubicBezTo>
                  <a:close/>
                  <a:moveTo>
                    <a:pt x="23253" y="17634"/>
                  </a:moveTo>
                  <a:cubicBezTo>
                    <a:pt x="23918" y="17634"/>
                    <a:pt x="24591" y="17822"/>
                    <a:pt x="25186" y="18185"/>
                  </a:cubicBezTo>
                  <a:cubicBezTo>
                    <a:pt x="26500" y="19339"/>
                    <a:pt x="26779" y="21093"/>
                    <a:pt x="25450" y="22410"/>
                  </a:cubicBezTo>
                  <a:cubicBezTo>
                    <a:pt x="24810" y="23044"/>
                    <a:pt x="23918" y="23411"/>
                    <a:pt x="23028" y="23411"/>
                  </a:cubicBezTo>
                  <a:cubicBezTo>
                    <a:pt x="22566" y="23411"/>
                    <a:pt x="22105" y="23312"/>
                    <a:pt x="21680" y="23099"/>
                  </a:cubicBezTo>
                  <a:lnTo>
                    <a:pt x="21680" y="23100"/>
                  </a:lnTo>
                  <a:cubicBezTo>
                    <a:pt x="20064" y="22292"/>
                    <a:pt x="19555" y="20143"/>
                    <a:pt x="20759" y="18758"/>
                  </a:cubicBezTo>
                  <a:cubicBezTo>
                    <a:pt x="21424" y="17996"/>
                    <a:pt x="22331" y="17634"/>
                    <a:pt x="23253" y="17634"/>
                  </a:cubicBezTo>
                  <a:close/>
                  <a:moveTo>
                    <a:pt x="35077" y="10036"/>
                  </a:moveTo>
                  <a:cubicBezTo>
                    <a:pt x="36543" y="10036"/>
                    <a:pt x="38008" y="10529"/>
                    <a:pt x="39325" y="11629"/>
                  </a:cubicBezTo>
                  <a:cubicBezTo>
                    <a:pt x="41848" y="13733"/>
                    <a:pt x="42710" y="17427"/>
                    <a:pt x="41863" y="20530"/>
                  </a:cubicBezTo>
                  <a:lnTo>
                    <a:pt x="41863" y="20531"/>
                  </a:lnTo>
                  <a:cubicBezTo>
                    <a:pt x="40950" y="23879"/>
                    <a:pt x="38120" y="25004"/>
                    <a:pt x="35068" y="25004"/>
                  </a:cubicBezTo>
                  <a:cubicBezTo>
                    <a:pt x="34612" y="25004"/>
                    <a:pt x="34151" y="24979"/>
                    <a:pt x="33691" y="24933"/>
                  </a:cubicBezTo>
                  <a:cubicBezTo>
                    <a:pt x="31505" y="24588"/>
                    <a:pt x="29417" y="23611"/>
                    <a:pt x="27476" y="22402"/>
                  </a:cubicBezTo>
                  <a:cubicBezTo>
                    <a:pt x="27621" y="22134"/>
                    <a:pt x="27741" y="21854"/>
                    <a:pt x="27835" y="21565"/>
                  </a:cubicBezTo>
                  <a:cubicBezTo>
                    <a:pt x="28019" y="21577"/>
                    <a:pt x="28205" y="21582"/>
                    <a:pt x="28393" y="21582"/>
                  </a:cubicBezTo>
                  <a:cubicBezTo>
                    <a:pt x="29959" y="21582"/>
                    <a:pt x="31640" y="21209"/>
                    <a:pt x="33080" y="20970"/>
                  </a:cubicBezTo>
                  <a:cubicBezTo>
                    <a:pt x="34770" y="20690"/>
                    <a:pt x="37424" y="20526"/>
                    <a:pt x="38671" y="19240"/>
                  </a:cubicBezTo>
                  <a:cubicBezTo>
                    <a:pt x="38724" y="19185"/>
                    <a:pt x="38725" y="19065"/>
                    <a:pt x="38644" y="19031"/>
                  </a:cubicBezTo>
                  <a:cubicBezTo>
                    <a:pt x="38103" y="18801"/>
                    <a:pt x="37482" y="18722"/>
                    <a:pt x="36831" y="18722"/>
                  </a:cubicBezTo>
                  <a:cubicBezTo>
                    <a:pt x="35576" y="18722"/>
                    <a:pt x="34211" y="19016"/>
                    <a:pt x="33104" y="19087"/>
                  </a:cubicBezTo>
                  <a:cubicBezTo>
                    <a:pt x="32631" y="19117"/>
                    <a:pt x="32137" y="19124"/>
                    <a:pt x="31632" y="19124"/>
                  </a:cubicBezTo>
                  <a:cubicBezTo>
                    <a:pt x="31223" y="19124"/>
                    <a:pt x="30806" y="19119"/>
                    <a:pt x="30389" y="19119"/>
                  </a:cubicBezTo>
                  <a:cubicBezTo>
                    <a:pt x="29559" y="19119"/>
                    <a:pt x="28725" y="19137"/>
                    <a:pt x="27935" y="19243"/>
                  </a:cubicBezTo>
                  <a:cubicBezTo>
                    <a:pt x="27862" y="18952"/>
                    <a:pt x="27756" y="18670"/>
                    <a:pt x="27619" y="18403"/>
                  </a:cubicBezTo>
                  <a:cubicBezTo>
                    <a:pt x="28058" y="18181"/>
                    <a:pt x="28484" y="17910"/>
                    <a:pt x="28933" y="17688"/>
                  </a:cubicBezTo>
                  <a:cubicBezTo>
                    <a:pt x="30028" y="17147"/>
                    <a:pt x="31149" y="16661"/>
                    <a:pt x="32292" y="16231"/>
                  </a:cubicBezTo>
                  <a:cubicBezTo>
                    <a:pt x="33357" y="15832"/>
                    <a:pt x="34447" y="15493"/>
                    <a:pt x="35530" y="15146"/>
                  </a:cubicBezTo>
                  <a:cubicBezTo>
                    <a:pt x="36412" y="14865"/>
                    <a:pt x="37340" y="14721"/>
                    <a:pt x="37965" y="13996"/>
                  </a:cubicBezTo>
                  <a:cubicBezTo>
                    <a:pt x="38003" y="13956"/>
                    <a:pt x="37995" y="13892"/>
                    <a:pt x="37948" y="13863"/>
                  </a:cubicBezTo>
                  <a:cubicBezTo>
                    <a:pt x="37460" y="13541"/>
                    <a:pt x="36826" y="13419"/>
                    <a:pt x="36134" y="13419"/>
                  </a:cubicBezTo>
                  <a:cubicBezTo>
                    <a:pt x="34557" y="13419"/>
                    <a:pt x="32676" y="14052"/>
                    <a:pt x="31512" y="14390"/>
                  </a:cubicBezTo>
                  <a:cubicBezTo>
                    <a:pt x="30412" y="14710"/>
                    <a:pt x="29342" y="15101"/>
                    <a:pt x="28289" y="15550"/>
                  </a:cubicBezTo>
                  <a:cubicBezTo>
                    <a:pt x="27526" y="15875"/>
                    <a:pt x="26688" y="16147"/>
                    <a:pt x="26032" y="16636"/>
                  </a:cubicBezTo>
                  <a:cubicBezTo>
                    <a:pt x="25947" y="16584"/>
                    <a:pt x="25862" y="16535"/>
                    <a:pt x="25776" y="16489"/>
                  </a:cubicBezTo>
                  <a:cubicBezTo>
                    <a:pt x="26944" y="14844"/>
                    <a:pt x="28390" y="13376"/>
                    <a:pt x="29903" y="12096"/>
                  </a:cubicBezTo>
                  <a:cubicBezTo>
                    <a:pt x="31443" y="10794"/>
                    <a:pt x="33261" y="10036"/>
                    <a:pt x="35077" y="10036"/>
                  </a:cubicBezTo>
                  <a:close/>
                  <a:moveTo>
                    <a:pt x="9240" y="16811"/>
                  </a:moveTo>
                  <a:cubicBezTo>
                    <a:pt x="10297" y="16811"/>
                    <a:pt x="11394" y="17012"/>
                    <a:pt x="12483" y="17375"/>
                  </a:cubicBezTo>
                  <a:cubicBezTo>
                    <a:pt x="14459" y="18035"/>
                    <a:pt x="16414" y="18880"/>
                    <a:pt x="18152" y="20035"/>
                  </a:cubicBezTo>
                  <a:cubicBezTo>
                    <a:pt x="17844" y="19987"/>
                    <a:pt x="17521" y="19966"/>
                    <a:pt x="17187" y="19966"/>
                  </a:cubicBezTo>
                  <a:cubicBezTo>
                    <a:pt x="15551" y="19966"/>
                    <a:pt x="13670" y="20473"/>
                    <a:pt x="12288" y="20769"/>
                  </a:cubicBezTo>
                  <a:cubicBezTo>
                    <a:pt x="10232" y="21209"/>
                    <a:pt x="7669" y="21702"/>
                    <a:pt x="5968" y="23005"/>
                  </a:cubicBezTo>
                  <a:cubicBezTo>
                    <a:pt x="5857" y="23089"/>
                    <a:pt x="5886" y="23270"/>
                    <a:pt x="6041" y="23276"/>
                  </a:cubicBezTo>
                  <a:cubicBezTo>
                    <a:pt x="6151" y="23280"/>
                    <a:pt x="6262" y="23282"/>
                    <a:pt x="6372" y="23282"/>
                  </a:cubicBezTo>
                  <a:cubicBezTo>
                    <a:pt x="8393" y="23282"/>
                    <a:pt x="10508" y="22617"/>
                    <a:pt x="12509" y="22408"/>
                  </a:cubicBezTo>
                  <a:cubicBezTo>
                    <a:pt x="13610" y="22292"/>
                    <a:pt x="14710" y="22205"/>
                    <a:pt x="15817" y="22167"/>
                  </a:cubicBezTo>
                  <a:cubicBezTo>
                    <a:pt x="15946" y="22163"/>
                    <a:pt x="16077" y="22162"/>
                    <a:pt x="16207" y="22162"/>
                  </a:cubicBezTo>
                  <a:cubicBezTo>
                    <a:pt x="16476" y="22162"/>
                    <a:pt x="16746" y="22168"/>
                    <a:pt x="17015" y="22168"/>
                  </a:cubicBezTo>
                  <a:cubicBezTo>
                    <a:pt x="17547" y="22168"/>
                    <a:pt x="18076" y="22143"/>
                    <a:pt x="18582" y="21999"/>
                  </a:cubicBezTo>
                  <a:cubicBezTo>
                    <a:pt x="18593" y="22029"/>
                    <a:pt x="18602" y="22060"/>
                    <a:pt x="18613" y="22091"/>
                  </a:cubicBezTo>
                  <a:cubicBezTo>
                    <a:pt x="17883" y="22293"/>
                    <a:pt x="17225" y="22788"/>
                    <a:pt x="16540" y="23145"/>
                  </a:cubicBezTo>
                  <a:cubicBezTo>
                    <a:pt x="15509" y="23684"/>
                    <a:pt x="14460" y="24183"/>
                    <a:pt x="13398" y="24662"/>
                  </a:cubicBezTo>
                  <a:cubicBezTo>
                    <a:pt x="11505" y="25519"/>
                    <a:pt x="8952" y="26122"/>
                    <a:pt x="7409" y="27551"/>
                  </a:cubicBezTo>
                  <a:cubicBezTo>
                    <a:pt x="7329" y="27625"/>
                    <a:pt x="7365" y="27782"/>
                    <a:pt x="7476" y="27804"/>
                  </a:cubicBezTo>
                  <a:cubicBezTo>
                    <a:pt x="7805" y="27872"/>
                    <a:pt x="8146" y="27902"/>
                    <a:pt x="8496" y="27902"/>
                  </a:cubicBezTo>
                  <a:cubicBezTo>
                    <a:pt x="10384" y="27902"/>
                    <a:pt x="12507" y="27022"/>
                    <a:pt x="14141" y="26422"/>
                  </a:cubicBezTo>
                  <a:cubicBezTo>
                    <a:pt x="15234" y="26021"/>
                    <a:pt x="16309" y="25571"/>
                    <a:pt x="17373" y="25101"/>
                  </a:cubicBezTo>
                  <a:cubicBezTo>
                    <a:pt x="18029" y="24811"/>
                    <a:pt x="18745" y="24581"/>
                    <a:pt x="19326" y="24189"/>
                  </a:cubicBezTo>
                  <a:lnTo>
                    <a:pt x="19326" y="24189"/>
                  </a:lnTo>
                  <a:cubicBezTo>
                    <a:pt x="17814" y="26648"/>
                    <a:pt x="15993" y="29029"/>
                    <a:pt x="13603" y="30503"/>
                  </a:cubicBezTo>
                  <a:cubicBezTo>
                    <a:pt x="12081" y="31356"/>
                    <a:pt x="10448" y="31897"/>
                    <a:pt x="8893" y="31897"/>
                  </a:cubicBezTo>
                  <a:cubicBezTo>
                    <a:pt x="7081" y="31897"/>
                    <a:pt x="5376" y="31163"/>
                    <a:pt x="4078" y="29336"/>
                  </a:cubicBezTo>
                  <a:cubicBezTo>
                    <a:pt x="2156" y="26627"/>
                    <a:pt x="1679" y="22726"/>
                    <a:pt x="3548" y="19864"/>
                  </a:cubicBezTo>
                  <a:cubicBezTo>
                    <a:pt x="4955" y="17708"/>
                    <a:pt x="7007" y="16811"/>
                    <a:pt x="9240" y="16811"/>
                  </a:cubicBezTo>
                  <a:close/>
                  <a:moveTo>
                    <a:pt x="27096" y="24270"/>
                  </a:moveTo>
                  <a:lnTo>
                    <a:pt x="27096" y="24270"/>
                  </a:lnTo>
                  <a:cubicBezTo>
                    <a:pt x="28991" y="25143"/>
                    <a:pt x="30768" y="26241"/>
                    <a:pt x="32144" y="27717"/>
                  </a:cubicBezTo>
                  <a:cubicBezTo>
                    <a:pt x="34544" y="30509"/>
                    <a:pt x="35677" y="34114"/>
                    <a:pt x="32971" y="37124"/>
                  </a:cubicBezTo>
                  <a:lnTo>
                    <a:pt x="32971" y="37125"/>
                  </a:lnTo>
                  <a:cubicBezTo>
                    <a:pt x="31317" y="38964"/>
                    <a:pt x="28838" y="40145"/>
                    <a:pt x="26362" y="40145"/>
                  </a:cubicBezTo>
                  <a:cubicBezTo>
                    <a:pt x="25469" y="40145"/>
                    <a:pt x="24575" y="39991"/>
                    <a:pt x="23722" y="39658"/>
                  </a:cubicBezTo>
                  <a:cubicBezTo>
                    <a:pt x="20193" y="38285"/>
                    <a:pt x="19025" y="34976"/>
                    <a:pt x="19461" y="31428"/>
                  </a:cubicBezTo>
                  <a:cubicBezTo>
                    <a:pt x="19698" y="29488"/>
                    <a:pt x="20102" y="27541"/>
                    <a:pt x="20794" y="25714"/>
                  </a:cubicBezTo>
                  <a:cubicBezTo>
                    <a:pt x="20847" y="26197"/>
                    <a:pt x="20965" y="26688"/>
                    <a:pt x="21043" y="27149"/>
                  </a:cubicBezTo>
                  <a:cubicBezTo>
                    <a:pt x="21276" y="28513"/>
                    <a:pt x="21621" y="29853"/>
                    <a:pt x="22088" y="31154"/>
                  </a:cubicBezTo>
                  <a:cubicBezTo>
                    <a:pt x="22802" y="33146"/>
                    <a:pt x="23771" y="35859"/>
                    <a:pt x="25552" y="37129"/>
                  </a:cubicBezTo>
                  <a:cubicBezTo>
                    <a:pt x="25559" y="37134"/>
                    <a:pt x="25566" y="37136"/>
                    <a:pt x="25573" y="37136"/>
                  </a:cubicBezTo>
                  <a:cubicBezTo>
                    <a:pt x="25598" y="37136"/>
                    <a:pt x="25618" y="37106"/>
                    <a:pt x="25614" y="37081"/>
                  </a:cubicBezTo>
                  <a:cubicBezTo>
                    <a:pt x="25451" y="35923"/>
                    <a:pt x="24831" y="34829"/>
                    <a:pt x="24446" y="33723"/>
                  </a:cubicBezTo>
                  <a:cubicBezTo>
                    <a:pt x="24050" y="32582"/>
                    <a:pt x="23713" y="31420"/>
                    <a:pt x="23462" y="30238"/>
                  </a:cubicBezTo>
                  <a:cubicBezTo>
                    <a:pt x="23191" y="28963"/>
                    <a:pt x="23007" y="27675"/>
                    <a:pt x="22936" y="26373"/>
                  </a:cubicBezTo>
                  <a:cubicBezTo>
                    <a:pt x="22913" y="25946"/>
                    <a:pt x="22923" y="25564"/>
                    <a:pt x="22892" y="25204"/>
                  </a:cubicBezTo>
                  <a:lnTo>
                    <a:pt x="22892" y="25204"/>
                  </a:lnTo>
                  <a:cubicBezTo>
                    <a:pt x="22920" y="25205"/>
                    <a:pt x="22947" y="25205"/>
                    <a:pt x="22975" y="25205"/>
                  </a:cubicBezTo>
                  <a:cubicBezTo>
                    <a:pt x="23617" y="25205"/>
                    <a:pt x="24251" y="25074"/>
                    <a:pt x="24840" y="24820"/>
                  </a:cubicBezTo>
                  <a:cubicBezTo>
                    <a:pt x="24959" y="25047"/>
                    <a:pt x="25086" y="25278"/>
                    <a:pt x="25201" y="25518"/>
                  </a:cubicBezTo>
                  <a:cubicBezTo>
                    <a:pt x="25802" y="26771"/>
                    <a:pt x="26363" y="28042"/>
                    <a:pt x="26901" y="29324"/>
                  </a:cubicBezTo>
                  <a:cubicBezTo>
                    <a:pt x="27405" y="30524"/>
                    <a:pt x="27877" y="31735"/>
                    <a:pt x="28357" y="32944"/>
                  </a:cubicBezTo>
                  <a:cubicBezTo>
                    <a:pt x="28725" y="33875"/>
                    <a:pt x="29012" y="34876"/>
                    <a:pt x="29673" y="35636"/>
                  </a:cubicBezTo>
                  <a:cubicBezTo>
                    <a:pt x="29732" y="35704"/>
                    <a:pt x="29820" y="35735"/>
                    <a:pt x="29910" y="35735"/>
                  </a:cubicBezTo>
                  <a:cubicBezTo>
                    <a:pt x="30065" y="35735"/>
                    <a:pt x="30224" y="35643"/>
                    <a:pt x="30249" y="35484"/>
                  </a:cubicBezTo>
                  <a:cubicBezTo>
                    <a:pt x="30596" y="33263"/>
                    <a:pt x="29312" y="30373"/>
                    <a:pt x="28595" y="28284"/>
                  </a:cubicBezTo>
                  <a:cubicBezTo>
                    <a:pt x="28177" y="27063"/>
                    <a:pt x="27726" y="25855"/>
                    <a:pt x="27244" y="24657"/>
                  </a:cubicBezTo>
                  <a:cubicBezTo>
                    <a:pt x="27191" y="24527"/>
                    <a:pt x="27143" y="24397"/>
                    <a:pt x="27096" y="24270"/>
                  </a:cubicBezTo>
                  <a:close/>
                  <a:moveTo>
                    <a:pt x="19041" y="1"/>
                  </a:moveTo>
                  <a:cubicBezTo>
                    <a:pt x="15689" y="1"/>
                    <a:pt x="12296" y="1656"/>
                    <a:pt x="10443" y="4465"/>
                  </a:cubicBezTo>
                  <a:cubicBezTo>
                    <a:pt x="8230" y="7824"/>
                    <a:pt x="8691" y="12212"/>
                    <a:pt x="11503" y="15046"/>
                  </a:cubicBezTo>
                  <a:cubicBezTo>
                    <a:pt x="11688" y="15234"/>
                    <a:pt x="11880" y="15420"/>
                    <a:pt x="12077" y="15602"/>
                  </a:cubicBezTo>
                  <a:cubicBezTo>
                    <a:pt x="11645" y="15495"/>
                    <a:pt x="11215" y="15399"/>
                    <a:pt x="10789" y="15324"/>
                  </a:cubicBezTo>
                  <a:cubicBezTo>
                    <a:pt x="10285" y="15235"/>
                    <a:pt x="9783" y="15192"/>
                    <a:pt x="9287" y="15192"/>
                  </a:cubicBezTo>
                  <a:cubicBezTo>
                    <a:pt x="5999" y="15192"/>
                    <a:pt x="2999" y="17093"/>
                    <a:pt x="1605" y="20207"/>
                  </a:cubicBezTo>
                  <a:cubicBezTo>
                    <a:pt x="0" y="23793"/>
                    <a:pt x="943" y="28260"/>
                    <a:pt x="3542" y="31136"/>
                  </a:cubicBezTo>
                  <a:cubicBezTo>
                    <a:pt x="5044" y="32799"/>
                    <a:pt x="6890" y="33469"/>
                    <a:pt x="8806" y="33469"/>
                  </a:cubicBezTo>
                  <a:cubicBezTo>
                    <a:pt x="10686" y="33469"/>
                    <a:pt x="12632" y="32824"/>
                    <a:pt x="14386" y="31840"/>
                  </a:cubicBezTo>
                  <a:cubicBezTo>
                    <a:pt x="15874" y="30924"/>
                    <a:pt x="17162" y="29691"/>
                    <a:pt x="18303" y="28308"/>
                  </a:cubicBezTo>
                  <a:lnTo>
                    <a:pt x="18303" y="28308"/>
                  </a:lnTo>
                  <a:cubicBezTo>
                    <a:pt x="17852" y="30245"/>
                    <a:pt x="17672" y="32224"/>
                    <a:pt x="17818" y="34037"/>
                  </a:cubicBezTo>
                  <a:cubicBezTo>
                    <a:pt x="18120" y="37782"/>
                    <a:pt x="20961" y="40832"/>
                    <a:pt x="24647" y="41534"/>
                  </a:cubicBezTo>
                  <a:cubicBezTo>
                    <a:pt x="25210" y="41641"/>
                    <a:pt x="25780" y="41692"/>
                    <a:pt x="26349" y="41692"/>
                  </a:cubicBezTo>
                  <a:cubicBezTo>
                    <a:pt x="29600" y="41692"/>
                    <a:pt x="32837" y="40009"/>
                    <a:pt x="34747" y="37385"/>
                  </a:cubicBezTo>
                  <a:cubicBezTo>
                    <a:pt x="37365" y="33785"/>
                    <a:pt x="35895" y="29710"/>
                    <a:pt x="33240" y="26621"/>
                  </a:cubicBezTo>
                  <a:cubicBezTo>
                    <a:pt x="33161" y="26536"/>
                    <a:pt x="33077" y="26457"/>
                    <a:pt x="32995" y="26374"/>
                  </a:cubicBezTo>
                  <a:lnTo>
                    <a:pt x="32995" y="26374"/>
                  </a:lnTo>
                  <a:cubicBezTo>
                    <a:pt x="33121" y="26397"/>
                    <a:pt x="33244" y="26424"/>
                    <a:pt x="33370" y="26443"/>
                  </a:cubicBezTo>
                  <a:cubicBezTo>
                    <a:pt x="33376" y="26443"/>
                    <a:pt x="33383" y="26443"/>
                    <a:pt x="33389" y="26443"/>
                  </a:cubicBezTo>
                  <a:cubicBezTo>
                    <a:pt x="33452" y="26443"/>
                    <a:pt x="33516" y="26452"/>
                    <a:pt x="33576" y="26470"/>
                  </a:cubicBezTo>
                  <a:cubicBezTo>
                    <a:pt x="34089" y="26526"/>
                    <a:pt x="34603" y="26555"/>
                    <a:pt x="35113" y="26555"/>
                  </a:cubicBezTo>
                  <a:cubicBezTo>
                    <a:pt x="38575" y="26555"/>
                    <a:pt x="41850" y="25202"/>
                    <a:pt x="43142" y="21635"/>
                  </a:cubicBezTo>
                  <a:cubicBezTo>
                    <a:pt x="44451" y="18017"/>
                    <a:pt x="43572" y="13486"/>
                    <a:pt x="40740" y="10816"/>
                  </a:cubicBezTo>
                  <a:cubicBezTo>
                    <a:pt x="39108" y="9277"/>
                    <a:pt x="37003" y="8467"/>
                    <a:pt x="34882" y="8467"/>
                  </a:cubicBezTo>
                  <a:cubicBezTo>
                    <a:pt x="33392" y="8467"/>
                    <a:pt x="31894" y="8867"/>
                    <a:pt x="30548" y="9696"/>
                  </a:cubicBezTo>
                  <a:cubicBezTo>
                    <a:pt x="29195" y="10529"/>
                    <a:pt x="27888" y="11607"/>
                    <a:pt x="26710" y="12838"/>
                  </a:cubicBezTo>
                  <a:cubicBezTo>
                    <a:pt x="27031" y="11460"/>
                    <a:pt x="27202" y="10064"/>
                    <a:pt x="27132" y="8678"/>
                  </a:cubicBezTo>
                  <a:cubicBezTo>
                    <a:pt x="26772" y="4704"/>
                    <a:pt x="24948" y="837"/>
                    <a:pt x="20638" y="129"/>
                  </a:cubicBezTo>
                  <a:cubicBezTo>
                    <a:pt x="20111" y="43"/>
                    <a:pt x="19576" y="1"/>
                    <a:pt x="19041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6347788" y="2520899"/>
              <a:ext cx="28768" cy="25147"/>
            </a:xfrm>
            <a:custGeom>
              <a:avLst/>
              <a:gdLst/>
              <a:ahLst/>
              <a:cxnLst/>
              <a:rect l="l" t="t" r="r" b="b"/>
              <a:pathLst>
                <a:path w="2463" h="2153" extrusionOk="0">
                  <a:moveTo>
                    <a:pt x="1241" y="0"/>
                  </a:moveTo>
                  <a:cubicBezTo>
                    <a:pt x="862" y="0"/>
                    <a:pt x="484" y="181"/>
                    <a:pt x="249" y="491"/>
                  </a:cubicBezTo>
                  <a:cubicBezTo>
                    <a:pt x="157" y="613"/>
                    <a:pt x="95" y="757"/>
                    <a:pt x="70" y="908"/>
                  </a:cubicBezTo>
                  <a:cubicBezTo>
                    <a:pt x="0" y="1333"/>
                    <a:pt x="200" y="1770"/>
                    <a:pt x="568" y="1994"/>
                  </a:cubicBezTo>
                  <a:cubicBezTo>
                    <a:pt x="747" y="2102"/>
                    <a:pt x="945" y="2152"/>
                    <a:pt x="1141" y="2152"/>
                  </a:cubicBezTo>
                  <a:cubicBezTo>
                    <a:pt x="1599" y="2152"/>
                    <a:pt x="2050" y="1881"/>
                    <a:pt x="2254" y="1449"/>
                  </a:cubicBezTo>
                  <a:cubicBezTo>
                    <a:pt x="2463" y="1004"/>
                    <a:pt x="2286" y="490"/>
                    <a:pt x="1903" y="212"/>
                  </a:cubicBezTo>
                  <a:cubicBezTo>
                    <a:pt x="1866" y="185"/>
                    <a:pt x="1827" y="160"/>
                    <a:pt x="1788" y="139"/>
                  </a:cubicBezTo>
                  <a:cubicBezTo>
                    <a:pt x="1617" y="44"/>
                    <a:pt x="1429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18"/>
          <p:cNvGrpSpPr/>
          <p:nvPr/>
        </p:nvGrpSpPr>
        <p:grpSpPr>
          <a:xfrm>
            <a:off x="8295769" y="2688188"/>
            <a:ext cx="324961" cy="885624"/>
            <a:chOff x="6903119" y="1655088"/>
            <a:chExt cx="324961" cy="885624"/>
          </a:xfrm>
        </p:grpSpPr>
        <p:sp>
          <p:nvSpPr>
            <p:cNvPr id="1093" name="Google Shape;1093;p18"/>
            <p:cNvSpPr/>
            <p:nvPr/>
          </p:nvSpPr>
          <p:spPr>
            <a:xfrm>
              <a:off x="6903119" y="1655088"/>
              <a:ext cx="324961" cy="885624"/>
            </a:xfrm>
            <a:custGeom>
              <a:avLst/>
              <a:gdLst/>
              <a:ahLst/>
              <a:cxnLst/>
              <a:rect l="l" t="t" r="r" b="b"/>
              <a:pathLst>
                <a:path w="27822" h="75824" extrusionOk="0">
                  <a:moveTo>
                    <a:pt x="13035" y="1772"/>
                  </a:moveTo>
                  <a:cubicBezTo>
                    <a:pt x="16644" y="1772"/>
                    <a:pt x="20302" y="3518"/>
                    <a:pt x="22464" y="6465"/>
                  </a:cubicBezTo>
                  <a:cubicBezTo>
                    <a:pt x="25306" y="10677"/>
                    <a:pt x="25287" y="17354"/>
                    <a:pt x="22463" y="21542"/>
                  </a:cubicBezTo>
                  <a:cubicBezTo>
                    <a:pt x="21229" y="23372"/>
                    <a:pt x="19576" y="24846"/>
                    <a:pt x="17914" y="26276"/>
                  </a:cubicBezTo>
                  <a:cubicBezTo>
                    <a:pt x="16496" y="27495"/>
                    <a:pt x="15126" y="28661"/>
                    <a:pt x="13404" y="28661"/>
                  </a:cubicBezTo>
                  <a:cubicBezTo>
                    <a:pt x="12895" y="28661"/>
                    <a:pt x="12356" y="28559"/>
                    <a:pt x="11776" y="28327"/>
                  </a:cubicBezTo>
                  <a:cubicBezTo>
                    <a:pt x="9891" y="27572"/>
                    <a:pt x="8158" y="25981"/>
                    <a:pt x="6715" y="24576"/>
                  </a:cubicBezTo>
                  <a:cubicBezTo>
                    <a:pt x="4875" y="22785"/>
                    <a:pt x="3333" y="20716"/>
                    <a:pt x="2636" y="18213"/>
                  </a:cubicBezTo>
                  <a:cubicBezTo>
                    <a:pt x="1174" y="12953"/>
                    <a:pt x="2511" y="7109"/>
                    <a:pt x="6972" y="3740"/>
                  </a:cubicBezTo>
                  <a:cubicBezTo>
                    <a:pt x="8759" y="2390"/>
                    <a:pt x="10889" y="1772"/>
                    <a:pt x="13035" y="1772"/>
                  </a:cubicBezTo>
                  <a:close/>
                  <a:moveTo>
                    <a:pt x="14424" y="30340"/>
                  </a:moveTo>
                  <a:cubicBezTo>
                    <a:pt x="14438" y="30375"/>
                    <a:pt x="14453" y="30411"/>
                    <a:pt x="14471" y="30445"/>
                  </a:cubicBezTo>
                  <a:cubicBezTo>
                    <a:pt x="14668" y="30808"/>
                    <a:pt x="14967" y="31081"/>
                    <a:pt x="15158" y="31444"/>
                  </a:cubicBezTo>
                  <a:cubicBezTo>
                    <a:pt x="15208" y="31550"/>
                    <a:pt x="15250" y="31656"/>
                    <a:pt x="15288" y="31765"/>
                  </a:cubicBezTo>
                  <a:cubicBezTo>
                    <a:pt x="15286" y="31767"/>
                    <a:pt x="15285" y="31768"/>
                    <a:pt x="15283" y="31770"/>
                  </a:cubicBezTo>
                  <a:cubicBezTo>
                    <a:pt x="14528" y="31886"/>
                    <a:pt x="13879" y="32257"/>
                    <a:pt x="13077" y="32295"/>
                  </a:cubicBezTo>
                  <a:cubicBezTo>
                    <a:pt x="13005" y="32298"/>
                    <a:pt x="12649" y="32330"/>
                    <a:pt x="12397" y="32330"/>
                  </a:cubicBezTo>
                  <a:cubicBezTo>
                    <a:pt x="12263" y="32330"/>
                    <a:pt x="12159" y="32321"/>
                    <a:pt x="12140" y="32295"/>
                  </a:cubicBezTo>
                  <a:cubicBezTo>
                    <a:pt x="12074" y="32201"/>
                    <a:pt x="12442" y="31465"/>
                    <a:pt x="12477" y="31378"/>
                  </a:cubicBezTo>
                  <a:cubicBezTo>
                    <a:pt x="12609" y="31045"/>
                    <a:pt x="12786" y="30708"/>
                    <a:pt x="12935" y="30365"/>
                  </a:cubicBezTo>
                  <a:cubicBezTo>
                    <a:pt x="13149" y="30387"/>
                    <a:pt x="13363" y="30399"/>
                    <a:pt x="13578" y="30399"/>
                  </a:cubicBezTo>
                  <a:cubicBezTo>
                    <a:pt x="13860" y="30399"/>
                    <a:pt x="14143" y="30379"/>
                    <a:pt x="14424" y="30340"/>
                  </a:cubicBezTo>
                  <a:close/>
                  <a:moveTo>
                    <a:pt x="16028" y="64629"/>
                  </a:moveTo>
                  <a:cubicBezTo>
                    <a:pt x="16215" y="64629"/>
                    <a:pt x="16402" y="64674"/>
                    <a:pt x="16583" y="64751"/>
                  </a:cubicBezTo>
                  <a:cubicBezTo>
                    <a:pt x="16332" y="65007"/>
                    <a:pt x="16039" y="65260"/>
                    <a:pt x="15725" y="65370"/>
                  </a:cubicBezTo>
                  <a:cubicBezTo>
                    <a:pt x="15563" y="65426"/>
                    <a:pt x="15378" y="65461"/>
                    <a:pt x="15230" y="65461"/>
                  </a:cubicBezTo>
                  <a:cubicBezTo>
                    <a:pt x="14923" y="65461"/>
                    <a:pt x="14772" y="65312"/>
                    <a:pt x="15298" y="64895"/>
                  </a:cubicBezTo>
                  <a:cubicBezTo>
                    <a:pt x="15534" y="64707"/>
                    <a:pt x="15781" y="64629"/>
                    <a:pt x="16028" y="64629"/>
                  </a:cubicBezTo>
                  <a:close/>
                  <a:moveTo>
                    <a:pt x="13049" y="1"/>
                  </a:moveTo>
                  <a:cubicBezTo>
                    <a:pt x="11460" y="1"/>
                    <a:pt x="9864" y="299"/>
                    <a:pt x="8345" y="937"/>
                  </a:cubicBezTo>
                  <a:cubicBezTo>
                    <a:pt x="2776" y="3274"/>
                    <a:pt x="1" y="9285"/>
                    <a:pt x="350" y="15083"/>
                  </a:cubicBezTo>
                  <a:cubicBezTo>
                    <a:pt x="705" y="21010"/>
                    <a:pt x="4311" y="25435"/>
                    <a:pt x="8991" y="28761"/>
                  </a:cubicBezTo>
                  <a:cubicBezTo>
                    <a:pt x="9873" y="29388"/>
                    <a:pt x="10812" y="29861"/>
                    <a:pt x="11775" y="30134"/>
                  </a:cubicBezTo>
                  <a:cubicBezTo>
                    <a:pt x="11680" y="30297"/>
                    <a:pt x="11592" y="30460"/>
                    <a:pt x="11506" y="30615"/>
                  </a:cubicBezTo>
                  <a:cubicBezTo>
                    <a:pt x="11205" y="31157"/>
                    <a:pt x="10782" y="31791"/>
                    <a:pt x="10724" y="32416"/>
                  </a:cubicBezTo>
                  <a:cubicBezTo>
                    <a:pt x="10600" y="33737"/>
                    <a:pt x="12230" y="33964"/>
                    <a:pt x="13228" y="33985"/>
                  </a:cubicBezTo>
                  <a:cubicBezTo>
                    <a:pt x="13273" y="33987"/>
                    <a:pt x="13320" y="33987"/>
                    <a:pt x="13367" y="33987"/>
                  </a:cubicBezTo>
                  <a:cubicBezTo>
                    <a:pt x="13440" y="33987"/>
                    <a:pt x="13515" y="33986"/>
                    <a:pt x="13592" y="33983"/>
                  </a:cubicBezTo>
                  <a:lnTo>
                    <a:pt x="13592" y="33983"/>
                  </a:lnTo>
                  <a:cubicBezTo>
                    <a:pt x="13420" y="34584"/>
                    <a:pt x="13298" y="35214"/>
                    <a:pt x="13092" y="35783"/>
                  </a:cubicBezTo>
                  <a:cubicBezTo>
                    <a:pt x="12686" y="36905"/>
                    <a:pt x="12164" y="37981"/>
                    <a:pt x="11697" y="39078"/>
                  </a:cubicBezTo>
                  <a:cubicBezTo>
                    <a:pt x="10841" y="41087"/>
                    <a:pt x="10114" y="43171"/>
                    <a:pt x="10004" y="45372"/>
                  </a:cubicBezTo>
                  <a:cubicBezTo>
                    <a:pt x="9905" y="47372"/>
                    <a:pt x="10367" y="49385"/>
                    <a:pt x="11495" y="51055"/>
                  </a:cubicBezTo>
                  <a:cubicBezTo>
                    <a:pt x="12579" y="52659"/>
                    <a:pt x="14066" y="53898"/>
                    <a:pt x="15381" y="55298"/>
                  </a:cubicBezTo>
                  <a:cubicBezTo>
                    <a:pt x="16935" y="56953"/>
                    <a:pt x="18238" y="59076"/>
                    <a:pt x="18079" y="61436"/>
                  </a:cubicBezTo>
                  <a:cubicBezTo>
                    <a:pt x="18038" y="62006"/>
                    <a:pt x="17905" y="62565"/>
                    <a:pt x="17685" y="63092"/>
                  </a:cubicBezTo>
                  <a:cubicBezTo>
                    <a:pt x="17210" y="62875"/>
                    <a:pt x="16694" y="62753"/>
                    <a:pt x="16152" y="62753"/>
                  </a:cubicBezTo>
                  <a:cubicBezTo>
                    <a:pt x="15907" y="62753"/>
                    <a:pt x="15657" y="62778"/>
                    <a:pt x="15403" y="62830"/>
                  </a:cubicBezTo>
                  <a:cubicBezTo>
                    <a:pt x="13809" y="63159"/>
                    <a:pt x="12356" y="64722"/>
                    <a:pt x="13005" y="66422"/>
                  </a:cubicBezTo>
                  <a:cubicBezTo>
                    <a:pt x="13358" y="67348"/>
                    <a:pt x="14088" y="67684"/>
                    <a:pt x="14900" y="67684"/>
                  </a:cubicBezTo>
                  <a:cubicBezTo>
                    <a:pt x="15856" y="67684"/>
                    <a:pt x="16925" y="67217"/>
                    <a:pt x="17624" y="66694"/>
                  </a:cubicBezTo>
                  <a:cubicBezTo>
                    <a:pt x="17786" y="66571"/>
                    <a:pt x="17939" y="66440"/>
                    <a:pt x="18088" y="66304"/>
                  </a:cubicBezTo>
                  <a:cubicBezTo>
                    <a:pt x="18447" y="67073"/>
                    <a:pt x="18596" y="67954"/>
                    <a:pt x="18617" y="68792"/>
                  </a:cubicBezTo>
                  <a:cubicBezTo>
                    <a:pt x="18666" y="70892"/>
                    <a:pt x="17737" y="72784"/>
                    <a:pt x="16258" y="74237"/>
                  </a:cubicBezTo>
                  <a:cubicBezTo>
                    <a:pt x="15658" y="74826"/>
                    <a:pt x="16204" y="75823"/>
                    <a:pt x="16910" y="75823"/>
                  </a:cubicBezTo>
                  <a:cubicBezTo>
                    <a:pt x="17059" y="75823"/>
                    <a:pt x="17215" y="75779"/>
                    <a:pt x="17369" y="75676"/>
                  </a:cubicBezTo>
                  <a:cubicBezTo>
                    <a:pt x="20667" y="73490"/>
                    <a:pt x="21780" y="68581"/>
                    <a:pt x="19820" y="65122"/>
                  </a:cubicBezTo>
                  <a:cubicBezTo>
                    <a:pt x="19705" y="64920"/>
                    <a:pt x="19578" y="64725"/>
                    <a:pt x="19438" y="64539"/>
                  </a:cubicBezTo>
                  <a:cubicBezTo>
                    <a:pt x="19936" y="63589"/>
                    <a:pt x="20215" y="62521"/>
                    <a:pt x="20258" y="61437"/>
                  </a:cubicBezTo>
                  <a:cubicBezTo>
                    <a:pt x="20349" y="59109"/>
                    <a:pt x="19324" y="56860"/>
                    <a:pt x="17900" y="55073"/>
                  </a:cubicBezTo>
                  <a:cubicBezTo>
                    <a:pt x="16378" y="53165"/>
                    <a:pt x="14232" y="51778"/>
                    <a:pt x="12912" y="49705"/>
                  </a:cubicBezTo>
                  <a:cubicBezTo>
                    <a:pt x="11138" y="46916"/>
                    <a:pt x="11863" y="43500"/>
                    <a:pt x="12929" y="40598"/>
                  </a:cubicBezTo>
                  <a:cubicBezTo>
                    <a:pt x="13581" y="38822"/>
                    <a:pt x="15377" y="35955"/>
                    <a:pt x="15051" y="33792"/>
                  </a:cubicBezTo>
                  <a:cubicBezTo>
                    <a:pt x="15771" y="33618"/>
                    <a:pt x="16456" y="33317"/>
                    <a:pt x="16856" y="32826"/>
                  </a:cubicBezTo>
                  <a:cubicBezTo>
                    <a:pt x="17493" y="32048"/>
                    <a:pt x="16929" y="30576"/>
                    <a:pt x="16267" y="29755"/>
                  </a:cubicBezTo>
                  <a:cubicBezTo>
                    <a:pt x="16527" y="29627"/>
                    <a:pt x="16777" y="29483"/>
                    <a:pt x="17018" y="29323"/>
                  </a:cubicBezTo>
                  <a:cubicBezTo>
                    <a:pt x="18915" y="28048"/>
                    <a:pt x="20814" y="26220"/>
                    <a:pt x="22338" y="24529"/>
                  </a:cubicBezTo>
                  <a:cubicBezTo>
                    <a:pt x="26800" y="19576"/>
                    <a:pt x="27822" y="11257"/>
                    <a:pt x="23988" y="5574"/>
                  </a:cubicBezTo>
                  <a:cubicBezTo>
                    <a:pt x="21448" y="2111"/>
                    <a:pt x="17273" y="1"/>
                    <a:pt x="13049" y="1"/>
                  </a:cubicBezTo>
                  <a:close/>
                </a:path>
              </a:pathLst>
            </a:custGeom>
            <a:solidFill>
              <a:schemeClr val="dk2"/>
            </a:solidFill>
            <a:ln w="1677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6936969" y="1748578"/>
              <a:ext cx="40016" cy="73140"/>
            </a:xfrm>
            <a:custGeom>
              <a:avLst/>
              <a:gdLst/>
              <a:ahLst/>
              <a:cxnLst/>
              <a:rect l="l" t="t" r="r" b="b"/>
              <a:pathLst>
                <a:path w="3426" h="6262" extrusionOk="0">
                  <a:moveTo>
                    <a:pt x="2846" y="1"/>
                  </a:moveTo>
                  <a:cubicBezTo>
                    <a:pt x="2764" y="1"/>
                    <a:pt x="2677" y="18"/>
                    <a:pt x="2589" y="55"/>
                  </a:cubicBezTo>
                  <a:cubicBezTo>
                    <a:pt x="828" y="805"/>
                    <a:pt x="0" y="3624"/>
                    <a:pt x="520" y="5333"/>
                  </a:cubicBezTo>
                  <a:cubicBezTo>
                    <a:pt x="710" y="5957"/>
                    <a:pt x="1311" y="6261"/>
                    <a:pt x="1891" y="6261"/>
                  </a:cubicBezTo>
                  <a:cubicBezTo>
                    <a:pt x="2585" y="6261"/>
                    <a:pt x="3248" y="5825"/>
                    <a:pt x="3143" y="4978"/>
                  </a:cubicBezTo>
                  <a:cubicBezTo>
                    <a:pt x="3052" y="4237"/>
                    <a:pt x="2860" y="3516"/>
                    <a:pt x="2893" y="2765"/>
                  </a:cubicBezTo>
                  <a:cubicBezTo>
                    <a:pt x="2925" y="2019"/>
                    <a:pt x="3231" y="1369"/>
                    <a:pt x="3359" y="648"/>
                  </a:cubicBezTo>
                  <a:cubicBezTo>
                    <a:pt x="3426" y="266"/>
                    <a:pt x="3170" y="1"/>
                    <a:pt x="2846" y="1"/>
                  </a:cubicBezTo>
                  <a:close/>
                </a:path>
              </a:pathLst>
            </a:custGeom>
            <a:solidFill>
              <a:schemeClr val="dk2"/>
            </a:solidFill>
            <a:ln w="1677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32" y="597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ienda One"/>
              <a:buNone/>
              <a:defRPr sz="35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ienda One"/>
              <a:buNone/>
              <a:defRPr sz="35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ienda One"/>
              <a:buNone/>
              <a:defRPr sz="35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ienda One"/>
              <a:buNone/>
              <a:defRPr sz="35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ienda One"/>
              <a:buNone/>
              <a:defRPr sz="35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ienda One"/>
              <a:buNone/>
              <a:defRPr sz="35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ienda One"/>
              <a:buNone/>
              <a:defRPr sz="35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ienda One"/>
              <a:buNone/>
              <a:defRPr sz="35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ienda One"/>
              <a:buNone/>
              <a:defRPr sz="35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●"/>
              <a:defRPr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○"/>
              <a:defRPr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■"/>
              <a:defRPr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●"/>
              <a:defRPr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○"/>
              <a:defRPr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■"/>
              <a:defRPr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●"/>
              <a:defRPr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○"/>
              <a:defRPr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tkinson Hyperlegible"/>
              <a:buChar char="■"/>
              <a:defRPr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9" r:id="rId7"/>
    <p:sldLayoutId id="2147483660" r:id="rId8"/>
    <p:sldLayoutId id="2147483664" r:id="rId9"/>
    <p:sldLayoutId id="2147483666" r:id="rId10"/>
    <p:sldLayoutId id="2147483667" r:id="rId11"/>
    <p:sldLayoutId id="2147483669" r:id="rId12"/>
    <p:sldLayoutId id="2147483671" r:id="rId13"/>
    <p:sldLayoutId id="2147483673" r:id="rId14"/>
    <p:sldLayoutId id="2147483675" r:id="rId15"/>
    <p:sldLayoutId id="2147483677" r:id="rId16"/>
    <p:sldLayoutId id="2147483679" r:id="rId17"/>
    <p:sldLayoutId id="2147483680" r:id="rId18"/>
    <p:sldLayoutId id="2147483682" r:id="rId19"/>
    <p:sldLayoutId id="2147483684" r:id="rId20"/>
    <p:sldLayoutId id="2147483685" r:id="rId21"/>
    <p:sldLayoutId id="214748368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ictionary.cambridge.org/vi/dictionary/english/shoppi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sv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" name="Google Shape;2693;p43"/>
          <p:cNvGrpSpPr/>
          <p:nvPr/>
        </p:nvGrpSpPr>
        <p:grpSpPr>
          <a:xfrm>
            <a:off x="215352" y="1836752"/>
            <a:ext cx="1858236" cy="1469955"/>
            <a:chOff x="4742000" y="673763"/>
            <a:chExt cx="1107675" cy="876225"/>
          </a:xfrm>
        </p:grpSpPr>
        <p:sp>
          <p:nvSpPr>
            <p:cNvPr id="2694" name="Google Shape;2694;p43"/>
            <p:cNvSpPr/>
            <p:nvPr/>
          </p:nvSpPr>
          <p:spPr>
            <a:xfrm>
              <a:off x="4743200" y="673775"/>
              <a:ext cx="1105275" cy="876200"/>
            </a:xfrm>
            <a:custGeom>
              <a:avLst/>
              <a:gdLst/>
              <a:ahLst/>
              <a:cxnLst/>
              <a:rect l="l" t="t" r="r" b="b"/>
              <a:pathLst>
                <a:path w="44211" h="35048" extrusionOk="0">
                  <a:moveTo>
                    <a:pt x="41930" y="12385"/>
                  </a:moveTo>
                  <a:lnTo>
                    <a:pt x="41274" y="12620"/>
                  </a:lnTo>
                  <a:cubicBezTo>
                    <a:pt x="41687" y="12454"/>
                    <a:pt x="41930" y="12385"/>
                    <a:pt x="41930" y="12385"/>
                  </a:cubicBezTo>
                  <a:close/>
                  <a:moveTo>
                    <a:pt x="33506" y="1"/>
                  </a:moveTo>
                  <a:cubicBezTo>
                    <a:pt x="23134" y="3872"/>
                    <a:pt x="24406" y="13621"/>
                    <a:pt x="24406" y="13621"/>
                  </a:cubicBezTo>
                  <a:cubicBezTo>
                    <a:pt x="20710" y="12497"/>
                    <a:pt x="17611" y="12100"/>
                    <a:pt x="15077" y="12100"/>
                  </a:cubicBezTo>
                  <a:cubicBezTo>
                    <a:pt x="13037" y="12100"/>
                    <a:pt x="11363" y="12357"/>
                    <a:pt x="10037" y="12700"/>
                  </a:cubicBezTo>
                  <a:lnTo>
                    <a:pt x="6865" y="12146"/>
                  </a:lnTo>
                  <a:cubicBezTo>
                    <a:pt x="6788" y="11976"/>
                    <a:pt x="6602" y="11882"/>
                    <a:pt x="6418" y="11882"/>
                  </a:cubicBezTo>
                  <a:cubicBezTo>
                    <a:pt x="6289" y="11882"/>
                    <a:pt x="6160" y="11929"/>
                    <a:pt x="6072" y="12030"/>
                  </a:cubicBezTo>
                  <a:cubicBezTo>
                    <a:pt x="5999" y="11850"/>
                    <a:pt x="5807" y="11751"/>
                    <a:pt x="5619" y="11751"/>
                  </a:cubicBezTo>
                  <a:cubicBezTo>
                    <a:pt x="5489" y="11751"/>
                    <a:pt x="5361" y="11798"/>
                    <a:pt x="5273" y="11898"/>
                  </a:cubicBezTo>
                  <a:cubicBezTo>
                    <a:pt x="5200" y="11719"/>
                    <a:pt x="5008" y="11620"/>
                    <a:pt x="4820" y="11620"/>
                  </a:cubicBezTo>
                  <a:cubicBezTo>
                    <a:pt x="4657" y="11620"/>
                    <a:pt x="4496" y="11694"/>
                    <a:pt x="4415" y="11856"/>
                  </a:cubicBezTo>
                  <a:cubicBezTo>
                    <a:pt x="3860" y="11668"/>
                    <a:pt x="2369" y="11188"/>
                    <a:pt x="1674" y="11188"/>
                  </a:cubicBezTo>
                  <a:cubicBezTo>
                    <a:pt x="1583" y="11188"/>
                    <a:pt x="1506" y="11196"/>
                    <a:pt x="1446" y="11215"/>
                  </a:cubicBezTo>
                  <a:cubicBezTo>
                    <a:pt x="817" y="11405"/>
                    <a:pt x="0" y="14350"/>
                    <a:pt x="489" y="14704"/>
                  </a:cubicBezTo>
                  <a:cubicBezTo>
                    <a:pt x="909" y="15008"/>
                    <a:pt x="3178" y="15324"/>
                    <a:pt x="3812" y="15406"/>
                  </a:cubicBezTo>
                  <a:lnTo>
                    <a:pt x="3793" y="15519"/>
                  </a:lnTo>
                  <a:cubicBezTo>
                    <a:pt x="3738" y="15855"/>
                    <a:pt x="4007" y="16050"/>
                    <a:pt x="4271" y="16050"/>
                  </a:cubicBezTo>
                  <a:cubicBezTo>
                    <a:pt x="4401" y="16050"/>
                    <a:pt x="4529" y="16002"/>
                    <a:pt x="4617" y="15901"/>
                  </a:cubicBezTo>
                  <a:cubicBezTo>
                    <a:pt x="4690" y="16081"/>
                    <a:pt x="4882" y="16181"/>
                    <a:pt x="5070" y="16181"/>
                  </a:cubicBezTo>
                  <a:cubicBezTo>
                    <a:pt x="5200" y="16181"/>
                    <a:pt x="5328" y="16133"/>
                    <a:pt x="5415" y="16033"/>
                  </a:cubicBezTo>
                  <a:cubicBezTo>
                    <a:pt x="5460" y="16137"/>
                    <a:pt x="5543" y="16220"/>
                    <a:pt x="5647" y="16265"/>
                  </a:cubicBezTo>
                  <a:lnTo>
                    <a:pt x="5434" y="17075"/>
                  </a:lnTo>
                  <a:cubicBezTo>
                    <a:pt x="4800" y="17325"/>
                    <a:pt x="3943" y="17687"/>
                    <a:pt x="3873" y="17847"/>
                  </a:cubicBezTo>
                  <a:cubicBezTo>
                    <a:pt x="3761" y="18103"/>
                    <a:pt x="15364" y="35047"/>
                    <a:pt x="15859" y="35047"/>
                  </a:cubicBezTo>
                  <a:cubicBezTo>
                    <a:pt x="15859" y="35047"/>
                    <a:pt x="15859" y="35047"/>
                    <a:pt x="15859" y="35047"/>
                  </a:cubicBezTo>
                  <a:cubicBezTo>
                    <a:pt x="16342" y="35031"/>
                    <a:pt x="21801" y="28955"/>
                    <a:pt x="30196" y="28955"/>
                  </a:cubicBezTo>
                  <a:cubicBezTo>
                    <a:pt x="30225" y="28955"/>
                    <a:pt x="30254" y="28955"/>
                    <a:pt x="30283" y="28956"/>
                  </a:cubicBezTo>
                  <a:cubicBezTo>
                    <a:pt x="30325" y="28960"/>
                    <a:pt x="30368" y="28962"/>
                    <a:pt x="30412" y="28962"/>
                  </a:cubicBezTo>
                  <a:cubicBezTo>
                    <a:pt x="31740" y="28962"/>
                    <a:pt x="33904" y="27035"/>
                    <a:pt x="33929" y="26579"/>
                  </a:cubicBezTo>
                  <a:cubicBezTo>
                    <a:pt x="33871" y="23550"/>
                    <a:pt x="37848" y="17839"/>
                    <a:pt x="43945" y="15877"/>
                  </a:cubicBezTo>
                  <a:cubicBezTo>
                    <a:pt x="44210" y="15584"/>
                    <a:pt x="43020" y="14446"/>
                    <a:pt x="42373" y="13865"/>
                  </a:cubicBezTo>
                  <a:lnTo>
                    <a:pt x="41930" y="12385"/>
                  </a:lnTo>
                  <a:lnTo>
                    <a:pt x="33506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5" name="Google Shape;2695;p43"/>
            <p:cNvGrpSpPr/>
            <p:nvPr/>
          </p:nvGrpSpPr>
          <p:grpSpPr>
            <a:xfrm>
              <a:off x="4742000" y="673763"/>
              <a:ext cx="1107675" cy="876225"/>
              <a:chOff x="4198800" y="782000"/>
              <a:chExt cx="1107675" cy="876225"/>
            </a:xfrm>
          </p:grpSpPr>
          <p:sp>
            <p:nvSpPr>
              <p:cNvPr id="2696" name="Google Shape;2696;p43"/>
              <p:cNvSpPr/>
              <p:nvPr/>
            </p:nvSpPr>
            <p:spPr>
              <a:xfrm>
                <a:off x="4292850" y="1119975"/>
                <a:ext cx="1013625" cy="538250"/>
              </a:xfrm>
              <a:custGeom>
                <a:avLst/>
                <a:gdLst/>
                <a:ahLst/>
                <a:cxnLst/>
                <a:rect l="l" t="t" r="r" b="b"/>
                <a:pathLst>
                  <a:path w="40545" h="21530" extrusionOk="0">
                    <a:moveTo>
                      <a:pt x="38217" y="0"/>
                    </a:moveTo>
                    <a:lnTo>
                      <a:pt x="2357" y="3296"/>
                    </a:lnTo>
                    <a:cubicBezTo>
                      <a:pt x="2357" y="3296"/>
                      <a:pt x="223" y="4072"/>
                      <a:pt x="112" y="4329"/>
                    </a:cubicBezTo>
                    <a:cubicBezTo>
                      <a:pt x="1" y="4584"/>
                      <a:pt x="11605" y="21529"/>
                      <a:pt x="12098" y="21529"/>
                    </a:cubicBezTo>
                    <a:cubicBezTo>
                      <a:pt x="12098" y="21529"/>
                      <a:pt x="12099" y="21529"/>
                      <a:pt x="12099" y="21529"/>
                    </a:cubicBezTo>
                    <a:cubicBezTo>
                      <a:pt x="12581" y="21512"/>
                      <a:pt x="18039" y="15437"/>
                      <a:pt x="26433" y="15437"/>
                    </a:cubicBezTo>
                    <a:cubicBezTo>
                      <a:pt x="26463" y="15437"/>
                      <a:pt x="26493" y="15438"/>
                      <a:pt x="26523" y="15438"/>
                    </a:cubicBezTo>
                    <a:cubicBezTo>
                      <a:pt x="26564" y="15442"/>
                      <a:pt x="26607" y="15444"/>
                      <a:pt x="26650" y="15444"/>
                    </a:cubicBezTo>
                    <a:cubicBezTo>
                      <a:pt x="27979" y="15444"/>
                      <a:pt x="30143" y="13517"/>
                      <a:pt x="30168" y="13061"/>
                    </a:cubicBezTo>
                    <a:cubicBezTo>
                      <a:pt x="30110" y="10032"/>
                      <a:pt x="34088" y="4321"/>
                      <a:pt x="40184" y="2359"/>
                    </a:cubicBezTo>
                    <a:cubicBezTo>
                      <a:pt x="40545" y="1959"/>
                      <a:pt x="38217" y="0"/>
                      <a:pt x="38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3"/>
              <p:cNvSpPr/>
              <p:nvPr/>
            </p:nvSpPr>
            <p:spPr>
              <a:xfrm>
                <a:off x="4328350" y="1091600"/>
                <a:ext cx="940250" cy="527675"/>
              </a:xfrm>
              <a:custGeom>
                <a:avLst/>
                <a:gdLst/>
                <a:ahLst/>
                <a:cxnLst/>
                <a:rect l="l" t="t" r="r" b="b"/>
                <a:pathLst>
                  <a:path w="37610" h="21107" extrusionOk="0">
                    <a:moveTo>
                      <a:pt x="36749" y="1"/>
                    </a:moveTo>
                    <a:lnTo>
                      <a:pt x="17619" y="6859"/>
                    </a:lnTo>
                    <a:lnTo>
                      <a:pt x="954" y="2027"/>
                    </a:lnTo>
                    <a:lnTo>
                      <a:pt x="0" y="5655"/>
                    </a:lnTo>
                    <a:lnTo>
                      <a:pt x="10898" y="21107"/>
                    </a:lnTo>
                    <a:cubicBezTo>
                      <a:pt x="10898" y="21107"/>
                      <a:pt x="16168" y="15453"/>
                      <a:pt x="24094" y="15453"/>
                    </a:cubicBezTo>
                    <a:cubicBezTo>
                      <a:pt x="24510" y="15453"/>
                      <a:pt x="24933" y="15468"/>
                      <a:pt x="25364" y="15501"/>
                    </a:cubicBezTo>
                    <a:lnTo>
                      <a:pt x="27705" y="13762"/>
                    </a:lnTo>
                    <a:cubicBezTo>
                      <a:pt x="27783" y="6576"/>
                      <a:pt x="37610" y="2880"/>
                      <a:pt x="37610" y="2880"/>
                    </a:cubicBezTo>
                    <a:lnTo>
                      <a:pt x="3674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3"/>
              <p:cNvSpPr/>
              <p:nvPr/>
            </p:nvSpPr>
            <p:spPr>
              <a:xfrm>
                <a:off x="4352200" y="782000"/>
                <a:ext cx="894900" cy="752375"/>
              </a:xfrm>
              <a:custGeom>
                <a:avLst/>
                <a:gdLst/>
                <a:ahLst/>
                <a:cxnLst/>
                <a:rect l="l" t="t" r="r" b="b"/>
                <a:pathLst>
                  <a:path w="35796" h="30095" extrusionOk="0">
                    <a:moveTo>
                      <a:pt x="27371" y="1"/>
                    </a:moveTo>
                    <a:cubicBezTo>
                      <a:pt x="17000" y="3873"/>
                      <a:pt x="18271" y="13621"/>
                      <a:pt x="18271" y="13621"/>
                    </a:cubicBezTo>
                    <a:cubicBezTo>
                      <a:pt x="14575" y="12497"/>
                      <a:pt x="11476" y="12100"/>
                      <a:pt x="8941" y="12100"/>
                    </a:cubicBezTo>
                    <a:cubicBezTo>
                      <a:pt x="2828" y="12100"/>
                      <a:pt x="0" y="14411"/>
                      <a:pt x="0" y="14411"/>
                    </a:cubicBezTo>
                    <a:lnTo>
                      <a:pt x="10299" y="30094"/>
                    </a:lnTo>
                    <a:cubicBezTo>
                      <a:pt x="14808" y="26566"/>
                      <a:pt x="20532" y="26069"/>
                      <a:pt x="23400" y="26069"/>
                    </a:cubicBezTo>
                    <a:cubicBezTo>
                      <a:pt x="24525" y="26069"/>
                      <a:pt x="25210" y="26145"/>
                      <a:pt x="25210" y="26145"/>
                    </a:cubicBezTo>
                    <a:cubicBezTo>
                      <a:pt x="27118" y="14829"/>
                      <a:pt x="35795" y="12386"/>
                      <a:pt x="35795" y="12386"/>
                    </a:cubicBezTo>
                    <a:lnTo>
                      <a:pt x="273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3"/>
              <p:cNvSpPr/>
              <p:nvPr/>
            </p:nvSpPr>
            <p:spPr>
              <a:xfrm>
                <a:off x="4816125" y="1139700"/>
                <a:ext cx="153500" cy="2779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11119" fill="none" extrusionOk="0">
                    <a:moveTo>
                      <a:pt x="1" y="0"/>
                    </a:moveTo>
                    <a:cubicBezTo>
                      <a:pt x="3680" y="5650"/>
                      <a:pt x="6140" y="11119"/>
                      <a:pt x="6140" y="11119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3"/>
              <p:cNvSpPr/>
              <p:nvPr/>
            </p:nvSpPr>
            <p:spPr>
              <a:xfrm>
                <a:off x="4492600" y="1127025"/>
                <a:ext cx="3103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1586" fill="none" extrusionOk="0">
                    <a:moveTo>
                      <a:pt x="12412" y="1059"/>
                    </a:moveTo>
                    <a:cubicBezTo>
                      <a:pt x="8345" y="0"/>
                      <a:pt x="3964" y="187"/>
                      <a:pt x="1" y="1585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3"/>
              <p:cNvSpPr/>
              <p:nvPr/>
            </p:nvSpPr>
            <p:spPr>
              <a:xfrm>
                <a:off x="4556200" y="1180850"/>
                <a:ext cx="2598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1290" fill="none" extrusionOk="0">
                    <a:moveTo>
                      <a:pt x="10395" y="521"/>
                    </a:moveTo>
                    <a:cubicBezTo>
                      <a:pt x="6915" y="0"/>
                      <a:pt x="3364" y="262"/>
                      <a:pt x="0" y="1289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3"/>
              <p:cNvSpPr/>
              <p:nvPr/>
            </p:nvSpPr>
            <p:spPr>
              <a:xfrm>
                <a:off x="4573825" y="1236775"/>
                <a:ext cx="2637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765" fill="none" extrusionOk="0">
                    <a:moveTo>
                      <a:pt x="10548" y="250"/>
                    </a:moveTo>
                    <a:cubicBezTo>
                      <a:pt x="6964" y="0"/>
                      <a:pt x="3368" y="517"/>
                      <a:pt x="0" y="1764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3"/>
              <p:cNvSpPr/>
              <p:nvPr/>
            </p:nvSpPr>
            <p:spPr>
              <a:xfrm>
                <a:off x="4586700" y="1294925"/>
                <a:ext cx="2810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1943" fill="none" extrusionOk="0">
                    <a:moveTo>
                      <a:pt x="11241" y="0"/>
                    </a:moveTo>
                    <a:cubicBezTo>
                      <a:pt x="7417" y="68"/>
                      <a:pt x="3626" y="723"/>
                      <a:pt x="0" y="1942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3"/>
              <p:cNvSpPr/>
              <p:nvPr/>
            </p:nvSpPr>
            <p:spPr>
              <a:xfrm>
                <a:off x="4644000" y="1339675"/>
                <a:ext cx="25920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10368" h="2726" fill="none" extrusionOk="0">
                    <a:moveTo>
                      <a:pt x="10367" y="273"/>
                    </a:moveTo>
                    <a:cubicBezTo>
                      <a:pt x="6770" y="1"/>
                      <a:pt x="3094" y="870"/>
                      <a:pt x="0" y="2725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3"/>
              <p:cNvSpPr/>
              <p:nvPr/>
            </p:nvSpPr>
            <p:spPr>
              <a:xfrm>
                <a:off x="4956675" y="1112200"/>
                <a:ext cx="138425" cy="191025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7641" fill="none" extrusionOk="0">
                    <a:moveTo>
                      <a:pt x="0" y="7641"/>
                    </a:moveTo>
                    <a:cubicBezTo>
                      <a:pt x="811" y="4526"/>
                      <a:pt x="2829" y="1741"/>
                      <a:pt x="5536" y="1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3"/>
              <p:cNvSpPr/>
              <p:nvPr/>
            </p:nvSpPr>
            <p:spPr>
              <a:xfrm>
                <a:off x="4919650" y="1001625"/>
                <a:ext cx="173275" cy="242375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9695" fill="none" extrusionOk="0">
                    <a:moveTo>
                      <a:pt x="1" y="9695"/>
                    </a:moveTo>
                    <a:cubicBezTo>
                      <a:pt x="1250" y="5858"/>
                      <a:pt x="3706" y="2424"/>
                      <a:pt x="6930" y="1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3"/>
              <p:cNvSpPr/>
              <p:nvPr/>
            </p:nvSpPr>
            <p:spPr>
              <a:xfrm>
                <a:off x="4896000" y="935625"/>
                <a:ext cx="159725" cy="243350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9734" fill="none" extrusionOk="0">
                    <a:moveTo>
                      <a:pt x="1" y="9733"/>
                    </a:moveTo>
                    <a:cubicBezTo>
                      <a:pt x="885" y="5869"/>
                      <a:pt x="3195" y="2348"/>
                      <a:pt x="6388" y="0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3"/>
              <p:cNvSpPr/>
              <p:nvPr/>
            </p:nvSpPr>
            <p:spPr>
              <a:xfrm>
                <a:off x="4850825" y="879925"/>
                <a:ext cx="130875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8293" fill="none" extrusionOk="0">
                    <a:moveTo>
                      <a:pt x="0" y="8292"/>
                    </a:moveTo>
                    <a:cubicBezTo>
                      <a:pt x="633" y="5008"/>
                      <a:pt x="2540" y="1984"/>
                      <a:pt x="5234" y="1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3"/>
              <p:cNvSpPr/>
              <p:nvPr/>
            </p:nvSpPr>
            <p:spPr>
              <a:xfrm>
                <a:off x="4349550" y="1084700"/>
                <a:ext cx="43650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7460" h="6053" extrusionOk="0">
                    <a:moveTo>
                      <a:pt x="617" y="0"/>
                    </a:moveTo>
                    <a:lnTo>
                      <a:pt x="0" y="3890"/>
                    </a:lnTo>
                    <a:lnTo>
                      <a:pt x="13967" y="6052"/>
                    </a:lnTo>
                    <a:cubicBezTo>
                      <a:pt x="13967" y="6052"/>
                      <a:pt x="16743" y="5425"/>
                      <a:pt x="17101" y="4719"/>
                    </a:cubicBezTo>
                    <a:cubicBezTo>
                      <a:pt x="17459" y="4014"/>
                      <a:pt x="14836" y="2482"/>
                      <a:pt x="14836" y="2482"/>
                    </a:cubicBez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3"/>
              <p:cNvSpPr/>
              <p:nvPr/>
            </p:nvSpPr>
            <p:spPr>
              <a:xfrm>
                <a:off x="4314025" y="1143325"/>
                <a:ext cx="406225" cy="80775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3231" extrusionOk="0">
                    <a:moveTo>
                      <a:pt x="641" y="0"/>
                    </a:moveTo>
                    <a:cubicBezTo>
                      <a:pt x="111" y="0"/>
                      <a:pt x="0" y="847"/>
                      <a:pt x="569" y="934"/>
                    </a:cubicBezTo>
                    <a:lnTo>
                      <a:pt x="3874" y="1440"/>
                    </a:lnTo>
                    <a:lnTo>
                      <a:pt x="15527" y="3224"/>
                    </a:lnTo>
                    <a:cubicBezTo>
                      <a:pt x="15555" y="3228"/>
                      <a:pt x="15582" y="3230"/>
                      <a:pt x="15608" y="3230"/>
                    </a:cubicBezTo>
                    <a:cubicBezTo>
                      <a:pt x="16138" y="3230"/>
                      <a:pt x="16249" y="2383"/>
                      <a:pt x="15679" y="2296"/>
                    </a:cubicBezTo>
                    <a:lnTo>
                      <a:pt x="12374" y="1790"/>
                    </a:lnTo>
                    <a:lnTo>
                      <a:pt x="722" y="7"/>
                    </a:lnTo>
                    <a:cubicBezTo>
                      <a:pt x="694" y="2"/>
                      <a:pt x="667" y="0"/>
                      <a:pt x="6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3"/>
              <p:cNvSpPr/>
              <p:nvPr/>
            </p:nvSpPr>
            <p:spPr>
              <a:xfrm>
                <a:off x="4320775" y="1102050"/>
                <a:ext cx="406275" cy="80775"/>
              </a:xfrm>
              <a:custGeom>
                <a:avLst/>
                <a:gdLst/>
                <a:ahLst/>
                <a:cxnLst/>
                <a:rect l="l" t="t" r="r" b="b"/>
                <a:pathLst>
                  <a:path w="16251" h="3231" extrusionOk="0">
                    <a:moveTo>
                      <a:pt x="641" y="1"/>
                    </a:moveTo>
                    <a:cubicBezTo>
                      <a:pt x="112" y="1"/>
                      <a:pt x="0" y="848"/>
                      <a:pt x="570" y="935"/>
                    </a:cubicBezTo>
                    <a:lnTo>
                      <a:pt x="3875" y="1440"/>
                    </a:lnTo>
                    <a:lnTo>
                      <a:pt x="15528" y="3224"/>
                    </a:lnTo>
                    <a:cubicBezTo>
                      <a:pt x="15556" y="3229"/>
                      <a:pt x="15583" y="3231"/>
                      <a:pt x="15609" y="3231"/>
                    </a:cubicBezTo>
                    <a:cubicBezTo>
                      <a:pt x="16138" y="3231"/>
                      <a:pt x="16250" y="2385"/>
                      <a:pt x="15680" y="2297"/>
                    </a:cubicBezTo>
                    <a:lnTo>
                      <a:pt x="12375" y="1791"/>
                    </a:lnTo>
                    <a:lnTo>
                      <a:pt x="722" y="7"/>
                    </a:lnTo>
                    <a:cubicBezTo>
                      <a:pt x="694" y="3"/>
                      <a:pt x="667" y="1"/>
                      <a:pt x="6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3"/>
              <p:cNvSpPr/>
              <p:nvPr/>
            </p:nvSpPr>
            <p:spPr>
              <a:xfrm>
                <a:off x="4332225" y="1079050"/>
                <a:ext cx="404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4431" extrusionOk="0">
                    <a:moveTo>
                      <a:pt x="1082" y="1"/>
                    </a:moveTo>
                    <a:cubicBezTo>
                      <a:pt x="877" y="1"/>
                      <a:pt x="676" y="118"/>
                      <a:pt x="633" y="379"/>
                    </a:cubicBezTo>
                    <a:lnTo>
                      <a:pt x="55" y="3900"/>
                    </a:lnTo>
                    <a:cubicBezTo>
                      <a:pt x="0" y="4236"/>
                      <a:pt x="269" y="4431"/>
                      <a:pt x="533" y="4431"/>
                    </a:cubicBezTo>
                    <a:cubicBezTo>
                      <a:pt x="738" y="4431"/>
                      <a:pt x="940" y="4313"/>
                      <a:pt x="983" y="4052"/>
                    </a:cubicBezTo>
                    <a:lnTo>
                      <a:pt x="1561" y="532"/>
                    </a:lnTo>
                    <a:cubicBezTo>
                      <a:pt x="1615" y="195"/>
                      <a:pt x="1346" y="1"/>
                      <a:pt x="1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3"/>
              <p:cNvSpPr/>
              <p:nvPr/>
            </p:nvSpPr>
            <p:spPr>
              <a:xfrm>
                <a:off x="4312250" y="1075775"/>
                <a:ext cx="404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4431" extrusionOk="0">
                    <a:moveTo>
                      <a:pt x="1082" y="0"/>
                    </a:moveTo>
                    <a:cubicBezTo>
                      <a:pt x="877" y="0"/>
                      <a:pt x="676" y="118"/>
                      <a:pt x="633" y="378"/>
                    </a:cubicBezTo>
                    <a:lnTo>
                      <a:pt x="56" y="3900"/>
                    </a:lnTo>
                    <a:cubicBezTo>
                      <a:pt x="0" y="4236"/>
                      <a:pt x="270" y="4431"/>
                      <a:pt x="533" y="4431"/>
                    </a:cubicBezTo>
                    <a:cubicBezTo>
                      <a:pt x="739" y="4431"/>
                      <a:pt x="940" y="4313"/>
                      <a:pt x="984" y="4052"/>
                    </a:cubicBezTo>
                    <a:lnTo>
                      <a:pt x="1560" y="531"/>
                    </a:lnTo>
                    <a:cubicBezTo>
                      <a:pt x="1615" y="195"/>
                      <a:pt x="1346" y="0"/>
                      <a:pt x="10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3"/>
              <p:cNvSpPr/>
              <p:nvPr/>
            </p:nvSpPr>
            <p:spPr>
              <a:xfrm>
                <a:off x="4198800" y="1061725"/>
                <a:ext cx="11577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4240" extrusionOk="0">
                    <a:moveTo>
                      <a:pt x="1676" y="0"/>
                    </a:moveTo>
                    <a:cubicBezTo>
                      <a:pt x="1585" y="0"/>
                      <a:pt x="1507" y="8"/>
                      <a:pt x="1447" y="27"/>
                    </a:cubicBezTo>
                    <a:cubicBezTo>
                      <a:pt x="818" y="217"/>
                      <a:pt x="0" y="3163"/>
                      <a:pt x="490" y="3516"/>
                    </a:cubicBezTo>
                    <a:cubicBezTo>
                      <a:pt x="979" y="3870"/>
                      <a:pt x="3977" y="4240"/>
                      <a:pt x="3977" y="4240"/>
                    </a:cubicBezTo>
                    <a:lnTo>
                      <a:pt x="4631" y="741"/>
                    </a:lnTo>
                    <a:cubicBezTo>
                      <a:pt x="4631" y="741"/>
                      <a:pt x="2540" y="0"/>
                      <a:pt x="16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3"/>
              <p:cNvSpPr/>
              <p:nvPr/>
            </p:nvSpPr>
            <p:spPr>
              <a:xfrm>
                <a:off x="4292275" y="1072475"/>
                <a:ext cx="40400" cy="1108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4432" extrusionOk="0">
                    <a:moveTo>
                      <a:pt x="1083" y="1"/>
                    </a:moveTo>
                    <a:cubicBezTo>
                      <a:pt x="878" y="1"/>
                      <a:pt x="676" y="119"/>
                      <a:pt x="633" y="380"/>
                    </a:cubicBezTo>
                    <a:lnTo>
                      <a:pt x="56" y="3901"/>
                    </a:lnTo>
                    <a:cubicBezTo>
                      <a:pt x="1" y="4237"/>
                      <a:pt x="270" y="4432"/>
                      <a:pt x="533" y="4432"/>
                    </a:cubicBezTo>
                    <a:cubicBezTo>
                      <a:pt x="738" y="4432"/>
                      <a:pt x="940" y="4314"/>
                      <a:pt x="983" y="4052"/>
                    </a:cubicBezTo>
                    <a:lnTo>
                      <a:pt x="1561" y="532"/>
                    </a:lnTo>
                    <a:cubicBezTo>
                      <a:pt x="1616" y="196"/>
                      <a:pt x="1347" y="1"/>
                      <a:pt x="10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3"/>
              <p:cNvSpPr/>
              <p:nvPr/>
            </p:nvSpPr>
            <p:spPr>
              <a:xfrm>
                <a:off x="4666825" y="1146750"/>
                <a:ext cx="11397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3571" extrusionOk="0">
                    <a:moveTo>
                      <a:pt x="2145" y="0"/>
                    </a:moveTo>
                    <a:cubicBezTo>
                      <a:pt x="2145" y="0"/>
                      <a:pt x="597" y="148"/>
                      <a:pt x="1769" y="1055"/>
                    </a:cubicBezTo>
                    <a:cubicBezTo>
                      <a:pt x="1769" y="1055"/>
                      <a:pt x="129" y="1697"/>
                      <a:pt x="1274" y="2492"/>
                    </a:cubicBezTo>
                    <a:cubicBezTo>
                      <a:pt x="1274" y="2492"/>
                      <a:pt x="0" y="3225"/>
                      <a:pt x="1276" y="3570"/>
                    </a:cubicBezTo>
                    <a:cubicBezTo>
                      <a:pt x="1276" y="3570"/>
                      <a:pt x="2433" y="3308"/>
                      <a:pt x="3349" y="2934"/>
                    </a:cubicBezTo>
                    <a:cubicBezTo>
                      <a:pt x="3851" y="2729"/>
                      <a:pt x="4283" y="2488"/>
                      <a:pt x="4410" y="2237"/>
                    </a:cubicBezTo>
                    <a:cubicBezTo>
                      <a:pt x="4559" y="1945"/>
                      <a:pt x="4194" y="1510"/>
                      <a:pt x="3716" y="1103"/>
                    </a:cubicBezTo>
                    <a:cubicBezTo>
                      <a:pt x="3041" y="523"/>
                      <a:pt x="2145" y="0"/>
                      <a:pt x="2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3"/>
              <p:cNvSpPr/>
              <p:nvPr/>
            </p:nvSpPr>
            <p:spPr>
              <a:xfrm>
                <a:off x="4745300" y="1174300"/>
                <a:ext cx="35500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833" extrusionOk="0">
                    <a:moveTo>
                      <a:pt x="577" y="1"/>
                    </a:moveTo>
                    <a:cubicBezTo>
                      <a:pt x="417" y="93"/>
                      <a:pt x="282" y="225"/>
                      <a:pt x="188" y="384"/>
                    </a:cubicBezTo>
                    <a:cubicBezTo>
                      <a:pt x="32" y="651"/>
                      <a:pt x="0" y="979"/>
                      <a:pt x="50" y="1285"/>
                    </a:cubicBezTo>
                    <a:cubicBezTo>
                      <a:pt x="75" y="1447"/>
                      <a:pt x="119" y="1605"/>
                      <a:pt x="179" y="1756"/>
                    </a:cubicBezTo>
                    <a:cubicBezTo>
                      <a:pt x="188" y="1779"/>
                      <a:pt x="197" y="1805"/>
                      <a:pt x="210" y="1832"/>
                    </a:cubicBezTo>
                    <a:cubicBezTo>
                      <a:pt x="712" y="1627"/>
                      <a:pt x="1144" y="1386"/>
                      <a:pt x="1271" y="1136"/>
                    </a:cubicBezTo>
                    <a:cubicBezTo>
                      <a:pt x="1420" y="843"/>
                      <a:pt x="1055" y="408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19" name="Google Shape;2719;p43"/>
          <p:cNvSpPr txBox="1">
            <a:spLocks noGrp="1"/>
          </p:cNvSpPr>
          <p:nvPr>
            <p:ph type="subTitle" idx="1"/>
          </p:nvPr>
        </p:nvSpPr>
        <p:spPr>
          <a:xfrm>
            <a:off x="2260075" y="3657325"/>
            <a:ext cx="6170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sp>
        <p:nvSpPr>
          <p:cNvPr id="2720" name="Google Shape;2720;p43"/>
          <p:cNvSpPr/>
          <p:nvPr/>
        </p:nvSpPr>
        <p:spPr>
          <a:xfrm>
            <a:off x="2422755" y="1092684"/>
            <a:ext cx="786718" cy="228578"/>
          </a:xfrm>
          <a:custGeom>
            <a:avLst/>
            <a:gdLst/>
            <a:ahLst/>
            <a:cxnLst/>
            <a:rect l="l" t="t" r="r" b="b"/>
            <a:pathLst>
              <a:path w="67356" h="19570" extrusionOk="0">
                <a:moveTo>
                  <a:pt x="11070" y="3673"/>
                </a:moveTo>
                <a:lnTo>
                  <a:pt x="11070" y="3673"/>
                </a:lnTo>
                <a:cubicBezTo>
                  <a:pt x="11854" y="3699"/>
                  <a:pt x="12638" y="3732"/>
                  <a:pt x="13419" y="3775"/>
                </a:cubicBezTo>
                <a:cubicBezTo>
                  <a:pt x="14516" y="5267"/>
                  <a:pt x="15651" y="6748"/>
                  <a:pt x="16715" y="8268"/>
                </a:cubicBezTo>
                <a:cubicBezTo>
                  <a:pt x="15899" y="8278"/>
                  <a:pt x="15082" y="8292"/>
                  <a:pt x="14266" y="8308"/>
                </a:cubicBezTo>
                <a:cubicBezTo>
                  <a:pt x="13963" y="7153"/>
                  <a:pt x="12879" y="6010"/>
                  <a:pt x="12177" y="5098"/>
                </a:cubicBezTo>
                <a:cubicBezTo>
                  <a:pt x="11861" y="4688"/>
                  <a:pt x="11497" y="4124"/>
                  <a:pt x="11070" y="3673"/>
                </a:cubicBezTo>
                <a:close/>
                <a:moveTo>
                  <a:pt x="7593" y="3620"/>
                </a:moveTo>
                <a:cubicBezTo>
                  <a:pt x="8296" y="3620"/>
                  <a:pt x="8998" y="3626"/>
                  <a:pt x="9700" y="3640"/>
                </a:cubicBezTo>
                <a:cubicBezTo>
                  <a:pt x="9801" y="4505"/>
                  <a:pt x="10463" y="5477"/>
                  <a:pt x="10827" y="6150"/>
                </a:cubicBezTo>
                <a:cubicBezTo>
                  <a:pt x="11201" y="6842"/>
                  <a:pt x="11579" y="7663"/>
                  <a:pt x="12068" y="8359"/>
                </a:cubicBezTo>
                <a:cubicBezTo>
                  <a:pt x="11510" y="8377"/>
                  <a:pt x="10954" y="8403"/>
                  <a:pt x="10403" y="8438"/>
                </a:cubicBezTo>
                <a:cubicBezTo>
                  <a:pt x="10150" y="7239"/>
                  <a:pt x="9014" y="6043"/>
                  <a:pt x="8285" y="5098"/>
                </a:cubicBezTo>
                <a:cubicBezTo>
                  <a:pt x="7957" y="4671"/>
                  <a:pt x="7577" y="4079"/>
                  <a:pt x="7127" y="3621"/>
                </a:cubicBezTo>
                <a:cubicBezTo>
                  <a:pt x="7282" y="3620"/>
                  <a:pt x="7438" y="3620"/>
                  <a:pt x="7593" y="3620"/>
                </a:cubicBezTo>
                <a:close/>
                <a:moveTo>
                  <a:pt x="5806" y="3633"/>
                </a:moveTo>
                <a:cubicBezTo>
                  <a:pt x="5905" y="4501"/>
                  <a:pt x="6570" y="5474"/>
                  <a:pt x="6935" y="6150"/>
                </a:cubicBezTo>
                <a:cubicBezTo>
                  <a:pt x="7359" y="6934"/>
                  <a:pt x="7788" y="7884"/>
                  <a:pt x="8378" y="8630"/>
                </a:cubicBezTo>
                <a:cubicBezTo>
                  <a:pt x="8007" y="8679"/>
                  <a:pt x="7638" y="8737"/>
                  <a:pt x="7267" y="8803"/>
                </a:cubicBezTo>
                <a:cubicBezTo>
                  <a:pt x="5894" y="7085"/>
                  <a:pt x="4513" y="5350"/>
                  <a:pt x="3036" y="3711"/>
                </a:cubicBezTo>
                <a:cubicBezTo>
                  <a:pt x="3958" y="3675"/>
                  <a:pt x="4881" y="3648"/>
                  <a:pt x="5806" y="3633"/>
                </a:cubicBezTo>
                <a:close/>
                <a:moveTo>
                  <a:pt x="14266" y="10972"/>
                </a:moveTo>
                <a:cubicBezTo>
                  <a:pt x="14995" y="10989"/>
                  <a:pt x="15723" y="11002"/>
                  <a:pt x="16452" y="11012"/>
                </a:cubicBezTo>
                <a:cubicBezTo>
                  <a:pt x="15464" y="12404"/>
                  <a:pt x="14426" y="13763"/>
                  <a:pt x="13419" y="15133"/>
                </a:cubicBezTo>
                <a:cubicBezTo>
                  <a:pt x="12750" y="15171"/>
                  <a:pt x="12078" y="15201"/>
                  <a:pt x="11404" y="15224"/>
                </a:cubicBezTo>
                <a:cubicBezTo>
                  <a:pt x="11690" y="14866"/>
                  <a:pt x="11944" y="14486"/>
                  <a:pt x="12176" y="14184"/>
                </a:cubicBezTo>
                <a:cubicBezTo>
                  <a:pt x="12878" y="13274"/>
                  <a:pt x="13964" y="12123"/>
                  <a:pt x="14266" y="10972"/>
                </a:cubicBezTo>
                <a:close/>
                <a:moveTo>
                  <a:pt x="7008" y="10431"/>
                </a:moveTo>
                <a:cubicBezTo>
                  <a:pt x="7465" y="10519"/>
                  <a:pt x="7921" y="10594"/>
                  <a:pt x="8377" y="10651"/>
                </a:cubicBezTo>
                <a:cubicBezTo>
                  <a:pt x="7788" y="11397"/>
                  <a:pt x="7359" y="12347"/>
                  <a:pt x="6935" y="13134"/>
                </a:cubicBezTo>
                <a:cubicBezTo>
                  <a:pt x="6622" y="13711"/>
                  <a:pt x="6087" y="14513"/>
                  <a:pt x="5879" y="15277"/>
                </a:cubicBezTo>
                <a:cubicBezTo>
                  <a:pt x="4929" y="15263"/>
                  <a:pt x="3982" y="15236"/>
                  <a:pt x="3036" y="15198"/>
                </a:cubicBezTo>
                <a:cubicBezTo>
                  <a:pt x="4419" y="13663"/>
                  <a:pt x="5721" y="12043"/>
                  <a:pt x="7008" y="10431"/>
                </a:cubicBezTo>
                <a:close/>
                <a:moveTo>
                  <a:pt x="10404" y="10833"/>
                </a:moveTo>
                <a:cubicBezTo>
                  <a:pt x="10955" y="10867"/>
                  <a:pt x="11510" y="10892"/>
                  <a:pt x="12074" y="10911"/>
                </a:cubicBezTo>
                <a:cubicBezTo>
                  <a:pt x="11583" y="11610"/>
                  <a:pt x="11203" y="12436"/>
                  <a:pt x="10827" y="13132"/>
                </a:cubicBezTo>
                <a:cubicBezTo>
                  <a:pt x="10516" y="13709"/>
                  <a:pt x="9983" y="14506"/>
                  <a:pt x="9774" y="15269"/>
                </a:cubicBezTo>
                <a:cubicBezTo>
                  <a:pt x="9045" y="15283"/>
                  <a:pt x="8317" y="15291"/>
                  <a:pt x="7588" y="15291"/>
                </a:cubicBezTo>
                <a:cubicBezTo>
                  <a:pt x="7545" y="15291"/>
                  <a:pt x="7502" y="15291"/>
                  <a:pt x="7458" y="15291"/>
                </a:cubicBezTo>
                <a:cubicBezTo>
                  <a:pt x="7765" y="14914"/>
                  <a:pt x="8038" y="14504"/>
                  <a:pt x="8284" y="14184"/>
                </a:cubicBezTo>
                <a:cubicBezTo>
                  <a:pt x="9014" y="13239"/>
                  <a:pt x="10156" y="12031"/>
                  <a:pt x="10404" y="10833"/>
                </a:cubicBezTo>
                <a:close/>
                <a:moveTo>
                  <a:pt x="55821" y="2358"/>
                </a:moveTo>
                <a:cubicBezTo>
                  <a:pt x="57049" y="3218"/>
                  <a:pt x="58203" y="4268"/>
                  <a:pt x="59349" y="5161"/>
                </a:cubicBezTo>
                <a:cubicBezTo>
                  <a:pt x="61263" y="6651"/>
                  <a:pt x="63172" y="8149"/>
                  <a:pt x="65073" y="9656"/>
                </a:cubicBezTo>
                <a:cubicBezTo>
                  <a:pt x="63554" y="10891"/>
                  <a:pt x="62032" y="12123"/>
                  <a:pt x="60507" y="13354"/>
                </a:cubicBezTo>
                <a:cubicBezTo>
                  <a:pt x="58995" y="14570"/>
                  <a:pt x="57467" y="16065"/>
                  <a:pt x="55821" y="17212"/>
                </a:cubicBezTo>
                <a:cubicBezTo>
                  <a:pt x="55611" y="12288"/>
                  <a:pt x="55611" y="7282"/>
                  <a:pt x="55821" y="2358"/>
                </a:cubicBezTo>
                <a:close/>
                <a:moveTo>
                  <a:pt x="55039" y="1"/>
                </a:moveTo>
                <a:cubicBezTo>
                  <a:pt x="54593" y="1"/>
                  <a:pt x="54201" y="356"/>
                  <a:pt x="54176" y="852"/>
                </a:cubicBezTo>
                <a:cubicBezTo>
                  <a:pt x="54050" y="3306"/>
                  <a:pt x="53979" y="5786"/>
                  <a:pt x="53957" y="8269"/>
                </a:cubicBezTo>
                <a:cubicBezTo>
                  <a:pt x="53671" y="8220"/>
                  <a:pt x="53377" y="8207"/>
                  <a:pt x="53080" y="8207"/>
                </a:cubicBezTo>
                <a:cubicBezTo>
                  <a:pt x="52766" y="8207"/>
                  <a:pt x="52449" y="8221"/>
                  <a:pt x="52130" y="8222"/>
                </a:cubicBezTo>
                <a:cubicBezTo>
                  <a:pt x="51482" y="8224"/>
                  <a:pt x="50833" y="8224"/>
                  <a:pt x="50185" y="8224"/>
                </a:cubicBezTo>
                <a:cubicBezTo>
                  <a:pt x="49860" y="8224"/>
                  <a:pt x="49536" y="8224"/>
                  <a:pt x="49212" y="8224"/>
                </a:cubicBezTo>
                <a:cubicBezTo>
                  <a:pt x="48888" y="8224"/>
                  <a:pt x="48563" y="8224"/>
                  <a:pt x="48239" y="8225"/>
                </a:cubicBezTo>
                <a:lnTo>
                  <a:pt x="37712" y="8229"/>
                </a:lnTo>
                <a:cubicBezTo>
                  <a:pt x="37566" y="8229"/>
                  <a:pt x="37420" y="8229"/>
                  <a:pt x="37275" y="8229"/>
                </a:cubicBezTo>
                <a:cubicBezTo>
                  <a:pt x="33621" y="8229"/>
                  <a:pt x="29966" y="8214"/>
                  <a:pt x="26312" y="8214"/>
                </a:cubicBezTo>
                <a:cubicBezTo>
                  <a:pt x="23798" y="8214"/>
                  <a:pt x="21285" y="8221"/>
                  <a:pt x="18773" y="8245"/>
                </a:cubicBezTo>
                <a:cubicBezTo>
                  <a:pt x="17457" y="6288"/>
                  <a:pt x="15990" y="4414"/>
                  <a:pt x="14604" y="2510"/>
                </a:cubicBezTo>
                <a:cubicBezTo>
                  <a:pt x="14549" y="2435"/>
                  <a:pt x="14482" y="2369"/>
                  <a:pt x="14407" y="2314"/>
                </a:cubicBezTo>
                <a:cubicBezTo>
                  <a:pt x="14273" y="2187"/>
                  <a:pt x="14095" y="2099"/>
                  <a:pt x="13865" y="2087"/>
                </a:cubicBezTo>
                <a:cubicBezTo>
                  <a:pt x="11803" y="1963"/>
                  <a:pt x="9725" y="1905"/>
                  <a:pt x="7646" y="1905"/>
                </a:cubicBezTo>
                <a:cubicBezTo>
                  <a:pt x="5473" y="1905"/>
                  <a:pt x="3300" y="1969"/>
                  <a:pt x="1144" y="2087"/>
                </a:cubicBezTo>
                <a:cubicBezTo>
                  <a:pt x="413" y="2126"/>
                  <a:pt x="1" y="2999"/>
                  <a:pt x="539" y="3549"/>
                </a:cubicBezTo>
                <a:cubicBezTo>
                  <a:pt x="2321" y="5370"/>
                  <a:pt x="3940" y="7367"/>
                  <a:pt x="5533" y="9360"/>
                </a:cubicBezTo>
                <a:cubicBezTo>
                  <a:pt x="5483" y="9447"/>
                  <a:pt x="5458" y="9546"/>
                  <a:pt x="5456" y="9647"/>
                </a:cubicBezTo>
                <a:cubicBezTo>
                  <a:pt x="3888" y="11608"/>
                  <a:pt x="2293" y="13570"/>
                  <a:pt x="539" y="15363"/>
                </a:cubicBezTo>
                <a:cubicBezTo>
                  <a:pt x="0" y="15913"/>
                  <a:pt x="413" y="16785"/>
                  <a:pt x="1144" y="16825"/>
                </a:cubicBezTo>
                <a:cubicBezTo>
                  <a:pt x="3091" y="16932"/>
                  <a:pt x="5041" y="16966"/>
                  <a:pt x="6991" y="16966"/>
                </a:cubicBezTo>
                <a:cubicBezTo>
                  <a:pt x="7708" y="16966"/>
                  <a:pt x="8425" y="16961"/>
                  <a:pt x="9142" y="16954"/>
                </a:cubicBezTo>
                <a:cubicBezTo>
                  <a:pt x="10231" y="16942"/>
                  <a:pt x="11322" y="16924"/>
                  <a:pt x="12412" y="16889"/>
                </a:cubicBezTo>
                <a:cubicBezTo>
                  <a:pt x="12493" y="16886"/>
                  <a:pt x="12575" y="16885"/>
                  <a:pt x="12658" y="16885"/>
                </a:cubicBezTo>
                <a:cubicBezTo>
                  <a:pt x="12769" y="16885"/>
                  <a:pt x="12881" y="16886"/>
                  <a:pt x="12995" y="16886"/>
                </a:cubicBezTo>
                <a:cubicBezTo>
                  <a:pt x="13555" y="16886"/>
                  <a:pt x="14133" y="16856"/>
                  <a:pt x="14538" y="16488"/>
                </a:cubicBezTo>
                <a:cubicBezTo>
                  <a:pt x="15398" y="15706"/>
                  <a:pt x="16046" y="14420"/>
                  <a:pt x="16723" y="13482"/>
                </a:cubicBezTo>
                <a:cubicBezTo>
                  <a:pt x="17313" y="12668"/>
                  <a:pt x="17923" y="11861"/>
                  <a:pt x="18504" y="11037"/>
                </a:cubicBezTo>
                <a:cubicBezTo>
                  <a:pt x="20189" y="11049"/>
                  <a:pt x="21873" y="11049"/>
                  <a:pt x="23556" y="11050"/>
                </a:cubicBezTo>
                <a:lnTo>
                  <a:pt x="47138" y="11060"/>
                </a:lnTo>
                <a:cubicBezTo>
                  <a:pt x="48658" y="11061"/>
                  <a:pt x="50177" y="11061"/>
                  <a:pt x="51697" y="11062"/>
                </a:cubicBezTo>
                <a:cubicBezTo>
                  <a:pt x="52120" y="11062"/>
                  <a:pt x="52561" y="11092"/>
                  <a:pt x="52998" y="11092"/>
                </a:cubicBezTo>
                <a:cubicBezTo>
                  <a:pt x="53323" y="11092"/>
                  <a:pt x="53645" y="11076"/>
                  <a:pt x="53956" y="11019"/>
                </a:cubicBezTo>
                <a:cubicBezTo>
                  <a:pt x="53975" y="13597"/>
                  <a:pt x="54045" y="16171"/>
                  <a:pt x="54176" y="18718"/>
                </a:cubicBezTo>
                <a:cubicBezTo>
                  <a:pt x="54202" y="19213"/>
                  <a:pt x="54594" y="19570"/>
                  <a:pt x="55039" y="19570"/>
                </a:cubicBezTo>
                <a:cubicBezTo>
                  <a:pt x="55179" y="19570"/>
                  <a:pt x="55324" y="19535"/>
                  <a:pt x="55465" y="19457"/>
                </a:cubicBezTo>
                <a:cubicBezTo>
                  <a:pt x="57629" y="18268"/>
                  <a:pt x="59577" y="16291"/>
                  <a:pt x="61491" y="14750"/>
                </a:cubicBezTo>
                <a:cubicBezTo>
                  <a:pt x="63347" y="13257"/>
                  <a:pt x="65198" y="11758"/>
                  <a:pt x="67044" y="10255"/>
                </a:cubicBezTo>
                <a:cubicBezTo>
                  <a:pt x="67261" y="10077"/>
                  <a:pt x="67343" y="9868"/>
                  <a:pt x="67333" y="9664"/>
                </a:cubicBezTo>
                <a:cubicBezTo>
                  <a:pt x="67355" y="9448"/>
                  <a:pt x="67277" y="9226"/>
                  <a:pt x="67043" y="9042"/>
                </a:cubicBezTo>
                <a:cubicBezTo>
                  <a:pt x="64794" y="7266"/>
                  <a:pt x="62541" y="5497"/>
                  <a:pt x="60282" y="3732"/>
                </a:cubicBezTo>
                <a:cubicBezTo>
                  <a:pt x="58740" y="2532"/>
                  <a:pt x="57187" y="1054"/>
                  <a:pt x="55465" y="112"/>
                </a:cubicBezTo>
                <a:cubicBezTo>
                  <a:pt x="55324" y="36"/>
                  <a:pt x="55179" y="1"/>
                  <a:pt x="55039" y="1"/>
                </a:cubicBezTo>
                <a:close/>
              </a:path>
            </a:pathLst>
          </a:custGeom>
          <a:solidFill>
            <a:schemeClr val="dk2"/>
          </a:solidFill>
          <a:ln w="100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43"/>
          <p:cNvSpPr/>
          <p:nvPr/>
        </p:nvSpPr>
        <p:spPr>
          <a:xfrm rot="2334530">
            <a:off x="979311" y="838801"/>
            <a:ext cx="256785" cy="166581"/>
          </a:xfrm>
          <a:custGeom>
            <a:avLst/>
            <a:gdLst/>
            <a:ahLst/>
            <a:cxnLst/>
            <a:rect l="l" t="t" r="r" b="b"/>
            <a:pathLst>
              <a:path w="21988" h="14264" extrusionOk="0">
                <a:moveTo>
                  <a:pt x="10406" y="2533"/>
                </a:moveTo>
                <a:cubicBezTo>
                  <a:pt x="10633" y="2533"/>
                  <a:pt x="10857" y="2665"/>
                  <a:pt x="11053" y="2989"/>
                </a:cubicBezTo>
                <a:cubicBezTo>
                  <a:pt x="11757" y="4151"/>
                  <a:pt x="11219" y="6481"/>
                  <a:pt x="10987" y="7712"/>
                </a:cubicBezTo>
                <a:cubicBezTo>
                  <a:pt x="10811" y="8644"/>
                  <a:pt x="10623" y="9667"/>
                  <a:pt x="10286" y="10594"/>
                </a:cubicBezTo>
                <a:cubicBezTo>
                  <a:pt x="9867" y="9330"/>
                  <a:pt x="9509" y="8038"/>
                  <a:pt x="9190" y="6750"/>
                </a:cubicBezTo>
                <a:cubicBezTo>
                  <a:pt x="9019" y="6063"/>
                  <a:pt x="8807" y="5361"/>
                  <a:pt x="8862" y="4646"/>
                </a:cubicBezTo>
                <a:cubicBezTo>
                  <a:pt x="8923" y="3859"/>
                  <a:pt x="9685" y="2533"/>
                  <a:pt x="10406" y="2533"/>
                </a:cubicBezTo>
                <a:close/>
                <a:moveTo>
                  <a:pt x="3267" y="4770"/>
                </a:moveTo>
                <a:cubicBezTo>
                  <a:pt x="3863" y="4770"/>
                  <a:pt x="4918" y="6191"/>
                  <a:pt x="5164" y="6528"/>
                </a:cubicBezTo>
                <a:cubicBezTo>
                  <a:pt x="6142" y="7869"/>
                  <a:pt x="6995" y="9296"/>
                  <a:pt x="7717" y="10791"/>
                </a:cubicBezTo>
                <a:cubicBezTo>
                  <a:pt x="6692" y="10050"/>
                  <a:pt x="5698" y="9125"/>
                  <a:pt x="5113" y="8557"/>
                </a:cubicBezTo>
                <a:cubicBezTo>
                  <a:pt x="4452" y="7915"/>
                  <a:pt x="2682" y="6255"/>
                  <a:pt x="2891" y="5211"/>
                </a:cubicBezTo>
                <a:cubicBezTo>
                  <a:pt x="2953" y="4895"/>
                  <a:pt x="3090" y="4770"/>
                  <a:pt x="3267" y="4770"/>
                </a:cubicBezTo>
                <a:close/>
                <a:moveTo>
                  <a:pt x="17421" y="4989"/>
                </a:moveTo>
                <a:cubicBezTo>
                  <a:pt x="17482" y="4989"/>
                  <a:pt x="17539" y="5001"/>
                  <a:pt x="17592" y="5026"/>
                </a:cubicBezTo>
                <a:cubicBezTo>
                  <a:pt x="18225" y="6555"/>
                  <a:pt x="15342" y="9372"/>
                  <a:pt x="12845" y="10896"/>
                </a:cubicBezTo>
                <a:cubicBezTo>
                  <a:pt x="13223" y="10141"/>
                  <a:pt x="13604" y="9390"/>
                  <a:pt x="14042" y="8664"/>
                </a:cubicBezTo>
                <a:cubicBezTo>
                  <a:pt x="14269" y="8288"/>
                  <a:pt x="16411" y="4989"/>
                  <a:pt x="17421" y="4989"/>
                </a:cubicBezTo>
                <a:close/>
                <a:moveTo>
                  <a:pt x="10386" y="0"/>
                </a:moveTo>
                <a:cubicBezTo>
                  <a:pt x="8383" y="0"/>
                  <a:pt x="6827" y="2272"/>
                  <a:pt x="6547" y="4275"/>
                </a:cubicBezTo>
                <a:cubicBezTo>
                  <a:pt x="5980" y="3654"/>
                  <a:pt x="5366" y="3128"/>
                  <a:pt x="4699" y="2758"/>
                </a:cubicBezTo>
                <a:cubicBezTo>
                  <a:pt x="4269" y="2519"/>
                  <a:pt x="3776" y="2403"/>
                  <a:pt x="3283" y="2403"/>
                </a:cubicBezTo>
                <a:cubicBezTo>
                  <a:pt x="2156" y="2403"/>
                  <a:pt x="1025" y="3007"/>
                  <a:pt x="626" y="4123"/>
                </a:cubicBezTo>
                <a:cubicBezTo>
                  <a:pt x="1" y="5870"/>
                  <a:pt x="1424" y="7941"/>
                  <a:pt x="2479" y="9195"/>
                </a:cubicBezTo>
                <a:cubicBezTo>
                  <a:pt x="3865" y="10841"/>
                  <a:pt x="5676" y="12219"/>
                  <a:pt x="7534" y="13294"/>
                </a:cubicBezTo>
                <a:cubicBezTo>
                  <a:pt x="8464" y="13833"/>
                  <a:pt x="9264" y="14264"/>
                  <a:pt x="10223" y="14264"/>
                </a:cubicBezTo>
                <a:cubicBezTo>
                  <a:pt x="10506" y="14264"/>
                  <a:pt x="10803" y="14226"/>
                  <a:pt x="11122" y="14142"/>
                </a:cubicBezTo>
                <a:cubicBezTo>
                  <a:pt x="14509" y="13252"/>
                  <a:pt x="21987" y="8017"/>
                  <a:pt x="19647" y="3849"/>
                </a:cubicBezTo>
                <a:cubicBezTo>
                  <a:pt x="19591" y="3703"/>
                  <a:pt x="19498" y="3559"/>
                  <a:pt x="19360" y="3425"/>
                </a:cubicBezTo>
                <a:cubicBezTo>
                  <a:pt x="18837" y="2917"/>
                  <a:pt x="18257" y="2711"/>
                  <a:pt x="17664" y="2711"/>
                </a:cubicBezTo>
                <a:cubicBezTo>
                  <a:pt x="16167" y="2711"/>
                  <a:pt x="14587" y="4026"/>
                  <a:pt x="13648" y="5129"/>
                </a:cubicBezTo>
                <a:cubicBezTo>
                  <a:pt x="13714" y="3347"/>
                  <a:pt x="13453" y="1299"/>
                  <a:pt x="11859" y="409"/>
                </a:cubicBezTo>
                <a:cubicBezTo>
                  <a:pt x="11351" y="126"/>
                  <a:pt x="10856" y="0"/>
                  <a:pt x="10386" y="0"/>
                </a:cubicBezTo>
                <a:close/>
              </a:path>
            </a:pathLst>
          </a:custGeom>
          <a:solidFill>
            <a:schemeClr val="dk2"/>
          </a:solidFill>
          <a:ln w="350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2" name="Google Shape;2722;p43"/>
          <p:cNvGrpSpPr/>
          <p:nvPr/>
        </p:nvGrpSpPr>
        <p:grpSpPr>
          <a:xfrm rot="1323342">
            <a:off x="712970" y="4175958"/>
            <a:ext cx="1215000" cy="428316"/>
            <a:chOff x="4733863" y="244350"/>
            <a:chExt cx="1215025" cy="428325"/>
          </a:xfrm>
        </p:grpSpPr>
        <p:sp>
          <p:nvSpPr>
            <p:cNvPr id="2723" name="Google Shape;2723;p43"/>
            <p:cNvSpPr/>
            <p:nvPr/>
          </p:nvSpPr>
          <p:spPr>
            <a:xfrm>
              <a:off x="4733900" y="244388"/>
              <a:ext cx="1214950" cy="428250"/>
            </a:xfrm>
            <a:custGeom>
              <a:avLst/>
              <a:gdLst/>
              <a:ahLst/>
              <a:cxnLst/>
              <a:rect l="l" t="t" r="r" b="b"/>
              <a:pathLst>
                <a:path w="48598" h="17130" extrusionOk="0">
                  <a:moveTo>
                    <a:pt x="793" y="1"/>
                  </a:moveTo>
                  <a:cubicBezTo>
                    <a:pt x="551" y="1"/>
                    <a:pt x="417" y="180"/>
                    <a:pt x="398" y="370"/>
                  </a:cubicBezTo>
                  <a:cubicBezTo>
                    <a:pt x="259" y="543"/>
                    <a:pt x="238" y="822"/>
                    <a:pt x="475" y="984"/>
                  </a:cubicBezTo>
                  <a:cubicBezTo>
                    <a:pt x="1130" y="1426"/>
                    <a:pt x="1767" y="1892"/>
                    <a:pt x="2385" y="2381"/>
                  </a:cubicBezTo>
                  <a:cubicBezTo>
                    <a:pt x="2846" y="2745"/>
                    <a:pt x="3295" y="3120"/>
                    <a:pt x="3736" y="3508"/>
                  </a:cubicBezTo>
                  <a:cubicBezTo>
                    <a:pt x="3796" y="3561"/>
                    <a:pt x="3857" y="3614"/>
                    <a:pt x="3917" y="3669"/>
                  </a:cubicBezTo>
                  <a:cubicBezTo>
                    <a:pt x="3654" y="3737"/>
                    <a:pt x="3393" y="3814"/>
                    <a:pt x="3136" y="3899"/>
                  </a:cubicBezTo>
                  <a:cubicBezTo>
                    <a:pt x="2575" y="4085"/>
                    <a:pt x="2027" y="4310"/>
                    <a:pt x="1498" y="4571"/>
                  </a:cubicBezTo>
                  <a:cubicBezTo>
                    <a:pt x="1167" y="4734"/>
                    <a:pt x="844" y="4911"/>
                    <a:pt x="527" y="5103"/>
                  </a:cubicBezTo>
                  <a:cubicBezTo>
                    <a:pt x="262" y="5263"/>
                    <a:pt x="242" y="5633"/>
                    <a:pt x="506" y="5809"/>
                  </a:cubicBezTo>
                  <a:lnTo>
                    <a:pt x="1138" y="6231"/>
                  </a:lnTo>
                  <a:lnTo>
                    <a:pt x="2303" y="7007"/>
                  </a:lnTo>
                  <a:lnTo>
                    <a:pt x="3867" y="8050"/>
                  </a:lnTo>
                  <a:cubicBezTo>
                    <a:pt x="2712" y="8780"/>
                    <a:pt x="1518" y="9451"/>
                    <a:pt x="293" y="10059"/>
                  </a:cubicBezTo>
                  <a:cubicBezTo>
                    <a:pt x="1" y="10204"/>
                    <a:pt x="35" y="10593"/>
                    <a:pt x="271" y="10765"/>
                  </a:cubicBezTo>
                  <a:cubicBezTo>
                    <a:pt x="1518" y="11675"/>
                    <a:pt x="2728" y="12633"/>
                    <a:pt x="3900" y="13641"/>
                  </a:cubicBezTo>
                  <a:lnTo>
                    <a:pt x="3485" y="13992"/>
                  </a:lnTo>
                  <a:lnTo>
                    <a:pt x="2663" y="14688"/>
                  </a:lnTo>
                  <a:lnTo>
                    <a:pt x="1708" y="15496"/>
                  </a:lnTo>
                  <a:lnTo>
                    <a:pt x="1224" y="15906"/>
                  </a:lnTo>
                  <a:lnTo>
                    <a:pt x="921" y="16162"/>
                  </a:lnTo>
                  <a:cubicBezTo>
                    <a:pt x="764" y="16295"/>
                    <a:pt x="754" y="16467"/>
                    <a:pt x="825" y="16606"/>
                  </a:cubicBezTo>
                  <a:cubicBezTo>
                    <a:pt x="758" y="16840"/>
                    <a:pt x="876" y="17129"/>
                    <a:pt x="1188" y="17129"/>
                  </a:cubicBezTo>
                  <a:lnTo>
                    <a:pt x="3496" y="17129"/>
                  </a:lnTo>
                  <a:cubicBezTo>
                    <a:pt x="5108" y="17127"/>
                    <a:pt x="6720" y="17123"/>
                    <a:pt x="8333" y="17114"/>
                  </a:cubicBezTo>
                  <a:cubicBezTo>
                    <a:pt x="8732" y="17112"/>
                    <a:pt x="9132" y="17110"/>
                    <a:pt x="9532" y="17108"/>
                  </a:cubicBezTo>
                  <a:cubicBezTo>
                    <a:pt x="9776" y="17106"/>
                    <a:pt x="10021" y="17105"/>
                    <a:pt x="10266" y="17103"/>
                  </a:cubicBezTo>
                  <a:cubicBezTo>
                    <a:pt x="10968" y="17098"/>
                    <a:pt x="11671" y="17093"/>
                    <a:pt x="12374" y="17087"/>
                  </a:cubicBezTo>
                  <a:cubicBezTo>
                    <a:pt x="14436" y="17069"/>
                    <a:pt x="16498" y="17046"/>
                    <a:pt x="18560" y="17018"/>
                  </a:cubicBezTo>
                  <a:cubicBezTo>
                    <a:pt x="19763" y="17002"/>
                    <a:pt x="20966" y="16983"/>
                    <a:pt x="22169" y="16962"/>
                  </a:cubicBezTo>
                  <a:lnTo>
                    <a:pt x="22467" y="16957"/>
                  </a:lnTo>
                  <a:cubicBezTo>
                    <a:pt x="23892" y="16934"/>
                    <a:pt x="25316" y="16906"/>
                    <a:pt x="26740" y="16876"/>
                  </a:cubicBezTo>
                  <a:lnTo>
                    <a:pt x="27261" y="16866"/>
                  </a:lnTo>
                  <a:cubicBezTo>
                    <a:pt x="27714" y="16856"/>
                    <a:pt x="28167" y="16847"/>
                    <a:pt x="28620" y="16836"/>
                  </a:cubicBezTo>
                  <a:cubicBezTo>
                    <a:pt x="29031" y="16827"/>
                    <a:pt x="29443" y="16818"/>
                    <a:pt x="29854" y="16808"/>
                  </a:cubicBezTo>
                  <a:lnTo>
                    <a:pt x="30160" y="16801"/>
                  </a:lnTo>
                  <a:cubicBezTo>
                    <a:pt x="30528" y="16792"/>
                    <a:pt x="30897" y="16783"/>
                    <a:pt x="31266" y="16774"/>
                  </a:cubicBezTo>
                  <a:cubicBezTo>
                    <a:pt x="32820" y="16736"/>
                    <a:pt x="34374" y="16694"/>
                    <a:pt x="35928" y="16650"/>
                  </a:cubicBezTo>
                  <a:cubicBezTo>
                    <a:pt x="37468" y="16606"/>
                    <a:pt x="39006" y="16559"/>
                    <a:pt x="40544" y="16509"/>
                  </a:cubicBezTo>
                  <a:cubicBezTo>
                    <a:pt x="40938" y="16497"/>
                    <a:pt x="41332" y="16484"/>
                    <a:pt x="41726" y="16470"/>
                  </a:cubicBezTo>
                  <a:cubicBezTo>
                    <a:pt x="42935" y="16430"/>
                    <a:pt x="44145" y="16387"/>
                    <a:pt x="45355" y="16344"/>
                  </a:cubicBezTo>
                  <a:lnTo>
                    <a:pt x="45710" y="16330"/>
                  </a:lnTo>
                  <a:cubicBezTo>
                    <a:pt x="45786" y="16328"/>
                    <a:pt x="45859" y="16305"/>
                    <a:pt x="45923" y="16266"/>
                  </a:cubicBezTo>
                  <a:cubicBezTo>
                    <a:pt x="45958" y="16263"/>
                    <a:pt x="45992" y="16261"/>
                    <a:pt x="46027" y="16258"/>
                  </a:cubicBezTo>
                  <a:cubicBezTo>
                    <a:pt x="46712" y="16199"/>
                    <a:pt x="47361" y="16001"/>
                    <a:pt x="47957" y="15646"/>
                  </a:cubicBezTo>
                  <a:cubicBezTo>
                    <a:pt x="48169" y="15520"/>
                    <a:pt x="48261" y="15194"/>
                    <a:pt x="48060" y="15007"/>
                  </a:cubicBezTo>
                  <a:lnTo>
                    <a:pt x="44977" y="12124"/>
                  </a:lnTo>
                  <a:cubicBezTo>
                    <a:pt x="46000" y="11884"/>
                    <a:pt x="46996" y="11537"/>
                    <a:pt x="47946" y="11089"/>
                  </a:cubicBezTo>
                  <a:cubicBezTo>
                    <a:pt x="48228" y="10957"/>
                    <a:pt x="48219" y="10538"/>
                    <a:pt x="47968" y="10384"/>
                  </a:cubicBezTo>
                  <a:cubicBezTo>
                    <a:pt x="46941" y="9751"/>
                    <a:pt x="45899" y="9145"/>
                    <a:pt x="44843" y="8564"/>
                  </a:cubicBezTo>
                  <a:cubicBezTo>
                    <a:pt x="45975" y="7913"/>
                    <a:pt x="47133" y="7311"/>
                    <a:pt x="48318" y="6758"/>
                  </a:cubicBezTo>
                  <a:cubicBezTo>
                    <a:pt x="48596" y="6629"/>
                    <a:pt x="48598" y="6200"/>
                    <a:pt x="48342" y="6052"/>
                  </a:cubicBezTo>
                  <a:cubicBezTo>
                    <a:pt x="47759" y="5716"/>
                    <a:pt x="47169" y="5395"/>
                    <a:pt x="46571" y="5089"/>
                  </a:cubicBezTo>
                  <a:cubicBezTo>
                    <a:pt x="46393" y="4996"/>
                    <a:pt x="46214" y="4906"/>
                    <a:pt x="46034" y="4818"/>
                  </a:cubicBezTo>
                  <a:cubicBezTo>
                    <a:pt x="45906" y="4754"/>
                    <a:pt x="45777" y="4691"/>
                    <a:pt x="45649" y="4629"/>
                  </a:cubicBezTo>
                  <a:cubicBezTo>
                    <a:pt x="45537" y="4574"/>
                    <a:pt x="45424" y="4521"/>
                    <a:pt x="45313" y="4468"/>
                  </a:cubicBezTo>
                  <a:cubicBezTo>
                    <a:pt x="45271" y="4449"/>
                    <a:pt x="45230" y="4430"/>
                    <a:pt x="45189" y="4411"/>
                  </a:cubicBezTo>
                  <a:cubicBezTo>
                    <a:pt x="45097" y="4367"/>
                    <a:pt x="45003" y="4325"/>
                    <a:pt x="44911" y="4282"/>
                  </a:cubicBezTo>
                  <a:cubicBezTo>
                    <a:pt x="44786" y="4225"/>
                    <a:pt x="44662" y="4168"/>
                    <a:pt x="44538" y="4112"/>
                  </a:cubicBezTo>
                  <a:cubicBezTo>
                    <a:pt x="44467" y="4081"/>
                    <a:pt x="44397" y="4050"/>
                    <a:pt x="44327" y="4019"/>
                  </a:cubicBezTo>
                  <a:lnTo>
                    <a:pt x="44776" y="3636"/>
                  </a:lnTo>
                  <a:lnTo>
                    <a:pt x="45342" y="3151"/>
                  </a:lnTo>
                  <a:lnTo>
                    <a:pt x="46587" y="2083"/>
                  </a:lnTo>
                  <a:lnTo>
                    <a:pt x="47333" y="1445"/>
                  </a:lnTo>
                  <a:cubicBezTo>
                    <a:pt x="47485" y="1317"/>
                    <a:pt x="47498" y="1151"/>
                    <a:pt x="47436" y="1014"/>
                  </a:cubicBezTo>
                  <a:cubicBezTo>
                    <a:pt x="47611" y="776"/>
                    <a:pt x="47520" y="354"/>
                    <a:pt x="47142" y="354"/>
                  </a:cubicBezTo>
                  <a:cubicBezTo>
                    <a:pt x="47141" y="354"/>
                    <a:pt x="47140" y="354"/>
                    <a:pt x="47139" y="354"/>
                  </a:cubicBezTo>
                  <a:cubicBezTo>
                    <a:pt x="44676" y="366"/>
                    <a:pt x="42211" y="374"/>
                    <a:pt x="39748" y="377"/>
                  </a:cubicBezTo>
                  <a:lnTo>
                    <a:pt x="37104" y="377"/>
                  </a:lnTo>
                  <a:cubicBezTo>
                    <a:pt x="35190" y="377"/>
                    <a:pt x="33278" y="374"/>
                    <a:pt x="31364" y="366"/>
                  </a:cubicBezTo>
                  <a:cubicBezTo>
                    <a:pt x="31000" y="365"/>
                    <a:pt x="30637" y="364"/>
                    <a:pt x="30273" y="362"/>
                  </a:cubicBezTo>
                  <a:lnTo>
                    <a:pt x="29928" y="361"/>
                  </a:lnTo>
                  <a:cubicBezTo>
                    <a:pt x="29628" y="360"/>
                    <a:pt x="29328" y="358"/>
                    <a:pt x="29028" y="357"/>
                  </a:cubicBezTo>
                  <a:lnTo>
                    <a:pt x="28642" y="355"/>
                  </a:lnTo>
                  <a:lnTo>
                    <a:pt x="27614" y="349"/>
                  </a:lnTo>
                  <a:lnTo>
                    <a:pt x="27212" y="347"/>
                  </a:lnTo>
                  <a:lnTo>
                    <a:pt x="27190" y="347"/>
                  </a:lnTo>
                  <a:lnTo>
                    <a:pt x="26866" y="345"/>
                  </a:lnTo>
                  <a:cubicBezTo>
                    <a:pt x="24885" y="333"/>
                    <a:pt x="22904" y="319"/>
                    <a:pt x="20923" y="299"/>
                  </a:cubicBezTo>
                  <a:cubicBezTo>
                    <a:pt x="20667" y="297"/>
                    <a:pt x="20412" y="295"/>
                    <a:pt x="20156" y="292"/>
                  </a:cubicBezTo>
                  <a:cubicBezTo>
                    <a:pt x="19970" y="291"/>
                    <a:pt x="19784" y="289"/>
                    <a:pt x="19598" y="287"/>
                  </a:cubicBezTo>
                  <a:lnTo>
                    <a:pt x="18694" y="277"/>
                  </a:lnTo>
                  <a:lnTo>
                    <a:pt x="18267" y="273"/>
                  </a:lnTo>
                  <a:cubicBezTo>
                    <a:pt x="18153" y="272"/>
                    <a:pt x="18038" y="271"/>
                    <a:pt x="17925" y="270"/>
                  </a:cubicBezTo>
                  <a:lnTo>
                    <a:pt x="17201" y="261"/>
                  </a:lnTo>
                  <a:cubicBezTo>
                    <a:pt x="16959" y="258"/>
                    <a:pt x="16719" y="256"/>
                    <a:pt x="16479" y="253"/>
                  </a:cubicBezTo>
                  <a:cubicBezTo>
                    <a:pt x="15742" y="244"/>
                    <a:pt x="15005" y="235"/>
                    <a:pt x="14268" y="225"/>
                  </a:cubicBezTo>
                  <a:cubicBezTo>
                    <a:pt x="13909" y="221"/>
                    <a:pt x="13549" y="215"/>
                    <a:pt x="13189" y="211"/>
                  </a:cubicBezTo>
                  <a:lnTo>
                    <a:pt x="12869" y="207"/>
                  </a:lnTo>
                  <a:lnTo>
                    <a:pt x="12228" y="197"/>
                  </a:lnTo>
                  <a:lnTo>
                    <a:pt x="11792" y="192"/>
                  </a:lnTo>
                  <a:lnTo>
                    <a:pt x="11320" y="185"/>
                  </a:lnTo>
                  <a:lnTo>
                    <a:pt x="11290" y="185"/>
                  </a:lnTo>
                  <a:lnTo>
                    <a:pt x="11000" y="180"/>
                  </a:lnTo>
                  <a:cubicBezTo>
                    <a:pt x="10294" y="170"/>
                    <a:pt x="9588" y="159"/>
                    <a:pt x="8882" y="148"/>
                  </a:cubicBezTo>
                  <a:cubicBezTo>
                    <a:pt x="8031" y="135"/>
                    <a:pt x="7178" y="120"/>
                    <a:pt x="6325" y="105"/>
                  </a:cubicBezTo>
                  <a:lnTo>
                    <a:pt x="6047" y="101"/>
                  </a:lnTo>
                  <a:lnTo>
                    <a:pt x="5724" y="94"/>
                  </a:lnTo>
                  <a:cubicBezTo>
                    <a:pt x="5101" y="84"/>
                    <a:pt x="4479" y="72"/>
                    <a:pt x="3857" y="60"/>
                  </a:cubicBezTo>
                  <a:cubicBezTo>
                    <a:pt x="2839" y="41"/>
                    <a:pt x="1821" y="21"/>
                    <a:pt x="803" y="1"/>
                  </a:cubicBezTo>
                  <a:cubicBezTo>
                    <a:pt x="800" y="1"/>
                    <a:pt x="796" y="1"/>
                    <a:pt x="793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4" name="Google Shape;2724;p43"/>
            <p:cNvGrpSpPr/>
            <p:nvPr/>
          </p:nvGrpSpPr>
          <p:grpSpPr>
            <a:xfrm>
              <a:off x="4733863" y="244350"/>
              <a:ext cx="1215025" cy="428325"/>
              <a:chOff x="3883350" y="238100"/>
              <a:chExt cx="1215025" cy="428325"/>
            </a:xfrm>
          </p:grpSpPr>
          <p:sp>
            <p:nvSpPr>
              <p:cNvPr id="2725" name="Google Shape;2725;p43"/>
              <p:cNvSpPr/>
              <p:nvPr/>
            </p:nvSpPr>
            <p:spPr>
              <a:xfrm>
                <a:off x="4026425" y="240450"/>
                <a:ext cx="81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77"/>
                      <a:pt x="161" y="161"/>
                      <a:pt x="229" y="250"/>
                    </a:cubicBezTo>
                    <a:cubicBezTo>
                      <a:pt x="234" y="249"/>
                      <a:pt x="238" y="248"/>
                      <a:pt x="241" y="246"/>
                    </a:cubicBezTo>
                    <a:cubicBezTo>
                      <a:pt x="248" y="244"/>
                      <a:pt x="254" y="243"/>
                      <a:pt x="260" y="241"/>
                    </a:cubicBezTo>
                    <a:cubicBezTo>
                      <a:pt x="283" y="163"/>
                      <a:pt x="304" y="85"/>
                      <a:pt x="325" y="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3"/>
              <p:cNvSpPr/>
              <p:nvPr/>
            </p:nvSpPr>
            <p:spPr>
              <a:xfrm>
                <a:off x="4165625" y="242725"/>
                <a:ext cx="7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" extrusionOk="0">
                    <a:moveTo>
                      <a:pt x="1" y="1"/>
                    </a:moveTo>
                    <a:cubicBezTo>
                      <a:pt x="3" y="4"/>
                      <a:pt x="5" y="8"/>
                      <a:pt x="6" y="12"/>
                    </a:cubicBez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3"/>
              <p:cNvSpPr/>
              <p:nvPr/>
            </p:nvSpPr>
            <p:spPr>
              <a:xfrm>
                <a:off x="3926100" y="605350"/>
                <a:ext cx="449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2442" extrusionOk="0">
                    <a:moveTo>
                      <a:pt x="955" y="1"/>
                    </a:moveTo>
                    <a:lnTo>
                      <a:pt x="0" y="809"/>
                    </a:lnTo>
                    <a:cubicBezTo>
                      <a:pt x="372" y="1273"/>
                      <a:pt x="541" y="1851"/>
                      <a:pt x="602" y="2442"/>
                    </a:cubicBezTo>
                    <a:lnTo>
                      <a:pt x="1452" y="2442"/>
                    </a:lnTo>
                    <a:cubicBezTo>
                      <a:pt x="1549" y="2317"/>
                      <a:pt x="1646" y="2192"/>
                      <a:pt x="1743" y="2066"/>
                    </a:cubicBezTo>
                    <a:cubicBezTo>
                      <a:pt x="1725" y="2038"/>
                      <a:pt x="1721" y="2004"/>
                      <a:pt x="1729" y="1972"/>
                    </a:cubicBezTo>
                    <a:cubicBezTo>
                      <a:pt x="1797" y="1669"/>
                      <a:pt x="1654" y="1390"/>
                      <a:pt x="1493" y="1142"/>
                    </a:cubicBezTo>
                    <a:cubicBezTo>
                      <a:pt x="1333" y="894"/>
                      <a:pt x="1169" y="655"/>
                      <a:pt x="1066" y="376"/>
                    </a:cubicBezTo>
                    <a:cubicBezTo>
                      <a:pt x="1020" y="253"/>
                      <a:pt x="984" y="127"/>
                      <a:pt x="9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3"/>
              <p:cNvSpPr/>
              <p:nvPr/>
            </p:nvSpPr>
            <p:spPr>
              <a:xfrm>
                <a:off x="3961775" y="323525"/>
                <a:ext cx="377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845" extrusionOk="0">
                    <a:moveTo>
                      <a:pt x="1465" y="1"/>
                    </a:moveTo>
                    <a:cubicBezTo>
                      <a:pt x="1387" y="1"/>
                      <a:pt x="1298" y="37"/>
                      <a:pt x="1235" y="55"/>
                    </a:cubicBezTo>
                    <a:cubicBezTo>
                      <a:pt x="1130" y="87"/>
                      <a:pt x="1022" y="105"/>
                      <a:pt x="912" y="109"/>
                    </a:cubicBezTo>
                    <a:cubicBezTo>
                      <a:pt x="898" y="110"/>
                      <a:pt x="883" y="110"/>
                      <a:pt x="869" y="110"/>
                    </a:cubicBezTo>
                    <a:cubicBezTo>
                      <a:pt x="779" y="110"/>
                      <a:pt x="690" y="104"/>
                      <a:pt x="601" y="91"/>
                    </a:cubicBezTo>
                    <a:lnTo>
                      <a:pt x="601" y="91"/>
                    </a:lnTo>
                    <a:cubicBezTo>
                      <a:pt x="660" y="145"/>
                      <a:pt x="721" y="198"/>
                      <a:pt x="782" y="252"/>
                    </a:cubicBezTo>
                    <a:cubicBezTo>
                      <a:pt x="518" y="321"/>
                      <a:pt x="258" y="398"/>
                      <a:pt x="0" y="483"/>
                    </a:cubicBezTo>
                    <a:cubicBezTo>
                      <a:pt x="245" y="560"/>
                      <a:pt x="481" y="670"/>
                      <a:pt x="710" y="777"/>
                    </a:cubicBezTo>
                    <a:cubicBezTo>
                      <a:pt x="740" y="791"/>
                      <a:pt x="764" y="814"/>
                      <a:pt x="776" y="844"/>
                    </a:cubicBezTo>
                    <a:lnTo>
                      <a:pt x="820" y="824"/>
                    </a:lnTo>
                    <a:cubicBezTo>
                      <a:pt x="898" y="788"/>
                      <a:pt x="982" y="747"/>
                      <a:pt x="1044" y="686"/>
                    </a:cubicBezTo>
                    <a:cubicBezTo>
                      <a:pt x="1208" y="466"/>
                      <a:pt x="1363" y="239"/>
                      <a:pt x="1509" y="5"/>
                    </a:cubicBezTo>
                    <a:cubicBezTo>
                      <a:pt x="1495" y="2"/>
                      <a:pt x="1480" y="1"/>
                      <a:pt x="146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3"/>
              <p:cNvSpPr/>
              <p:nvPr/>
            </p:nvSpPr>
            <p:spPr>
              <a:xfrm>
                <a:off x="3889425" y="352375"/>
                <a:ext cx="879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661" extrusionOk="0">
                    <a:moveTo>
                      <a:pt x="1255" y="1"/>
                    </a:moveTo>
                    <a:cubicBezTo>
                      <a:pt x="924" y="163"/>
                      <a:pt x="601" y="341"/>
                      <a:pt x="285" y="532"/>
                    </a:cubicBezTo>
                    <a:cubicBezTo>
                      <a:pt x="20" y="693"/>
                      <a:pt x="0" y="1063"/>
                      <a:pt x="263" y="1238"/>
                    </a:cubicBezTo>
                    <a:lnTo>
                      <a:pt x="895" y="1660"/>
                    </a:lnTo>
                    <a:cubicBezTo>
                      <a:pt x="1271" y="1318"/>
                      <a:pt x="1715" y="1063"/>
                      <a:pt x="2200" y="913"/>
                    </a:cubicBezTo>
                    <a:cubicBezTo>
                      <a:pt x="2424" y="845"/>
                      <a:pt x="2661" y="813"/>
                      <a:pt x="2876" y="719"/>
                    </a:cubicBezTo>
                    <a:cubicBezTo>
                      <a:pt x="3102" y="509"/>
                      <a:pt x="3315" y="287"/>
                      <a:pt x="3517" y="53"/>
                    </a:cubicBezTo>
                    <a:lnTo>
                      <a:pt x="3517" y="53"/>
                    </a:lnTo>
                    <a:cubicBezTo>
                      <a:pt x="3278" y="163"/>
                      <a:pt x="3039" y="275"/>
                      <a:pt x="2776" y="315"/>
                    </a:cubicBezTo>
                    <a:cubicBezTo>
                      <a:pt x="2694" y="328"/>
                      <a:pt x="2613" y="333"/>
                      <a:pt x="2531" y="333"/>
                    </a:cubicBezTo>
                    <a:cubicBezTo>
                      <a:pt x="2091" y="333"/>
                      <a:pt x="1659" y="167"/>
                      <a:pt x="12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3"/>
              <p:cNvSpPr/>
              <p:nvPr/>
            </p:nvSpPr>
            <p:spPr>
              <a:xfrm>
                <a:off x="3889325" y="238100"/>
                <a:ext cx="141075" cy="79875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3195" extrusionOk="0">
                    <a:moveTo>
                      <a:pt x="555" y="1"/>
                    </a:moveTo>
                    <a:cubicBezTo>
                      <a:pt x="312" y="1"/>
                      <a:pt x="179" y="180"/>
                      <a:pt x="161" y="370"/>
                    </a:cubicBezTo>
                    <a:cubicBezTo>
                      <a:pt x="21" y="543"/>
                      <a:pt x="0" y="823"/>
                      <a:pt x="237" y="983"/>
                    </a:cubicBezTo>
                    <a:cubicBezTo>
                      <a:pt x="892" y="1427"/>
                      <a:pt x="1529" y="1892"/>
                      <a:pt x="2148" y="2381"/>
                    </a:cubicBezTo>
                    <a:cubicBezTo>
                      <a:pt x="2317" y="2308"/>
                      <a:pt x="2486" y="2276"/>
                      <a:pt x="2653" y="2276"/>
                    </a:cubicBezTo>
                    <a:cubicBezTo>
                      <a:pt x="3264" y="2276"/>
                      <a:pt x="3845" y="2703"/>
                      <a:pt x="4309" y="3083"/>
                    </a:cubicBezTo>
                    <a:cubicBezTo>
                      <a:pt x="4333" y="3102"/>
                      <a:pt x="4349" y="3129"/>
                      <a:pt x="4356" y="3159"/>
                    </a:cubicBezTo>
                    <a:cubicBezTo>
                      <a:pt x="4359" y="3159"/>
                      <a:pt x="4361" y="3159"/>
                      <a:pt x="4364" y="3159"/>
                    </a:cubicBezTo>
                    <a:cubicBezTo>
                      <a:pt x="4426" y="3159"/>
                      <a:pt x="4487" y="3170"/>
                      <a:pt x="4544" y="3195"/>
                    </a:cubicBezTo>
                    <a:cubicBezTo>
                      <a:pt x="4696" y="2936"/>
                      <a:pt x="4837" y="2672"/>
                      <a:pt x="4967" y="2401"/>
                    </a:cubicBezTo>
                    <a:cubicBezTo>
                      <a:pt x="4913" y="2347"/>
                      <a:pt x="4840" y="2332"/>
                      <a:pt x="4764" y="2332"/>
                    </a:cubicBezTo>
                    <a:cubicBezTo>
                      <a:pt x="4696" y="2332"/>
                      <a:pt x="4625" y="2344"/>
                      <a:pt x="4564" y="2354"/>
                    </a:cubicBezTo>
                    <a:cubicBezTo>
                      <a:pt x="4456" y="2372"/>
                      <a:pt x="4346" y="2382"/>
                      <a:pt x="4235" y="2382"/>
                    </a:cubicBezTo>
                    <a:cubicBezTo>
                      <a:pt x="4224" y="2382"/>
                      <a:pt x="4213" y="2382"/>
                      <a:pt x="4202" y="2381"/>
                    </a:cubicBezTo>
                    <a:cubicBezTo>
                      <a:pt x="3435" y="2365"/>
                      <a:pt x="2773" y="1840"/>
                      <a:pt x="2582" y="1097"/>
                    </a:cubicBezTo>
                    <a:cubicBezTo>
                      <a:pt x="2565" y="1033"/>
                      <a:pt x="2585" y="945"/>
                      <a:pt x="2659" y="925"/>
                    </a:cubicBezTo>
                    <a:cubicBezTo>
                      <a:pt x="2821" y="880"/>
                      <a:pt x="2986" y="858"/>
                      <a:pt x="3151" y="858"/>
                    </a:cubicBezTo>
                    <a:cubicBezTo>
                      <a:pt x="3435" y="858"/>
                      <a:pt x="3717" y="923"/>
                      <a:pt x="3975" y="1052"/>
                    </a:cubicBezTo>
                    <a:cubicBezTo>
                      <a:pt x="4176" y="1153"/>
                      <a:pt x="4357" y="1291"/>
                      <a:pt x="4508" y="1459"/>
                    </a:cubicBezTo>
                    <a:cubicBezTo>
                      <a:pt x="4672" y="1641"/>
                      <a:pt x="4782" y="1869"/>
                      <a:pt x="4978" y="2022"/>
                    </a:cubicBezTo>
                    <a:cubicBezTo>
                      <a:pt x="5011" y="2045"/>
                      <a:pt x="5030" y="2085"/>
                      <a:pt x="5028" y="2125"/>
                    </a:cubicBezTo>
                    <a:cubicBezTo>
                      <a:pt x="5046" y="2135"/>
                      <a:pt x="5065" y="2145"/>
                      <a:pt x="5082" y="2156"/>
                    </a:cubicBezTo>
                    <a:cubicBezTo>
                      <a:pt x="5299" y="1675"/>
                      <a:pt x="5486" y="1182"/>
                      <a:pt x="5642" y="677"/>
                    </a:cubicBezTo>
                    <a:cubicBezTo>
                      <a:pt x="5632" y="673"/>
                      <a:pt x="5621" y="667"/>
                      <a:pt x="5612" y="658"/>
                    </a:cubicBezTo>
                    <a:cubicBezTo>
                      <a:pt x="5404" y="718"/>
                      <a:pt x="5189" y="752"/>
                      <a:pt x="4974" y="752"/>
                    </a:cubicBezTo>
                    <a:cubicBezTo>
                      <a:pt x="4804" y="752"/>
                      <a:pt x="4635" y="731"/>
                      <a:pt x="4470" y="682"/>
                    </a:cubicBezTo>
                    <a:cubicBezTo>
                      <a:pt x="4120" y="579"/>
                      <a:pt x="3815" y="364"/>
                      <a:pt x="3619" y="61"/>
                    </a:cubicBezTo>
                    <a:cubicBezTo>
                      <a:pt x="2602" y="41"/>
                      <a:pt x="1583" y="21"/>
                      <a:pt x="566" y="1"/>
                    </a:cubicBezTo>
                    <a:cubicBezTo>
                      <a:pt x="562" y="1"/>
                      <a:pt x="559" y="1"/>
                      <a:pt x="5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3"/>
              <p:cNvSpPr/>
              <p:nvPr/>
            </p:nvSpPr>
            <p:spPr>
              <a:xfrm>
                <a:off x="5010275" y="348400"/>
                <a:ext cx="59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46" extrusionOk="0">
                    <a:moveTo>
                      <a:pt x="114" y="0"/>
                    </a:moveTo>
                    <a:cubicBezTo>
                      <a:pt x="87" y="27"/>
                      <a:pt x="59" y="53"/>
                      <a:pt x="34" y="81"/>
                    </a:cubicBezTo>
                    <a:cubicBezTo>
                      <a:pt x="23" y="103"/>
                      <a:pt x="13" y="124"/>
                      <a:pt x="1" y="146"/>
                    </a:cubicBezTo>
                    <a:cubicBezTo>
                      <a:pt x="78" y="116"/>
                      <a:pt x="158" y="86"/>
                      <a:pt x="237" y="57"/>
                    </a:cubicBezTo>
                    <a:cubicBezTo>
                      <a:pt x="196" y="38"/>
                      <a:pt x="155" y="19"/>
                      <a:pt x="114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3"/>
              <p:cNvSpPr/>
              <p:nvPr/>
            </p:nvSpPr>
            <p:spPr>
              <a:xfrm>
                <a:off x="5017800" y="353850"/>
                <a:ext cx="164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90" extrusionOk="0">
                    <a:moveTo>
                      <a:pt x="273" y="0"/>
                    </a:moveTo>
                    <a:cubicBezTo>
                      <a:pt x="181" y="30"/>
                      <a:pt x="91" y="61"/>
                      <a:pt x="1" y="94"/>
                    </a:cubicBezTo>
                    <a:cubicBezTo>
                      <a:pt x="222" y="111"/>
                      <a:pt x="445" y="128"/>
                      <a:pt x="658" y="189"/>
                    </a:cubicBezTo>
                    <a:cubicBezTo>
                      <a:pt x="530" y="125"/>
                      <a:pt x="402" y="63"/>
                      <a:pt x="27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3"/>
              <p:cNvSpPr/>
              <p:nvPr/>
            </p:nvSpPr>
            <p:spPr>
              <a:xfrm>
                <a:off x="4847000" y="247525"/>
                <a:ext cx="231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585" extrusionOk="0">
                    <a:moveTo>
                      <a:pt x="926" y="0"/>
                    </a:moveTo>
                    <a:cubicBezTo>
                      <a:pt x="617" y="0"/>
                      <a:pt x="309" y="0"/>
                      <a:pt x="1" y="1"/>
                    </a:cubicBezTo>
                    <a:cubicBezTo>
                      <a:pt x="294" y="129"/>
                      <a:pt x="551" y="330"/>
                      <a:pt x="745" y="584"/>
                    </a:cubicBezTo>
                    <a:lnTo>
                      <a:pt x="757" y="580"/>
                    </a:lnTo>
                    <a:cubicBezTo>
                      <a:pt x="763" y="578"/>
                      <a:pt x="770" y="576"/>
                      <a:pt x="776" y="574"/>
                    </a:cubicBezTo>
                    <a:cubicBezTo>
                      <a:pt x="829" y="384"/>
                      <a:pt x="880" y="193"/>
                      <a:pt x="92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3"/>
              <p:cNvSpPr/>
              <p:nvPr/>
            </p:nvSpPr>
            <p:spPr>
              <a:xfrm>
                <a:off x="4984900" y="340950"/>
                <a:ext cx="212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98" extrusionOk="0">
                    <a:moveTo>
                      <a:pt x="477" y="0"/>
                    </a:moveTo>
                    <a:cubicBezTo>
                      <a:pt x="347" y="208"/>
                      <a:pt x="198" y="401"/>
                      <a:pt x="30" y="580"/>
                    </a:cubicBezTo>
                    <a:cubicBezTo>
                      <a:pt x="22" y="589"/>
                      <a:pt x="12" y="598"/>
                      <a:pt x="1" y="604"/>
                    </a:cubicBezTo>
                    <a:cubicBezTo>
                      <a:pt x="12" y="702"/>
                      <a:pt x="18" y="800"/>
                      <a:pt x="15" y="898"/>
                    </a:cubicBezTo>
                    <a:cubicBezTo>
                      <a:pt x="153" y="828"/>
                      <a:pt x="291" y="759"/>
                      <a:pt x="430" y="695"/>
                    </a:cubicBezTo>
                    <a:cubicBezTo>
                      <a:pt x="439" y="687"/>
                      <a:pt x="447" y="681"/>
                      <a:pt x="457" y="675"/>
                    </a:cubicBezTo>
                    <a:cubicBezTo>
                      <a:pt x="494" y="655"/>
                      <a:pt x="532" y="638"/>
                      <a:pt x="571" y="624"/>
                    </a:cubicBezTo>
                    <a:cubicBezTo>
                      <a:pt x="568" y="582"/>
                      <a:pt x="587" y="540"/>
                      <a:pt x="621" y="515"/>
                    </a:cubicBezTo>
                    <a:cubicBezTo>
                      <a:pt x="636" y="503"/>
                      <a:pt x="649" y="492"/>
                      <a:pt x="663" y="479"/>
                    </a:cubicBezTo>
                    <a:cubicBezTo>
                      <a:pt x="664" y="455"/>
                      <a:pt x="671" y="433"/>
                      <a:pt x="684" y="414"/>
                    </a:cubicBezTo>
                    <a:cubicBezTo>
                      <a:pt x="728" y="345"/>
                      <a:pt x="777" y="280"/>
                      <a:pt x="830" y="219"/>
                    </a:cubicBezTo>
                    <a:cubicBezTo>
                      <a:pt x="837" y="202"/>
                      <a:pt x="844" y="185"/>
                      <a:pt x="850" y="169"/>
                    </a:cubicBezTo>
                    <a:cubicBezTo>
                      <a:pt x="726" y="112"/>
                      <a:pt x="601" y="56"/>
                      <a:pt x="47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3"/>
              <p:cNvSpPr/>
              <p:nvPr/>
            </p:nvSpPr>
            <p:spPr>
              <a:xfrm>
                <a:off x="4313350" y="244650"/>
                <a:ext cx="181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133" extrusionOk="0">
                    <a:moveTo>
                      <a:pt x="1" y="1"/>
                    </a:moveTo>
                    <a:cubicBezTo>
                      <a:pt x="170" y="22"/>
                      <a:pt x="337" y="54"/>
                      <a:pt x="501" y="85"/>
                    </a:cubicBezTo>
                    <a:cubicBezTo>
                      <a:pt x="533" y="90"/>
                      <a:pt x="562" y="107"/>
                      <a:pt x="582" y="132"/>
                    </a:cubicBezTo>
                    <a:cubicBezTo>
                      <a:pt x="595" y="122"/>
                      <a:pt x="608" y="112"/>
                      <a:pt x="619" y="102"/>
                    </a:cubicBezTo>
                    <a:cubicBezTo>
                      <a:pt x="655" y="73"/>
                      <a:pt x="691" y="42"/>
                      <a:pt x="725" y="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3"/>
              <p:cNvSpPr/>
              <p:nvPr/>
            </p:nvSpPr>
            <p:spPr>
              <a:xfrm>
                <a:off x="4562900" y="24680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8" y="1"/>
                    </a:moveTo>
                    <a:cubicBezTo>
                      <a:pt x="6" y="9"/>
                      <a:pt x="3" y="19"/>
                      <a:pt x="1" y="27"/>
                    </a:cubicBezTo>
                    <a:cubicBezTo>
                      <a:pt x="11" y="18"/>
                      <a:pt x="21" y="9"/>
                      <a:pt x="3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3"/>
              <p:cNvSpPr/>
              <p:nvPr/>
            </p:nvSpPr>
            <p:spPr>
              <a:xfrm>
                <a:off x="4926525" y="624925"/>
                <a:ext cx="907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1000" extrusionOk="0">
                    <a:moveTo>
                      <a:pt x="2392" y="0"/>
                    </a:moveTo>
                    <a:cubicBezTo>
                      <a:pt x="2372" y="15"/>
                      <a:pt x="2347" y="23"/>
                      <a:pt x="2322" y="23"/>
                    </a:cubicBezTo>
                    <a:cubicBezTo>
                      <a:pt x="2315" y="23"/>
                      <a:pt x="2307" y="22"/>
                      <a:pt x="2299" y="20"/>
                    </a:cubicBezTo>
                    <a:cubicBezTo>
                      <a:pt x="2260" y="14"/>
                      <a:pt x="2222" y="11"/>
                      <a:pt x="2184" y="11"/>
                    </a:cubicBezTo>
                    <a:cubicBezTo>
                      <a:pt x="1924" y="11"/>
                      <a:pt x="1692" y="152"/>
                      <a:pt x="1484" y="305"/>
                    </a:cubicBezTo>
                    <a:cubicBezTo>
                      <a:pt x="1246" y="480"/>
                      <a:pt x="1017" y="657"/>
                      <a:pt x="745" y="778"/>
                    </a:cubicBezTo>
                    <a:cubicBezTo>
                      <a:pt x="506" y="884"/>
                      <a:pt x="257" y="952"/>
                      <a:pt x="1" y="1000"/>
                    </a:cubicBezTo>
                    <a:cubicBezTo>
                      <a:pt x="1211" y="958"/>
                      <a:pt x="2421" y="917"/>
                      <a:pt x="3630" y="872"/>
                    </a:cubicBezTo>
                    <a:cubicBezTo>
                      <a:pt x="3224" y="573"/>
                      <a:pt x="2811" y="282"/>
                      <a:pt x="23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3"/>
              <p:cNvSpPr/>
              <p:nvPr/>
            </p:nvSpPr>
            <p:spPr>
              <a:xfrm>
                <a:off x="4564525" y="637375"/>
                <a:ext cx="349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898" extrusionOk="0">
                    <a:moveTo>
                      <a:pt x="1327" y="1"/>
                    </a:moveTo>
                    <a:cubicBezTo>
                      <a:pt x="867" y="260"/>
                      <a:pt x="425" y="548"/>
                      <a:pt x="1" y="862"/>
                    </a:cubicBezTo>
                    <a:cubicBezTo>
                      <a:pt x="7" y="873"/>
                      <a:pt x="11" y="884"/>
                      <a:pt x="14" y="896"/>
                    </a:cubicBezTo>
                    <a:lnTo>
                      <a:pt x="17" y="897"/>
                    </a:lnTo>
                    <a:cubicBezTo>
                      <a:pt x="469" y="888"/>
                      <a:pt x="922" y="877"/>
                      <a:pt x="1375" y="867"/>
                    </a:cubicBezTo>
                    <a:cubicBezTo>
                      <a:pt x="1358" y="635"/>
                      <a:pt x="1395" y="399"/>
                      <a:pt x="1332" y="171"/>
                    </a:cubicBezTo>
                    <a:cubicBezTo>
                      <a:pt x="1319" y="132"/>
                      <a:pt x="1326" y="89"/>
                      <a:pt x="1353" y="58"/>
                    </a:cubicBezTo>
                    <a:cubicBezTo>
                      <a:pt x="1343" y="39"/>
                      <a:pt x="1334" y="20"/>
                      <a:pt x="132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3"/>
              <p:cNvSpPr/>
              <p:nvPr/>
            </p:nvSpPr>
            <p:spPr>
              <a:xfrm>
                <a:off x="4603600" y="624375"/>
                <a:ext cx="338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59" extrusionOk="0">
                    <a:moveTo>
                      <a:pt x="811" y="1"/>
                    </a:moveTo>
                    <a:cubicBezTo>
                      <a:pt x="536" y="119"/>
                      <a:pt x="266" y="250"/>
                      <a:pt x="0" y="391"/>
                    </a:cubicBezTo>
                    <a:cubicBezTo>
                      <a:pt x="23" y="534"/>
                      <a:pt x="182" y="608"/>
                      <a:pt x="298" y="668"/>
                    </a:cubicBezTo>
                    <a:cubicBezTo>
                      <a:pt x="407" y="722"/>
                      <a:pt x="510" y="786"/>
                      <a:pt x="606" y="859"/>
                    </a:cubicBezTo>
                    <a:cubicBezTo>
                      <a:pt x="784" y="995"/>
                      <a:pt x="934" y="1165"/>
                      <a:pt x="1048" y="1359"/>
                    </a:cubicBezTo>
                    <a:lnTo>
                      <a:pt x="1353" y="1351"/>
                    </a:lnTo>
                    <a:cubicBezTo>
                      <a:pt x="1151" y="1008"/>
                      <a:pt x="1029" y="597"/>
                      <a:pt x="934" y="229"/>
                    </a:cubicBezTo>
                    <a:cubicBezTo>
                      <a:pt x="926" y="200"/>
                      <a:pt x="929" y="168"/>
                      <a:pt x="942" y="140"/>
                    </a:cubicBezTo>
                    <a:cubicBezTo>
                      <a:pt x="889" y="104"/>
                      <a:pt x="845" y="56"/>
                      <a:pt x="81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3"/>
              <p:cNvSpPr/>
              <p:nvPr/>
            </p:nvSpPr>
            <p:spPr>
              <a:xfrm>
                <a:off x="3902250" y="635800"/>
                <a:ext cx="179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224" extrusionOk="0">
                    <a:moveTo>
                      <a:pt x="471" y="0"/>
                    </a:moveTo>
                    <a:lnTo>
                      <a:pt x="168" y="256"/>
                    </a:lnTo>
                    <a:cubicBezTo>
                      <a:pt x="10" y="389"/>
                      <a:pt x="1" y="561"/>
                      <a:pt x="71" y="701"/>
                    </a:cubicBezTo>
                    <a:cubicBezTo>
                      <a:pt x="4" y="935"/>
                      <a:pt x="122" y="1224"/>
                      <a:pt x="435" y="1224"/>
                    </a:cubicBezTo>
                    <a:lnTo>
                      <a:pt x="718" y="1224"/>
                    </a:lnTo>
                    <a:cubicBezTo>
                      <a:pt x="682" y="1139"/>
                      <a:pt x="651" y="1052"/>
                      <a:pt x="626" y="962"/>
                    </a:cubicBezTo>
                    <a:cubicBezTo>
                      <a:pt x="539" y="664"/>
                      <a:pt x="499" y="352"/>
                      <a:pt x="475" y="43"/>
                    </a:cubicBezTo>
                    <a:cubicBezTo>
                      <a:pt x="474" y="29"/>
                      <a:pt x="473" y="14"/>
                      <a:pt x="47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3"/>
              <p:cNvSpPr/>
              <p:nvPr/>
            </p:nvSpPr>
            <p:spPr>
              <a:xfrm>
                <a:off x="3883350" y="240725"/>
                <a:ext cx="1215025" cy="425675"/>
              </a:xfrm>
              <a:custGeom>
                <a:avLst/>
                <a:gdLst/>
                <a:ahLst/>
                <a:cxnLst/>
                <a:rect l="l" t="t" r="r" b="b"/>
                <a:pathLst>
                  <a:path w="48601" h="17027" extrusionOk="0">
                    <a:moveTo>
                      <a:pt x="24309" y="424"/>
                    </a:moveTo>
                    <a:cubicBezTo>
                      <a:pt x="24394" y="424"/>
                      <a:pt x="24435" y="524"/>
                      <a:pt x="24423" y="595"/>
                    </a:cubicBezTo>
                    <a:cubicBezTo>
                      <a:pt x="24289" y="1373"/>
                      <a:pt x="23893" y="2082"/>
                      <a:pt x="23300" y="2604"/>
                    </a:cubicBezTo>
                    <a:cubicBezTo>
                      <a:pt x="23123" y="2758"/>
                      <a:pt x="22919" y="2882"/>
                      <a:pt x="22762" y="3057"/>
                    </a:cubicBezTo>
                    <a:cubicBezTo>
                      <a:pt x="22642" y="3341"/>
                      <a:pt x="22537" y="3631"/>
                      <a:pt x="22447" y="3926"/>
                    </a:cubicBezTo>
                    <a:cubicBezTo>
                      <a:pt x="22621" y="3729"/>
                      <a:pt x="22795" y="3528"/>
                      <a:pt x="23018" y="3384"/>
                    </a:cubicBezTo>
                    <a:cubicBezTo>
                      <a:pt x="23480" y="3088"/>
                      <a:pt x="24056" y="3064"/>
                      <a:pt x="24588" y="3050"/>
                    </a:cubicBezTo>
                    <a:cubicBezTo>
                      <a:pt x="24589" y="3050"/>
                      <a:pt x="24590" y="3050"/>
                      <a:pt x="24591" y="3050"/>
                    </a:cubicBezTo>
                    <a:cubicBezTo>
                      <a:pt x="24656" y="3050"/>
                      <a:pt x="24730" y="3114"/>
                      <a:pt x="24722" y="3183"/>
                    </a:cubicBezTo>
                    <a:cubicBezTo>
                      <a:pt x="24672" y="3603"/>
                      <a:pt x="24393" y="3941"/>
                      <a:pt x="24023" y="4132"/>
                    </a:cubicBezTo>
                    <a:cubicBezTo>
                      <a:pt x="23648" y="4326"/>
                      <a:pt x="23222" y="4357"/>
                      <a:pt x="22805" y="4357"/>
                    </a:cubicBezTo>
                    <a:cubicBezTo>
                      <a:pt x="22717" y="4357"/>
                      <a:pt x="22630" y="4355"/>
                      <a:pt x="22544" y="4354"/>
                    </a:cubicBezTo>
                    <a:cubicBezTo>
                      <a:pt x="22512" y="4354"/>
                      <a:pt x="22480" y="4342"/>
                      <a:pt x="22457" y="4320"/>
                    </a:cubicBezTo>
                    <a:cubicBezTo>
                      <a:pt x="22446" y="4332"/>
                      <a:pt x="22436" y="4343"/>
                      <a:pt x="22425" y="4356"/>
                    </a:cubicBezTo>
                    <a:cubicBezTo>
                      <a:pt x="22369" y="4421"/>
                      <a:pt x="22309" y="4492"/>
                      <a:pt x="22277" y="4574"/>
                    </a:cubicBezTo>
                    <a:cubicBezTo>
                      <a:pt x="22217" y="4842"/>
                      <a:pt x="22168" y="5112"/>
                      <a:pt x="22131" y="5384"/>
                    </a:cubicBezTo>
                    <a:cubicBezTo>
                      <a:pt x="22217" y="5367"/>
                      <a:pt x="22301" y="5277"/>
                      <a:pt x="22360" y="5227"/>
                    </a:cubicBezTo>
                    <a:cubicBezTo>
                      <a:pt x="22443" y="5155"/>
                      <a:pt x="22535" y="5094"/>
                      <a:pt x="22633" y="5046"/>
                    </a:cubicBezTo>
                    <a:cubicBezTo>
                      <a:pt x="22847" y="4943"/>
                      <a:pt x="23083" y="4887"/>
                      <a:pt x="23318" y="4851"/>
                    </a:cubicBezTo>
                    <a:cubicBezTo>
                      <a:pt x="23428" y="4835"/>
                      <a:pt x="23539" y="4826"/>
                      <a:pt x="23650" y="4826"/>
                    </a:cubicBezTo>
                    <a:cubicBezTo>
                      <a:pt x="24016" y="4826"/>
                      <a:pt x="24373" y="4925"/>
                      <a:pt x="24650" y="5187"/>
                    </a:cubicBezTo>
                    <a:cubicBezTo>
                      <a:pt x="24706" y="5241"/>
                      <a:pt x="24696" y="5322"/>
                      <a:pt x="24650" y="5377"/>
                    </a:cubicBezTo>
                    <a:cubicBezTo>
                      <a:pt x="24346" y="5732"/>
                      <a:pt x="23938" y="5847"/>
                      <a:pt x="23509" y="5847"/>
                    </a:cubicBezTo>
                    <a:cubicBezTo>
                      <a:pt x="23120" y="5847"/>
                      <a:pt x="22715" y="5752"/>
                      <a:pt x="22357" y="5654"/>
                    </a:cubicBezTo>
                    <a:cubicBezTo>
                      <a:pt x="22327" y="5647"/>
                      <a:pt x="22302" y="5629"/>
                      <a:pt x="22284" y="5604"/>
                    </a:cubicBezTo>
                    <a:cubicBezTo>
                      <a:pt x="22225" y="5632"/>
                      <a:pt x="22162" y="5647"/>
                      <a:pt x="22098" y="5649"/>
                    </a:cubicBezTo>
                    <a:cubicBezTo>
                      <a:pt x="22065" y="5946"/>
                      <a:pt x="22043" y="6245"/>
                      <a:pt x="22035" y="6545"/>
                    </a:cubicBezTo>
                    <a:cubicBezTo>
                      <a:pt x="22061" y="6555"/>
                      <a:pt x="22087" y="6559"/>
                      <a:pt x="22113" y="6559"/>
                    </a:cubicBezTo>
                    <a:cubicBezTo>
                      <a:pt x="22223" y="6559"/>
                      <a:pt x="22334" y="6481"/>
                      <a:pt x="22422" y="6424"/>
                    </a:cubicBezTo>
                    <a:cubicBezTo>
                      <a:pt x="22523" y="6357"/>
                      <a:pt x="22630" y="6299"/>
                      <a:pt x="22741" y="6252"/>
                    </a:cubicBezTo>
                    <a:cubicBezTo>
                      <a:pt x="22956" y="6161"/>
                      <a:pt x="23182" y="6117"/>
                      <a:pt x="23405" y="6117"/>
                    </a:cubicBezTo>
                    <a:cubicBezTo>
                      <a:pt x="23915" y="6117"/>
                      <a:pt x="24413" y="6346"/>
                      <a:pt x="24744" y="6764"/>
                    </a:cubicBezTo>
                    <a:cubicBezTo>
                      <a:pt x="24785" y="6815"/>
                      <a:pt x="24804" y="6903"/>
                      <a:pt x="24744" y="6952"/>
                    </a:cubicBezTo>
                    <a:cubicBezTo>
                      <a:pt x="24414" y="7225"/>
                      <a:pt x="23999" y="7374"/>
                      <a:pt x="23573" y="7374"/>
                    </a:cubicBezTo>
                    <a:cubicBezTo>
                      <a:pt x="23546" y="7374"/>
                      <a:pt x="23519" y="7373"/>
                      <a:pt x="23491" y="7372"/>
                    </a:cubicBezTo>
                    <a:cubicBezTo>
                      <a:pt x="23266" y="7363"/>
                      <a:pt x="23045" y="7311"/>
                      <a:pt x="22840" y="7219"/>
                    </a:cubicBezTo>
                    <a:cubicBezTo>
                      <a:pt x="22615" y="7119"/>
                      <a:pt x="22422" y="6956"/>
                      <a:pt x="22181" y="6896"/>
                    </a:cubicBezTo>
                    <a:cubicBezTo>
                      <a:pt x="22140" y="6888"/>
                      <a:pt x="22107" y="6860"/>
                      <a:pt x="22093" y="6821"/>
                    </a:cubicBezTo>
                    <a:cubicBezTo>
                      <a:pt x="22072" y="6821"/>
                      <a:pt x="22051" y="6819"/>
                      <a:pt x="22031" y="6816"/>
                    </a:cubicBezTo>
                    <a:lnTo>
                      <a:pt x="22031" y="6816"/>
                    </a:lnTo>
                    <a:cubicBezTo>
                      <a:pt x="22029" y="7343"/>
                      <a:pt x="22059" y="7871"/>
                      <a:pt x="22122" y="8395"/>
                    </a:cubicBezTo>
                    <a:cubicBezTo>
                      <a:pt x="22134" y="8395"/>
                      <a:pt x="22145" y="8396"/>
                      <a:pt x="22157" y="8400"/>
                    </a:cubicBezTo>
                    <a:cubicBezTo>
                      <a:pt x="22454" y="8150"/>
                      <a:pt x="22804" y="7964"/>
                      <a:pt x="23192" y="7912"/>
                    </a:cubicBezTo>
                    <a:cubicBezTo>
                      <a:pt x="23264" y="7902"/>
                      <a:pt x="23337" y="7897"/>
                      <a:pt x="23409" y="7897"/>
                    </a:cubicBezTo>
                    <a:cubicBezTo>
                      <a:pt x="23767" y="7897"/>
                      <a:pt x="24115" y="8018"/>
                      <a:pt x="24388" y="8259"/>
                    </a:cubicBezTo>
                    <a:cubicBezTo>
                      <a:pt x="24441" y="8306"/>
                      <a:pt x="24439" y="8401"/>
                      <a:pt x="24388" y="8448"/>
                    </a:cubicBezTo>
                    <a:cubicBezTo>
                      <a:pt x="24025" y="8783"/>
                      <a:pt x="23559" y="8957"/>
                      <a:pt x="23091" y="8957"/>
                    </a:cubicBezTo>
                    <a:cubicBezTo>
                      <a:pt x="22783" y="8957"/>
                      <a:pt x="22474" y="8882"/>
                      <a:pt x="22192" y="8729"/>
                    </a:cubicBezTo>
                    <a:lnTo>
                      <a:pt x="22184" y="8736"/>
                    </a:lnTo>
                    <a:cubicBezTo>
                      <a:pt x="22178" y="8742"/>
                      <a:pt x="22174" y="8746"/>
                      <a:pt x="22169" y="8750"/>
                    </a:cubicBezTo>
                    <a:cubicBezTo>
                      <a:pt x="22271" y="9449"/>
                      <a:pt x="22419" y="10139"/>
                      <a:pt x="22612" y="10817"/>
                    </a:cubicBezTo>
                    <a:cubicBezTo>
                      <a:pt x="22640" y="10917"/>
                      <a:pt x="22558" y="10982"/>
                      <a:pt x="22478" y="10982"/>
                    </a:cubicBezTo>
                    <a:cubicBezTo>
                      <a:pt x="22425" y="10982"/>
                      <a:pt x="22373" y="10954"/>
                      <a:pt x="22355" y="10888"/>
                    </a:cubicBezTo>
                    <a:cubicBezTo>
                      <a:pt x="22150" y="10170"/>
                      <a:pt x="21993" y="9440"/>
                      <a:pt x="21888" y="8702"/>
                    </a:cubicBezTo>
                    <a:cubicBezTo>
                      <a:pt x="21886" y="8702"/>
                      <a:pt x="21883" y="8702"/>
                      <a:pt x="21880" y="8702"/>
                    </a:cubicBezTo>
                    <a:cubicBezTo>
                      <a:pt x="21846" y="8702"/>
                      <a:pt x="21813" y="8690"/>
                      <a:pt x="21788" y="8665"/>
                    </a:cubicBezTo>
                    <a:cubicBezTo>
                      <a:pt x="21616" y="8500"/>
                      <a:pt x="21326" y="8513"/>
                      <a:pt x="21110" y="8439"/>
                    </a:cubicBezTo>
                    <a:cubicBezTo>
                      <a:pt x="20881" y="8358"/>
                      <a:pt x="20668" y="8241"/>
                      <a:pt x="20477" y="8091"/>
                    </a:cubicBezTo>
                    <a:cubicBezTo>
                      <a:pt x="20046" y="7759"/>
                      <a:pt x="19733" y="7307"/>
                      <a:pt x="19428" y="6861"/>
                    </a:cubicBezTo>
                    <a:cubicBezTo>
                      <a:pt x="19368" y="6775"/>
                      <a:pt x="19448" y="6663"/>
                      <a:pt x="19543" y="6660"/>
                    </a:cubicBezTo>
                    <a:cubicBezTo>
                      <a:pt x="19564" y="6659"/>
                      <a:pt x="19584" y="6659"/>
                      <a:pt x="19605" y="6659"/>
                    </a:cubicBezTo>
                    <a:cubicBezTo>
                      <a:pt x="20127" y="6659"/>
                      <a:pt x="20696" y="6813"/>
                      <a:pt x="21090" y="7167"/>
                    </a:cubicBezTo>
                    <a:cubicBezTo>
                      <a:pt x="21442" y="7484"/>
                      <a:pt x="21542" y="7976"/>
                      <a:pt x="21841" y="8330"/>
                    </a:cubicBezTo>
                    <a:cubicBezTo>
                      <a:pt x="21780" y="7792"/>
                      <a:pt x="21754" y="7251"/>
                      <a:pt x="21765" y="6711"/>
                    </a:cubicBezTo>
                    <a:lnTo>
                      <a:pt x="21765" y="6711"/>
                    </a:lnTo>
                    <a:cubicBezTo>
                      <a:pt x="21764" y="6711"/>
                      <a:pt x="21762" y="6711"/>
                      <a:pt x="21761" y="6711"/>
                    </a:cubicBezTo>
                    <a:cubicBezTo>
                      <a:pt x="21727" y="6711"/>
                      <a:pt x="21695" y="6698"/>
                      <a:pt x="21670" y="6675"/>
                    </a:cubicBezTo>
                    <a:cubicBezTo>
                      <a:pt x="21484" y="6507"/>
                      <a:pt x="21217" y="6486"/>
                      <a:pt x="20983" y="6428"/>
                    </a:cubicBezTo>
                    <a:cubicBezTo>
                      <a:pt x="20747" y="6371"/>
                      <a:pt x="20524" y="6268"/>
                      <a:pt x="20329" y="6124"/>
                    </a:cubicBezTo>
                    <a:cubicBezTo>
                      <a:pt x="19889" y="5803"/>
                      <a:pt x="19599" y="5340"/>
                      <a:pt x="19339" y="4873"/>
                    </a:cubicBezTo>
                    <a:cubicBezTo>
                      <a:pt x="19300" y="4805"/>
                      <a:pt x="19330" y="4690"/>
                      <a:pt x="19418" y="4676"/>
                    </a:cubicBezTo>
                    <a:cubicBezTo>
                      <a:pt x="19457" y="4670"/>
                      <a:pt x="19496" y="4667"/>
                      <a:pt x="19535" y="4667"/>
                    </a:cubicBezTo>
                    <a:cubicBezTo>
                      <a:pt x="19760" y="4667"/>
                      <a:pt x="19975" y="4760"/>
                      <a:pt x="20186" y="4839"/>
                    </a:cubicBezTo>
                    <a:cubicBezTo>
                      <a:pt x="20409" y="4922"/>
                      <a:pt x="20633" y="5015"/>
                      <a:pt x="20834" y="5144"/>
                    </a:cubicBezTo>
                    <a:cubicBezTo>
                      <a:pt x="21265" y="5419"/>
                      <a:pt x="21504" y="5843"/>
                      <a:pt x="21722" y="6293"/>
                    </a:cubicBezTo>
                    <a:cubicBezTo>
                      <a:pt x="21738" y="6323"/>
                      <a:pt x="21741" y="6358"/>
                      <a:pt x="21732" y="6391"/>
                    </a:cubicBezTo>
                    <a:cubicBezTo>
                      <a:pt x="21746" y="6399"/>
                      <a:pt x="21761" y="6409"/>
                      <a:pt x="21774" y="6419"/>
                    </a:cubicBezTo>
                    <a:cubicBezTo>
                      <a:pt x="21789" y="6097"/>
                      <a:pt x="21817" y="5777"/>
                      <a:pt x="21858" y="5458"/>
                    </a:cubicBezTo>
                    <a:cubicBezTo>
                      <a:pt x="21646" y="5241"/>
                      <a:pt x="21361" y="5129"/>
                      <a:pt x="21094" y="4993"/>
                    </a:cubicBezTo>
                    <a:cubicBezTo>
                      <a:pt x="20841" y="4863"/>
                      <a:pt x="20612" y="4698"/>
                      <a:pt x="20427" y="4479"/>
                    </a:cubicBezTo>
                    <a:cubicBezTo>
                      <a:pt x="20055" y="4039"/>
                      <a:pt x="19860" y="3485"/>
                      <a:pt x="19679" y="2945"/>
                    </a:cubicBezTo>
                    <a:cubicBezTo>
                      <a:pt x="19651" y="2861"/>
                      <a:pt x="19726" y="2778"/>
                      <a:pt x="19809" y="2776"/>
                    </a:cubicBezTo>
                    <a:cubicBezTo>
                      <a:pt x="19813" y="2776"/>
                      <a:pt x="19816" y="2776"/>
                      <a:pt x="19820" y="2776"/>
                    </a:cubicBezTo>
                    <a:cubicBezTo>
                      <a:pt x="20056" y="2776"/>
                      <a:pt x="20302" y="2900"/>
                      <a:pt x="20497" y="3024"/>
                    </a:cubicBezTo>
                    <a:cubicBezTo>
                      <a:pt x="20700" y="3154"/>
                      <a:pt x="20881" y="3315"/>
                      <a:pt x="21033" y="3501"/>
                    </a:cubicBezTo>
                    <a:cubicBezTo>
                      <a:pt x="21370" y="3915"/>
                      <a:pt x="21563" y="4420"/>
                      <a:pt x="21659" y="4941"/>
                    </a:cubicBezTo>
                    <a:cubicBezTo>
                      <a:pt x="21661" y="4953"/>
                      <a:pt x="21661" y="4966"/>
                      <a:pt x="21661" y="4979"/>
                    </a:cubicBezTo>
                    <a:cubicBezTo>
                      <a:pt x="21746" y="5028"/>
                      <a:pt x="21827" y="5082"/>
                      <a:pt x="21904" y="5143"/>
                    </a:cubicBezTo>
                    <a:cubicBezTo>
                      <a:pt x="21929" y="4991"/>
                      <a:pt x="21957" y="4839"/>
                      <a:pt x="21988" y="4688"/>
                    </a:cubicBezTo>
                    <a:cubicBezTo>
                      <a:pt x="21987" y="4677"/>
                      <a:pt x="21987" y="4666"/>
                      <a:pt x="21988" y="4656"/>
                    </a:cubicBezTo>
                    <a:cubicBezTo>
                      <a:pt x="21993" y="4614"/>
                      <a:pt x="22003" y="4574"/>
                      <a:pt x="22016" y="4534"/>
                    </a:cubicBezTo>
                    <a:cubicBezTo>
                      <a:pt x="21980" y="4510"/>
                      <a:pt x="21957" y="4471"/>
                      <a:pt x="21957" y="4427"/>
                    </a:cubicBezTo>
                    <a:cubicBezTo>
                      <a:pt x="21957" y="4409"/>
                      <a:pt x="21955" y="4391"/>
                      <a:pt x="21953" y="4373"/>
                    </a:cubicBezTo>
                    <a:cubicBezTo>
                      <a:pt x="21936" y="4358"/>
                      <a:pt x="21922" y="4339"/>
                      <a:pt x="21914" y="4317"/>
                    </a:cubicBezTo>
                    <a:cubicBezTo>
                      <a:pt x="21885" y="4241"/>
                      <a:pt x="21862" y="4162"/>
                      <a:pt x="21846" y="4083"/>
                    </a:cubicBezTo>
                    <a:cubicBezTo>
                      <a:pt x="21773" y="3962"/>
                      <a:pt x="21678" y="3850"/>
                      <a:pt x="21593" y="3741"/>
                    </a:cubicBezTo>
                    <a:cubicBezTo>
                      <a:pt x="21093" y="3111"/>
                      <a:pt x="20863" y="2308"/>
                      <a:pt x="20955" y="1509"/>
                    </a:cubicBezTo>
                    <a:cubicBezTo>
                      <a:pt x="20964" y="1434"/>
                      <a:pt x="21015" y="1376"/>
                      <a:pt x="21088" y="1376"/>
                    </a:cubicBezTo>
                    <a:cubicBezTo>
                      <a:pt x="21099" y="1376"/>
                      <a:pt x="21111" y="1377"/>
                      <a:pt x="21124" y="1380"/>
                    </a:cubicBezTo>
                    <a:cubicBezTo>
                      <a:pt x="21377" y="1441"/>
                      <a:pt x="21522" y="1667"/>
                      <a:pt x="21643" y="1880"/>
                    </a:cubicBezTo>
                    <a:cubicBezTo>
                      <a:pt x="21773" y="2110"/>
                      <a:pt x="21874" y="2355"/>
                      <a:pt x="21945" y="2610"/>
                    </a:cubicBezTo>
                    <a:cubicBezTo>
                      <a:pt x="22017" y="2875"/>
                      <a:pt x="22050" y="3146"/>
                      <a:pt x="22059" y="3419"/>
                    </a:cubicBezTo>
                    <a:cubicBezTo>
                      <a:pt x="22066" y="3616"/>
                      <a:pt x="22068" y="3813"/>
                      <a:pt x="22103" y="4004"/>
                    </a:cubicBezTo>
                    <a:cubicBezTo>
                      <a:pt x="22115" y="4025"/>
                      <a:pt x="22126" y="4047"/>
                      <a:pt x="22136" y="4069"/>
                    </a:cubicBezTo>
                    <a:cubicBezTo>
                      <a:pt x="22221" y="3760"/>
                      <a:pt x="22322" y="3454"/>
                      <a:pt x="22439" y="3155"/>
                    </a:cubicBezTo>
                    <a:cubicBezTo>
                      <a:pt x="22413" y="3138"/>
                      <a:pt x="22396" y="3111"/>
                      <a:pt x="22390" y="3080"/>
                    </a:cubicBezTo>
                    <a:cubicBezTo>
                      <a:pt x="22241" y="2483"/>
                      <a:pt x="22320" y="1793"/>
                      <a:pt x="22694" y="1288"/>
                    </a:cubicBezTo>
                    <a:cubicBezTo>
                      <a:pt x="22879" y="1040"/>
                      <a:pt x="23126" y="875"/>
                      <a:pt x="23401" y="742"/>
                    </a:cubicBezTo>
                    <a:cubicBezTo>
                      <a:pt x="23687" y="604"/>
                      <a:pt x="23976" y="467"/>
                      <a:pt x="24294" y="425"/>
                    </a:cubicBezTo>
                    <a:cubicBezTo>
                      <a:pt x="24299" y="425"/>
                      <a:pt x="24304" y="424"/>
                      <a:pt x="24309" y="424"/>
                    </a:cubicBezTo>
                    <a:close/>
                    <a:moveTo>
                      <a:pt x="34465" y="1101"/>
                    </a:moveTo>
                    <a:cubicBezTo>
                      <a:pt x="34576" y="1101"/>
                      <a:pt x="34667" y="1249"/>
                      <a:pt x="34558" y="1333"/>
                    </a:cubicBezTo>
                    <a:cubicBezTo>
                      <a:pt x="34206" y="1603"/>
                      <a:pt x="33859" y="1881"/>
                      <a:pt x="33519" y="2164"/>
                    </a:cubicBezTo>
                    <a:cubicBezTo>
                      <a:pt x="33520" y="2194"/>
                      <a:pt x="33511" y="2223"/>
                      <a:pt x="33493" y="2247"/>
                    </a:cubicBezTo>
                    <a:cubicBezTo>
                      <a:pt x="33311" y="2491"/>
                      <a:pt x="33535" y="2791"/>
                      <a:pt x="33658" y="3006"/>
                    </a:cubicBezTo>
                    <a:cubicBezTo>
                      <a:pt x="33808" y="3265"/>
                      <a:pt x="33896" y="3551"/>
                      <a:pt x="33931" y="3848"/>
                    </a:cubicBezTo>
                    <a:cubicBezTo>
                      <a:pt x="33968" y="4157"/>
                      <a:pt x="33956" y="4470"/>
                      <a:pt x="33928" y="4780"/>
                    </a:cubicBezTo>
                    <a:cubicBezTo>
                      <a:pt x="33907" y="5001"/>
                      <a:pt x="33934" y="5325"/>
                      <a:pt x="33718" y="5454"/>
                    </a:cubicBezTo>
                    <a:cubicBezTo>
                      <a:pt x="33702" y="5464"/>
                      <a:pt x="33683" y="5468"/>
                      <a:pt x="33664" y="5468"/>
                    </a:cubicBezTo>
                    <a:cubicBezTo>
                      <a:pt x="33624" y="5468"/>
                      <a:pt x="33581" y="5450"/>
                      <a:pt x="33559" y="5421"/>
                    </a:cubicBezTo>
                    <a:cubicBezTo>
                      <a:pt x="32993" y="4676"/>
                      <a:pt x="32976" y="3718"/>
                      <a:pt x="33126" y="2832"/>
                    </a:cubicBezTo>
                    <a:cubicBezTo>
                      <a:pt x="33133" y="2784"/>
                      <a:pt x="33166" y="2743"/>
                      <a:pt x="33212" y="2726"/>
                    </a:cubicBezTo>
                    <a:cubicBezTo>
                      <a:pt x="33180" y="2643"/>
                      <a:pt x="33161" y="2557"/>
                      <a:pt x="33155" y="2468"/>
                    </a:cubicBezTo>
                    <a:cubicBezTo>
                      <a:pt x="32716" y="2842"/>
                      <a:pt x="32287" y="3226"/>
                      <a:pt x="31867" y="3620"/>
                    </a:cubicBezTo>
                    <a:cubicBezTo>
                      <a:pt x="31880" y="3651"/>
                      <a:pt x="31880" y="3685"/>
                      <a:pt x="31866" y="3715"/>
                    </a:cubicBezTo>
                    <a:cubicBezTo>
                      <a:pt x="31749" y="4003"/>
                      <a:pt x="31845" y="4302"/>
                      <a:pt x="31962" y="4573"/>
                    </a:cubicBezTo>
                    <a:cubicBezTo>
                      <a:pt x="32080" y="4844"/>
                      <a:pt x="32201" y="5107"/>
                      <a:pt x="32258" y="5399"/>
                    </a:cubicBezTo>
                    <a:cubicBezTo>
                      <a:pt x="32374" y="6002"/>
                      <a:pt x="32280" y="6621"/>
                      <a:pt x="32183" y="7219"/>
                    </a:cubicBezTo>
                    <a:cubicBezTo>
                      <a:pt x="32170" y="7294"/>
                      <a:pt x="32111" y="7339"/>
                      <a:pt x="32048" y="7339"/>
                    </a:cubicBezTo>
                    <a:cubicBezTo>
                      <a:pt x="32013" y="7339"/>
                      <a:pt x="31977" y="7325"/>
                      <a:pt x="31948" y="7295"/>
                    </a:cubicBezTo>
                    <a:cubicBezTo>
                      <a:pt x="31577" y="6911"/>
                      <a:pt x="31343" y="6414"/>
                      <a:pt x="31285" y="5883"/>
                    </a:cubicBezTo>
                    <a:cubicBezTo>
                      <a:pt x="31257" y="5620"/>
                      <a:pt x="31273" y="5355"/>
                      <a:pt x="31331" y="5097"/>
                    </a:cubicBezTo>
                    <a:cubicBezTo>
                      <a:pt x="31398" y="4808"/>
                      <a:pt x="31512" y="4530"/>
                      <a:pt x="31547" y="4235"/>
                    </a:cubicBezTo>
                    <a:cubicBezTo>
                      <a:pt x="31549" y="4217"/>
                      <a:pt x="31554" y="4201"/>
                      <a:pt x="31562" y="4185"/>
                    </a:cubicBezTo>
                    <a:cubicBezTo>
                      <a:pt x="31547" y="4100"/>
                      <a:pt x="31541" y="4014"/>
                      <a:pt x="31546" y="3926"/>
                    </a:cubicBezTo>
                    <a:lnTo>
                      <a:pt x="31546" y="3926"/>
                    </a:lnTo>
                    <a:cubicBezTo>
                      <a:pt x="31166" y="4293"/>
                      <a:pt x="30794" y="4667"/>
                      <a:pt x="30432" y="5049"/>
                    </a:cubicBezTo>
                    <a:cubicBezTo>
                      <a:pt x="30434" y="5078"/>
                      <a:pt x="30427" y="5108"/>
                      <a:pt x="30413" y="5132"/>
                    </a:cubicBezTo>
                    <a:cubicBezTo>
                      <a:pt x="30238" y="5429"/>
                      <a:pt x="30256" y="5763"/>
                      <a:pt x="30407" y="6063"/>
                    </a:cubicBezTo>
                    <a:cubicBezTo>
                      <a:pt x="30561" y="6373"/>
                      <a:pt x="30729" y="6659"/>
                      <a:pt x="30835" y="6991"/>
                    </a:cubicBezTo>
                    <a:cubicBezTo>
                      <a:pt x="31040" y="7639"/>
                      <a:pt x="31058" y="8328"/>
                      <a:pt x="30903" y="8988"/>
                    </a:cubicBezTo>
                    <a:cubicBezTo>
                      <a:pt x="30889" y="9047"/>
                      <a:pt x="30837" y="9074"/>
                      <a:pt x="30783" y="9074"/>
                    </a:cubicBezTo>
                    <a:cubicBezTo>
                      <a:pt x="30743" y="9074"/>
                      <a:pt x="30702" y="9059"/>
                      <a:pt x="30676" y="9030"/>
                    </a:cubicBezTo>
                    <a:cubicBezTo>
                      <a:pt x="29972" y="8243"/>
                      <a:pt x="29719" y="7120"/>
                      <a:pt x="30006" y="6106"/>
                    </a:cubicBezTo>
                    <a:cubicBezTo>
                      <a:pt x="30021" y="6054"/>
                      <a:pt x="30055" y="6027"/>
                      <a:pt x="30095" y="6021"/>
                    </a:cubicBezTo>
                    <a:cubicBezTo>
                      <a:pt x="30077" y="5970"/>
                      <a:pt x="30060" y="5918"/>
                      <a:pt x="30047" y="5866"/>
                    </a:cubicBezTo>
                    <a:cubicBezTo>
                      <a:pt x="30018" y="5741"/>
                      <a:pt x="30010" y="5613"/>
                      <a:pt x="30023" y="5485"/>
                    </a:cubicBezTo>
                    <a:lnTo>
                      <a:pt x="30023" y="5485"/>
                    </a:lnTo>
                    <a:cubicBezTo>
                      <a:pt x="29677" y="5862"/>
                      <a:pt x="29339" y="6247"/>
                      <a:pt x="29008" y="6639"/>
                    </a:cubicBezTo>
                    <a:cubicBezTo>
                      <a:pt x="29016" y="6673"/>
                      <a:pt x="29007" y="6709"/>
                      <a:pt x="28986" y="6736"/>
                    </a:cubicBezTo>
                    <a:cubicBezTo>
                      <a:pt x="28507" y="7420"/>
                      <a:pt x="28995" y="8283"/>
                      <a:pt x="29254" y="8947"/>
                    </a:cubicBezTo>
                    <a:cubicBezTo>
                      <a:pt x="29416" y="9362"/>
                      <a:pt x="29522" y="9792"/>
                      <a:pt x="29460" y="10241"/>
                    </a:cubicBezTo>
                    <a:cubicBezTo>
                      <a:pt x="29403" y="10654"/>
                      <a:pt x="29242" y="11043"/>
                      <a:pt x="29079" y="11425"/>
                    </a:cubicBezTo>
                    <a:cubicBezTo>
                      <a:pt x="29056" y="11480"/>
                      <a:pt x="29003" y="11511"/>
                      <a:pt x="28951" y="11511"/>
                    </a:cubicBezTo>
                    <a:cubicBezTo>
                      <a:pt x="28904" y="11511"/>
                      <a:pt x="28859" y="11487"/>
                      <a:pt x="28834" y="11438"/>
                    </a:cubicBezTo>
                    <a:cubicBezTo>
                      <a:pt x="28265" y="10295"/>
                      <a:pt x="27861" y="8924"/>
                      <a:pt x="28518" y="7727"/>
                    </a:cubicBezTo>
                    <a:cubicBezTo>
                      <a:pt x="28526" y="7712"/>
                      <a:pt x="28536" y="7700"/>
                      <a:pt x="28548" y="7689"/>
                    </a:cubicBezTo>
                    <a:cubicBezTo>
                      <a:pt x="28523" y="7532"/>
                      <a:pt x="28518" y="7371"/>
                      <a:pt x="28534" y="7213"/>
                    </a:cubicBezTo>
                    <a:lnTo>
                      <a:pt x="28534" y="7213"/>
                    </a:lnTo>
                    <a:cubicBezTo>
                      <a:pt x="28131" y="7710"/>
                      <a:pt x="27742" y="8218"/>
                      <a:pt x="27366" y="8737"/>
                    </a:cubicBezTo>
                    <a:cubicBezTo>
                      <a:pt x="27307" y="8819"/>
                      <a:pt x="27248" y="8902"/>
                      <a:pt x="27189" y="8985"/>
                    </a:cubicBezTo>
                    <a:cubicBezTo>
                      <a:pt x="27110" y="9225"/>
                      <a:pt x="27170" y="9524"/>
                      <a:pt x="27203" y="9759"/>
                    </a:cubicBezTo>
                    <a:cubicBezTo>
                      <a:pt x="27257" y="10137"/>
                      <a:pt x="27272" y="10521"/>
                      <a:pt x="27249" y="10903"/>
                    </a:cubicBezTo>
                    <a:cubicBezTo>
                      <a:pt x="27194" y="11688"/>
                      <a:pt x="26972" y="12451"/>
                      <a:pt x="26598" y="13142"/>
                    </a:cubicBezTo>
                    <a:cubicBezTo>
                      <a:pt x="26576" y="13183"/>
                      <a:pt x="26539" y="13200"/>
                      <a:pt x="26502" y="13200"/>
                    </a:cubicBezTo>
                    <a:cubicBezTo>
                      <a:pt x="26450" y="13200"/>
                      <a:pt x="26394" y="13168"/>
                      <a:pt x="26367" y="13124"/>
                    </a:cubicBezTo>
                    <a:cubicBezTo>
                      <a:pt x="25694" y="12021"/>
                      <a:pt x="26240" y="10723"/>
                      <a:pt x="26931" y="9780"/>
                    </a:cubicBezTo>
                    <a:cubicBezTo>
                      <a:pt x="26920" y="9688"/>
                      <a:pt x="26909" y="9594"/>
                      <a:pt x="26901" y="9502"/>
                    </a:cubicBezTo>
                    <a:cubicBezTo>
                      <a:pt x="26898" y="9470"/>
                      <a:pt x="26896" y="9437"/>
                      <a:pt x="26894" y="9406"/>
                    </a:cubicBezTo>
                    <a:cubicBezTo>
                      <a:pt x="26441" y="10063"/>
                      <a:pt x="26009" y="10735"/>
                      <a:pt x="25600" y="11421"/>
                    </a:cubicBezTo>
                    <a:cubicBezTo>
                      <a:pt x="25603" y="11448"/>
                      <a:pt x="25596" y="11477"/>
                      <a:pt x="25583" y="11502"/>
                    </a:cubicBezTo>
                    <a:cubicBezTo>
                      <a:pt x="25422" y="11802"/>
                      <a:pt x="25578" y="12193"/>
                      <a:pt x="25543" y="12517"/>
                    </a:cubicBezTo>
                    <a:cubicBezTo>
                      <a:pt x="25506" y="12864"/>
                      <a:pt x="25351" y="13198"/>
                      <a:pt x="25178" y="13499"/>
                    </a:cubicBezTo>
                    <a:cubicBezTo>
                      <a:pt x="24838" y="14088"/>
                      <a:pt x="24332" y="14571"/>
                      <a:pt x="23737" y="14897"/>
                    </a:cubicBezTo>
                    <a:cubicBezTo>
                      <a:pt x="23720" y="14907"/>
                      <a:pt x="23701" y="14911"/>
                      <a:pt x="23683" y="14911"/>
                    </a:cubicBezTo>
                    <a:cubicBezTo>
                      <a:pt x="23609" y="14911"/>
                      <a:pt x="23532" y="14844"/>
                      <a:pt x="23546" y="14765"/>
                    </a:cubicBezTo>
                    <a:cubicBezTo>
                      <a:pt x="23766" y="13541"/>
                      <a:pt x="24054" y="12179"/>
                      <a:pt x="25189" y="11470"/>
                    </a:cubicBezTo>
                    <a:cubicBezTo>
                      <a:pt x="25208" y="11457"/>
                      <a:pt x="25231" y="11449"/>
                      <a:pt x="25254" y="11449"/>
                    </a:cubicBezTo>
                    <a:cubicBezTo>
                      <a:pt x="25259" y="11449"/>
                      <a:pt x="25265" y="11450"/>
                      <a:pt x="25270" y="11450"/>
                    </a:cubicBezTo>
                    <a:cubicBezTo>
                      <a:pt x="25351" y="11313"/>
                      <a:pt x="25433" y="11176"/>
                      <a:pt x="25516" y="11039"/>
                    </a:cubicBezTo>
                    <a:cubicBezTo>
                      <a:pt x="25705" y="10726"/>
                      <a:pt x="25899" y="10418"/>
                      <a:pt x="26098" y="10113"/>
                    </a:cubicBezTo>
                    <a:lnTo>
                      <a:pt x="26098" y="10113"/>
                    </a:lnTo>
                    <a:cubicBezTo>
                      <a:pt x="25704" y="10415"/>
                      <a:pt x="25440" y="10891"/>
                      <a:pt x="25074" y="11224"/>
                    </a:cubicBezTo>
                    <a:cubicBezTo>
                      <a:pt x="24787" y="11483"/>
                      <a:pt x="24434" y="11650"/>
                      <a:pt x="24076" y="11788"/>
                    </a:cubicBezTo>
                    <a:cubicBezTo>
                      <a:pt x="23802" y="11892"/>
                      <a:pt x="23520" y="12006"/>
                      <a:pt x="23229" y="12006"/>
                    </a:cubicBezTo>
                    <a:cubicBezTo>
                      <a:pt x="23149" y="12006"/>
                      <a:pt x="23069" y="11997"/>
                      <a:pt x="22987" y="11978"/>
                    </a:cubicBezTo>
                    <a:cubicBezTo>
                      <a:pt x="22898" y="11955"/>
                      <a:pt x="22883" y="11842"/>
                      <a:pt x="22924" y="11776"/>
                    </a:cubicBezTo>
                    <a:cubicBezTo>
                      <a:pt x="23497" y="10819"/>
                      <a:pt x="24540" y="10173"/>
                      <a:pt x="25653" y="10090"/>
                    </a:cubicBezTo>
                    <a:cubicBezTo>
                      <a:pt x="25657" y="10089"/>
                      <a:pt x="25661" y="10089"/>
                      <a:pt x="25664" y="10089"/>
                    </a:cubicBezTo>
                    <a:cubicBezTo>
                      <a:pt x="25683" y="10089"/>
                      <a:pt x="25700" y="10093"/>
                      <a:pt x="25718" y="10099"/>
                    </a:cubicBezTo>
                    <a:cubicBezTo>
                      <a:pt x="25901" y="9913"/>
                      <a:pt x="26105" y="9753"/>
                      <a:pt x="26363" y="9661"/>
                    </a:cubicBezTo>
                    <a:cubicBezTo>
                      <a:pt x="26375" y="9657"/>
                      <a:pt x="26387" y="9654"/>
                      <a:pt x="26401" y="9653"/>
                    </a:cubicBezTo>
                    <a:cubicBezTo>
                      <a:pt x="26587" y="9376"/>
                      <a:pt x="26777" y="9102"/>
                      <a:pt x="26969" y="8831"/>
                    </a:cubicBezTo>
                    <a:cubicBezTo>
                      <a:pt x="27008" y="8737"/>
                      <a:pt x="27063" y="8652"/>
                      <a:pt x="27132" y="8578"/>
                    </a:cubicBezTo>
                    <a:cubicBezTo>
                      <a:pt x="27143" y="8564"/>
                      <a:pt x="27158" y="8553"/>
                      <a:pt x="27175" y="8546"/>
                    </a:cubicBezTo>
                    <a:cubicBezTo>
                      <a:pt x="27252" y="8440"/>
                      <a:pt x="27331" y="8333"/>
                      <a:pt x="27409" y="8228"/>
                    </a:cubicBezTo>
                    <a:lnTo>
                      <a:pt x="27409" y="8228"/>
                    </a:lnTo>
                    <a:cubicBezTo>
                      <a:pt x="27069" y="8529"/>
                      <a:pt x="26739" y="8844"/>
                      <a:pt x="26334" y="9065"/>
                    </a:cubicBezTo>
                    <a:cubicBezTo>
                      <a:pt x="25770" y="9371"/>
                      <a:pt x="25140" y="9530"/>
                      <a:pt x="24501" y="9530"/>
                    </a:cubicBezTo>
                    <a:cubicBezTo>
                      <a:pt x="24382" y="9530"/>
                      <a:pt x="24262" y="9525"/>
                      <a:pt x="24142" y="9513"/>
                    </a:cubicBezTo>
                    <a:cubicBezTo>
                      <a:pt x="24024" y="9503"/>
                      <a:pt x="23984" y="9356"/>
                      <a:pt x="24067" y="9278"/>
                    </a:cubicBezTo>
                    <a:cubicBezTo>
                      <a:pt x="24942" y="8464"/>
                      <a:pt x="26065" y="7970"/>
                      <a:pt x="27257" y="7875"/>
                    </a:cubicBezTo>
                    <a:cubicBezTo>
                      <a:pt x="27262" y="7875"/>
                      <a:pt x="27266" y="7874"/>
                      <a:pt x="27270" y="7874"/>
                    </a:cubicBezTo>
                    <a:cubicBezTo>
                      <a:pt x="27309" y="7874"/>
                      <a:pt x="27346" y="7891"/>
                      <a:pt x="27372" y="7920"/>
                    </a:cubicBezTo>
                    <a:cubicBezTo>
                      <a:pt x="27572" y="7743"/>
                      <a:pt x="27778" y="7574"/>
                      <a:pt x="28007" y="7434"/>
                    </a:cubicBezTo>
                    <a:cubicBezTo>
                      <a:pt x="28012" y="7431"/>
                      <a:pt x="28017" y="7429"/>
                      <a:pt x="28023" y="7425"/>
                    </a:cubicBezTo>
                    <a:cubicBezTo>
                      <a:pt x="28285" y="7092"/>
                      <a:pt x="28554" y="6762"/>
                      <a:pt x="28829" y="6438"/>
                    </a:cubicBezTo>
                    <a:lnTo>
                      <a:pt x="28829" y="6438"/>
                    </a:lnTo>
                    <a:cubicBezTo>
                      <a:pt x="28555" y="6501"/>
                      <a:pt x="28310" y="6680"/>
                      <a:pt x="28076" y="6830"/>
                    </a:cubicBezTo>
                    <a:cubicBezTo>
                      <a:pt x="27795" y="7011"/>
                      <a:pt x="27491" y="7153"/>
                      <a:pt x="27172" y="7252"/>
                    </a:cubicBezTo>
                    <a:cubicBezTo>
                      <a:pt x="26848" y="7351"/>
                      <a:pt x="26511" y="7399"/>
                      <a:pt x="26174" y="7399"/>
                    </a:cubicBezTo>
                    <a:cubicBezTo>
                      <a:pt x="25844" y="7399"/>
                      <a:pt x="25514" y="7353"/>
                      <a:pt x="25195" y="7262"/>
                    </a:cubicBezTo>
                    <a:cubicBezTo>
                      <a:pt x="25100" y="7235"/>
                      <a:pt x="25077" y="7095"/>
                      <a:pt x="25153" y="7035"/>
                    </a:cubicBezTo>
                    <a:cubicBezTo>
                      <a:pt x="25816" y="6519"/>
                      <a:pt x="26635" y="6248"/>
                      <a:pt x="27462" y="6248"/>
                    </a:cubicBezTo>
                    <a:cubicBezTo>
                      <a:pt x="27757" y="6248"/>
                      <a:pt x="28053" y="6283"/>
                      <a:pt x="28344" y="6353"/>
                    </a:cubicBezTo>
                    <a:cubicBezTo>
                      <a:pt x="28561" y="6234"/>
                      <a:pt x="28789" y="6148"/>
                      <a:pt x="29042" y="6148"/>
                    </a:cubicBezTo>
                    <a:cubicBezTo>
                      <a:pt x="29054" y="6148"/>
                      <a:pt x="29065" y="6148"/>
                      <a:pt x="29077" y="6148"/>
                    </a:cubicBezTo>
                    <a:cubicBezTo>
                      <a:pt x="29215" y="5988"/>
                      <a:pt x="29355" y="5830"/>
                      <a:pt x="29496" y="5671"/>
                    </a:cubicBezTo>
                    <a:cubicBezTo>
                      <a:pt x="29739" y="5400"/>
                      <a:pt x="29985" y="5133"/>
                      <a:pt x="30236" y="4869"/>
                    </a:cubicBezTo>
                    <a:lnTo>
                      <a:pt x="30236" y="4869"/>
                    </a:lnTo>
                    <a:cubicBezTo>
                      <a:pt x="30013" y="4938"/>
                      <a:pt x="29815" y="5107"/>
                      <a:pt x="29625" y="5235"/>
                    </a:cubicBezTo>
                    <a:cubicBezTo>
                      <a:pt x="29379" y="5400"/>
                      <a:pt x="29114" y="5519"/>
                      <a:pt x="28823" y="5578"/>
                    </a:cubicBezTo>
                    <a:cubicBezTo>
                      <a:pt x="28652" y="5612"/>
                      <a:pt x="28480" y="5627"/>
                      <a:pt x="28307" y="5627"/>
                    </a:cubicBezTo>
                    <a:cubicBezTo>
                      <a:pt x="27864" y="5627"/>
                      <a:pt x="27420" y="5526"/>
                      <a:pt x="27005" y="5382"/>
                    </a:cubicBezTo>
                    <a:cubicBezTo>
                      <a:pt x="26919" y="5352"/>
                      <a:pt x="26878" y="5212"/>
                      <a:pt x="26964" y="5154"/>
                    </a:cubicBezTo>
                    <a:cubicBezTo>
                      <a:pt x="27567" y="4754"/>
                      <a:pt x="28269" y="4546"/>
                      <a:pt x="28980" y="4546"/>
                    </a:cubicBezTo>
                    <a:cubicBezTo>
                      <a:pt x="29297" y="4546"/>
                      <a:pt x="29615" y="4587"/>
                      <a:pt x="29927" y="4671"/>
                    </a:cubicBezTo>
                    <a:cubicBezTo>
                      <a:pt x="29943" y="4675"/>
                      <a:pt x="29959" y="4682"/>
                      <a:pt x="29974" y="4693"/>
                    </a:cubicBezTo>
                    <a:cubicBezTo>
                      <a:pt x="30117" y="4621"/>
                      <a:pt x="30269" y="4572"/>
                      <a:pt x="30434" y="4572"/>
                    </a:cubicBezTo>
                    <a:cubicBezTo>
                      <a:pt x="30461" y="4572"/>
                      <a:pt x="30489" y="4573"/>
                      <a:pt x="30518" y="4576"/>
                    </a:cubicBezTo>
                    <a:cubicBezTo>
                      <a:pt x="30839" y="4246"/>
                      <a:pt x="31165" y="3923"/>
                      <a:pt x="31498" y="3606"/>
                    </a:cubicBezTo>
                    <a:lnTo>
                      <a:pt x="31498" y="3606"/>
                    </a:lnTo>
                    <a:cubicBezTo>
                      <a:pt x="31003" y="3665"/>
                      <a:pt x="30539" y="3906"/>
                      <a:pt x="30049" y="4000"/>
                    </a:cubicBezTo>
                    <a:cubicBezTo>
                      <a:pt x="29927" y="4023"/>
                      <a:pt x="29809" y="4034"/>
                      <a:pt x="29692" y="4034"/>
                    </a:cubicBezTo>
                    <a:cubicBezTo>
                      <a:pt x="29244" y="4034"/>
                      <a:pt x="28830" y="3874"/>
                      <a:pt x="28423" y="3652"/>
                    </a:cubicBezTo>
                    <a:cubicBezTo>
                      <a:pt x="28328" y="3600"/>
                      <a:pt x="28364" y="3468"/>
                      <a:pt x="28442" y="3423"/>
                    </a:cubicBezTo>
                    <a:cubicBezTo>
                      <a:pt x="28856" y="3177"/>
                      <a:pt x="29333" y="3053"/>
                      <a:pt x="29810" y="3053"/>
                    </a:cubicBezTo>
                    <a:cubicBezTo>
                      <a:pt x="30205" y="3053"/>
                      <a:pt x="30599" y="3138"/>
                      <a:pt x="30958" y="3310"/>
                    </a:cubicBezTo>
                    <a:cubicBezTo>
                      <a:pt x="31007" y="3332"/>
                      <a:pt x="31039" y="3381"/>
                      <a:pt x="31038" y="3435"/>
                    </a:cubicBezTo>
                    <a:cubicBezTo>
                      <a:pt x="31261" y="3373"/>
                      <a:pt x="31489" y="3327"/>
                      <a:pt x="31726" y="3327"/>
                    </a:cubicBezTo>
                    <a:cubicBezTo>
                      <a:pt x="31744" y="3327"/>
                      <a:pt x="31761" y="3327"/>
                      <a:pt x="31779" y="3328"/>
                    </a:cubicBezTo>
                    <a:cubicBezTo>
                      <a:pt x="31783" y="3328"/>
                      <a:pt x="31787" y="3328"/>
                      <a:pt x="31793" y="3329"/>
                    </a:cubicBezTo>
                    <a:cubicBezTo>
                      <a:pt x="32204" y="2944"/>
                      <a:pt x="32625" y="2570"/>
                      <a:pt x="33055" y="2205"/>
                    </a:cubicBezTo>
                    <a:lnTo>
                      <a:pt x="33055" y="2205"/>
                    </a:lnTo>
                    <a:cubicBezTo>
                      <a:pt x="32803" y="2247"/>
                      <a:pt x="32568" y="2391"/>
                      <a:pt x="32332" y="2490"/>
                    </a:cubicBezTo>
                    <a:cubicBezTo>
                      <a:pt x="32067" y="2601"/>
                      <a:pt x="31786" y="2667"/>
                      <a:pt x="31500" y="2684"/>
                    </a:cubicBezTo>
                    <a:cubicBezTo>
                      <a:pt x="31447" y="2687"/>
                      <a:pt x="31394" y="2688"/>
                      <a:pt x="31341" y="2688"/>
                    </a:cubicBezTo>
                    <a:cubicBezTo>
                      <a:pt x="30809" y="2688"/>
                      <a:pt x="30287" y="2533"/>
                      <a:pt x="29846" y="2232"/>
                    </a:cubicBezTo>
                    <a:cubicBezTo>
                      <a:pt x="29775" y="2182"/>
                      <a:pt x="29769" y="2078"/>
                      <a:pt x="29834" y="2020"/>
                    </a:cubicBezTo>
                    <a:cubicBezTo>
                      <a:pt x="30235" y="1675"/>
                      <a:pt x="30712" y="1533"/>
                      <a:pt x="31199" y="1533"/>
                    </a:cubicBezTo>
                    <a:cubicBezTo>
                      <a:pt x="31734" y="1533"/>
                      <a:pt x="32281" y="1704"/>
                      <a:pt x="32754" y="1966"/>
                    </a:cubicBezTo>
                    <a:cubicBezTo>
                      <a:pt x="32769" y="1974"/>
                      <a:pt x="32782" y="1985"/>
                      <a:pt x="32793" y="1999"/>
                    </a:cubicBezTo>
                    <a:cubicBezTo>
                      <a:pt x="32923" y="1954"/>
                      <a:pt x="33054" y="1925"/>
                      <a:pt x="33190" y="1925"/>
                    </a:cubicBezTo>
                    <a:cubicBezTo>
                      <a:pt x="33240" y="1925"/>
                      <a:pt x="33290" y="1929"/>
                      <a:pt x="33341" y="1937"/>
                    </a:cubicBezTo>
                    <a:cubicBezTo>
                      <a:pt x="33349" y="1939"/>
                      <a:pt x="33358" y="1942"/>
                      <a:pt x="33366" y="1945"/>
                    </a:cubicBezTo>
                    <a:cubicBezTo>
                      <a:pt x="33700" y="1667"/>
                      <a:pt x="34039" y="1396"/>
                      <a:pt x="34384" y="1130"/>
                    </a:cubicBezTo>
                    <a:cubicBezTo>
                      <a:pt x="34410" y="1110"/>
                      <a:pt x="34438" y="1101"/>
                      <a:pt x="34465" y="1101"/>
                    </a:cubicBezTo>
                    <a:close/>
                    <a:moveTo>
                      <a:pt x="6326" y="0"/>
                    </a:moveTo>
                    <a:cubicBezTo>
                      <a:pt x="6292" y="130"/>
                      <a:pt x="6257" y="259"/>
                      <a:pt x="6219" y="387"/>
                    </a:cubicBezTo>
                    <a:cubicBezTo>
                      <a:pt x="6254" y="400"/>
                      <a:pt x="6282" y="428"/>
                      <a:pt x="6295" y="463"/>
                    </a:cubicBezTo>
                    <a:cubicBezTo>
                      <a:pt x="6385" y="683"/>
                      <a:pt x="6656" y="790"/>
                      <a:pt x="6822" y="945"/>
                    </a:cubicBezTo>
                    <a:cubicBezTo>
                      <a:pt x="6998" y="1112"/>
                      <a:pt x="7145" y="1307"/>
                      <a:pt x="7258" y="1521"/>
                    </a:cubicBezTo>
                    <a:cubicBezTo>
                      <a:pt x="7517" y="2001"/>
                      <a:pt x="7618" y="2541"/>
                      <a:pt x="7715" y="3072"/>
                    </a:cubicBezTo>
                    <a:cubicBezTo>
                      <a:pt x="7731" y="3157"/>
                      <a:pt x="7654" y="3219"/>
                      <a:pt x="7578" y="3219"/>
                    </a:cubicBezTo>
                    <a:cubicBezTo>
                      <a:pt x="7561" y="3219"/>
                      <a:pt x="7544" y="3215"/>
                      <a:pt x="7528" y="3209"/>
                    </a:cubicBezTo>
                    <a:cubicBezTo>
                      <a:pt x="7031" y="3002"/>
                      <a:pt x="6546" y="2618"/>
                      <a:pt x="6322" y="2116"/>
                    </a:cubicBezTo>
                    <a:cubicBezTo>
                      <a:pt x="6130" y="1682"/>
                      <a:pt x="6241" y="1192"/>
                      <a:pt x="6110" y="747"/>
                    </a:cubicBezTo>
                    <a:cubicBezTo>
                      <a:pt x="5946" y="1262"/>
                      <a:pt x="5748" y="1766"/>
                      <a:pt x="5519" y="2256"/>
                    </a:cubicBezTo>
                    <a:cubicBezTo>
                      <a:pt x="5552" y="2269"/>
                      <a:pt x="5577" y="2295"/>
                      <a:pt x="5591" y="2327"/>
                    </a:cubicBezTo>
                    <a:cubicBezTo>
                      <a:pt x="5693" y="2557"/>
                      <a:pt x="5927" y="2685"/>
                      <a:pt x="6117" y="2832"/>
                    </a:cubicBezTo>
                    <a:cubicBezTo>
                      <a:pt x="6310" y="2981"/>
                      <a:pt x="6470" y="3166"/>
                      <a:pt x="6591" y="3378"/>
                    </a:cubicBezTo>
                    <a:cubicBezTo>
                      <a:pt x="6860" y="3850"/>
                      <a:pt x="6937" y="4390"/>
                      <a:pt x="6985" y="4924"/>
                    </a:cubicBezTo>
                    <a:cubicBezTo>
                      <a:pt x="6990" y="4992"/>
                      <a:pt x="6933" y="5073"/>
                      <a:pt x="6860" y="5073"/>
                    </a:cubicBezTo>
                    <a:cubicBezTo>
                      <a:pt x="6851" y="5073"/>
                      <a:pt x="6841" y="5072"/>
                      <a:pt x="6832" y="5069"/>
                    </a:cubicBezTo>
                    <a:cubicBezTo>
                      <a:pt x="6570" y="4997"/>
                      <a:pt x="6385" y="4793"/>
                      <a:pt x="6197" y="4608"/>
                    </a:cubicBezTo>
                    <a:cubicBezTo>
                      <a:pt x="6027" y="4441"/>
                      <a:pt x="5861" y="4266"/>
                      <a:pt x="5730" y="4066"/>
                    </a:cubicBezTo>
                    <a:cubicBezTo>
                      <a:pt x="5449" y="3638"/>
                      <a:pt x="5403" y="3154"/>
                      <a:pt x="5387" y="2655"/>
                    </a:cubicBezTo>
                    <a:cubicBezTo>
                      <a:pt x="5386" y="2621"/>
                      <a:pt x="5396" y="2587"/>
                      <a:pt x="5419" y="2561"/>
                    </a:cubicBezTo>
                    <a:cubicBezTo>
                      <a:pt x="5409" y="2548"/>
                      <a:pt x="5400" y="2533"/>
                      <a:pt x="5391" y="2518"/>
                    </a:cubicBezTo>
                    <a:cubicBezTo>
                      <a:pt x="5247" y="2806"/>
                      <a:pt x="5091" y="3087"/>
                      <a:pt x="4923" y="3361"/>
                    </a:cubicBezTo>
                    <a:cubicBezTo>
                      <a:pt x="5029" y="3646"/>
                      <a:pt x="5242" y="3865"/>
                      <a:pt x="5430" y="4098"/>
                    </a:cubicBezTo>
                    <a:cubicBezTo>
                      <a:pt x="5609" y="4320"/>
                      <a:pt x="5750" y="4563"/>
                      <a:pt x="5830" y="4838"/>
                    </a:cubicBezTo>
                    <a:cubicBezTo>
                      <a:pt x="5991" y="5392"/>
                      <a:pt x="5943" y="5977"/>
                      <a:pt x="5888" y="6544"/>
                    </a:cubicBezTo>
                    <a:cubicBezTo>
                      <a:pt x="5881" y="6613"/>
                      <a:pt x="5817" y="6656"/>
                      <a:pt x="5753" y="6656"/>
                    </a:cubicBezTo>
                    <a:cubicBezTo>
                      <a:pt x="5735" y="6656"/>
                      <a:pt x="5718" y="6653"/>
                      <a:pt x="5702" y="6646"/>
                    </a:cubicBezTo>
                    <a:cubicBezTo>
                      <a:pt x="5480" y="6552"/>
                      <a:pt x="5303" y="6335"/>
                      <a:pt x="5173" y="6139"/>
                    </a:cubicBezTo>
                    <a:cubicBezTo>
                      <a:pt x="5041" y="5938"/>
                      <a:pt x="4941" y="5717"/>
                      <a:pt x="4879" y="5484"/>
                    </a:cubicBezTo>
                    <a:cubicBezTo>
                      <a:pt x="4739" y="4969"/>
                      <a:pt x="4770" y="4430"/>
                      <a:pt x="4895" y="3916"/>
                    </a:cubicBezTo>
                    <a:cubicBezTo>
                      <a:pt x="4898" y="3903"/>
                      <a:pt x="4903" y="3890"/>
                      <a:pt x="4910" y="3880"/>
                    </a:cubicBezTo>
                    <a:cubicBezTo>
                      <a:pt x="4851" y="3800"/>
                      <a:pt x="4799" y="3717"/>
                      <a:pt x="4752" y="3631"/>
                    </a:cubicBezTo>
                    <a:cubicBezTo>
                      <a:pt x="4668" y="3760"/>
                      <a:pt x="4581" y="3886"/>
                      <a:pt x="4491" y="4012"/>
                    </a:cubicBezTo>
                    <a:cubicBezTo>
                      <a:pt x="4487" y="4021"/>
                      <a:pt x="4483" y="4032"/>
                      <a:pt x="4477" y="4040"/>
                    </a:cubicBezTo>
                    <a:cubicBezTo>
                      <a:pt x="4456" y="4076"/>
                      <a:pt x="4430" y="4109"/>
                      <a:pt x="4402" y="4141"/>
                    </a:cubicBezTo>
                    <a:cubicBezTo>
                      <a:pt x="4426" y="4176"/>
                      <a:pt x="4429" y="4222"/>
                      <a:pt x="4412" y="4260"/>
                    </a:cubicBezTo>
                    <a:cubicBezTo>
                      <a:pt x="4406" y="4277"/>
                      <a:pt x="4399" y="4294"/>
                      <a:pt x="4394" y="4312"/>
                    </a:cubicBezTo>
                    <a:cubicBezTo>
                      <a:pt x="4405" y="4333"/>
                      <a:pt x="4409" y="4356"/>
                      <a:pt x="4408" y="4378"/>
                    </a:cubicBezTo>
                    <a:cubicBezTo>
                      <a:pt x="4403" y="4460"/>
                      <a:pt x="4392" y="4541"/>
                      <a:pt x="4375" y="4621"/>
                    </a:cubicBezTo>
                    <a:cubicBezTo>
                      <a:pt x="4391" y="4761"/>
                      <a:pt x="4433" y="4901"/>
                      <a:pt x="4466" y="5035"/>
                    </a:cubicBezTo>
                    <a:cubicBezTo>
                      <a:pt x="4666" y="5815"/>
                      <a:pt x="4548" y="6642"/>
                      <a:pt x="4138" y="7334"/>
                    </a:cubicBezTo>
                    <a:cubicBezTo>
                      <a:pt x="4109" y="7382"/>
                      <a:pt x="4063" y="7413"/>
                      <a:pt x="4013" y="7413"/>
                    </a:cubicBezTo>
                    <a:cubicBezTo>
                      <a:pt x="3986" y="7413"/>
                      <a:pt x="3958" y="7403"/>
                      <a:pt x="3931" y="7383"/>
                    </a:cubicBezTo>
                    <a:cubicBezTo>
                      <a:pt x="3726" y="7224"/>
                      <a:pt x="3685" y="6958"/>
                      <a:pt x="3661" y="6715"/>
                    </a:cubicBezTo>
                    <a:cubicBezTo>
                      <a:pt x="3636" y="6451"/>
                      <a:pt x="3643" y="6187"/>
                      <a:pt x="3684" y="5925"/>
                    </a:cubicBezTo>
                    <a:cubicBezTo>
                      <a:pt x="3724" y="5654"/>
                      <a:pt x="3805" y="5394"/>
                      <a:pt x="3908" y="5141"/>
                    </a:cubicBezTo>
                    <a:cubicBezTo>
                      <a:pt x="3982" y="4958"/>
                      <a:pt x="4061" y="4778"/>
                      <a:pt x="4107" y="4588"/>
                    </a:cubicBezTo>
                    <a:cubicBezTo>
                      <a:pt x="4105" y="4564"/>
                      <a:pt x="4104" y="4540"/>
                      <a:pt x="4104" y="4515"/>
                    </a:cubicBezTo>
                    <a:cubicBezTo>
                      <a:pt x="3900" y="4763"/>
                      <a:pt x="3683" y="5000"/>
                      <a:pt x="3454" y="5227"/>
                    </a:cubicBezTo>
                    <a:cubicBezTo>
                      <a:pt x="3470" y="5253"/>
                      <a:pt x="3475" y="5284"/>
                      <a:pt x="3469" y="5315"/>
                    </a:cubicBezTo>
                    <a:cubicBezTo>
                      <a:pt x="3359" y="5921"/>
                      <a:pt x="3008" y="6520"/>
                      <a:pt x="2460" y="6827"/>
                    </a:cubicBezTo>
                    <a:cubicBezTo>
                      <a:pt x="2409" y="6854"/>
                      <a:pt x="2357" y="6880"/>
                      <a:pt x="2304" y="6902"/>
                    </a:cubicBezTo>
                    <a:lnTo>
                      <a:pt x="3869" y="7945"/>
                    </a:lnTo>
                    <a:cubicBezTo>
                      <a:pt x="2712" y="8676"/>
                      <a:pt x="1519" y="9346"/>
                      <a:pt x="293" y="9955"/>
                    </a:cubicBezTo>
                    <a:cubicBezTo>
                      <a:pt x="1" y="10099"/>
                      <a:pt x="36" y="10488"/>
                      <a:pt x="272" y="10661"/>
                    </a:cubicBezTo>
                    <a:cubicBezTo>
                      <a:pt x="1520" y="11571"/>
                      <a:pt x="2730" y="12530"/>
                      <a:pt x="3903" y="13537"/>
                    </a:cubicBezTo>
                    <a:lnTo>
                      <a:pt x="3488" y="13888"/>
                    </a:lnTo>
                    <a:cubicBezTo>
                      <a:pt x="3678" y="14265"/>
                      <a:pt x="3766" y="14685"/>
                      <a:pt x="3740" y="15106"/>
                    </a:cubicBezTo>
                    <a:cubicBezTo>
                      <a:pt x="3722" y="15402"/>
                      <a:pt x="3655" y="15694"/>
                      <a:pt x="3669" y="15992"/>
                    </a:cubicBezTo>
                    <a:cubicBezTo>
                      <a:pt x="3670" y="16009"/>
                      <a:pt x="3668" y="16027"/>
                      <a:pt x="3662" y="16043"/>
                    </a:cubicBezTo>
                    <a:cubicBezTo>
                      <a:pt x="3692" y="16125"/>
                      <a:pt x="3711" y="16209"/>
                      <a:pt x="3721" y="16295"/>
                    </a:cubicBezTo>
                    <a:cubicBezTo>
                      <a:pt x="4036" y="15872"/>
                      <a:pt x="4340" y="15442"/>
                      <a:pt x="4635" y="15006"/>
                    </a:cubicBezTo>
                    <a:cubicBezTo>
                      <a:pt x="4628" y="14977"/>
                      <a:pt x="4630" y="14947"/>
                      <a:pt x="4641" y="14921"/>
                    </a:cubicBezTo>
                    <a:cubicBezTo>
                      <a:pt x="4764" y="14600"/>
                      <a:pt x="4692" y="14272"/>
                      <a:pt x="4494" y="14000"/>
                    </a:cubicBezTo>
                    <a:cubicBezTo>
                      <a:pt x="4290" y="13721"/>
                      <a:pt x="4078" y="13466"/>
                      <a:pt x="3920" y="13156"/>
                    </a:cubicBezTo>
                    <a:cubicBezTo>
                      <a:pt x="3610" y="12551"/>
                      <a:pt x="3480" y="11875"/>
                      <a:pt x="3523" y="11197"/>
                    </a:cubicBezTo>
                    <a:cubicBezTo>
                      <a:pt x="3528" y="11127"/>
                      <a:pt x="3592" y="11091"/>
                      <a:pt x="3654" y="11091"/>
                    </a:cubicBezTo>
                    <a:cubicBezTo>
                      <a:pt x="3685" y="11091"/>
                      <a:pt x="3717" y="11100"/>
                      <a:pt x="3740" y="11119"/>
                    </a:cubicBezTo>
                    <a:cubicBezTo>
                      <a:pt x="4564" y="11779"/>
                      <a:pt x="4998" y="12845"/>
                      <a:pt x="4882" y="13894"/>
                    </a:cubicBezTo>
                    <a:cubicBezTo>
                      <a:pt x="4879" y="13938"/>
                      <a:pt x="4850" y="13978"/>
                      <a:pt x="4807" y="13993"/>
                    </a:cubicBezTo>
                    <a:cubicBezTo>
                      <a:pt x="4835" y="14039"/>
                      <a:pt x="4860" y="14087"/>
                      <a:pt x="4881" y="14137"/>
                    </a:cubicBezTo>
                    <a:cubicBezTo>
                      <a:pt x="4930" y="14255"/>
                      <a:pt x="4959" y="14381"/>
                      <a:pt x="4966" y="14508"/>
                    </a:cubicBezTo>
                    <a:cubicBezTo>
                      <a:pt x="5247" y="14080"/>
                      <a:pt x="5517" y="13645"/>
                      <a:pt x="5779" y="13205"/>
                    </a:cubicBezTo>
                    <a:cubicBezTo>
                      <a:pt x="5766" y="13172"/>
                      <a:pt x="5769" y="13135"/>
                      <a:pt x="5784" y="13104"/>
                    </a:cubicBezTo>
                    <a:cubicBezTo>
                      <a:pt x="6143" y="12351"/>
                      <a:pt x="5522" y="11579"/>
                      <a:pt x="5157" y="10968"/>
                    </a:cubicBezTo>
                    <a:cubicBezTo>
                      <a:pt x="4929" y="10584"/>
                      <a:pt x="4754" y="10178"/>
                      <a:pt x="4742" y="9725"/>
                    </a:cubicBezTo>
                    <a:cubicBezTo>
                      <a:pt x="4730" y="9308"/>
                      <a:pt x="4824" y="8898"/>
                      <a:pt x="4922" y="8495"/>
                    </a:cubicBezTo>
                    <a:cubicBezTo>
                      <a:pt x="4938" y="8428"/>
                      <a:pt x="4998" y="8387"/>
                      <a:pt x="5058" y="8387"/>
                    </a:cubicBezTo>
                    <a:cubicBezTo>
                      <a:pt x="5096" y="8387"/>
                      <a:pt x="5135" y="8404"/>
                      <a:pt x="5163" y="8442"/>
                    </a:cubicBezTo>
                    <a:cubicBezTo>
                      <a:pt x="5911" y="9476"/>
                      <a:pt x="6535" y="10762"/>
                      <a:pt x="6083" y="12050"/>
                    </a:cubicBezTo>
                    <a:cubicBezTo>
                      <a:pt x="6078" y="12066"/>
                      <a:pt x="6070" y="12080"/>
                      <a:pt x="6060" y="12093"/>
                    </a:cubicBezTo>
                    <a:cubicBezTo>
                      <a:pt x="6111" y="12244"/>
                      <a:pt x="6142" y="12401"/>
                      <a:pt x="6152" y="12560"/>
                    </a:cubicBezTo>
                    <a:cubicBezTo>
                      <a:pt x="6467" y="12003"/>
                      <a:pt x="6768" y="11438"/>
                      <a:pt x="7054" y="10865"/>
                    </a:cubicBezTo>
                    <a:cubicBezTo>
                      <a:pt x="7099" y="10773"/>
                      <a:pt x="7143" y="10683"/>
                      <a:pt x="7188" y="10591"/>
                    </a:cubicBezTo>
                    <a:cubicBezTo>
                      <a:pt x="7226" y="10341"/>
                      <a:pt x="7119" y="10057"/>
                      <a:pt x="7048" y="9830"/>
                    </a:cubicBezTo>
                    <a:cubicBezTo>
                      <a:pt x="6932" y="9466"/>
                      <a:pt x="6853" y="9090"/>
                      <a:pt x="6815" y="8710"/>
                    </a:cubicBezTo>
                    <a:cubicBezTo>
                      <a:pt x="6738" y="7926"/>
                      <a:pt x="6832" y="7137"/>
                      <a:pt x="7088" y="6393"/>
                    </a:cubicBezTo>
                    <a:cubicBezTo>
                      <a:pt x="7106" y="6340"/>
                      <a:pt x="7150" y="6319"/>
                      <a:pt x="7196" y="6319"/>
                    </a:cubicBezTo>
                    <a:cubicBezTo>
                      <a:pt x="7241" y="6319"/>
                      <a:pt x="7289" y="6340"/>
                      <a:pt x="7318" y="6373"/>
                    </a:cubicBezTo>
                    <a:cubicBezTo>
                      <a:pt x="8163" y="7351"/>
                      <a:pt x="7839" y="8720"/>
                      <a:pt x="7312" y="9764"/>
                    </a:cubicBezTo>
                    <a:cubicBezTo>
                      <a:pt x="7338" y="9854"/>
                      <a:pt x="7363" y="9944"/>
                      <a:pt x="7387" y="10034"/>
                    </a:cubicBezTo>
                    <a:cubicBezTo>
                      <a:pt x="7395" y="10066"/>
                      <a:pt x="7403" y="10097"/>
                      <a:pt x="7410" y="10128"/>
                    </a:cubicBezTo>
                    <a:cubicBezTo>
                      <a:pt x="7749" y="9406"/>
                      <a:pt x="8064" y="8673"/>
                      <a:pt x="8354" y="7929"/>
                    </a:cubicBezTo>
                    <a:cubicBezTo>
                      <a:pt x="8348" y="7902"/>
                      <a:pt x="8349" y="7873"/>
                      <a:pt x="8357" y="7846"/>
                    </a:cubicBezTo>
                    <a:cubicBezTo>
                      <a:pt x="8467" y="7523"/>
                      <a:pt x="8249" y="7164"/>
                      <a:pt x="8230" y="6838"/>
                    </a:cubicBezTo>
                    <a:cubicBezTo>
                      <a:pt x="8210" y="6489"/>
                      <a:pt x="8307" y="6135"/>
                      <a:pt x="8430" y="5809"/>
                    </a:cubicBezTo>
                    <a:cubicBezTo>
                      <a:pt x="8668" y="5174"/>
                      <a:pt x="9087" y="4613"/>
                      <a:pt x="9620" y="4193"/>
                    </a:cubicBezTo>
                    <a:cubicBezTo>
                      <a:pt x="9641" y="4177"/>
                      <a:pt x="9667" y="4169"/>
                      <a:pt x="9693" y="4169"/>
                    </a:cubicBezTo>
                    <a:cubicBezTo>
                      <a:pt x="9761" y="4169"/>
                      <a:pt x="9832" y="4220"/>
                      <a:pt x="9831" y="4293"/>
                    </a:cubicBezTo>
                    <a:cubicBezTo>
                      <a:pt x="9815" y="5537"/>
                      <a:pt x="9754" y="6928"/>
                      <a:pt x="8751" y="7813"/>
                    </a:cubicBezTo>
                    <a:cubicBezTo>
                      <a:pt x="8731" y="7833"/>
                      <a:pt x="8703" y="7844"/>
                      <a:pt x="8674" y="7845"/>
                    </a:cubicBezTo>
                    <a:cubicBezTo>
                      <a:pt x="8617" y="7994"/>
                      <a:pt x="8558" y="8143"/>
                      <a:pt x="8499" y="8291"/>
                    </a:cubicBezTo>
                    <a:cubicBezTo>
                      <a:pt x="8364" y="8630"/>
                      <a:pt x="8223" y="8966"/>
                      <a:pt x="8078" y="9301"/>
                    </a:cubicBezTo>
                    <a:cubicBezTo>
                      <a:pt x="8417" y="8937"/>
                      <a:pt x="8599" y="8424"/>
                      <a:pt x="8905" y="8037"/>
                    </a:cubicBezTo>
                    <a:cubicBezTo>
                      <a:pt x="9145" y="7733"/>
                      <a:pt x="9466" y="7509"/>
                      <a:pt x="9798" y="7316"/>
                    </a:cubicBezTo>
                    <a:cubicBezTo>
                      <a:pt x="10100" y="7140"/>
                      <a:pt x="10411" y="6947"/>
                      <a:pt x="10767" y="6947"/>
                    </a:cubicBezTo>
                    <a:cubicBezTo>
                      <a:pt x="10791" y="6947"/>
                      <a:pt x="10815" y="6948"/>
                      <a:pt x="10840" y="6950"/>
                    </a:cubicBezTo>
                    <a:cubicBezTo>
                      <a:pt x="10931" y="6956"/>
                      <a:pt x="10964" y="7066"/>
                      <a:pt x="10937" y="7138"/>
                    </a:cubicBezTo>
                    <a:cubicBezTo>
                      <a:pt x="10528" y="8177"/>
                      <a:pt x="9605" y="8985"/>
                      <a:pt x="8521" y="9250"/>
                    </a:cubicBezTo>
                    <a:cubicBezTo>
                      <a:pt x="8510" y="9253"/>
                      <a:pt x="8498" y="9254"/>
                      <a:pt x="8487" y="9254"/>
                    </a:cubicBezTo>
                    <a:cubicBezTo>
                      <a:pt x="8476" y="9254"/>
                      <a:pt x="8466" y="9253"/>
                      <a:pt x="8455" y="9251"/>
                    </a:cubicBezTo>
                    <a:cubicBezTo>
                      <a:pt x="8305" y="9464"/>
                      <a:pt x="8130" y="9656"/>
                      <a:pt x="7892" y="9789"/>
                    </a:cubicBezTo>
                    <a:cubicBezTo>
                      <a:pt x="7880" y="9795"/>
                      <a:pt x="7867" y="9800"/>
                      <a:pt x="7854" y="9804"/>
                    </a:cubicBezTo>
                    <a:cubicBezTo>
                      <a:pt x="7716" y="10107"/>
                      <a:pt x="7575" y="10408"/>
                      <a:pt x="7429" y="10707"/>
                    </a:cubicBezTo>
                    <a:cubicBezTo>
                      <a:pt x="7407" y="10805"/>
                      <a:pt x="7366" y="10899"/>
                      <a:pt x="7311" y="10984"/>
                    </a:cubicBezTo>
                    <a:cubicBezTo>
                      <a:pt x="7302" y="10999"/>
                      <a:pt x="7289" y="11012"/>
                      <a:pt x="7273" y="11022"/>
                    </a:cubicBezTo>
                    <a:cubicBezTo>
                      <a:pt x="7214" y="11140"/>
                      <a:pt x="7155" y="11257"/>
                      <a:pt x="7094" y="11374"/>
                    </a:cubicBezTo>
                    <a:cubicBezTo>
                      <a:pt x="7380" y="11021"/>
                      <a:pt x="7654" y="10656"/>
                      <a:pt x="8017" y="10372"/>
                    </a:cubicBezTo>
                    <a:cubicBezTo>
                      <a:pt x="8619" y="9904"/>
                      <a:pt x="9346" y="9624"/>
                      <a:pt x="10106" y="9570"/>
                    </a:cubicBezTo>
                    <a:cubicBezTo>
                      <a:pt x="10110" y="9569"/>
                      <a:pt x="10113" y="9569"/>
                      <a:pt x="10117" y="9569"/>
                    </a:cubicBezTo>
                    <a:cubicBezTo>
                      <a:pt x="10228" y="9569"/>
                      <a:pt x="10286" y="9701"/>
                      <a:pt x="10219" y="9789"/>
                    </a:cubicBezTo>
                    <a:cubicBezTo>
                      <a:pt x="9491" y="10736"/>
                      <a:pt x="8462" y="11408"/>
                      <a:pt x="7302" y="11697"/>
                    </a:cubicBezTo>
                    <a:cubicBezTo>
                      <a:pt x="7290" y="11700"/>
                      <a:pt x="7278" y="11702"/>
                      <a:pt x="7266" y="11702"/>
                    </a:cubicBezTo>
                    <a:cubicBezTo>
                      <a:pt x="7236" y="11702"/>
                      <a:pt x="7206" y="11692"/>
                      <a:pt x="7181" y="11672"/>
                    </a:cubicBezTo>
                    <a:cubicBezTo>
                      <a:pt x="7014" y="11879"/>
                      <a:pt x="6838" y="12080"/>
                      <a:pt x="6635" y="12255"/>
                    </a:cubicBezTo>
                    <a:cubicBezTo>
                      <a:pt x="6631" y="12260"/>
                      <a:pt x="6625" y="12263"/>
                      <a:pt x="6620" y="12266"/>
                    </a:cubicBezTo>
                    <a:cubicBezTo>
                      <a:pt x="6416" y="12639"/>
                      <a:pt x="6206" y="13008"/>
                      <a:pt x="5988" y="13373"/>
                    </a:cubicBezTo>
                    <a:cubicBezTo>
                      <a:pt x="6247" y="13265"/>
                      <a:pt x="6461" y="13048"/>
                      <a:pt x="6667" y="12862"/>
                    </a:cubicBezTo>
                    <a:cubicBezTo>
                      <a:pt x="6914" y="12638"/>
                      <a:pt x="7190" y="12448"/>
                      <a:pt x="7489" y="12298"/>
                    </a:cubicBezTo>
                    <a:cubicBezTo>
                      <a:pt x="7970" y="12060"/>
                      <a:pt x="8501" y="11940"/>
                      <a:pt x="9035" y="11940"/>
                    </a:cubicBezTo>
                    <a:cubicBezTo>
                      <a:pt x="9169" y="11940"/>
                      <a:pt x="9304" y="11948"/>
                      <a:pt x="9438" y="11963"/>
                    </a:cubicBezTo>
                    <a:cubicBezTo>
                      <a:pt x="9536" y="11975"/>
                      <a:pt x="9582" y="12110"/>
                      <a:pt x="9516" y="12180"/>
                    </a:cubicBezTo>
                    <a:cubicBezTo>
                      <a:pt x="8804" y="12952"/>
                      <a:pt x="7789" y="13387"/>
                      <a:pt x="6746" y="13387"/>
                    </a:cubicBezTo>
                    <a:cubicBezTo>
                      <a:pt x="6658" y="13387"/>
                      <a:pt x="6569" y="13384"/>
                      <a:pt x="6481" y="13378"/>
                    </a:cubicBezTo>
                    <a:cubicBezTo>
                      <a:pt x="6277" y="13537"/>
                      <a:pt x="6056" y="13664"/>
                      <a:pt x="5791" y="13699"/>
                    </a:cubicBezTo>
                    <a:cubicBezTo>
                      <a:pt x="5680" y="13880"/>
                      <a:pt x="5569" y="14059"/>
                      <a:pt x="5456" y="14238"/>
                    </a:cubicBezTo>
                    <a:cubicBezTo>
                      <a:pt x="5261" y="14545"/>
                      <a:pt x="5062" y="14849"/>
                      <a:pt x="4857" y="15151"/>
                    </a:cubicBezTo>
                    <a:cubicBezTo>
                      <a:pt x="5068" y="15047"/>
                      <a:pt x="5234" y="14848"/>
                      <a:pt x="5401" y="14690"/>
                    </a:cubicBezTo>
                    <a:cubicBezTo>
                      <a:pt x="5617" y="14487"/>
                      <a:pt x="5858" y="14326"/>
                      <a:pt x="6135" y="14220"/>
                    </a:cubicBezTo>
                    <a:cubicBezTo>
                      <a:pt x="6469" y="14093"/>
                      <a:pt x="6823" y="14043"/>
                      <a:pt x="7179" y="14043"/>
                    </a:cubicBezTo>
                    <a:cubicBezTo>
                      <a:pt x="7442" y="14043"/>
                      <a:pt x="7705" y="14071"/>
                      <a:pt x="7961" y="14115"/>
                    </a:cubicBezTo>
                    <a:cubicBezTo>
                      <a:pt x="8051" y="14131"/>
                      <a:pt x="8115" y="14261"/>
                      <a:pt x="8039" y="14332"/>
                    </a:cubicBezTo>
                    <a:cubicBezTo>
                      <a:pt x="7361" y="14966"/>
                      <a:pt x="6471" y="15313"/>
                      <a:pt x="5552" y="15313"/>
                    </a:cubicBezTo>
                    <a:cubicBezTo>
                      <a:pt x="5434" y="15313"/>
                      <a:pt x="5315" y="15308"/>
                      <a:pt x="5197" y="15296"/>
                    </a:cubicBezTo>
                    <a:cubicBezTo>
                      <a:pt x="5180" y="15295"/>
                      <a:pt x="5163" y="15290"/>
                      <a:pt x="5147" y="15281"/>
                    </a:cubicBezTo>
                    <a:cubicBezTo>
                      <a:pt x="4995" y="15393"/>
                      <a:pt x="4827" y="15475"/>
                      <a:pt x="4628" y="15486"/>
                    </a:cubicBezTo>
                    <a:cubicBezTo>
                      <a:pt x="4366" y="15864"/>
                      <a:pt x="4097" y="16237"/>
                      <a:pt x="3821" y="16605"/>
                    </a:cubicBezTo>
                    <a:cubicBezTo>
                      <a:pt x="4300" y="16465"/>
                      <a:pt x="4718" y="16152"/>
                      <a:pt x="5185" y="15979"/>
                    </a:cubicBezTo>
                    <a:cubicBezTo>
                      <a:pt x="5409" y="15895"/>
                      <a:pt x="5631" y="15860"/>
                      <a:pt x="5852" y="15860"/>
                    </a:cubicBezTo>
                    <a:cubicBezTo>
                      <a:pt x="6184" y="15860"/>
                      <a:pt x="6514" y="15940"/>
                      <a:pt x="6846" y="16054"/>
                    </a:cubicBezTo>
                    <a:cubicBezTo>
                      <a:pt x="6950" y="16090"/>
                      <a:pt x="6935" y="16226"/>
                      <a:pt x="6866" y="16284"/>
                    </a:cubicBezTo>
                    <a:cubicBezTo>
                      <a:pt x="6382" y="16691"/>
                      <a:pt x="5756" y="16909"/>
                      <a:pt x="5128" y="16909"/>
                    </a:cubicBezTo>
                    <a:cubicBezTo>
                      <a:pt x="4883" y="16909"/>
                      <a:pt x="4638" y="16876"/>
                      <a:pt x="4401" y="16808"/>
                    </a:cubicBezTo>
                    <a:cubicBezTo>
                      <a:pt x="4349" y="16794"/>
                      <a:pt x="4311" y="16751"/>
                      <a:pt x="4302" y="16698"/>
                    </a:cubicBezTo>
                    <a:cubicBezTo>
                      <a:pt x="4076" y="16804"/>
                      <a:pt x="3843" y="16891"/>
                      <a:pt x="3589" y="16926"/>
                    </a:cubicBezTo>
                    <a:cubicBezTo>
                      <a:pt x="3585" y="16926"/>
                      <a:pt x="3581" y="16927"/>
                      <a:pt x="3576" y="16927"/>
                    </a:cubicBezTo>
                    <a:cubicBezTo>
                      <a:pt x="3551" y="16960"/>
                      <a:pt x="3524" y="16993"/>
                      <a:pt x="3499" y="17027"/>
                    </a:cubicBezTo>
                    <a:cubicBezTo>
                      <a:pt x="5110" y="17025"/>
                      <a:pt x="6722" y="17019"/>
                      <a:pt x="8334" y="17011"/>
                    </a:cubicBezTo>
                    <a:cubicBezTo>
                      <a:pt x="8235" y="16732"/>
                      <a:pt x="8162" y="16443"/>
                      <a:pt x="8089" y="16157"/>
                    </a:cubicBezTo>
                    <a:cubicBezTo>
                      <a:pt x="8068" y="16070"/>
                      <a:pt x="8146" y="16001"/>
                      <a:pt x="8226" y="16001"/>
                    </a:cubicBezTo>
                    <a:cubicBezTo>
                      <a:pt x="8240" y="16001"/>
                      <a:pt x="8254" y="16004"/>
                      <a:pt x="8268" y="16008"/>
                    </a:cubicBezTo>
                    <a:cubicBezTo>
                      <a:pt x="8772" y="16182"/>
                      <a:pt x="9276" y="16527"/>
                      <a:pt x="9534" y="17006"/>
                    </a:cubicBezTo>
                    <a:lnTo>
                      <a:pt x="10268" y="17000"/>
                    </a:lnTo>
                    <a:cubicBezTo>
                      <a:pt x="10289" y="16943"/>
                      <a:pt x="10311" y="16884"/>
                      <a:pt x="10334" y="16827"/>
                    </a:cubicBezTo>
                    <a:cubicBezTo>
                      <a:pt x="10301" y="16816"/>
                      <a:pt x="10273" y="16792"/>
                      <a:pt x="10257" y="16760"/>
                    </a:cubicBezTo>
                    <a:cubicBezTo>
                      <a:pt x="10141" y="16538"/>
                      <a:pt x="9899" y="16425"/>
                      <a:pt x="9699" y="16290"/>
                    </a:cubicBezTo>
                    <a:cubicBezTo>
                      <a:pt x="9498" y="16155"/>
                      <a:pt x="9325" y="15981"/>
                      <a:pt x="9191" y="15778"/>
                    </a:cubicBezTo>
                    <a:cubicBezTo>
                      <a:pt x="8891" y="15325"/>
                      <a:pt x="8778" y="14790"/>
                      <a:pt x="8696" y="14261"/>
                    </a:cubicBezTo>
                    <a:cubicBezTo>
                      <a:pt x="8686" y="14191"/>
                      <a:pt x="8741" y="14103"/>
                      <a:pt x="8818" y="14103"/>
                    </a:cubicBezTo>
                    <a:cubicBezTo>
                      <a:pt x="8825" y="14103"/>
                      <a:pt x="8832" y="14104"/>
                      <a:pt x="8839" y="14105"/>
                    </a:cubicBezTo>
                    <a:cubicBezTo>
                      <a:pt x="9105" y="14159"/>
                      <a:pt x="9304" y="14351"/>
                      <a:pt x="9503" y="14523"/>
                    </a:cubicBezTo>
                    <a:cubicBezTo>
                      <a:pt x="9684" y="14678"/>
                      <a:pt x="9861" y="14843"/>
                      <a:pt x="10005" y="15033"/>
                    </a:cubicBezTo>
                    <a:cubicBezTo>
                      <a:pt x="10315" y="15442"/>
                      <a:pt x="10392" y="15923"/>
                      <a:pt x="10440" y="16420"/>
                    </a:cubicBezTo>
                    <a:cubicBezTo>
                      <a:pt x="10444" y="16454"/>
                      <a:pt x="10435" y="16488"/>
                      <a:pt x="10415" y="16514"/>
                    </a:cubicBezTo>
                    <a:cubicBezTo>
                      <a:pt x="10425" y="16528"/>
                      <a:pt x="10435" y="16542"/>
                      <a:pt x="10445" y="16556"/>
                    </a:cubicBezTo>
                    <a:cubicBezTo>
                      <a:pt x="10570" y="16260"/>
                      <a:pt x="10707" y="15969"/>
                      <a:pt x="10857" y="15685"/>
                    </a:cubicBezTo>
                    <a:cubicBezTo>
                      <a:pt x="10734" y="15407"/>
                      <a:pt x="10505" y="15202"/>
                      <a:pt x="10302" y="14982"/>
                    </a:cubicBezTo>
                    <a:cubicBezTo>
                      <a:pt x="10109" y="14773"/>
                      <a:pt x="9952" y="14540"/>
                      <a:pt x="9854" y="14270"/>
                    </a:cubicBezTo>
                    <a:cubicBezTo>
                      <a:pt x="9658" y="13728"/>
                      <a:pt x="9667" y="13141"/>
                      <a:pt x="9685" y="12572"/>
                    </a:cubicBezTo>
                    <a:cubicBezTo>
                      <a:pt x="9687" y="12499"/>
                      <a:pt x="9753" y="12451"/>
                      <a:pt x="9820" y="12451"/>
                    </a:cubicBezTo>
                    <a:cubicBezTo>
                      <a:pt x="9835" y="12451"/>
                      <a:pt x="9850" y="12453"/>
                      <a:pt x="9864" y="12458"/>
                    </a:cubicBezTo>
                    <a:cubicBezTo>
                      <a:pt x="10090" y="12537"/>
                      <a:pt x="10282" y="12742"/>
                      <a:pt x="10424" y="12929"/>
                    </a:cubicBezTo>
                    <a:cubicBezTo>
                      <a:pt x="10570" y="13121"/>
                      <a:pt x="10684" y="13334"/>
                      <a:pt x="10761" y="13563"/>
                    </a:cubicBezTo>
                    <a:cubicBezTo>
                      <a:pt x="10934" y="14068"/>
                      <a:pt x="10940" y="14607"/>
                      <a:pt x="10849" y="15129"/>
                    </a:cubicBezTo>
                    <a:cubicBezTo>
                      <a:pt x="10847" y="15142"/>
                      <a:pt x="10843" y="15155"/>
                      <a:pt x="10838" y="15166"/>
                    </a:cubicBezTo>
                    <a:cubicBezTo>
                      <a:pt x="10900" y="15242"/>
                      <a:pt x="10958" y="15320"/>
                      <a:pt x="11010" y="15404"/>
                    </a:cubicBezTo>
                    <a:cubicBezTo>
                      <a:pt x="11086" y="15269"/>
                      <a:pt x="11165" y="15138"/>
                      <a:pt x="11246" y="15007"/>
                    </a:cubicBezTo>
                    <a:cubicBezTo>
                      <a:pt x="11249" y="14996"/>
                      <a:pt x="11253" y="14987"/>
                      <a:pt x="11258" y="14977"/>
                    </a:cubicBezTo>
                    <a:cubicBezTo>
                      <a:pt x="11278" y="14940"/>
                      <a:pt x="11300" y="14905"/>
                      <a:pt x="11326" y="14872"/>
                    </a:cubicBezTo>
                    <a:cubicBezTo>
                      <a:pt x="11300" y="14838"/>
                      <a:pt x="11294" y="14792"/>
                      <a:pt x="11309" y="14753"/>
                    </a:cubicBezTo>
                    <a:cubicBezTo>
                      <a:pt x="11314" y="14735"/>
                      <a:pt x="11318" y="14718"/>
                      <a:pt x="11322" y="14700"/>
                    </a:cubicBezTo>
                    <a:cubicBezTo>
                      <a:pt x="11312" y="14679"/>
                      <a:pt x="11305" y="14657"/>
                      <a:pt x="11305" y="14634"/>
                    </a:cubicBezTo>
                    <a:cubicBezTo>
                      <a:pt x="11304" y="14552"/>
                      <a:pt x="11310" y="14470"/>
                      <a:pt x="11322" y="14390"/>
                    </a:cubicBezTo>
                    <a:cubicBezTo>
                      <a:pt x="11297" y="14251"/>
                      <a:pt x="11246" y="14113"/>
                      <a:pt x="11204" y="13982"/>
                    </a:cubicBezTo>
                    <a:cubicBezTo>
                      <a:pt x="10954" y="13217"/>
                      <a:pt x="11017" y="12384"/>
                      <a:pt x="11380" y="11666"/>
                    </a:cubicBezTo>
                    <a:cubicBezTo>
                      <a:pt x="11407" y="11614"/>
                      <a:pt x="11455" y="11580"/>
                      <a:pt x="11507" y="11580"/>
                    </a:cubicBezTo>
                    <a:cubicBezTo>
                      <a:pt x="11532" y="11580"/>
                      <a:pt x="11558" y="11587"/>
                      <a:pt x="11583" y="11605"/>
                    </a:cubicBezTo>
                    <a:cubicBezTo>
                      <a:pt x="11799" y="11749"/>
                      <a:pt x="11857" y="12012"/>
                      <a:pt x="11897" y="12253"/>
                    </a:cubicBezTo>
                    <a:cubicBezTo>
                      <a:pt x="11939" y="12514"/>
                      <a:pt x="11950" y="12779"/>
                      <a:pt x="11926" y="13043"/>
                    </a:cubicBezTo>
                    <a:cubicBezTo>
                      <a:pt x="11903" y="13315"/>
                      <a:pt x="11840" y="13581"/>
                      <a:pt x="11754" y="13840"/>
                    </a:cubicBezTo>
                    <a:cubicBezTo>
                      <a:pt x="11691" y="14028"/>
                      <a:pt x="11625" y="14213"/>
                      <a:pt x="11593" y="14405"/>
                    </a:cubicBezTo>
                    <a:cubicBezTo>
                      <a:pt x="11596" y="14428"/>
                      <a:pt x="11599" y="14453"/>
                      <a:pt x="11600" y="14477"/>
                    </a:cubicBezTo>
                    <a:cubicBezTo>
                      <a:pt x="11788" y="14216"/>
                      <a:pt x="11988" y="13965"/>
                      <a:pt x="12202" y="13725"/>
                    </a:cubicBezTo>
                    <a:cubicBezTo>
                      <a:pt x="12184" y="13699"/>
                      <a:pt x="12176" y="13668"/>
                      <a:pt x="12182" y="13637"/>
                    </a:cubicBezTo>
                    <a:cubicBezTo>
                      <a:pt x="12250" y="13025"/>
                      <a:pt x="12562" y="12405"/>
                      <a:pt x="13088" y="12063"/>
                    </a:cubicBezTo>
                    <a:cubicBezTo>
                      <a:pt x="13348" y="11894"/>
                      <a:pt x="13636" y="11825"/>
                      <a:pt x="13941" y="11796"/>
                    </a:cubicBezTo>
                    <a:cubicBezTo>
                      <a:pt x="14110" y="11780"/>
                      <a:pt x="14280" y="11764"/>
                      <a:pt x="14449" y="11764"/>
                    </a:cubicBezTo>
                    <a:cubicBezTo>
                      <a:pt x="14596" y="11764"/>
                      <a:pt x="14743" y="11776"/>
                      <a:pt x="14888" y="11809"/>
                    </a:cubicBezTo>
                    <a:cubicBezTo>
                      <a:pt x="14981" y="11830"/>
                      <a:pt x="14988" y="11947"/>
                      <a:pt x="14950" y="12012"/>
                    </a:cubicBezTo>
                    <a:cubicBezTo>
                      <a:pt x="14556" y="12695"/>
                      <a:pt x="13938" y="13224"/>
                      <a:pt x="13200" y="13507"/>
                    </a:cubicBezTo>
                    <a:cubicBezTo>
                      <a:pt x="12981" y="13591"/>
                      <a:pt x="12747" y="13637"/>
                      <a:pt x="12539" y="13745"/>
                    </a:cubicBezTo>
                    <a:cubicBezTo>
                      <a:pt x="12327" y="13970"/>
                      <a:pt x="12128" y="14206"/>
                      <a:pt x="11942" y="14452"/>
                    </a:cubicBezTo>
                    <a:cubicBezTo>
                      <a:pt x="12174" y="14326"/>
                      <a:pt x="12406" y="14199"/>
                      <a:pt x="12665" y="14141"/>
                    </a:cubicBezTo>
                    <a:cubicBezTo>
                      <a:pt x="12786" y="14115"/>
                      <a:pt x="12907" y="14103"/>
                      <a:pt x="13028" y="14103"/>
                    </a:cubicBezTo>
                    <a:cubicBezTo>
                      <a:pt x="13446" y="14103"/>
                      <a:pt x="13863" y="14240"/>
                      <a:pt x="14254" y="14372"/>
                    </a:cubicBezTo>
                    <a:cubicBezTo>
                      <a:pt x="14315" y="14393"/>
                      <a:pt x="14365" y="14481"/>
                      <a:pt x="14332" y="14544"/>
                    </a:cubicBezTo>
                    <a:cubicBezTo>
                      <a:pt x="14140" y="14921"/>
                      <a:pt x="13762" y="15140"/>
                      <a:pt x="13348" y="15192"/>
                    </a:cubicBezTo>
                    <a:cubicBezTo>
                      <a:pt x="13280" y="15200"/>
                      <a:pt x="13212" y="15204"/>
                      <a:pt x="13144" y="15204"/>
                    </a:cubicBezTo>
                    <a:cubicBezTo>
                      <a:pt x="12709" y="15204"/>
                      <a:pt x="12286" y="15043"/>
                      <a:pt x="11885" y="14886"/>
                    </a:cubicBezTo>
                    <a:cubicBezTo>
                      <a:pt x="11854" y="14875"/>
                      <a:pt x="11829" y="14853"/>
                      <a:pt x="11815" y="14823"/>
                    </a:cubicBezTo>
                    <a:cubicBezTo>
                      <a:pt x="11800" y="14831"/>
                      <a:pt x="11786" y="14839"/>
                      <a:pt x="11772" y="14846"/>
                    </a:cubicBezTo>
                    <a:cubicBezTo>
                      <a:pt x="11697" y="14888"/>
                      <a:pt x="11616" y="14934"/>
                      <a:pt x="11557" y="14999"/>
                    </a:cubicBezTo>
                    <a:cubicBezTo>
                      <a:pt x="11408" y="15229"/>
                      <a:pt x="11268" y="15466"/>
                      <a:pt x="11139" y="15708"/>
                    </a:cubicBezTo>
                    <a:cubicBezTo>
                      <a:pt x="11148" y="15710"/>
                      <a:pt x="11158" y="15711"/>
                      <a:pt x="11168" y="15711"/>
                    </a:cubicBezTo>
                    <a:cubicBezTo>
                      <a:pt x="11249" y="15711"/>
                      <a:pt x="11343" y="15664"/>
                      <a:pt x="11409" y="15640"/>
                    </a:cubicBezTo>
                    <a:cubicBezTo>
                      <a:pt x="11512" y="15602"/>
                      <a:pt x="11619" y="15577"/>
                      <a:pt x="11728" y="15565"/>
                    </a:cubicBezTo>
                    <a:cubicBezTo>
                      <a:pt x="11782" y="15560"/>
                      <a:pt x="11836" y="15558"/>
                      <a:pt x="11890" y="15558"/>
                    </a:cubicBezTo>
                    <a:cubicBezTo>
                      <a:pt x="12074" y="15558"/>
                      <a:pt x="12259" y="15584"/>
                      <a:pt x="12437" y="15621"/>
                    </a:cubicBezTo>
                    <a:cubicBezTo>
                      <a:pt x="12907" y="15720"/>
                      <a:pt x="13351" y="15953"/>
                      <a:pt x="13570" y="16398"/>
                    </a:cubicBezTo>
                    <a:cubicBezTo>
                      <a:pt x="13604" y="16468"/>
                      <a:pt x="13567" y="16541"/>
                      <a:pt x="13504" y="16575"/>
                    </a:cubicBezTo>
                    <a:cubicBezTo>
                      <a:pt x="13296" y="16691"/>
                      <a:pt x="13085" y="16740"/>
                      <a:pt x="12874" y="16740"/>
                    </a:cubicBezTo>
                    <a:cubicBezTo>
                      <a:pt x="12294" y="16740"/>
                      <a:pt x="11722" y="16372"/>
                      <a:pt x="11258" y="16040"/>
                    </a:cubicBezTo>
                    <a:cubicBezTo>
                      <a:pt x="11232" y="16023"/>
                      <a:pt x="11214" y="15998"/>
                      <a:pt x="11207" y="15968"/>
                    </a:cubicBezTo>
                    <a:cubicBezTo>
                      <a:pt x="11192" y="15969"/>
                      <a:pt x="11178" y="15970"/>
                      <a:pt x="11164" y="15970"/>
                    </a:cubicBezTo>
                    <a:cubicBezTo>
                      <a:pt x="11114" y="15970"/>
                      <a:pt x="11064" y="15961"/>
                      <a:pt x="11016" y="15946"/>
                    </a:cubicBezTo>
                    <a:cubicBezTo>
                      <a:pt x="10881" y="16212"/>
                      <a:pt x="10758" y="16486"/>
                      <a:pt x="10646" y="16764"/>
                    </a:cubicBezTo>
                    <a:cubicBezTo>
                      <a:pt x="10696" y="16808"/>
                      <a:pt x="10758" y="16822"/>
                      <a:pt x="10822" y="16822"/>
                    </a:cubicBezTo>
                    <a:cubicBezTo>
                      <a:pt x="10901" y="16822"/>
                      <a:pt x="10983" y="16801"/>
                      <a:pt x="11051" y="16785"/>
                    </a:cubicBezTo>
                    <a:cubicBezTo>
                      <a:pt x="11169" y="16757"/>
                      <a:pt x="11290" y="16740"/>
                      <a:pt x="11411" y="16733"/>
                    </a:cubicBezTo>
                    <a:cubicBezTo>
                      <a:pt x="11435" y="16732"/>
                      <a:pt x="11459" y="16732"/>
                      <a:pt x="11483" y="16732"/>
                    </a:cubicBezTo>
                    <a:cubicBezTo>
                      <a:pt x="11715" y="16732"/>
                      <a:pt x="11944" y="16778"/>
                      <a:pt x="12158" y="16868"/>
                    </a:cubicBezTo>
                    <a:cubicBezTo>
                      <a:pt x="12234" y="16901"/>
                      <a:pt x="12307" y="16940"/>
                      <a:pt x="12377" y="16982"/>
                    </a:cubicBezTo>
                    <a:cubicBezTo>
                      <a:pt x="14440" y="16965"/>
                      <a:pt x="16502" y="16942"/>
                      <a:pt x="18564" y="16914"/>
                    </a:cubicBezTo>
                    <a:cubicBezTo>
                      <a:pt x="19767" y="16897"/>
                      <a:pt x="20970" y="16879"/>
                      <a:pt x="22172" y="16859"/>
                    </a:cubicBezTo>
                    <a:cubicBezTo>
                      <a:pt x="22022" y="16573"/>
                      <a:pt x="21868" y="16290"/>
                      <a:pt x="21711" y="16009"/>
                    </a:cubicBezTo>
                    <a:cubicBezTo>
                      <a:pt x="21682" y="16006"/>
                      <a:pt x="21654" y="15991"/>
                      <a:pt x="21635" y="15970"/>
                    </a:cubicBezTo>
                    <a:cubicBezTo>
                      <a:pt x="21558" y="15888"/>
                      <a:pt x="21464" y="15858"/>
                      <a:pt x="21364" y="15858"/>
                    </a:cubicBezTo>
                    <a:cubicBezTo>
                      <a:pt x="21194" y="15858"/>
                      <a:pt x="21006" y="15944"/>
                      <a:pt x="20858" y="15997"/>
                    </a:cubicBezTo>
                    <a:cubicBezTo>
                      <a:pt x="20626" y="16079"/>
                      <a:pt x="20383" y="16117"/>
                      <a:pt x="20138" y="16117"/>
                    </a:cubicBezTo>
                    <a:cubicBezTo>
                      <a:pt x="20086" y="16117"/>
                      <a:pt x="20033" y="16115"/>
                      <a:pt x="19981" y="16111"/>
                    </a:cubicBezTo>
                    <a:cubicBezTo>
                      <a:pt x="19669" y="16092"/>
                      <a:pt x="19363" y="16024"/>
                      <a:pt x="19063" y="15941"/>
                    </a:cubicBezTo>
                    <a:cubicBezTo>
                      <a:pt x="18850" y="15883"/>
                      <a:pt x="18526" y="15851"/>
                      <a:pt x="18439" y="15615"/>
                    </a:cubicBezTo>
                    <a:cubicBezTo>
                      <a:pt x="18419" y="15562"/>
                      <a:pt x="18452" y="15488"/>
                      <a:pt x="18500" y="15464"/>
                    </a:cubicBezTo>
                    <a:cubicBezTo>
                      <a:pt x="18863" y="15280"/>
                      <a:pt x="19247" y="15206"/>
                      <a:pt x="19634" y="15206"/>
                    </a:cubicBezTo>
                    <a:cubicBezTo>
                      <a:pt x="20137" y="15206"/>
                      <a:pt x="20647" y="15332"/>
                      <a:pt x="21124" y="15505"/>
                    </a:cubicBezTo>
                    <a:cubicBezTo>
                      <a:pt x="21171" y="15521"/>
                      <a:pt x="21205" y="15561"/>
                      <a:pt x="21213" y="15610"/>
                    </a:cubicBezTo>
                    <a:cubicBezTo>
                      <a:pt x="21268" y="15599"/>
                      <a:pt x="21323" y="15593"/>
                      <a:pt x="21379" y="15593"/>
                    </a:cubicBezTo>
                    <a:cubicBezTo>
                      <a:pt x="21412" y="15593"/>
                      <a:pt x="21444" y="15595"/>
                      <a:pt x="21477" y="15599"/>
                    </a:cubicBezTo>
                    <a:cubicBezTo>
                      <a:pt x="21188" y="15100"/>
                      <a:pt x="20888" y="14609"/>
                      <a:pt x="20575" y="14125"/>
                    </a:cubicBezTo>
                    <a:cubicBezTo>
                      <a:pt x="20567" y="14127"/>
                      <a:pt x="20559" y="14128"/>
                      <a:pt x="20551" y="14128"/>
                    </a:cubicBezTo>
                    <a:cubicBezTo>
                      <a:pt x="20527" y="14128"/>
                      <a:pt x="20503" y="14121"/>
                      <a:pt x="20483" y="14106"/>
                    </a:cubicBezTo>
                    <a:cubicBezTo>
                      <a:pt x="20346" y="14019"/>
                      <a:pt x="20196" y="13988"/>
                      <a:pt x="20043" y="13988"/>
                    </a:cubicBezTo>
                    <a:cubicBezTo>
                      <a:pt x="19902" y="13988"/>
                      <a:pt x="19759" y="14014"/>
                      <a:pt x="19622" y="14046"/>
                    </a:cubicBezTo>
                    <a:cubicBezTo>
                      <a:pt x="19333" y="14113"/>
                      <a:pt x="19054" y="14185"/>
                      <a:pt x="18756" y="14188"/>
                    </a:cubicBezTo>
                    <a:cubicBezTo>
                      <a:pt x="18747" y="14188"/>
                      <a:pt x="18737" y="14188"/>
                      <a:pt x="18728" y="14188"/>
                    </a:cubicBezTo>
                    <a:cubicBezTo>
                      <a:pt x="18125" y="14188"/>
                      <a:pt x="17542" y="13986"/>
                      <a:pt x="16980" y="13785"/>
                    </a:cubicBezTo>
                    <a:cubicBezTo>
                      <a:pt x="16870" y="13747"/>
                      <a:pt x="16849" y="13608"/>
                      <a:pt x="16948" y="13542"/>
                    </a:cubicBezTo>
                    <a:cubicBezTo>
                      <a:pt x="17343" y="13278"/>
                      <a:pt x="17807" y="13138"/>
                      <a:pt x="18280" y="13138"/>
                    </a:cubicBezTo>
                    <a:cubicBezTo>
                      <a:pt x="18339" y="13138"/>
                      <a:pt x="18397" y="13140"/>
                      <a:pt x="18456" y="13144"/>
                    </a:cubicBezTo>
                    <a:cubicBezTo>
                      <a:pt x="18720" y="13163"/>
                      <a:pt x="18978" y="13227"/>
                      <a:pt x="19221" y="13331"/>
                    </a:cubicBezTo>
                    <a:cubicBezTo>
                      <a:pt x="19493" y="13449"/>
                      <a:pt x="19745" y="13611"/>
                      <a:pt x="20030" y="13699"/>
                    </a:cubicBezTo>
                    <a:cubicBezTo>
                      <a:pt x="20047" y="13704"/>
                      <a:pt x="20063" y="13712"/>
                      <a:pt x="20077" y="13722"/>
                    </a:cubicBezTo>
                    <a:cubicBezTo>
                      <a:pt x="20163" y="13722"/>
                      <a:pt x="20249" y="13733"/>
                      <a:pt x="20333" y="13753"/>
                    </a:cubicBezTo>
                    <a:cubicBezTo>
                      <a:pt x="20041" y="13314"/>
                      <a:pt x="19741" y="12882"/>
                      <a:pt x="19430" y="12455"/>
                    </a:cubicBezTo>
                    <a:cubicBezTo>
                      <a:pt x="19401" y="12452"/>
                      <a:pt x="19374" y="12440"/>
                      <a:pt x="19353" y="12421"/>
                    </a:cubicBezTo>
                    <a:cubicBezTo>
                      <a:pt x="19177" y="12270"/>
                      <a:pt x="18969" y="12201"/>
                      <a:pt x="18752" y="12201"/>
                    </a:cubicBezTo>
                    <a:cubicBezTo>
                      <a:pt x="18648" y="12201"/>
                      <a:pt x="18541" y="12217"/>
                      <a:pt x="18436" y="12248"/>
                    </a:cubicBezTo>
                    <a:cubicBezTo>
                      <a:pt x="18105" y="12345"/>
                      <a:pt x="17793" y="12457"/>
                      <a:pt x="17447" y="12501"/>
                    </a:cubicBezTo>
                    <a:cubicBezTo>
                      <a:pt x="17295" y="12520"/>
                      <a:pt x="17143" y="12530"/>
                      <a:pt x="16990" y="12530"/>
                    </a:cubicBezTo>
                    <a:cubicBezTo>
                      <a:pt x="16469" y="12530"/>
                      <a:pt x="15952" y="12418"/>
                      <a:pt x="15471" y="12209"/>
                    </a:cubicBezTo>
                    <a:cubicBezTo>
                      <a:pt x="15374" y="12166"/>
                      <a:pt x="15393" y="12025"/>
                      <a:pt x="15471" y="11978"/>
                    </a:cubicBezTo>
                    <a:cubicBezTo>
                      <a:pt x="15961" y="11678"/>
                      <a:pt x="16524" y="11528"/>
                      <a:pt x="17088" y="11528"/>
                    </a:cubicBezTo>
                    <a:cubicBezTo>
                      <a:pt x="17562" y="11528"/>
                      <a:pt x="18036" y="11634"/>
                      <a:pt x="18468" y="11846"/>
                    </a:cubicBezTo>
                    <a:cubicBezTo>
                      <a:pt x="18516" y="11870"/>
                      <a:pt x="18536" y="11910"/>
                      <a:pt x="18536" y="11949"/>
                    </a:cubicBezTo>
                    <a:cubicBezTo>
                      <a:pt x="18589" y="11940"/>
                      <a:pt x="18643" y="11933"/>
                      <a:pt x="18697" y="11930"/>
                    </a:cubicBezTo>
                    <a:cubicBezTo>
                      <a:pt x="18716" y="11929"/>
                      <a:pt x="18735" y="11929"/>
                      <a:pt x="18754" y="11929"/>
                    </a:cubicBezTo>
                    <a:cubicBezTo>
                      <a:pt x="18862" y="11929"/>
                      <a:pt x="18971" y="11944"/>
                      <a:pt x="19075" y="11976"/>
                    </a:cubicBezTo>
                    <a:cubicBezTo>
                      <a:pt x="18767" y="11566"/>
                      <a:pt x="18450" y="11164"/>
                      <a:pt x="18125" y="10768"/>
                    </a:cubicBezTo>
                    <a:cubicBezTo>
                      <a:pt x="18123" y="10768"/>
                      <a:pt x="18122" y="10768"/>
                      <a:pt x="18121" y="10768"/>
                    </a:cubicBezTo>
                    <a:cubicBezTo>
                      <a:pt x="18086" y="10768"/>
                      <a:pt x="18055" y="10753"/>
                      <a:pt x="18031" y="10729"/>
                    </a:cubicBezTo>
                    <a:cubicBezTo>
                      <a:pt x="17773" y="10467"/>
                      <a:pt x="17447" y="10384"/>
                      <a:pt x="17102" y="10384"/>
                    </a:cubicBezTo>
                    <a:cubicBezTo>
                      <a:pt x="16666" y="10384"/>
                      <a:pt x="16200" y="10518"/>
                      <a:pt x="15809" y="10594"/>
                    </a:cubicBezTo>
                    <a:cubicBezTo>
                      <a:pt x="15592" y="10635"/>
                      <a:pt x="15374" y="10663"/>
                      <a:pt x="15158" y="10663"/>
                    </a:cubicBezTo>
                    <a:cubicBezTo>
                      <a:pt x="14937" y="10663"/>
                      <a:pt x="14717" y="10634"/>
                      <a:pt x="14499" y="10563"/>
                    </a:cubicBezTo>
                    <a:cubicBezTo>
                      <a:pt x="14103" y="10431"/>
                      <a:pt x="13750" y="10203"/>
                      <a:pt x="13403" y="9975"/>
                    </a:cubicBezTo>
                    <a:cubicBezTo>
                      <a:pt x="13308" y="9912"/>
                      <a:pt x="13321" y="9763"/>
                      <a:pt x="13435" y="9730"/>
                    </a:cubicBezTo>
                    <a:cubicBezTo>
                      <a:pt x="13994" y="9570"/>
                      <a:pt x="14594" y="9451"/>
                      <a:pt x="15181" y="9451"/>
                    </a:cubicBezTo>
                    <a:cubicBezTo>
                      <a:pt x="15883" y="9451"/>
                      <a:pt x="16566" y="9620"/>
                      <a:pt x="17143" y="10090"/>
                    </a:cubicBezTo>
                    <a:cubicBezTo>
                      <a:pt x="17156" y="10099"/>
                      <a:pt x="17167" y="10112"/>
                      <a:pt x="17174" y="10127"/>
                    </a:cubicBezTo>
                    <a:cubicBezTo>
                      <a:pt x="17334" y="10130"/>
                      <a:pt x="17492" y="10154"/>
                      <a:pt x="17646" y="10198"/>
                    </a:cubicBezTo>
                    <a:cubicBezTo>
                      <a:pt x="17228" y="9712"/>
                      <a:pt x="16799" y="9238"/>
                      <a:pt x="16357" y="8774"/>
                    </a:cubicBezTo>
                    <a:cubicBezTo>
                      <a:pt x="16286" y="8701"/>
                      <a:pt x="16216" y="8629"/>
                      <a:pt x="16145" y="8555"/>
                    </a:cubicBezTo>
                    <a:cubicBezTo>
                      <a:pt x="15923" y="8435"/>
                      <a:pt x="15619" y="8440"/>
                      <a:pt x="15382" y="8430"/>
                    </a:cubicBezTo>
                    <a:cubicBezTo>
                      <a:pt x="14999" y="8415"/>
                      <a:pt x="14619" y="8361"/>
                      <a:pt x="14248" y="8268"/>
                    </a:cubicBezTo>
                    <a:cubicBezTo>
                      <a:pt x="13486" y="8074"/>
                      <a:pt x="12774" y="7718"/>
                      <a:pt x="12161" y="7224"/>
                    </a:cubicBezTo>
                    <a:cubicBezTo>
                      <a:pt x="12075" y="7155"/>
                      <a:pt x="12138" y="7033"/>
                      <a:pt x="12221" y="7001"/>
                    </a:cubicBezTo>
                    <a:cubicBezTo>
                      <a:pt x="12471" y="6905"/>
                      <a:pt x="12721" y="6862"/>
                      <a:pt x="12966" y="6862"/>
                    </a:cubicBezTo>
                    <a:cubicBezTo>
                      <a:pt x="13901" y="6862"/>
                      <a:pt x="14772" y="7486"/>
                      <a:pt x="15408" y="8159"/>
                    </a:cubicBezTo>
                    <a:cubicBezTo>
                      <a:pt x="15501" y="8165"/>
                      <a:pt x="15594" y="8172"/>
                      <a:pt x="15688" y="8179"/>
                    </a:cubicBezTo>
                    <a:cubicBezTo>
                      <a:pt x="15720" y="8182"/>
                      <a:pt x="15752" y="8186"/>
                      <a:pt x="15784" y="8190"/>
                    </a:cubicBezTo>
                    <a:cubicBezTo>
                      <a:pt x="15219" y="7625"/>
                      <a:pt x="14636" y="7080"/>
                      <a:pt x="14035" y="6554"/>
                    </a:cubicBezTo>
                    <a:cubicBezTo>
                      <a:pt x="14007" y="6551"/>
                      <a:pt x="13980" y="6541"/>
                      <a:pt x="13958" y="6523"/>
                    </a:cubicBezTo>
                    <a:cubicBezTo>
                      <a:pt x="13691" y="6310"/>
                      <a:pt x="13279" y="6393"/>
                      <a:pt x="12967" y="6301"/>
                    </a:cubicBezTo>
                    <a:cubicBezTo>
                      <a:pt x="12631" y="6201"/>
                      <a:pt x="12331" y="5989"/>
                      <a:pt x="12067" y="5764"/>
                    </a:cubicBezTo>
                    <a:cubicBezTo>
                      <a:pt x="11549" y="5323"/>
                      <a:pt x="11165" y="4739"/>
                      <a:pt x="10951" y="4094"/>
                    </a:cubicBezTo>
                    <a:cubicBezTo>
                      <a:pt x="10925" y="4015"/>
                      <a:pt x="10997" y="3924"/>
                      <a:pt x="11078" y="3924"/>
                    </a:cubicBezTo>
                    <a:cubicBezTo>
                      <a:pt x="11091" y="3924"/>
                      <a:pt x="11104" y="3926"/>
                      <a:pt x="11116" y="3931"/>
                    </a:cubicBezTo>
                    <a:cubicBezTo>
                      <a:pt x="12280" y="4368"/>
                      <a:pt x="13568" y="4897"/>
                      <a:pt x="14060" y="6142"/>
                    </a:cubicBezTo>
                    <a:cubicBezTo>
                      <a:pt x="14072" y="6168"/>
                      <a:pt x="14073" y="6197"/>
                      <a:pt x="14064" y="6225"/>
                    </a:cubicBezTo>
                    <a:cubicBezTo>
                      <a:pt x="14185" y="6329"/>
                      <a:pt x="14305" y="6434"/>
                      <a:pt x="14425" y="6541"/>
                    </a:cubicBezTo>
                    <a:cubicBezTo>
                      <a:pt x="14697" y="6783"/>
                      <a:pt x="14966" y="7030"/>
                      <a:pt x="15231" y="7280"/>
                    </a:cubicBezTo>
                    <a:cubicBezTo>
                      <a:pt x="15004" y="6837"/>
                      <a:pt x="14583" y="6493"/>
                      <a:pt x="14323" y="6072"/>
                    </a:cubicBezTo>
                    <a:cubicBezTo>
                      <a:pt x="14119" y="5743"/>
                      <a:pt x="14018" y="5366"/>
                      <a:pt x="13949" y="4989"/>
                    </a:cubicBezTo>
                    <a:cubicBezTo>
                      <a:pt x="13880" y="4621"/>
                      <a:pt x="13800" y="4238"/>
                      <a:pt x="13958" y="3884"/>
                    </a:cubicBezTo>
                    <a:cubicBezTo>
                      <a:pt x="13978" y="3839"/>
                      <a:pt x="14020" y="3820"/>
                      <a:pt x="14064" y="3820"/>
                    </a:cubicBezTo>
                    <a:cubicBezTo>
                      <a:pt x="14102" y="3820"/>
                      <a:pt x="14140" y="3834"/>
                      <a:pt x="14168" y="3857"/>
                    </a:cubicBezTo>
                    <a:cubicBezTo>
                      <a:pt x="15005" y="4594"/>
                      <a:pt x="15453" y="5736"/>
                      <a:pt x="15334" y="6846"/>
                    </a:cubicBezTo>
                    <a:cubicBezTo>
                      <a:pt x="15332" y="6868"/>
                      <a:pt x="15324" y="6890"/>
                      <a:pt x="15311" y="6908"/>
                    </a:cubicBezTo>
                    <a:cubicBezTo>
                      <a:pt x="15462" y="7121"/>
                      <a:pt x="15583" y="7352"/>
                      <a:pt x="15626" y="7622"/>
                    </a:cubicBezTo>
                    <a:cubicBezTo>
                      <a:pt x="15628" y="7635"/>
                      <a:pt x="15629" y="7649"/>
                      <a:pt x="15627" y="7661"/>
                    </a:cubicBezTo>
                    <a:cubicBezTo>
                      <a:pt x="15866" y="7894"/>
                      <a:pt x="16101" y="8130"/>
                      <a:pt x="16333" y="8368"/>
                    </a:cubicBezTo>
                    <a:cubicBezTo>
                      <a:pt x="16418" y="8424"/>
                      <a:pt x="16493" y="8493"/>
                      <a:pt x="16554" y="8574"/>
                    </a:cubicBezTo>
                    <a:cubicBezTo>
                      <a:pt x="16565" y="8587"/>
                      <a:pt x="16572" y="8604"/>
                      <a:pt x="16578" y="8622"/>
                    </a:cubicBezTo>
                    <a:cubicBezTo>
                      <a:pt x="16668" y="8717"/>
                      <a:pt x="16758" y="8813"/>
                      <a:pt x="16848" y="8910"/>
                    </a:cubicBezTo>
                    <a:cubicBezTo>
                      <a:pt x="16612" y="8521"/>
                      <a:pt x="16363" y="8140"/>
                      <a:pt x="16218" y="7702"/>
                    </a:cubicBezTo>
                    <a:cubicBezTo>
                      <a:pt x="15981" y="6977"/>
                      <a:pt x="15966" y="6198"/>
                      <a:pt x="16173" y="5464"/>
                    </a:cubicBezTo>
                    <a:cubicBezTo>
                      <a:pt x="16190" y="5401"/>
                      <a:pt x="16245" y="5368"/>
                      <a:pt x="16300" y="5368"/>
                    </a:cubicBezTo>
                    <a:cubicBezTo>
                      <a:pt x="16344" y="5368"/>
                      <a:pt x="16390" y="5389"/>
                      <a:pt x="16417" y="5432"/>
                    </a:cubicBezTo>
                    <a:cubicBezTo>
                      <a:pt x="17060" y="6440"/>
                      <a:pt x="17344" y="7635"/>
                      <a:pt x="17222" y="8823"/>
                    </a:cubicBezTo>
                    <a:cubicBezTo>
                      <a:pt x="17219" y="8867"/>
                      <a:pt x="17194" y="8906"/>
                      <a:pt x="17157" y="8929"/>
                    </a:cubicBezTo>
                    <a:cubicBezTo>
                      <a:pt x="17294" y="9157"/>
                      <a:pt x="17424" y="9390"/>
                      <a:pt x="17521" y="9640"/>
                    </a:cubicBezTo>
                    <a:cubicBezTo>
                      <a:pt x="17523" y="9646"/>
                      <a:pt x="17525" y="9652"/>
                      <a:pt x="17526" y="9658"/>
                    </a:cubicBezTo>
                    <a:cubicBezTo>
                      <a:pt x="17808" y="9977"/>
                      <a:pt x="18083" y="10300"/>
                      <a:pt x="18352" y="10629"/>
                    </a:cubicBezTo>
                    <a:cubicBezTo>
                      <a:pt x="18339" y="10348"/>
                      <a:pt x="18208" y="10075"/>
                      <a:pt x="18103" y="9817"/>
                    </a:cubicBezTo>
                    <a:cubicBezTo>
                      <a:pt x="17975" y="9508"/>
                      <a:pt x="17890" y="9184"/>
                      <a:pt x="17850" y="8852"/>
                    </a:cubicBezTo>
                    <a:cubicBezTo>
                      <a:pt x="17774" y="8184"/>
                      <a:pt x="17900" y="7505"/>
                      <a:pt x="18197" y="6904"/>
                    </a:cubicBezTo>
                    <a:cubicBezTo>
                      <a:pt x="18218" y="6861"/>
                      <a:pt x="18264" y="6839"/>
                      <a:pt x="18311" y="6839"/>
                    </a:cubicBezTo>
                    <a:cubicBezTo>
                      <a:pt x="18358" y="6839"/>
                      <a:pt x="18405" y="6861"/>
                      <a:pt x="18428" y="6904"/>
                    </a:cubicBezTo>
                    <a:cubicBezTo>
                      <a:pt x="18953" y="7915"/>
                      <a:pt x="18986" y="9127"/>
                      <a:pt x="18523" y="10166"/>
                    </a:cubicBezTo>
                    <a:cubicBezTo>
                      <a:pt x="18604" y="10413"/>
                      <a:pt x="18648" y="10664"/>
                      <a:pt x="18592" y="10925"/>
                    </a:cubicBezTo>
                    <a:cubicBezTo>
                      <a:pt x="18725" y="11090"/>
                      <a:pt x="18856" y="11256"/>
                      <a:pt x="18986" y="11423"/>
                    </a:cubicBezTo>
                    <a:cubicBezTo>
                      <a:pt x="19208" y="11710"/>
                      <a:pt x="19427" y="12001"/>
                      <a:pt x="19641" y="12296"/>
                    </a:cubicBezTo>
                    <a:cubicBezTo>
                      <a:pt x="19614" y="12063"/>
                      <a:pt x="19483" y="11840"/>
                      <a:pt x="19392" y="11628"/>
                    </a:cubicBezTo>
                    <a:cubicBezTo>
                      <a:pt x="19273" y="11357"/>
                      <a:pt x="19204" y="11074"/>
                      <a:pt x="19199" y="10778"/>
                    </a:cubicBezTo>
                    <a:cubicBezTo>
                      <a:pt x="19189" y="10159"/>
                      <a:pt x="19417" y="9556"/>
                      <a:pt x="19719" y="9025"/>
                    </a:cubicBezTo>
                    <a:cubicBezTo>
                      <a:pt x="19743" y="8984"/>
                      <a:pt x="19794" y="8959"/>
                      <a:pt x="19843" y="8959"/>
                    </a:cubicBezTo>
                    <a:cubicBezTo>
                      <a:pt x="19888" y="8959"/>
                      <a:pt x="19931" y="8980"/>
                      <a:pt x="19950" y="9025"/>
                    </a:cubicBezTo>
                    <a:cubicBezTo>
                      <a:pt x="20363" y="9988"/>
                      <a:pt x="20342" y="11081"/>
                      <a:pt x="19892" y="12027"/>
                    </a:cubicBezTo>
                    <a:cubicBezTo>
                      <a:pt x="19884" y="12043"/>
                      <a:pt x="19875" y="12056"/>
                      <a:pt x="19861" y="12068"/>
                    </a:cubicBezTo>
                    <a:cubicBezTo>
                      <a:pt x="19914" y="12249"/>
                      <a:pt x="19934" y="12435"/>
                      <a:pt x="19878" y="12625"/>
                    </a:cubicBezTo>
                    <a:cubicBezTo>
                      <a:pt x="20145" y="13001"/>
                      <a:pt x="20403" y="13380"/>
                      <a:pt x="20655" y="13764"/>
                    </a:cubicBezTo>
                    <a:cubicBezTo>
                      <a:pt x="20687" y="13266"/>
                      <a:pt x="20534" y="12768"/>
                      <a:pt x="20529" y="12269"/>
                    </a:cubicBezTo>
                    <a:cubicBezTo>
                      <a:pt x="20524" y="11670"/>
                      <a:pt x="20798" y="11187"/>
                      <a:pt x="21164" y="10733"/>
                    </a:cubicBezTo>
                    <a:cubicBezTo>
                      <a:pt x="21188" y="10704"/>
                      <a:pt x="21218" y="10692"/>
                      <a:pt x="21249" y="10692"/>
                    </a:cubicBezTo>
                    <a:cubicBezTo>
                      <a:pt x="21307" y="10692"/>
                      <a:pt x="21367" y="10736"/>
                      <a:pt x="21387" y="10791"/>
                    </a:cubicBezTo>
                    <a:cubicBezTo>
                      <a:pt x="21692" y="11616"/>
                      <a:pt x="21561" y="12575"/>
                      <a:pt x="21044" y="13288"/>
                    </a:cubicBezTo>
                    <a:cubicBezTo>
                      <a:pt x="21018" y="13325"/>
                      <a:pt x="20976" y="13346"/>
                      <a:pt x="20931" y="13346"/>
                    </a:cubicBezTo>
                    <a:cubicBezTo>
                      <a:pt x="20923" y="13346"/>
                      <a:pt x="20915" y="13345"/>
                      <a:pt x="20907" y="13344"/>
                    </a:cubicBezTo>
                    <a:lnTo>
                      <a:pt x="20907" y="13344"/>
                    </a:lnTo>
                    <a:cubicBezTo>
                      <a:pt x="20929" y="13592"/>
                      <a:pt x="20932" y="13840"/>
                      <a:pt x="20879" y="14091"/>
                    </a:cubicBezTo>
                    <a:cubicBezTo>
                      <a:pt x="20878" y="14096"/>
                      <a:pt x="20877" y="14100"/>
                      <a:pt x="20875" y="14104"/>
                    </a:cubicBezTo>
                    <a:cubicBezTo>
                      <a:pt x="21179" y="14578"/>
                      <a:pt x="21471" y="15060"/>
                      <a:pt x="21752" y="15548"/>
                    </a:cubicBezTo>
                    <a:cubicBezTo>
                      <a:pt x="21757" y="15292"/>
                      <a:pt x="21657" y="15035"/>
                      <a:pt x="21602" y="14785"/>
                    </a:cubicBezTo>
                    <a:cubicBezTo>
                      <a:pt x="21542" y="14505"/>
                      <a:pt x="21528" y="14217"/>
                      <a:pt x="21563" y="13933"/>
                    </a:cubicBezTo>
                    <a:cubicBezTo>
                      <a:pt x="21634" y="13350"/>
                      <a:pt x="21891" y="12804"/>
                      <a:pt x="22306" y="12387"/>
                    </a:cubicBezTo>
                    <a:cubicBezTo>
                      <a:pt x="22332" y="12361"/>
                      <a:pt x="22366" y="12348"/>
                      <a:pt x="22399" y="12348"/>
                    </a:cubicBezTo>
                    <a:cubicBezTo>
                      <a:pt x="22444" y="12348"/>
                      <a:pt x="22489" y="12371"/>
                      <a:pt x="22515" y="12414"/>
                    </a:cubicBezTo>
                    <a:cubicBezTo>
                      <a:pt x="23076" y="13371"/>
                      <a:pt x="22697" y="14496"/>
                      <a:pt x="22042" y="15295"/>
                    </a:cubicBezTo>
                    <a:cubicBezTo>
                      <a:pt x="22031" y="15308"/>
                      <a:pt x="22018" y="15319"/>
                      <a:pt x="22003" y="15328"/>
                    </a:cubicBezTo>
                    <a:cubicBezTo>
                      <a:pt x="22030" y="15511"/>
                      <a:pt x="22030" y="15696"/>
                      <a:pt x="21965" y="15876"/>
                    </a:cubicBezTo>
                    <a:cubicBezTo>
                      <a:pt x="21962" y="15885"/>
                      <a:pt x="21957" y="15892"/>
                      <a:pt x="21953" y="15900"/>
                    </a:cubicBezTo>
                    <a:cubicBezTo>
                      <a:pt x="22131" y="16216"/>
                      <a:pt x="22302" y="16533"/>
                      <a:pt x="22469" y="16855"/>
                    </a:cubicBezTo>
                    <a:cubicBezTo>
                      <a:pt x="23893" y="16830"/>
                      <a:pt x="25318" y="16804"/>
                      <a:pt x="26743" y="16774"/>
                    </a:cubicBezTo>
                    <a:cubicBezTo>
                      <a:pt x="26783" y="16742"/>
                      <a:pt x="26823" y="16710"/>
                      <a:pt x="26865" y="16678"/>
                    </a:cubicBezTo>
                    <a:cubicBezTo>
                      <a:pt x="26844" y="16647"/>
                      <a:pt x="26837" y="16609"/>
                      <a:pt x="26848" y="16573"/>
                    </a:cubicBezTo>
                    <a:cubicBezTo>
                      <a:pt x="26904" y="16342"/>
                      <a:pt x="26750" y="16095"/>
                      <a:pt x="26707" y="15871"/>
                    </a:cubicBezTo>
                    <a:cubicBezTo>
                      <a:pt x="26665" y="15633"/>
                      <a:pt x="26661" y="15390"/>
                      <a:pt x="26696" y="15150"/>
                    </a:cubicBezTo>
                    <a:cubicBezTo>
                      <a:pt x="26770" y="14609"/>
                      <a:pt x="27008" y="14115"/>
                      <a:pt x="27243" y="13629"/>
                    </a:cubicBezTo>
                    <a:cubicBezTo>
                      <a:pt x="27266" y="13583"/>
                      <a:pt x="27309" y="13563"/>
                      <a:pt x="27353" y="13563"/>
                    </a:cubicBezTo>
                    <a:cubicBezTo>
                      <a:pt x="27400" y="13563"/>
                      <a:pt x="27450" y="13587"/>
                      <a:pt x="27475" y="13629"/>
                    </a:cubicBezTo>
                    <a:cubicBezTo>
                      <a:pt x="27755" y="14089"/>
                      <a:pt x="27920" y="14686"/>
                      <a:pt x="27803" y="15223"/>
                    </a:cubicBezTo>
                    <a:cubicBezTo>
                      <a:pt x="27702" y="15686"/>
                      <a:pt x="27324" y="16016"/>
                      <a:pt x="27165" y="16452"/>
                    </a:cubicBezTo>
                    <a:cubicBezTo>
                      <a:pt x="27601" y="16133"/>
                      <a:pt x="28058" y="15842"/>
                      <a:pt x="28533" y="15583"/>
                    </a:cubicBezTo>
                    <a:cubicBezTo>
                      <a:pt x="28515" y="15553"/>
                      <a:pt x="28508" y="15517"/>
                      <a:pt x="28517" y="15483"/>
                    </a:cubicBezTo>
                    <a:cubicBezTo>
                      <a:pt x="28570" y="15237"/>
                      <a:pt x="28457" y="14996"/>
                      <a:pt x="28390" y="14764"/>
                    </a:cubicBezTo>
                    <a:cubicBezTo>
                      <a:pt x="28324" y="14530"/>
                      <a:pt x="28303" y="14286"/>
                      <a:pt x="28331" y="14045"/>
                    </a:cubicBezTo>
                    <a:cubicBezTo>
                      <a:pt x="28392" y="13505"/>
                      <a:pt x="28650" y="13023"/>
                      <a:pt x="28926" y="12565"/>
                    </a:cubicBezTo>
                    <a:cubicBezTo>
                      <a:pt x="28950" y="12525"/>
                      <a:pt x="29001" y="12497"/>
                      <a:pt x="29051" y="12497"/>
                    </a:cubicBezTo>
                    <a:cubicBezTo>
                      <a:pt x="29083" y="12497"/>
                      <a:pt x="29115" y="12509"/>
                      <a:pt x="29137" y="12537"/>
                    </a:cubicBezTo>
                    <a:cubicBezTo>
                      <a:pt x="29305" y="12750"/>
                      <a:pt x="29334" y="13024"/>
                      <a:pt x="29376" y="13284"/>
                    </a:cubicBezTo>
                    <a:cubicBezTo>
                      <a:pt x="29414" y="13519"/>
                      <a:pt x="29444" y="13759"/>
                      <a:pt x="29431" y="13998"/>
                    </a:cubicBezTo>
                    <a:cubicBezTo>
                      <a:pt x="29407" y="14509"/>
                      <a:pt x="29157" y="14928"/>
                      <a:pt x="28874" y="15338"/>
                    </a:cubicBezTo>
                    <a:cubicBezTo>
                      <a:pt x="28856" y="15367"/>
                      <a:pt x="28827" y="15387"/>
                      <a:pt x="28793" y="15396"/>
                    </a:cubicBezTo>
                    <a:cubicBezTo>
                      <a:pt x="28793" y="15413"/>
                      <a:pt x="28792" y="15430"/>
                      <a:pt x="28790" y="15447"/>
                    </a:cubicBezTo>
                    <a:cubicBezTo>
                      <a:pt x="29077" y="15300"/>
                      <a:pt x="29369" y="15165"/>
                      <a:pt x="29666" y="15044"/>
                    </a:cubicBezTo>
                    <a:cubicBezTo>
                      <a:pt x="29750" y="14752"/>
                      <a:pt x="29706" y="14449"/>
                      <a:pt x="29693" y="14149"/>
                    </a:cubicBezTo>
                    <a:cubicBezTo>
                      <a:pt x="29679" y="13865"/>
                      <a:pt x="29709" y="13585"/>
                      <a:pt x="29808" y="13316"/>
                    </a:cubicBezTo>
                    <a:cubicBezTo>
                      <a:pt x="30005" y="12774"/>
                      <a:pt x="30390" y="12330"/>
                      <a:pt x="30769" y="11906"/>
                    </a:cubicBezTo>
                    <a:cubicBezTo>
                      <a:pt x="30793" y="11878"/>
                      <a:pt x="30825" y="11866"/>
                      <a:pt x="30858" y="11866"/>
                    </a:cubicBezTo>
                    <a:cubicBezTo>
                      <a:pt x="30906" y="11866"/>
                      <a:pt x="30954" y="11892"/>
                      <a:pt x="30979" y="11933"/>
                    </a:cubicBezTo>
                    <a:cubicBezTo>
                      <a:pt x="31103" y="12139"/>
                      <a:pt x="31116" y="12420"/>
                      <a:pt x="31106" y="12654"/>
                    </a:cubicBezTo>
                    <a:cubicBezTo>
                      <a:pt x="31094" y="12894"/>
                      <a:pt x="31044" y="13132"/>
                      <a:pt x="30957" y="13357"/>
                    </a:cubicBezTo>
                    <a:cubicBezTo>
                      <a:pt x="30765" y="13854"/>
                      <a:pt x="30422" y="14271"/>
                      <a:pt x="30017" y="14612"/>
                    </a:cubicBezTo>
                    <a:cubicBezTo>
                      <a:pt x="30008" y="14621"/>
                      <a:pt x="29996" y="14628"/>
                      <a:pt x="29984" y="14634"/>
                    </a:cubicBezTo>
                    <a:cubicBezTo>
                      <a:pt x="29984" y="14731"/>
                      <a:pt x="29978" y="14829"/>
                      <a:pt x="29964" y="14926"/>
                    </a:cubicBezTo>
                    <a:cubicBezTo>
                      <a:pt x="30109" y="14872"/>
                      <a:pt x="30253" y="14822"/>
                      <a:pt x="30400" y="14774"/>
                    </a:cubicBezTo>
                    <a:cubicBezTo>
                      <a:pt x="30408" y="14768"/>
                      <a:pt x="30418" y="14762"/>
                      <a:pt x="30429" y="14758"/>
                    </a:cubicBezTo>
                    <a:cubicBezTo>
                      <a:pt x="30467" y="14742"/>
                      <a:pt x="30507" y="14730"/>
                      <a:pt x="30548" y="14722"/>
                    </a:cubicBezTo>
                    <a:cubicBezTo>
                      <a:pt x="30550" y="14678"/>
                      <a:pt x="30573" y="14640"/>
                      <a:pt x="30610" y="14619"/>
                    </a:cubicBezTo>
                    <a:cubicBezTo>
                      <a:pt x="30626" y="14609"/>
                      <a:pt x="30641" y="14599"/>
                      <a:pt x="30656" y="14588"/>
                    </a:cubicBezTo>
                    <a:cubicBezTo>
                      <a:pt x="30660" y="14565"/>
                      <a:pt x="30670" y="14544"/>
                      <a:pt x="30685" y="14526"/>
                    </a:cubicBezTo>
                    <a:cubicBezTo>
                      <a:pt x="30737" y="14462"/>
                      <a:pt x="30793" y="14404"/>
                      <a:pt x="30855" y="14351"/>
                    </a:cubicBezTo>
                    <a:cubicBezTo>
                      <a:pt x="30924" y="14227"/>
                      <a:pt x="30974" y="14089"/>
                      <a:pt x="31026" y="13962"/>
                    </a:cubicBezTo>
                    <a:cubicBezTo>
                      <a:pt x="31325" y="13214"/>
                      <a:pt x="31908" y="12617"/>
                      <a:pt x="32648" y="12301"/>
                    </a:cubicBezTo>
                    <a:cubicBezTo>
                      <a:pt x="32671" y="12291"/>
                      <a:pt x="32695" y="12286"/>
                      <a:pt x="32717" y="12286"/>
                    </a:cubicBezTo>
                    <a:cubicBezTo>
                      <a:pt x="32774" y="12286"/>
                      <a:pt x="32825" y="12318"/>
                      <a:pt x="32844" y="12384"/>
                    </a:cubicBezTo>
                    <a:cubicBezTo>
                      <a:pt x="32916" y="12633"/>
                      <a:pt x="32792" y="12872"/>
                      <a:pt x="32668" y="13082"/>
                    </a:cubicBezTo>
                    <a:cubicBezTo>
                      <a:pt x="32533" y="13309"/>
                      <a:pt x="32370" y="13519"/>
                      <a:pt x="32183" y="13707"/>
                    </a:cubicBezTo>
                    <a:cubicBezTo>
                      <a:pt x="31989" y="13900"/>
                      <a:pt x="31771" y="14064"/>
                      <a:pt x="31537" y="14207"/>
                    </a:cubicBezTo>
                    <a:cubicBezTo>
                      <a:pt x="31369" y="14310"/>
                      <a:pt x="31199" y="14409"/>
                      <a:pt x="31052" y="14536"/>
                    </a:cubicBezTo>
                    <a:cubicBezTo>
                      <a:pt x="31038" y="14556"/>
                      <a:pt x="31025" y="14576"/>
                      <a:pt x="31010" y="14596"/>
                    </a:cubicBezTo>
                    <a:cubicBezTo>
                      <a:pt x="31322" y="14517"/>
                      <a:pt x="31636" y="14453"/>
                      <a:pt x="31954" y="14406"/>
                    </a:cubicBezTo>
                    <a:cubicBezTo>
                      <a:pt x="31957" y="14375"/>
                      <a:pt x="31971" y="14347"/>
                      <a:pt x="31994" y="14326"/>
                    </a:cubicBezTo>
                    <a:cubicBezTo>
                      <a:pt x="32391" y="13948"/>
                      <a:pt x="32939" y="13690"/>
                      <a:pt x="33495" y="13690"/>
                    </a:cubicBezTo>
                    <a:cubicBezTo>
                      <a:pt x="33564" y="13690"/>
                      <a:pt x="33633" y="13694"/>
                      <a:pt x="33702" y="13702"/>
                    </a:cubicBezTo>
                    <a:cubicBezTo>
                      <a:pt x="34008" y="13739"/>
                      <a:pt x="34274" y="13872"/>
                      <a:pt x="34526" y="14046"/>
                    </a:cubicBezTo>
                    <a:cubicBezTo>
                      <a:pt x="34788" y="14226"/>
                      <a:pt x="35049" y="14409"/>
                      <a:pt x="35244" y="14664"/>
                    </a:cubicBezTo>
                    <a:cubicBezTo>
                      <a:pt x="35301" y="14741"/>
                      <a:pt x="35231" y="14835"/>
                      <a:pt x="35161" y="14860"/>
                    </a:cubicBezTo>
                    <a:cubicBezTo>
                      <a:pt x="34779" y="14999"/>
                      <a:pt x="34379" y="15068"/>
                      <a:pt x="33979" y="15068"/>
                    </a:cubicBezTo>
                    <a:cubicBezTo>
                      <a:pt x="33601" y="15068"/>
                      <a:pt x="33222" y="15006"/>
                      <a:pt x="32859" y="14881"/>
                    </a:cubicBezTo>
                    <a:cubicBezTo>
                      <a:pt x="32637" y="14804"/>
                      <a:pt x="32427" y="14689"/>
                      <a:pt x="32199" y="14638"/>
                    </a:cubicBezTo>
                    <a:cubicBezTo>
                      <a:pt x="31893" y="14675"/>
                      <a:pt x="31588" y="14727"/>
                      <a:pt x="31288" y="14796"/>
                    </a:cubicBezTo>
                    <a:cubicBezTo>
                      <a:pt x="31546" y="14849"/>
                      <a:pt x="31806" y="14900"/>
                      <a:pt x="32040" y="15023"/>
                    </a:cubicBezTo>
                    <a:cubicBezTo>
                      <a:pt x="32527" y="15277"/>
                      <a:pt x="32833" y="15766"/>
                      <a:pt x="33110" y="16221"/>
                    </a:cubicBezTo>
                    <a:cubicBezTo>
                      <a:pt x="33144" y="16277"/>
                      <a:pt x="33125" y="16375"/>
                      <a:pt x="33060" y="16403"/>
                    </a:cubicBezTo>
                    <a:cubicBezTo>
                      <a:pt x="32916" y="16464"/>
                      <a:pt x="32767" y="16492"/>
                      <a:pt x="32618" y="16492"/>
                    </a:cubicBezTo>
                    <a:cubicBezTo>
                      <a:pt x="32364" y="16492"/>
                      <a:pt x="32111" y="16409"/>
                      <a:pt x="31890" y="16267"/>
                    </a:cubicBezTo>
                    <a:cubicBezTo>
                      <a:pt x="31462" y="15989"/>
                      <a:pt x="31204" y="15529"/>
                      <a:pt x="30965" y="15093"/>
                    </a:cubicBezTo>
                    <a:cubicBezTo>
                      <a:pt x="30948" y="15064"/>
                      <a:pt x="30944" y="15031"/>
                      <a:pt x="30952" y="14999"/>
                    </a:cubicBezTo>
                    <a:cubicBezTo>
                      <a:pt x="30936" y="14996"/>
                      <a:pt x="30920" y="14993"/>
                      <a:pt x="30904" y="14990"/>
                    </a:cubicBezTo>
                    <a:cubicBezTo>
                      <a:pt x="30840" y="14978"/>
                      <a:pt x="30773" y="14965"/>
                      <a:pt x="30706" y="14965"/>
                    </a:cubicBezTo>
                    <a:cubicBezTo>
                      <a:pt x="30684" y="14965"/>
                      <a:pt x="30663" y="14966"/>
                      <a:pt x="30641" y="14970"/>
                    </a:cubicBezTo>
                    <a:cubicBezTo>
                      <a:pt x="30379" y="15049"/>
                      <a:pt x="30119" y="15141"/>
                      <a:pt x="29864" y="15244"/>
                    </a:cubicBezTo>
                    <a:cubicBezTo>
                      <a:pt x="29922" y="15310"/>
                      <a:pt x="30042" y="15337"/>
                      <a:pt x="30115" y="15365"/>
                    </a:cubicBezTo>
                    <a:cubicBezTo>
                      <a:pt x="30218" y="15401"/>
                      <a:pt x="30317" y="15451"/>
                      <a:pt x="30407" y="15512"/>
                    </a:cubicBezTo>
                    <a:cubicBezTo>
                      <a:pt x="30603" y="15648"/>
                      <a:pt x="30769" y="15824"/>
                      <a:pt x="30915" y="16010"/>
                    </a:cubicBezTo>
                    <a:cubicBezTo>
                      <a:pt x="31072" y="16210"/>
                      <a:pt x="31198" y="16432"/>
                      <a:pt x="31266" y="16671"/>
                    </a:cubicBezTo>
                    <a:cubicBezTo>
                      <a:pt x="32821" y="16632"/>
                      <a:pt x="34375" y="16591"/>
                      <a:pt x="35928" y="16546"/>
                    </a:cubicBezTo>
                    <a:cubicBezTo>
                      <a:pt x="37468" y="16502"/>
                      <a:pt x="39006" y="16455"/>
                      <a:pt x="40545" y="16406"/>
                    </a:cubicBezTo>
                    <a:cubicBezTo>
                      <a:pt x="40521" y="16361"/>
                      <a:pt x="40525" y="16307"/>
                      <a:pt x="40553" y="16266"/>
                    </a:cubicBezTo>
                    <a:cubicBezTo>
                      <a:pt x="40844" y="15818"/>
                      <a:pt x="41277" y="15480"/>
                      <a:pt x="41782" y="15304"/>
                    </a:cubicBezTo>
                    <a:cubicBezTo>
                      <a:pt x="42028" y="15219"/>
                      <a:pt x="42287" y="15175"/>
                      <a:pt x="42549" y="15175"/>
                    </a:cubicBezTo>
                    <a:cubicBezTo>
                      <a:pt x="42552" y="15175"/>
                      <a:pt x="42555" y="15175"/>
                      <a:pt x="42558" y="15175"/>
                    </a:cubicBezTo>
                    <a:cubicBezTo>
                      <a:pt x="42781" y="15175"/>
                      <a:pt x="43004" y="15203"/>
                      <a:pt x="43226" y="15203"/>
                    </a:cubicBezTo>
                    <a:cubicBezTo>
                      <a:pt x="43300" y="15203"/>
                      <a:pt x="43373" y="15200"/>
                      <a:pt x="43447" y="15192"/>
                    </a:cubicBezTo>
                    <a:cubicBezTo>
                      <a:pt x="43452" y="15191"/>
                      <a:pt x="43456" y="15191"/>
                      <a:pt x="43461" y="15191"/>
                    </a:cubicBezTo>
                    <a:cubicBezTo>
                      <a:pt x="43474" y="15191"/>
                      <a:pt x="43487" y="15193"/>
                      <a:pt x="43499" y="15196"/>
                    </a:cubicBezTo>
                    <a:cubicBezTo>
                      <a:pt x="43579" y="15162"/>
                      <a:pt x="43662" y="15138"/>
                      <a:pt x="43747" y="15123"/>
                    </a:cubicBezTo>
                    <a:cubicBezTo>
                      <a:pt x="43306" y="14835"/>
                      <a:pt x="42858" y="14555"/>
                      <a:pt x="42404" y="14286"/>
                    </a:cubicBezTo>
                    <a:cubicBezTo>
                      <a:pt x="42390" y="14291"/>
                      <a:pt x="42376" y="14293"/>
                      <a:pt x="42361" y="14293"/>
                    </a:cubicBezTo>
                    <a:cubicBezTo>
                      <a:pt x="42347" y="14293"/>
                      <a:pt x="42333" y="14291"/>
                      <a:pt x="42319" y="14286"/>
                    </a:cubicBezTo>
                    <a:cubicBezTo>
                      <a:pt x="42227" y="14257"/>
                      <a:pt x="42136" y="14244"/>
                      <a:pt x="42047" y="14244"/>
                    </a:cubicBezTo>
                    <a:cubicBezTo>
                      <a:pt x="41816" y="14244"/>
                      <a:pt x="41597" y="14334"/>
                      <a:pt x="41410" y="14489"/>
                    </a:cubicBezTo>
                    <a:cubicBezTo>
                      <a:pt x="41144" y="14709"/>
                      <a:pt x="40902" y="14936"/>
                      <a:pt x="40602" y="15112"/>
                    </a:cubicBezTo>
                    <a:cubicBezTo>
                      <a:pt x="40023" y="15452"/>
                      <a:pt x="39365" y="15625"/>
                      <a:pt x="38695" y="15625"/>
                    </a:cubicBezTo>
                    <a:cubicBezTo>
                      <a:pt x="38687" y="15625"/>
                      <a:pt x="38678" y="15625"/>
                      <a:pt x="38670" y="15624"/>
                    </a:cubicBezTo>
                    <a:cubicBezTo>
                      <a:pt x="38565" y="15624"/>
                      <a:pt x="38527" y="15487"/>
                      <a:pt x="38579" y="15412"/>
                    </a:cubicBezTo>
                    <a:cubicBezTo>
                      <a:pt x="39159" y="14593"/>
                      <a:pt x="40126" y="14103"/>
                      <a:pt x="41125" y="14103"/>
                    </a:cubicBezTo>
                    <a:cubicBezTo>
                      <a:pt x="41177" y="14103"/>
                      <a:pt x="41228" y="14105"/>
                      <a:pt x="41279" y="14107"/>
                    </a:cubicBezTo>
                    <a:cubicBezTo>
                      <a:pt x="41333" y="14109"/>
                      <a:pt x="41367" y="14138"/>
                      <a:pt x="41383" y="14174"/>
                    </a:cubicBezTo>
                    <a:cubicBezTo>
                      <a:pt x="41428" y="14145"/>
                      <a:pt x="41475" y="14118"/>
                      <a:pt x="41524" y="14094"/>
                    </a:cubicBezTo>
                    <a:cubicBezTo>
                      <a:pt x="41639" y="14037"/>
                      <a:pt x="41762" y="14000"/>
                      <a:pt x="41888" y="13986"/>
                    </a:cubicBezTo>
                    <a:cubicBezTo>
                      <a:pt x="41444" y="13732"/>
                      <a:pt x="40993" y="13488"/>
                      <a:pt x="40538" y="13253"/>
                    </a:cubicBezTo>
                    <a:cubicBezTo>
                      <a:pt x="40522" y="13260"/>
                      <a:pt x="40505" y="13264"/>
                      <a:pt x="40488" y="13264"/>
                    </a:cubicBezTo>
                    <a:cubicBezTo>
                      <a:pt x="40470" y="13264"/>
                      <a:pt x="40453" y="13260"/>
                      <a:pt x="40437" y="13253"/>
                    </a:cubicBezTo>
                    <a:cubicBezTo>
                      <a:pt x="40298" y="13196"/>
                      <a:pt x="40160" y="13171"/>
                      <a:pt x="40023" y="13171"/>
                    </a:cubicBezTo>
                    <a:cubicBezTo>
                      <a:pt x="39405" y="13171"/>
                      <a:pt x="38825" y="13679"/>
                      <a:pt x="38343" y="14006"/>
                    </a:cubicBezTo>
                    <a:cubicBezTo>
                      <a:pt x="37974" y="14258"/>
                      <a:pt x="37578" y="14456"/>
                      <a:pt x="37128" y="14495"/>
                    </a:cubicBezTo>
                    <a:cubicBezTo>
                      <a:pt x="37048" y="14503"/>
                      <a:pt x="36969" y="14506"/>
                      <a:pt x="36889" y="14506"/>
                    </a:cubicBezTo>
                    <a:cubicBezTo>
                      <a:pt x="36553" y="14506"/>
                      <a:pt x="36218" y="14448"/>
                      <a:pt x="35888" y="14389"/>
                    </a:cubicBezTo>
                    <a:cubicBezTo>
                      <a:pt x="35776" y="14370"/>
                      <a:pt x="35728" y="14229"/>
                      <a:pt x="35821" y="14153"/>
                    </a:cubicBezTo>
                    <a:cubicBezTo>
                      <a:pt x="36621" y="13498"/>
                      <a:pt x="37590" y="12913"/>
                      <a:pt x="38628" y="12913"/>
                    </a:cubicBezTo>
                    <a:cubicBezTo>
                      <a:pt x="38872" y="12913"/>
                      <a:pt x="39119" y="12946"/>
                      <a:pt x="39369" y="13017"/>
                    </a:cubicBezTo>
                    <a:cubicBezTo>
                      <a:pt x="39384" y="13021"/>
                      <a:pt x="39398" y="13028"/>
                      <a:pt x="39412" y="13038"/>
                    </a:cubicBezTo>
                    <a:cubicBezTo>
                      <a:pt x="39560" y="12978"/>
                      <a:pt x="39715" y="12939"/>
                      <a:pt x="39874" y="12919"/>
                    </a:cubicBezTo>
                    <a:cubicBezTo>
                      <a:pt x="39299" y="12637"/>
                      <a:pt x="38716" y="12371"/>
                      <a:pt x="38127" y="12120"/>
                    </a:cubicBezTo>
                    <a:cubicBezTo>
                      <a:pt x="38033" y="12080"/>
                      <a:pt x="37940" y="12042"/>
                      <a:pt x="37846" y="12002"/>
                    </a:cubicBezTo>
                    <a:cubicBezTo>
                      <a:pt x="37826" y="12000"/>
                      <a:pt x="37805" y="12000"/>
                      <a:pt x="37785" y="12000"/>
                    </a:cubicBezTo>
                    <a:cubicBezTo>
                      <a:pt x="37549" y="12000"/>
                      <a:pt x="37298" y="12111"/>
                      <a:pt x="37095" y="12188"/>
                    </a:cubicBezTo>
                    <a:cubicBezTo>
                      <a:pt x="36737" y="12327"/>
                      <a:pt x="36367" y="12426"/>
                      <a:pt x="35990" y="12488"/>
                    </a:cubicBezTo>
                    <a:cubicBezTo>
                      <a:pt x="35706" y="12533"/>
                      <a:pt x="35421" y="12555"/>
                      <a:pt x="35135" y="12555"/>
                    </a:cubicBezTo>
                    <a:cubicBezTo>
                      <a:pt x="34638" y="12555"/>
                      <a:pt x="34142" y="12488"/>
                      <a:pt x="33662" y="12353"/>
                    </a:cubicBezTo>
                    <a:cubicBezTo>
                      <a:pt x="33555" y="12324"/>
                      <a:pt x="33564" y="12187"/>
                      <a:pt x="33628" y="12126"/>
                    </a:cubicBezTo>
                    <a:cubicBezTo>
                      <a:pt x="34083" y="11682"/>
                      <a:pt x="34650" y="11515"/>
                      <a:pt x="35236" y="11515"/>
                    </a:cubicBezTo>
                    <a:cubicBezTo>
                      <a:pt x="35842" y="11515"/>
                      <a:pt x="36468" y="11693"/>
                      <a:pt x="37013" y="11928"/>
                    </a:cubicBezTo>
                    <a:cubicBezTo>
                      <a:pt x="37101" y="11897"/>
                      <a:pt x="37189" y="11866"/>
                      <a:pt x="37279" y="11836"/>
                    </a:cubicBezTo>
                    <a:cubicBezTo>
                      <a:pt x="37309" y="11827"/>
                      <a:pt x="37339" y="11817"/>
                      <a:pt x="37370" y="11809"/>
                    </a:cubicBezTo>
                    <a:cubicBezTo>
                      <a:pt x="36628" y="11513"/>
                      <a:pt x="35877" y="11242"/>
                      <a:pt x="35117" y="10997"/>
                    </a:cubicBezTo>
                    <a:cubicBezTo>
                      <a:pt x="35102" y="11001"/>
                      <a:pt x="35087" y="11004"/>
                      <a:pt x="35072" y="11004"/>
                    </a:cubicBezTo>
                    <a:cubicBezTo>
                      <a:pt x="35059" y="11004"/>
                      <a:pt x="35047" y="11002"/>
                      <a:pt x="35034" y="10999"/>
                    </a:cubicBezTo>
                    <a:cubicBezTo>
                      <a:pt x="34983" y="10985"/>
                      <a:pt x="34931" y="10978"/>
                      <a:pt x="34879" y="10978"/>
                    </a:cubicBezTo>
                    <a:cubicBezTo>
                      <a:pt x="34598" y="10978"/>
                      <a:pt x="34309" y="11155"/>
                      <a:pt x="34036" y="11187"/>
                    </a:cubicBezTo>
                    <a:cubicBezTo>
                      <a:pt x="33971" y="11194"/>
                      <a:pt x="33906" y="11198"/>
                      <a:pt x="33840" y="11198"/>
                    </a:cubicBezTo>
                    <a:cubicBezTo>
                      <a:pt x="33555" y="11198"/>
                      <a:pt x="33267" y="11132"/>
                      <a:pt x="32997" y="11050"/>
                    </a:cubicBezTo>
                    <a:cubicBezTo>
                      <a:pt x="32348" y="10850"/>
                      <a:pt x="31764" y="10465"/>
                      <a:pt x="31313" y="9957"/>
                    </a:cubicBezTo>
                    <a:cubicBezTo>
                      <a:pt x="31249" y="9884"/>
                      <a:pt x="31298" y="9746"/>
                      <a:pt x="31399" y="9741"/>
                    </a:cubicBezTo>
                    <a:cubicBezTo>
                      <a:pt x="31667" y="9728"/>
                      <a:pt x="31941" y="9717"/>
                      <a:pt x="32216" y="9717"/>
                    </a:cubicBezTo>
                    <a:cubicBezTo>
                      <a:pt x="33220" y="9717"/>
                      <a:pt x="34237" y="9863"/>
                      <a:pt x="34978" y="10608"/>
                    </a:cubicBezTo>
                    <a:cubicBezTo>
                      <a:pt x="34999" y="10628"/>
                      <a:pt x="35012" y="10654"/>
                      <a:pt x="35014" y="10683"/>
                    </a:cubicBezTo>
                    <a:cubicBezTo>
                      <a:pt x="35166" y="10731"/>
                      <a:pt x="35318" y="10781"/>
                      <a:pt x="35470" y="10831"/>
                    </a:cubicBezTo>
                    <a:cubicBezTo>
                      <a:pt x="35816" y="10945"/>
                      <a:pt x="36160" y="11066"/>
                      <a:pt x="36502" y="11191"/>
                    </a:cubicBezTo>
                    <a:cubicBezTo>
                      <a:pt x="36120" y="10874"/>
                      <a:pt x="35597" y="10724"/>
                      <a:pt x="35192" y="10442"/>
                    </a:cubicBezTo>
                    <a:cubicBezTo>
                      <a:pt x="34874" y="10219"/>
                      <a:pt x="34632" y="9912"/>
                      <a:pt x="34419" y="9593"/>
                    </a:cubicBezTo>
                    <a:cubicBezTo>
                      <a:pt x="34211" y="9282"/>
                      <a:pt x="33986" y="8963"/>
                      <a:pt x="33991" y="8575"/>
                    </a:cubicBezTo>
                    <a:cubicBezTo>
                      <a:pt x="33992" y="8501"/>
                      <a:pt x="34062" y="8460"/>
                      <a:pt x="34128" y="8460"/>
                    </a:cubicBezTo>
                    <a:cubicBezTo>
                      <a:pt x="34144" y="8460"/>
                      <a:pt x="34159" y="8463"/>
                      <a:pt x="34173" y="8467"/>
                    </a:cubicBezTo>
                    <a:cubicBezTo>
                      <a:pt x="35234" y="8813"/>
                      <a:pt x="36096" y="9685"/>
                      <a:pt x="36426" y="10752"/>
                    </a:cubicBezTo>
                    <a:cubicBezTo>
                      <a:pt x="36432" y="10772"/>
                      <a:pt x="36433" y="10796"/>
                      <a:pt x="36430" y="10817"/>
                    </a:cubicBezTo>
                    <a:cubicBezTo>
                      <a:pt x="36653" y="10954"/>
                      <a:pt x="36854" y="11118"/>
                      <a:pt x="37002" y="11348"/>
                    </a:cubicBezTo>
                    <a:cubicBezTo>
                      <a:pt x="37008" y="11360"/>
                      <a:pt x="37015" y="11372"/>
                      <a:pt x="37018" y="11385"/>
                    </a:cubicBezTo>
                    <a:cubicBezTo>
                      <a:pt x="37330" y="11504"/>
                      <a:pt x="37639" y="11627"/>
                      <a:pt x="37946" y="11756"/>
                    </a:cubicBezTo>
                    <a:cubicBezTo>
                      <a:pt x="38046" y="11772"/>
                      <a:pt x="38142" y="11806"/>
                      <a:pt x="38229" y="11857"/>
                    </a:cubicBezTo>
                    <a:cubicBezTo>
                      <a:pt x="38245" y="11865"/>
                      <a:pt x="38259" y="11877"/>
                      <a:pt x="38270" y="11892"/>
                    </a:cubicBezTo>
                    <a:cubicBezTo>
                      <a:pt x="38392" y="11943"/>
                      <a:pt x="38512" y="11996"/>
                      <a:pt x="38632" y="12049"/>
                    </a:cubicBezTo>
                    <a:cubicBezTo>
                      <a:pt x="38262" y="11785"/>
                      <a:pt x="37882" y="11533"/>
                      <a:pt x="37577" y="11189"/>
                    </a:cubicBezTo>
                    <a:cubicBezTo>
                      <a:pt x="37073" y="10616"/>
                      <a:pt x="36750" y="9907"/>
                      <a:pt x="36650" y="9151"/>
                    </a:cubicBezTo>
                    <a:cubicBezTo>
                      <a:pt x="36639" y="9064"/>
                      <a:pt x="36710" y="9001"/>
                      <a:pt x="36786" y="9001"/>
                    </a:cubicBezTo>
                    <a:cubicBezTo>
                      <a:pt x="36812" y="9001"/>
                      <a:pt x="36839" y="9008"/>
                      <a:pt x="36863" y="9024"/>
                    </a:cubicBezTo>
                    <a:cubicBezTo>
                      <a:pt x="37853" y="9695"/>
                      <a:pt x="38586" y="10682"/>
                      <a:pt x="38944" y="11823"/>
                    </a:cubicBezTo>
                    <a:cubicBezTo>
                      <a:pt x="38958" y="11864"/>
                      <a:pt x="38951" y="11909"/>
                      <a:pt x="38926" y="11945"/>
                    </a:cubicBezTo>
                    <a:cubicBezTo>
                      <a:pt x="39142" y="12100"/>
                      <a:pt x="39354" y="12264"/>
                      <a:pt x="39541" y="12455"/>
                    </a:cubicBezTo>
                    <a:cubicBezTo>
                      <a:pt x="39545" y="12459"/>
                      <a:pt x="39549" y="12464"/>
                      <a:pt x="39553" y="12469"/>
                    </a:cubicBezTo>
                    <a:cubicBezTo>
                      <a:pt x="39937" y="12651"/>
                      <a:pt x="40318" y="12839"/>
                      <a:pt x="40696" y="13035"/>
                    </a:cubicBezTo>
                    <a:cubicBezTo>
                      <a:pt x="40572" y="12783"/>
                      <a:pt x="40344" y="12583"/>
                      <a:pt x="40146" y="12387"/>
                    </a:cubicBezTo>
                    <a:cubicBezTo>
                      <a:pt x="39907" y="12154"/>
                      <a:pt x="39700" y="11890"/>
                      <a:pt x="39533" y="11600"/>
                    </a:cubicBezTo>
                    <a:cubicBezTo>
                      <a:pt x="39199" y="11018"/>
                      <a:pt x="39047" y="10344"/>
                      <a:pt x="39082" y="9675"/>
                    </a:cubicBezTo>
                    <a:cubicBezTo>
                      <a:pt x="39085" y="9605"/>
                      <a:pt x="39153" y="9557"/>
                      <a:pt x="39218" y="9557"/>
                    </a:cubicBezTo>
                    <a:cubicBezTo>
                      <a:pt x="39245" y="9557"/>
                      <a:pt x="39272" y="9566"/>
                      <a:pt x="39294" y="9584"/>
                    </a:cubicBezTo>
                    <a:cubicBezTo>
                      <a:pt x="40176" y="10304"/>
                      <a:pt x="40684" y="11405"/>
                      <a:pt x="40671" y="12542"/>
                    </a:cubicBezTo>
                    <a:cubicBezTo>
                      <a:pt x="40842" y="12736"/>
                      <a:pt x="40981" y="12950"/>
                      <a:pt x="41034" y="13211"/>
                    </a:cubicBezTo>
                    <a:cubicBezTo>
                      <a:pt x="41221" y="13310"/>
                      <a:pt x="41407" y="13411"/>
                      <a:pt x="41592" y="13513"/>
                    </a:cubicBezTo>
                    <a:cubicBezTo>
                      <a:pt x="41910" y="13690"/>
                      <a:pt x="42225" y="13870"/>
                      <a:pt x="42538" y="14056"/>
                    </a:cubicBezTo>
                    <a:cubicBezTo>
                      <a:pt x="42422" y="13853"/>
                      <a:pt x="42214" y="13699"/>
                      <a:pt x="42047" y="13542"/>
                    </a:cubicBezTo>
                    <a:cubicBezTo>
                      <a:pt x="41831" y="13339"/>
                      <a:pt x="41656" y="13107"/>
                      <a:pt x="41533" y="12836"/>
                    </a:cubicBezTo>
                    <a:cubicBezTo>
                      <a:pt x="41279" y="12271"/>
                      <a:pt x="41252" y="11628"/>
                      <a:pt x="41320" y="11021"/>
                    </a:cubicBezTo>
                    <a:cubicBezTo>
                      <a:pt x="41326" y="10956"/>
                      <a:pt x="41394" y="10901"/>
                      <a:pt x="41459" y="10901"/>
                    </a:cubicBezTo>
                    <a:cubicBezTo>
                      <a:pt x="41485" y="10901"/>
                      <a:pt x="41511" y="10909"/>
                      <a:pt x="41532" y="10930"/>
                    </a:cubicBezTo>
                    <a:cubicBezTo>
                      <a:pt x="42291" y="11650"/>
                      <a:pt x="42704" y="12662"/>
                      <a:pt x="42664" y="13710"/>
                    </a:cubicBezTo>
                    <a:cubicBezTo>
                      <a:pt x="42664" y="13727"/>
                      <a:pt x="42660" y="13744"/>
                      <a:pt x="42653" y="13760"/>
                    </a:cubicBezTo>
                    <a:cubicBezTo>
                      <a:pt x="42773" y="13905"/>
                      <a:pt x="42864" y="14068"/>
                      <a:pt x="42889" y="14265"/>
                    </a:cubicBezTo>
                    <a:cubicBezTo>
                      <a:pt x="43281" y="14504"/>
                      <a:pt x="43669" y="14749"/>
                      <a:pt x="44053" y="15004"/>
                    </a:cubicBezTo>
                    <a:cubicBezTo>
                      <a:pt x="43885" y="14534"/>
                      <a:pt x="43547" y="14136"/>
                      <a:pt x="43346" y="13680"/>
                    </a:cubicBezTo>
                    <a:cubicBezTo>
                      <a:pt x="43105" y="13131"/>
                      <a:pt x="43165" y="12580"/>
                      <a:pt x="43323" y="12018"/>
                    </a:cubicBezTo>
                    <a:cubicBezTo>
                      <a:pt x="43338" y="11961"/>
                      <a:pt x="43386" y="11936"/>
                      <a:pt x="43436" y="11936"/>
                    </a:cubicBezTo>
                    <a:cubicBezTo>
                      <a:pt x="43478" y="11936"/>
                      <a:pt x="43522" y="11953"/>
                      <a:pt x="43550" y="11983"/>
                    </a:cubicBezTo>
                    <a:cubicBezTo>
                      <a:pt x="44155" y="12621"/>
                      <a:pt x="44414" y="13554"/>
                      <a:pt x="44221" y="14412"/>
                    </a:cubicBezTo>
                    <a:cubicBezTo>
                      <a:pt x="44210" y="14466"/>
                      <a:pt x="44170" y="14507"/>
                      <a:pt x="44117" y="14519"/>
                    </a:cubicBezTo>
                    <a:cubicBezTo>
                      <a:pt x="44236" y="14738"/>
                      <a:pt x="44337" y="14965"/>
                      <a:pt x="44387" y="15217"/>
                    </a:cubicBezTo>
                    <a:cubicBezTo>
                      <a:pt x="44388" y="15222"/>
                      <a:pt x="44389" y="15226"/>
                      <a:pt x="44389" y="15230"/>
                    </a:cubicBezTo>
                    <a:cubicBezTo>
                      <a:pt x="44856" y="15546"/>
                      <a:pt x="45314" y="15872"/>
                      <a:pt x="45766" y="16210"/>
                    </a:cubicBezTo>
                    <a:cubicBezTo>
                      <a:pt x="45669" y="15973"/>
                      <a:pt x="45475" y="15777"/>
                      <a:pt x="45327" y="15568"/>
                    </a:cubicBezTo>
                    <a:cubicBezTo>
                      <a:pt x="45159" y="15335"/>
                      <a:pt x="45032" y="15075"/>
                      <a:pt x="44951" y="14799"/>
                    </a:cubicBezTo>
                    <a:cubicBezTo>
                      <a:pt x="44787" y="14236"/>
                      <a:pt x="44807" y="13633"/>
                      <a:pt x="45023" y="13086"/>
                    </a:cubicBezTo>
                    <a:cubicBezTo>
                      <a:pt x="45044" y="13032"/>
                      <a:pt x="45095" y="13002"/>
                      <a:pt x="45148" y="13002"/>
                    </a:cubicBezTo>
                    <a:cubicBezTo>
                      <a:pt x="45174" y="13002"/>
                      <a:pt x="45202" y="13010"/>
                      <a:pt x="45226" y="13027"/>
                    </a:cubicBezTo>
                    <a:cubicBezTo>
                      <a:pt x="46119" y="13685"/>
                      <a:pt x="46217" y="14869"/>
                      <a:pt x="45931" y="15862"/>
                    </a:cubicBezTo>
                    <a:cubicBezTo>
                      <a:pt x="45925" y="15878"/>
                      <a:pt x="45918" y="15893"/>
                      <a:pt x="45907" y="15906"/>
                    </a:cubicBezTo>
                    <a:cubicBezTo>
                      <a:pt x="45957" y="15985"/>
                      <a:pt x="45997" y="16068"/>
                      <a:pt x="46030" y="16154"/>
                    </a:cubicBezTo>
                    <a:cubicBezTo>
                      <a:pt x="46716" y="16095"/>
                      <a:pt x="47365" y="15898"/>
                      <a:pt x="47961" y="15543"/>
                    </a:cubicBezTo>
                    <a:cubicBezTo>
                      <a:pt x="48174" y="15416"/>
                      <a:pt x="48264" y="15091"/>
                      <a:pt x="48064" y="14904"/>
                    </a:cubicBezTo>
                    <a:lnTo>
                      <a:pt x="44981" y="12020"/>
                    </a:lnTo>
                    <a:cubicBezTo>
                      <a:pt x="46004" y="11780"/>
                      <a:pt x="47000" y="11433"/>
                      <a:pt x="47951" y="10986"/>
                    </a:cubicBezTo>
                    <a:cubicBezTo>
                      <a:pt x="48231" y="10853"/>
                      <a:pt x="48223" y="10434"/>
                      <a:pt x="47973" y="10280"/>
                    </a:cubicBezTo>
                    <a:cubicBezTo>
                      <a:pt x="46946" y="9647"/>
                      <a:pt x="45904" y="9041"/>
                      <a:pt x="44847" y="8461"/>
                    </a:cubicBezTo>
                    <a:cubicBezTo>
                      <a:pt x="45978" y="7809"/>
                      <a:pt x="47137" y="7207"/>
                      <a:pt x="48322" y="6655"/>
                    </a:cubicBezTo>
                    <a:cubicBezTo>
                      <a:pt x="48598" y="6527"/>
                      <a:pt x="48600" y="6097"/>
                      <a:pt x="48344" y="5949"/>
                    </a:cubicBezTo>
                    <a:cubicBezTo>
                      <a:pt x="47761" y="5613"/>
                      <a:pt x="47171" y="5292"/>
                      <a:pt x="46574" y="4985"/>
                    </a:cubicBezTo>
                    <a:lnTo>
                      <a:pt x="46574" y="4985"/>
                    </a:lnTo>
                    <a:cubicBezTo>
                      <a:pt x="46880" y="5210"/>
                      <a:pt x="47127" y="5518"/>
                      <a:pt x="47358" y="5813"/>
                    </a:cubicBezTo>
                    <a:cubicBezTo>
                      <a:pt x="47399" y="5864"/>
                      <a:pt x="47392" y="5963"/>
                      <a:pt x="47331" y="6000"/>
                    </a:cubicBezTo>
                    <a:cubicBezTo>
                      <a:pt x="47151" y="6102"/>
                      <a:pt x="46955" y="6149"/>
                      <a:pt x="46757" y="6149"/>
                    </a:cubicBezTo>
                    <a:cubicBezTo>
                      <a:pt x="46551" y="6149"/>
                      <a:pt x="46344" y="6098"/>
                      <a:pt x="46153" y="6005"/>
                    </a:cubicBezTo>
                    <a:cubicBezTo>
                      <a:pt x="45693" y="5781"/>
                      <a:pt x="45382" y="5355"/>
                      <a:pt x="45093" y="4950"/>
                    </a:cubicBezTo>
                    <a:cubicBezTo>
                      <a:pt x="45073" y="4925"/>
                      <a:pt x="45064" y="4892"/>
                      <a:pt x="45067" y="4860"/>
                    </a:cubicBezTo>
                    <a:cubicBezTo>
                      <a:pt x="45051" y="4859"/>
                      <a:pt x="45035" y="4857"/>
                      <a:pt x="45019" y="4856"/>
                    </a:cubicBezTo>
                    <a:cubicBezTo>
                      <a:pt x="44982" y="4853"/>
                      <a:pt x="44943" y="4851"/>
                      <a:pt x="44904" y="4851"/>
                    </a:cubicBezTo>
                    <a:cubicBezTo>
                      <a:pt x="44854" y="4851"/>
                      <a:pt x="44804" y="4855"/>
                      <a:pt x="44757" y="4867"/>
                    </a:cubicBezTo>
                    <a:cubicBezTo>
                      <a:pt x="44505" y="4979"/>
                      <a:pt x="44259" y="5100"/>
                      <a:pt x="44018" y="5233"/>
                    </a:cubicBezTo>
                    <a:cubicBezTo>
                      <a:pt x="44084" y="5293"/>
                      <a:pt x="44206" y="5305"/>
                      <a:pt x="44282" y="5323"/>
                    </a:cubicBezTo>
                    <a:cubicBezTo>
                      <a:pt x="44389" y="5347"/>
                      <a:pt x="44492" y="5384"/>
                      <a:pt x="44590" y="5434"/>
                    </a:cubicBezTo>
                    <a:cubicBezTo>
                      <a:pt x="44799" y="5545"/>
                      <a:pt x="44986" y="5701"/>
                      <a:pt x="45153" y="5868"/>
                    </a:cubicBezTo>
                    <a:cubicBezTo>
                      <a:pt x="45494" y="6207"/>
                      <a:pt x="45738" y="6644"/>
                      <a:pt x="45680" y="7137"/>
                    </a:cubicBezTo>
                    <a:cubicBezTo>
                      <a:pt x="45671" y="7209"/>
                      <a:pt x="45607" y="7250"/>
                      <a:pt x="45540" y="7250"/>
                    </a:cubicBezTo>
                    <a:cubicBezTo>
                      <a:pt x="45536" y="7250"/>
                      <a:pt x="45532" y="7250"/>
                      <a:pt x="45528" y="7250"/>
                    </a:cubicBezTo>
                    <a:cubicBezTo>
                      <a:pt x="44637" y="7189"/>
                      <a:pt x="44220" y="6301"/>
                      <a:pt x="43937" y="5575"/>
                    </a:cubicBezTo>
                    <a:cubicBezTo>
                      <a:pt x="43924" y="5548"/>
                      <a:pt x="43923" y="5516"/>
                      <a:pt x="43933" y="5487"/>
                    </a:cubicBezTo>
                    <a:cubicBezTo>
                      <a:pt x="43876" y="5457"/>
                      <a:pt x="43827" y="5415"/>
                      <a:pt x="43786" y="5364"/>
                    </a:cubicBezTo>
                    <a:cubicBezTo>
                      <a:pt x="43528" y="5515"/>
                      <a:pt x="43275" y="5676"/>
                      <a:pt x="43029" y="5850"/>
                    </a:cubicBezTo>
                    <a:cubicBezTo>
                      <a:pt x="43068" y="5988"/>
                      <a:pt x="43235" y="6042"/>
                      <a:pt x="43357" y="6088"/>
                    </a:cubicBezTo>
                    <a:cubicBezTo>
                      <a:pt x="43471" y="6128"/>
                      <a:pt x="43581" y="6179"/>
                      <a:pt x="43686" y="6240"/>
                    </a:cubicBezTo>
                    <a:cubicBezTo>
                      <a:pt x="44347" y="6629"/>
                      <a:pt x="44669" y="7412"/>
                      <a:pt x="44471" y="8153"/>
                    </a:cubicBezTo>
                    <a:cubicBezTo>
                      <a:pt x="44456" y="8210"/>
                      <a:pt x="44408" y="8269"/>
                      <a:pt x="44345" y="8269"/>
                    </a:cubicBezTo>
                    <a:cubicBezTo>
                      <a:pt x="44336" y="8269"/>
                      <a:pt x="44328" y="8268"/>
                      <a:pt x="44319" y="8265"/>
                    </a:cubicBezTo>
                    <a:cubicBezTo>
                      <a:pt x="43876" y="8157"/>
                      <a:pt x="43489" y="7888"/>
                      <a:pt x="43234" y="7510"/>
                    </a:cubicBezTo>
                    <a:cubicBezTo>
                      <a:pt x="43108" y="7324"/>
                      <a:pt x="43017" y="7116"/>
                      <a:pt x="42969" y="6896"/>
                    </a:cubicBezTo>
                    <a:cubicBezTo>
                      <a:pt x="42915" y="6657"/>
                      <a:pt x="42930" y="6405"/>
                      <a:pt x="42834" y="6175"/>
                    </a:cubicBezTo>
                    <a:cubicBezTo>
                      <a:pt x="42817" y="6138"/>
                      <a:pt x="42820" y="6094"/>
                      <a:pt x="42841" y="6060"/>
                    </a:cubicBezTo>
                    <a:cubicBezTo>
                      <a:pt x="42829" y="6043"/>
                      <a:pt x="42819" y="6025"/>
                      <a:pt x="42809" y="6007"/>
                    </a:cubicBezTo>
                    <a:cubicBezTo>
                      <a:pt x="42384" y="6320"/>
                      <a:pt x="41980" y="6659"/>
                      <a:pt x="41597" y="7022"/>
                    </a:cubicBezTo>
                    <a:cubicBezTo>
                      <a:pt x="41603" y="7032"/>
                      <a:pt x="41610" y="7043"/>
                      <a:pt x="41613" y="7054"/>
                    </a:cubicBezTo>
                    <a:cubicBezTo>
                      <a:pt x="41990" y="7143"/>
                      <a:pt x="42349" y="7313"/>
                      <a:pt x="42623" y="7592"/>
                    </a:cubicBezTo>
                    <a:cubicBezTo>
                      <a:pt x="42926" y="7903"/>
                      <a:pt x="43095" y="8324"/>
                      <a:pt x="43058" y="8760"/>
                    </a:cubicBezTo>
                    <a:cubicBezTo>
                      <a:pt x="43052" y="8822"/>
                      <a:pt x="42988" y="8874"/>
                      <a:pt x="42926" y="8874"/>
                    </a:cubicBezTo>
                    <a:cubicBezTo>
                      <a:pt x="42919" y="8874"/>
                      <a:pt x="42912" y="8874"/>
                      <a:pt x="42906" y="8872"/>
                    </a:cubicBezTo>
                    <a:cubicBezTo>
                      <a:pt x="42102" y="8721"/>
                      <a:pt x="41485" y="8079"/>
                      <a:pt x="41371" y="7279"/>
                    </a:cubicBezTo>
                    <a:lnTo>
                      <a:pt x="41359" y="7275"/>
                    </a:lnTo>
                    <a:cubicBezTo>
                      <a:pt x="41353" y="7275"/>
                      <a:pt x="41346" y="7273"/>
                      <a:pt x="41340" y="7271"/>
                    </a:cubicBezTo>
                    <a:cubicBezTo>
                      <a:pt x="40840" y="7770"/>
                      <a:pt x="40374" y="8301"/>
                      <a:pt x="39946" y="8862"/>
                    </a:cubicBezTo>
                    <a:cubicBezTo>
                      <a:pt x="39918" y="8898"/>
                      <a:pt x="39883" y="8913"/>
                      <a:pt x="39848" y="8913"/>
                    </a:cubicBezTo>
                    <a:cubicBezTo>
                      <a:pt x="39751" y="8913"/>
                      <a:pt x="39658" y="8797"/>
                      <a:pt x="39735" y="8697"/>
                    </a:cubicBezTo>
                    <a:cubicBezTo>
                      <a:pt x="40188" y="8105"/>
                      <a:pt x="40681" y="7543"/>
                      <a:pt x="41210" y="7018"/>
                    </a:cubicBezTo>
                    <a:cubicBezTo>
                      <a:pt x="41186" y="6991"/>
                      <a:pt x="41175" y="6953"/>
                      <a:pt x="41180" y="6916"/>
                    </a:cubicBezTo>
                    <a:cubicBezTo>
                      <a:pt x="41209" y="6680"/>
                      <a:pt x="41026" y="6454"/>
                      <a:pt x="40957" y="6237"/>
                    </a:cubicBezTo>
                    <a:cubicBezTo>
                      <a:pt x="40886" y="6005"/>
                      <a:pt x="40852" y="5764"/>
                      <a:pt x="40858" y="5522"/>
                    </a:cubicBezTo>
                    <a:cubicBezTo>
                      <a:pt x="40867" y="4977"/>
                      <a:pt x="41043" y="4456"/>
                      <a:pt x="41219" y="3946"/>
                    </a:cubicBezTo>
                    <a:cubicBezTo>
                      <a:pt x="41237" y="3891"/>
                      <a:pt x="41286" y="3866"/>
                      <a:pt x="41337" y="3866"/>
                    </a:cubicBezTo>
                    <a:cubicBezTo>
                      <a:pt x="41379" y="3866"/>
                      <a:pt x="41423" y="3884"/>
                      <a:pt x="41449" y="3918"/>
                    </a:cubicBezTo>
                    <a:cubicBezTo>
                      <a:pt x="41781" y="4342"/>
                      <a:pt x="42017" y="4914"/>
                      <a:pt x="41966" y="5461"/>
                    </a:cubicBezTo>
                    <a:cubicBezTo>
                      <a:pt x="41921" y="5934"/>
                      <a:pt x="41585" y="6306"/>
                      <a:pt x="41481" y="6759"/>
                    </a:cubicBezTo>
                    <a:cubicBezTo>
                      <a:pt x="41876" y="6389"/>
                      <a:pt x="42295" y="6045"/>
                      <a:pt x="42735" y="5731"/>
                    </a:cubicBezTo>
                    <a:cubicBezTo>
                      <a:pt x="42712" y="5704"/>
                      <a:pt x="42703" y="5669"/>
                      <a:pt x="42707" y="5634"/>
                    </a:cubicBezTo>
                    <a:cubicBezTo>
                      <a:pt x="42730" y="5384"/>
                      <a:pt x="42589" y="5157"/>
                      <a:pt x="42494" y="4935"/>
                    </a:cubicBezTo>
                    <a:cubicBezTo>
                      <a:pt x="42400" y="4711"/>
                      <a:pt x="42351" y="4471"/>
                      <a:pt x="42349" y="4227"/>
                    </a:cubicBezTo>
                    <a:cubicBezTo>
                      <a:pt x="42344" y="3684"/>
                      <a:pt x="42542" y="3176"/>
                      <a:pt x="42761" y="2687"/>
                    </a:cubicBezTo>
                    <a:cubicBezTo>
                      <a:pt x="42783" y="2640"/>
                      <a:pt x="42839" y="2604"/>
                      <a:pt x="42893" y="2604"/>
                    </a:cubicBezTo>
                    <a:cubicBezTo>
                      <a:pt x="42920" y="2604"/>
                      <a:pt x="42946" y="2613"/>
                      <a:pt x="42966" y="2634"/>
                    </a:cubicBezTo>
                    <a:cubicBezTo>
                      <a:pt x="43160" y="2825"/>
                      <a:pt x="43222" y="3094"/>
                      <a:pt x="43295" y="3347"/>
                    </a:cubicBezTo>
                    <a:cubicBezTo>
                      <a:pt x="43361" y="3576"/>
                      <a:pt x="43419" y="3810"/>
                      <a:pt x="43436" y="4048"/>
                    </a:cubicBezTo>
                    <a:cubicBezTo>
                      <a:pt x="43474" y="4559"/>
                      <a:pt x="43276" y="5005"/>
                      <a:pt x="43045" y="5447"/>
                    </a:cubicBezTo>
                    <a:cubicBezTo>
                      <a:pt x="43030" y="5478"/>
                      <a:pt x="43004" y="5502"/>
                      <a:pt x="42972" y="5514"/>
                    </a:cubicBezTo>
                    <a:cubicBezTo>
                      <a:pt x="42974" y="5531"/>
                      <a:pt x="42974" y="5548"/>
                      <a:pt x="42975" y="5565"/>
                    </a:cubicBezTo>
                    <a:cubicBezTo>
                      <a:pt x="43242" y="5385"/>
                      <a:pt x="43515" y="5216"/>
                      <a:pt x="43796" y="5060"/>
                    </a:cubicBezTo>
                    <a:cubicBezTo>
                      <a:pt x="43844" y="4759"/>
                      <a:pt x="43764" y="4463"/>
                      <a:pt x="43714" y="4169"/>
                    </a:cubicBezTo>
                    <a:cubicBezTo>
                      <a:pt x="43666" y="3887"/>
                      <a:pt x="43662" y="3606"/>
                      <a:pt x="43727" y="3328"/>
                    </a:cubicBezTo>
                    <a:cubicBezTo>
                      <a:pt x="43857" y="2765"/>
                      <a:pt x="44186" y="2277"/>
                      <a:pt x="44511" y="1811"/>
                    </a:cubicBezTo>
                    <a:cubicBezTo>
                      <a:pt x="44536" y="1776"/>
                      <a:pt x="44573" y="1760"/>
                      <a:pt x="44612" y="1760"/>
                    </a:cubicBezTo>
                    <a:cubicBezTo>
                      <a:pt x="44654" y="1760"/>
                      <a:pt x="44697" y="1779"/>
                      <a:pt x="44724" y="1814"/>
                    </a:cubicBezTo>
                    <a:cubicBezTo>
                      <a:pt x="44871" y="2003"/>
                      <a:pt x="44918" y="2280"/>
                      <a:pt x="44936" y="2515"/>
                    </a:cubicBezTo>
                    <a:cubicBezTo>
                      <a:pt x="44953" y="2755"/>
                      <a:pt x="44932" y="2996"/>
                      <a:pt x="44873" y="3229"/>
                    </a:cubicBezTo>
                    <a:cubicBezTo>
                      <a:pt x="44847" y="3332"/>
                      <a:pt x="44814" y="3433"/>
                      <a:pt x="44776" y="3532"/>
                    </a:cubicBezTo>
                    <a:lnTo>
                      <a:pt x="45343" y="3047"/>
                    </a:lnTo>
                    <a:cubicBezTo>
                      <a:pt x="45607" y="2605"/>
                      <a:pt x="45979" y="2237"/>
                      <a:pt x="46425" y="1978"/>
                    </a:cubicBezTo>
                    <a:cubicBezTo>
                      <a:pt x="46452" y="1962"/>
                      <a:pt x="46481" y="1954"/>
                      <a:pt x="46508" y="1954"/>
                    </a:cubicBezTo>
                    <a:cubicBezTo>
                      <a:pt x="46537" y="1954"/>
                      <a:pt x="46565" y="1963"/>
                      <a:pt x="46588" y="1981"/>
                    </a:cubicBezTo>
                    <a:lnTo>
                      <a:pt x="47333" y="1343"/>
                    </a:lnTo>
                    <a:cubicBezTo>
                      <a:pt x="47485" y="1213"/>
                      <a:pt x="47499" y="1048"/>
                      <a:pt x="47436" y="910"/>
                    </a:cubicBezTo>
                    <a:cubicBezTo>
                      <a:pt x="47611" y="672"/>
                      <a:pt x="47520" y="250"/>
                      <a:pt x="47141" y="250"/>
                    </a:cubicBezTo>
                    <a:cubicBezTo>
                      <a:pt x="47140" y="250"/>
                      <a:pt x="47140" y="250"/>
                      <a:pt x="47139" y="250"/>
                    </a:cubicBezTo>
                    <a:cubicBezTo>
                      <a:pt x="44675" y="263"/>
                      <a:pt x="42212" y="271"/>
                      <a:pt x="39748" y="273"/>
                    </a:cubicBezTo>
                    <a:cubicBezTo>
                      <a:pt x="39690" y="519"/>
                      <a:pt x="39626" y="762"/>
                      <a:pt x="39557" y="1005"/>
                    </a:cubicBezTo>
                    <a:cubicBezTo>
                      <a:pt x="39592" y="1017"/>
                      <a:pt x="39620" y="1044"/>
                      <a:pt x="39632" y="1079"/>
                    </a:cubicBezTo>
                    <a:cubicBezTo>
                      <a:pt x="39723" y="1299"/>
                      <a:pt x="39994" y="1407"/>
                      <a:pt x="40160" y="1563"/>
                    </a:cubicBezTo>
                    <a:cubicBezTo>
                      <a:pt x="40335" y="1730"/>
                      <a:pt x="40483" y="1923"/>
                      <a:pt x="40596" y="2137"/>
                    </a:cubicBezTo>
                    <a:cubicBezTo>
                      <a:pt x="40855" y="2618"/>
                      <a:pt x="40956" y="3158"/>
                      <a:pt x="41053" y="3689"/>
                    </a:cubicBezTo>
                    <a:cubicBezTo>
                      <a:pt x="41067" y="3774"/>
                      <a:pt x="40991" y="3835"/>
                      <a:pt x="40916" y="3835"/>
                    </a:cubicBezTo>
                    <a:cubicBezTo>
                      <a:pt x="40899" y="3835"/>
                      <a:pt x="40882" y="3832"/>
                      <a:pt x="40866" y="3825"/>
                    </a:cubicBezTo>
                    <a:cubicBezTo>
                      <a:pt x="40368" y="3618"/>
                      <a:pt x="39883" y="3234"/>
                      <a:pt x="39660" y="2733"/>
                    </a:cubicBezTo>
                    <a:cubicBezTo>
                      <a:pt x="39468" y="2299"/>
                      <a:pt x="39578" y="1810"/>
                      <a:pt x="39447" y="1363"/>
                    </a:cubicBezTo>
                    <a:cubicBezTo>
                      <a:pt x="39284" y="1879"/>
                      <a:pt x="39086" y="2384"/>
                      <a:pt x="38856" y="2873"/>
                    </a:cubicBezTo>
                    <a:cubicBezTo>
                      <a:pt x="38889" y="2886"/>
                      <a:pt x="38915" y="2911"/>
                      <a:pt x="38929" y="2944"/>
                    </a:cubicBezTo>
                    <a:cubicBezTo>
                      <a:pt x="39031" y="3174"/>
                      <a:pt x="39264" y="3302"/>
                      <a:pt x="39455" y="3450"/>
                    </a:cubicBezTo>
                    <a:cubicBezTo>
                      <a:pt x="39647" y="3598"/>
                      <a:pt x="39808" y="3784"/>
                      <a:pt x="39929" y="3995"/>
                    </a:cubicBezTo>
                    <a:cubicBezTo>
                      <a:pt x="40198" y="4467"/>
                      <a:pt x="40274" y="5008"/>
                      <a:pt x="40322" y="5540"/>
                    </a:cubicBezTo>
                    <a:cubicBezTo>
                      <a:pt x="40328" y="5610"/>
                      <a:pt x="40270" y="5691"/>
                      <a:pt x="40196" y="5691"/>
                    </a:cubicBezTo>
                    <a:cubicBezTo>
                      <a:pt x="40188" y="5691"/>
                      <a:pt x="40178" y="5690"/>
                      <a:pt x="40169" y="5687"/>
                    </a:cubicBezTo>
                    <a:cubicBezTo>
                      <a:pt x="39908" y="5615"/>
                      <a:pt x="39723" y="5410"/>
                      <a:pt x="39535" y="5225"/>
                    </a:cubicBezTo>
                    <a:cubicBezTo>
                      <a:pt x="39364" y="5059"/>
                      <a:pt x="39199" y="4882"/>
                      <a:pt x="39068" y="4683"/>
                    </a:cubicBezTo>
                    <a:cubicBezTo>
                      <a:pt x="38786" y="4255"/>
                      <a:pt x="38740" y="3770"/>
                      <a:pt x="38724" y="3272"/>
                    </a:cubicBezTo>
                    <a:cubicBezTo>
                      <a:pt x="38723" y="3238"/>
                      <a:pt x="38734" y="3205"/>
                      <a:pt x="38756" y="3178"/>
                    </a:cubicBezTo>
                    <a:cubicBezTo>
                      <a:pt x="38747" y="3164"/>
                      <a:pt x="38737" y="3149"/>
                      <a:pt x="38729" y="3134"/>
                    </a:cubicBezTo>
                    <a:cubicBezTo>
                      <a:pt x="38584" y="3423"/>
                      <a:pt x="38428" y="3703"/>
                      <a:pt x="38261" y="3977"/>
                    </a:cubicBezTo>
                    <a:cubicBezTo>
                      <a:pt x="38366" y="4263"/>
                      <a:pt x="38580" y="4481"/>
                      <a:pt x="38768" y="4714"/>
                    </a:cubicBezTo>
                    <a:cubicBezTo>
                      <a:pt x="38947" y="4936"/>
                      <a:pt x="39088" y="5180"/>
                      <a:pt x="39168" y="5454"/>
                    </a:cubicBezTo>
                    <a:cubicBezTo>
                      <a:pt x="39328" y="6009"/>
                      <a:pt x="39280" y="6594"/>
                      <a:pt x="39225" y="7161"/>
                    </a:cubicBezTo>
                    <a:cubicBezTo>
                      <a:pt x="39218" y="7230"/>
                      <a:pt x="39154" y="7273"/>
                      <a:pt x="39091" y="7273"/>
                    </a:cubicBezTo>
                    <a:cubicBezTo>
                      <a:pt x="39073" y="7273"/>
                      <a:pt x="39055" y="7270"/>
                      <a:pt x="39039" y="7263"/>
                    </a:cubicBezTo>
                    <a:cubicBezTo>
                      <a:pt x="38818" y="7169"/>
                      <a:pt x="38640" y="6951"/>
                      <a:pt x="38511" y="6756"/>
                    </a:cubicBezTo>
                    <a:cubicBezTo>
                      <a:pt x="38379" y="6555"/>
                      <a:pt x="38279" y="6333"/>
                      <a:pt x="38216" y="6101"/>
                    </a:cubicBezTo>
                    <a:cubicBezTo>
                      <a:pt x="38077" y="5586"/>
                      <a:pt x="38108" y="5047"/>
                      <a:pt x="38232" y="4532"/>
                    </a:cubicBezTo>
                    <a:cubicBezTo>
                      <a:pt x="38235" y="4520"/>
                      <a:pt x="38241" y="4508"/>
                      <a:pt x="38246" y="4496"/>
                    </a:cubicBezTo>
                    <a:cubicBezTo>
                      <a:pt x="38189" y="4417"/>
                      <a:pt x="38136" y="4334"/>
                      <a:pt x="38090" y="4248"/>
                    </a:cubicBezTo>
                    <a:cubicBezTo>
                      <a:pt x="38006" y="4376"/>
                      <a:pt x="37919" y="4503"/>
                      <a:pt x="37828" y="4628"/>
                    </a:cubicBezTo>
                    <a:cubicBezTo>
                      <a:pt x="37825" y="4638"/>
                      <a:pt x="37821" y="4648"/>
                      <a:pt x="37814" y="4657"/>
                    </a:cubicBezTo>
                    <a:cubicBezTo>
                      <a:pt x="37793" y="4693"/>
                      <a:pt x="37768" y="4727"/>
                      <a:pt x="37740" y="4758"/>
                    </a:cubicBezTo>
                    <a:cubicBezTo>
                      <a:pt x="37763" y="4793"/>
                      <a:pt x="37766" y="4839"/>
                      <a:pt x="37749" y="4877"/>
                    </a:cubicBezTo>
                    <a:cubicBezTo>
                      <a:pt x="37743" y="4894"/>
                      <a:pt x="37737" y="4912"/>
                      <a:pt x="37731" y="4929"/>
                    </a:cubicBezTo>
                    <a:cubicBezTo>
                      <a:pt x="37742" y="4949"/>
                      <a:pt x="37746" y="4973"/>
                      <a:pt x="37745" y="4995"/>
                    </a:cubicBezTo>
                    <a:cubicBezTo>
                      <a:pt x="37741" y="5077"/>
                      <a:pt x="37729" y="5158"/>
                      <a:pt x="37712" y="5237"/>
                    </a:cubicBezTo>
                    <a:cubicBezTo>
                      <a:pt x="37728" y="5378"/>
                      <a:pt x="37771" y="5518"/>
                      <a:pt x="37804" y="5652"/>
                    </a:cubicBezTo>
                    <a:cubicBezTo>
                      <a:pt x="38004" y="6431"/>
                      <a:pt x="37886" y="7258"/>
                      <a:pt x="37475" y="7951"/>
                    </a:cubicBezTo>
                    <a:cubicBezTo>
                      <a:pt x="37446" y="7999"/>
                      <a:pt x="37400" y="8029"/>
                      <a:pt x="37351" y="8029"/>
                    </a:cubicBezTo>
                    <a:cubicBezTo>
                      <a:pt x="37324" y="8029"/>
                      <a:pt x="37295" y="8020"/>
                      <a:pt x="37269" y="7999"/>
                    </a:cubicBezTo>
                    <a:cubicBezTo>
                      <a:pt x="37063" y="7841"/>
                      <a:pt x="37022" y="7574"/>
                      <a:pt x="36999" y="7332"/>
                    </a:cubicBezTo>
                    <a:cubicBezTo>
                      <a:pt x="36973" y="7068"/>
                      <a:pt x="36981" y="6803"/>
                      <a:pt x="37020" y="6542"/>
                    </a:cubicBezTo>
                    <a:cubicBezTo>
                      <a:pt x="37062" y="6271"/>
                      <a:pt x="37142" y="6010"/>
                      <a:pt x="37246" y="5756"/>
                    </a:cubicBezTo>
                    <a:cubicBezTo>
                      <a:pt x="37320" y="5573"/>
                      <a:pt x="37399" y="5394"/>
                      <a:pt x="37444" y="5204"/>
                    </a:cubicBezTo>
                    <a:cubicBezTo>
                      <a:pt x="37442" y="5180"/>
                      <a:pt x="37441" y="5155"/>
                      <a:pt x="37441" y="5131"/>
                    </a:cubicBezTo>
                    <a:cubicBezTo>
                      <a:pt x="37237" y="5380"/>
                      <a:pt x="37020" y="5617"/>
                      <a:pt x="36792" y="5842"/>
                    </a:cubicBezTo>
                    <a:cubicBezTo>
                      <a:pt x="36808" y="5869"/>
                      <a:pt x="36813" y="5901"/>
                      <a:pt x="36806" y="5931"/>
                    </a:cubicBezTo>
                    <a:cubicBezTo>
                      <a:pt x="36697" y="6538"/>
                      <a:pt x="36345" y="7135"/>
                      <a:pt x="35796" y="7442"/>
                    </a:cubicBezTo>
                    <a:cubicBezTo>
                      <a:pt x="35526" y="7594"/>
                      <a:pt x="35234" y="7644"/>
                      <a:pt x="34928" y="7653"/>
                    </a:cubicBezTo>
                    <a:cubicBezTo>
                      <a:pt x="34837" y="7656"/>
                      <a:pt x="34746" y="7658"/>
                      <a:pt x="34655" y="7658"/>
                    </a:cubicBezTo>
                    <a:cubicBezTo>
                      <a:pt x="34429" y="7658"/>
                      <a:pt x="34202" y="7643"/>
                      <a:pt x="33984" y="7577"/>
                    </a:cubicBezTo>
                    <a:cubicBezTo>
                      <a:pt x="33892" y="7551"/>
                      <a:pt x="33893" y="7434"/>
                      <a:pt x="33935" y="7371"/>
                    </a:cubicBezTo>
                    <a:cubicBezTo>
                      <a:pt x="34375" y="6715"/>
                      <a:pt x="35027" y="6229"/>
                      <a:pt x="35782" y="5995"/>
                    </a:cubicBezTo>
                    <a:cubicBezTo>
                      <a:pt x="36006" y="5927"/>
                      <a:pt x="36242" y="5895"/>
                      <a:pt x="36458" y="5801"/>
                    </a:cubicBezTo>
                    <a:cubicBezTo>
                      <a:pt x="36683" y="5590"/>
                      <a:pt x="36897" y="5368"/>
                      <a:pt x="37099" y="5135"/>
                    </a:cubicBezTo>
                    <a:lnTo>
                      <a:pt x="37099" y="5135"/>
                    </a:lnTo>
                    <a:cubicBezTo>
                      <a:pt x="36860" y="5245"/>
                      <a:pt x="36619" y="5357"/>
                      <a:pt x="36358" y="5398"/>
                    </a:cubicBezTo>
                    <a:cubicBezTo>
                      <a:pt x="36276" y="5410"/>
                      <a:pt x="36195" y="5416"/>
                      <a:pt x="36114" y="5416"/>
                    </a:cubicBezTo>
                    <a:cubicBezTo>
                      <a:pt x="35655" y="5416"/>
                      <a:pt x="35205" y="5236"/>
                      <a:pt x="34788" y="5063"/>
                    </a:cubicBezTo>
                    <a:cubicBezTo>
                      <a:pt x="34727" y="5037"/>
                      <a:pt x="34683" y="4947"/>
                      <a:pt x="34719" y="4887"/>
                    </a:cubicBezTo>
                    <a:cubicBezTo>
                      <a:pt x="34936" y="4524"/>
                      <a:pt x="35329" y="4329"/>
                      <a:pt x="35744" y="4305"/>
                    </a:cubicBezTo>
                    <a:cubicBezTo>
                      <a:pt x="35776" y="4303"/>
                      <a:pt x="35807" y="4302"/>
                      <a:pt x="35839" y="4302"/>
                    </a:cubicBezTo>
                    <a:cubicBezTo>
                      <a:pt x="36314" y="4302"/>
                      <a:pt x="36762" y="4507"/>
                      <a:pt x="37185" y="4706"/>
                    </a:cubicBezTo>
                    <a:cubicBezTo>
                      <a:pt x="37215" y="4719"/>
                      <a:pt x="37238" y="4743"/>
                      <a:pt x="37251" y="4773"/>
                    </a:cubicBezTo>
                    <a:cubicBezTo>
                      <a:pt x="37266" y="4765"/>
                      <a:pt x="37281" y="4759"/>
                      <a:pt x="37296" y="4753"/>
                    </a:cubicBezTo>
                    <a:cubicBezTo>
                      <a:pt x="37372" y="4715"/>
                      <a:pt x="37456" y="4675"/>
                      <a:pt x="37519" y="4613"/>
                    </a:cubicBezTo>
                    <a:cubicBezTo>
                      <a:pt x="37684" y="4393"/>
                      <a:pt x="37839" y="4167"/>
                      <a:pt x="37984" y="3933"/>
                    </a:cubicBezTo>
                    <a:cubicBezTo>
                      <a:pt x="37971" y="3930"/>
                      <a:pt x="37957" y="3928"/>
                      <a:pt x="37942" y="3928"/>
                    </a:cubicBezTo>
                    <a:cubicBezTo>
                      <a:pt x="37863" y="3928"/>
                      <a:pt x="37773" y="3966"/>
                      <a:pt x="37710" y="3984"/>
                    </a:cubicBezTo>
                    <a:cubicBezTo>
                      <a:pt x="37605" y="4015"/>
                      <a:pt x="37496" y="4034"/>
                      <a:pt x="37387" y="4038"/>
                    </a:cubicBezTo>
                    <a:cubicBezTo>
                      <a:pt x="37374" y="4038"/>
                      <a:pt x="37361" y="4039"/>
                      <a:pt x="37348" y="4039"/>
                    </a:cubicBezTo>
                    <a:cubicBezTo>
                      <a:pt x="37124" y="4039"/>
                      <a:pt x="36898" y="3995"/>
                      <a:pt x="36683" y="3935"/>
                    </a:cubicBezTo>
                    <a:cubicBezTo>
                      <a:pt x="36221" y="3806"/>
                      <a:pt x="35792" y="3545"/>
                      <a:pt x="35603" y="3084"/>
                    </a:cubicBezTo>
                    <a:cubicBezTo>
                      <a:pt x="35574" y="3014"/>
                      <a:pt x="35617" y="2943"/>
                      <a:pt x="35681" y="2912"/>
                    </a:cubicBezTo>
                    <a:cubicBezTo>
                      <a:pt x="35865" y="2825"/>
                      <a:pt x="36050" y="2787"/>
                      <a:pt x="36231" y="2787"/>
                    </a:cubicBezTo>
                    <a:cubicBezTo>
                      <a:pt x="36843" y="2787"/>
                      <a:pt x="37424" y="3213"/>
                      <a:pt x="37887" y="3594"/>
                    </a:cubicBezTo>
                    <a:cubicBezTo>
                      <a:pt x="37911" y="3613"/>
                      <a:pt x="37927" y="3639"/>
                      <a:pt x="37933" y="3669"/>
                    </a:cubicBezTo>
                    <a:cubicBezTo>
                      <a:pt x="37936" y="3669"/>
                      <a:pt x="37939" y="3669"/>
                      <a:pt x="37941" y="3669"/>
                    </a:cubicBezTo>
                    <a:cubicBezTo>
                      <a:pt x="38003" y="3669"/>
                      <a:pt x="38065" y="3681"/>
                      <a:pt x="38122" y="3704"/>
                    </a:cubicBezTo>
                    <a:cubicBezTo>
                      <a:pt x="38274" y="3447"/>
                      <a:pt x="38414" y="3182"/>
                      <a:pt x="38545" y="2911"/>
                    </a:cubicBezTo>
                    <a:cubicBezTo>
                      <a:pt x="38491" y="2858"/>
                      <a:pt x="38417" y="2842"/>
                      <a:pt x="38342" y="2842"/>
                    </a:cubicBezTo>
                    <a:cubicBezTo>
                      <a:pt x="38273" y="2842"/>
                      <a:pt x="38202" y="2855"/>
                      <a:pt x="38142" y="2864"/>
                    </a:cubicBezTo>
                    <a:cubicBezTo>
                      <a:pt x="38033" y="2883"/>
                      <a:pt x="37923" y="2892"/>
                      <a:pt x="37812" y="2892"/>
                    </a:cubicBezTo>
                    <a:cubicBezTo>
                      <a:pt x="37801" y="2892"/>
                      <a:pt x="37790" y="2892"/>
                      <a:pt x="37779" y="2892"/>
                    </a:cubicBezTo>
                    <a:cubicBezTo>
                      <a:pt x="37012" y="2876"/>
                      <a:pt x="36349" y="2351"/>
                      <a:pt x="36159" y="1608"/>
                    </a:cubicBezTo>
                    <a:cubicBezTo>
                      <a:pt x="36143" y="1544"/>
                      <a:pt x="36162" y="1456"/>
                      <a:pt x="36237" y="1435"/>
                    </a:cubicBezTo>
                    <a:cubicBezTo>
                      <a:pt x="36398" y="1390"/>
                      <a:pt x="36564" y="1368"/>
                      <a:pt x="36729" y="1368"/>
                    </a:cubicBezTo>
                    <a:cubicBezTo>
                      <a:pt x="37012" y="1368"/>
                      <a:pt x="37294" y="1434"/>
                      <a:pt x="37552" y="1563"/>
                    </a:cubicBezTo>
                    <a:cubicBezTo>
                      <a:pt x="37754" y="1663"/>
                      <a:pt x="37934" y="1801"/>
                      <a:pt x="38084" y="1968"/>
                    </a:cubicBezTo>
                    <a:cubicBezTo>
                      <a:pt x="38249" y="2151"/>
                      <a:pt x="38359" y="2378"/>
                      <a:pt x="38555" y="2532"/>
                    </a:cubicBezTo>
                    <a:cubicBezTo>
                      <a:pt x="38588" y="2556"/>
                      <a:pt x="38606" y="2595"/>
                      <a:pt x="38604" y="2636"/>
                    </a:cubicBezTo>
                    <a:cubicBezTo>
                      <a:pt x="38623" y="2645"/>
                      <a:pt x="38641" y="2655"/>
                      <a:pt x="38660" y="2667"/>
                    </a:cubicBezTo>
                    <a:cubicBezTo>
                      <a:pt x="38876" y="2186"/>
                      <a:pt x="39064" y="1692"/>
                      <a:pt x="39220" y="1188"/>
                    </a:cubicBezTo>
                    <a:cubicBezTo>
                      <a:pt x="39209" y="1183"/>
                      <a:pt x="39199" y="1177"/>
                      <a:pt x="39190" y="1169"/>
                    </a:cubicBezTo>
                    <a:cubicBezTo>
                      <a:pt x="38982" y="1228"/>
                      <a:pt x="38766" y="1263"/>
                      <a:pt x="38551" y="1263"/>
                    </a:cubicBezTo>
                    <a:cubicBezTo>
                      <a:pt x="38381" y="1263"/>
                      <a:pt x="38211" y="1241"/>
                      <a:pt x="38046" y="1193"/>
                    </a:cubicBezTo>
                    <a:cubicBezTo>
                      <a:pt x="37629" y="1071"/>
                      <a:pt x="37276" y="786"/>
                      <a:pt x="37096" y="388"/>
                    </a:cubicBezTo>
                    <a:cubicBezTo>
                      <a:pt x="37081" y="350"/>
                      <a:pt x="37084" y="306"/>
                      <a:pt x="37106" y="272"/>
                    </a:cubicBezTo>
                    <a:cubicBezTo>
                      <a:pt x="35193" y="271"/>
                      <a:pt x="33279" y="268"/>
                      <a:pt x="31366" y="262"/>
                    </a:cubicBezTo>
                    <a:lnTo>
                      <a:pt x="31366" y="262"/>
                    </a:lnTo>
                    <a:cubicBezTo>
                      <a:pt x="31391" y="389"/>
                      <a:pt x="31396" y="520"/>
                      <a:pt x="31381" y="649"/>
                    </a:cubicBezTo>
                    <a:cubicBezTo>
                      <a:pt x="31372" y="722"/>
                      <a:pt x="31306" y="762"/>
                      <a:pt x="31239" y="762"/>
                    </a:cubicBezTo>
                    <a:cubicBezTo>
                      <a:pt x="31236" y="762"/>
                      <a:pt x="31232" y="762"/>
                      <a:pt x="31229" y="761"/>
                    </a:cubicBezTo>
                    <a:cubicBezTo>
                      <a:pt x="30823" y="734"/>
                      <a:pt x="30516" y="534"/>
                      <a:pt x="30274" y="256"/>
                    </a:cubicBezTo>
                    <a:lnTo>
                      <a:pt x="29929" y="255"/>
                    </a:lnTo>
                    <a:lnTo>
                      <a:pt x="29929" y="255"/>
                    </a:lnTo>
                    <a:cubicBezTo>
                      <a:pt x="29933" y="261"/>
                      <a:pt x="29937" y="266"/>
                      <a:pt x="29942" y="272"/>
                    </a:cubicBezTo>
                    <a:cubicBezTo>
                      <a:pt x="30213" y="683"/>
                      <a:pt x="30298" y="1190"/>
                      <a:pt x="30173" y="1666"/>
                    </a:cubicBezTo>
                    <a:cubicBezTo>
                      <a:pt x="30158" y="1723"/>
                      <a:pt x="30110" y="1782"/>
                      <a:pt x="30046" y="1782"/>
                    </a:cubicBezTo>
                    <a:cubicBezTo>
                      <a:pt x="30038" y="1782"/>
                      <a:pt x="30030" y="1781"/>
                      <a:pt x="30021" y="1779"/>
                    </a:cubicBezTo>
                    <a:cubicBezTo>
                      <a:pt x="29579" y="1669"/>
                      <a:pt x="29193" y="1400"/>
                      <a:pt x="28937" y="1024"/>
                    </a:cubicBezTo>
                    <a:cubicBezTo>
                      <a:pt x="28810" y="837"/>
                      <a:pt x="28720" y="629"/>
                      <a:pt x="28671" y="410"/>
                    </a:cubicBezTo>
                    <a:cubicBezTo>
                      <a:pt x="28659" y="356"/>
                      <a:pt x="28651" y="304"/>
                      <a:pt x="28645" y="251"/>
                    </a:cubicBezTo>
                    <a:cubicBezTo>
                      <a:pt x="28301" y="249"/>
                      <a:pt x="27959" y="248"/>
                      <a:pt x="27615" y="246"/>
                    </a:cubicBezTo>
                    <a:cubicBezTo>
                      <a:pt x="27509" y="340"/>
                      <a:pt x="27404" y="437"/>
                      <a:pt x="27300" y="535"/>
                    </a:cubicBezTo>
                    <a:cubicBezTo>
                      <a:pt x="27307" y="545"/>
                      <a:pt x="27312" y="555"/>
                      <a:pt x="27317" y="567"/>
                    </a:cubicBezTo>
                    <a:cubicBezTo>
                      <a:pt x="27693" y="655"/>
                      <a:pt x="28052" y="825"/>
                      <a:pt x="28326" y="1105"/>
                    </a:cubicBezTo>
                    <a:cubicBezTo>
                      <a:pt x="28630" y="1415"/>
                      <a:pt x="28799" y="1835"/>
                      <a:pt x="28760" y="2271"/>
                    </a:cubicBezTo>
                    <a:cubicBezTo>
                      <a:pt x="28756" y="2334"/>
                      <a:pt x="28692" y="2386"/>
                      <a:pt x="28630" y="2386"/>
                    </a:cubicBezTo>
                    <a:cubicBezTo>
                      <a:pt x="28623" y="2386"/>
                      <a:pt x="28616" y="2385"/>
                      <a:pt x="28609" y="2384"/>
                    </a:cubicBezTo>
                    <a:cubicBezTo>
                      <a:pt x="27805" y="2234"/>
                      <a:pt x="27188" y="1592"/>
                      <a:pt x="27074" y="790"/>
                    </a:cubicBezTo>
                    <a:cubicBezTo>
                      <a:pt x="27070" y="790"/>
                      <a:pt x="27066" y="789"/>
                      <a:pt x="27063" y="788"/>
                    </a:cubicBezTo>
                    <a:cubicBezTo>
                      <a:pt x="27055" y="787"/>
                      <a:pt x="27049" y="786"/>
                      <a:pt x="27042" y="784"/>
                    </a:cubicBezTo>
                    <a:cubicBezTo>
                      <a:pt x="26543" y="1282"/>
                      <a:pt x="26077" y="1814"/>
                      <a:pt x="25648" y="2374"/>
                    </a:cubicBezTo>
                    <a:cubicBezTo>
                      <a:pt x="25620" y="2411"/>
                      <a:pt x="25584" y="2426"/>
                      <a:pt x="25550" y="2426"/>
                    </a:cubicBezTo>
                    <a:cubicBezTo>
                      <a:pt x="25453" y="2426"/>
                      <a:pt x="25360" y="2309"/>
                      <a:pt x="25437" y="2209"/>
                    </a:cubicBezTo>
                    <a:cubicBezTo>
                      <a:pt x="25890" y="1617"/>
                      <a:pt x="26382" y="1056"/>
                      <a:pt x="26912" y="531"/>
                    </a:cubicBezTo>
                    <a:cubicBezTo>
                      <a:pt x="26887" y="503"/>
                      <a:pt x="26877" y="466"/>
                      <a:pt x="26882" y="429"/>
                    </a:cubicBezTo>
                    <a:cubicBezTo>
                      <a:pt x="26889" y="366"/>
                      <a:pt x="26883" y="302"/>
                      <a:pt x="26866" y="242"/>
                    </a:cubicBezTo>
                    <a:cubicBezTo>
                      <a:pt x="24885" y="230"/>
                      <a:pt x="22904" y="215"/>
                      <a:pt x="20923" y="196"/>
                    </a:cubicBezTo>
                    <a:lnTo>
                      <a:pt x="20923" y="196"/>
                    </a:lnTo>
                    <a:cubicBezTo>
                      <a:pt x="20931" y="220"/>
                      <a:pt x="20941" y="245"/>
                      <a:pt x="20949" y="269"/>
                    </a:cubicBezTo>
                    <a:cubicBezTo>
                      <a:pt x="20975" y="342"/>
                      <a:pt x="20928" y="450"/>
                      <a:pt x="20839" y="450"/>
                    </a:cubicBezTo>
                    <a:cubicBezTo>
                      <a:pt x="20839" y="450"/>
                      <a:pt x="20838" y="450"/>
                      <a:pt x="20838" y="450"/>
                    </a:cubicBezTo>
                    <a:cubicBezTo>
                      <a:pt x="20585" y="445"/>
                      <a:pt x="20369" y="314"/>
                      <a:pt x="20156" y="188"/>
                    </a:cubicBezTo>
                    <a:lnTo>
                      <a:pt x="19598" y="183"/>
                    </a:lnTo>
                    <a:lnTo>
                      <a:pt x="19598" y="183"/>
                    </a:lnTo>
                    <a:cubicBezTo>
                      <a:pt x="19678" y="272"/>
                      <a:pt x="19749" y="370"/>
                      <a:pt x="19811" y="473"/>
                    </a:cubicBezTo>
                    <a:cubicBezTo>
                      <a:pt x="20104" y="971"/>
                      <a:pt x="20203" y="1550"/>
                      <a:pt x="20290" y="2112"/>
                    </a:cubicBezTo>
                    <a:cubicBezTo>
                      <a:pt x="20303" y="2193"/>
                      <a:pt x="20229" y="2259"/>
                      <a:pt x="20153" y="2259"/>
                    </a:cubicBezTo>
                    <a:cubicBezTo>
                      <a:pt x="20147" y="2259"/>
                      <a:pt x="20141" y="2258"/>
                      <a:pt x="20135" y="2257"/>
                    </a:cubicBezTo>
                    <a:cubicBezTo>
                      <a:pt x="19898" y="2221"/>
                      <a:pt x="19671" y="2054"/>
                      <a:pt x="19497" y="1897"/>
                    </a:cubicBezTo>
                    <a:cubicBezTo>
                      <a:pt x="19319" y="1735"/>
                      <a:pt x="19168" y="1546"/>
                      <a:pt x="19050" y="1337"/>
                    </a:cubicBezTo>
                    <a:cubicBezTo>
                      <a:pt x="18846" y="977"/>
                      <a:pt x="18737" y="580"/>
                      <a:pt x="18696" y="173"/>
                    </a:cubicBezTo>
                    <a:lnTo>
                      <a:pt x="18268" y="169"/>
                    </a:lnTo>
                    <a:lnTo>
                      <a:pt x="18268" y="169"/>
                    </a:lnTo>
                    <a:cubicBezTo>
                      <a:pt x="18289" y="197"/>
                      <a:pt x="18299" y="233"/>
                      <a:pt x="18293" y="267"/>
                    </a:cubicBezTo>
                    <a:cubicBezTo>
                      <a:pt x="18290" y="286"/>
                      <a:pt x="18289" y="304"/>
                      <a:pt x="18288" y="321"/>
                    </a:cubicBezTo>
                    <a:cubicBezTo>
                      <a:pt x="18303" y="339"/>
                      <a:pt x="18313" y="361"/>
                      <a:pt x="18317" y="383"/>
                    </a:cubicBezTo>
                    <a:cubicBezTo>
                      <a:pt x="18333" y="464"/>
                      <a:pt x="18343" y="545"/>
                      <a:pt x="18346" y="626"/>
                    </a:cubicBezTo>
                    <a:cubicBezTo>
                      <a:pt x="18396" y="758"/>
                      <a:pt x="18471" y="884"/>
                      <a:pt x="18537" y="1005"/>
                    </a:cubicBezTo>
                    <a:cubicBezTo>
                      <a:pt x="18924" y="1711"/>
                      <a:pt x="19016" y="2540"/>
                      <a:pt x="18790" y="3313"/>
                    </a:cubicBezTo>
                    <a:cubicBezTo>
                      <a:pt x="18771" y="3378"/>
                      <a:pt x="18721" y="3424"/>
                      <a:pt x="18659" y="3424"/>
                    </a:cubicBezTo>
                    <a:cubicBezTo>
                      <a:pt x="18641" y="3424"/>
                      <a:pt x="18622" y="3420"/>
                      <a:pt x="18602" y="3412"/>
                    </a:cubicBezTo>
                    <a:cubicBezTo>
                      <a:pt x="18364" y="3310"/>
                      <a:pt x="18257" y="3061"/>
                      <a:pt x="18175" y="2832"/>
                    </a:cubicBezTo>
                    <a:cubicBezTo>
                      <a:pt x="18084" y="2584"/>
                      <a:pt x="18026" y="2324"/>
                      <a:pt x="17999" y="2062"/>
                    </a:cubicBezTo>
                    <a:cubicBezTo>
                      <a:pt x="17973" y="1788"/>
                      <a:pt x="17986" y="1516"/>
                      <a:pt x="18023" y="1245"/>
                    </a:cubicBezTo>
                    <a:cubicBezTo>
                      <a:pt x="18049" y="1050"/>
                      <a:pt x="18081" y="856"/>
                      <a:pt x="18078" y="660"/>
                    </a:cubicBezTo>
                    <a:cubicBezTo>
                      <a:pt x="18069" y="637"/>
                      <a:pt x="18063" y="614"/>
                      <a:pt x="18057" y="590"/>
                    </a:cubicBezTo>
                    <a:cubicBezTo>
                      <a:pt x="17920" y="882"/>
                      <a:pt x="17770" y="1165"/>
                      <a:pt x="17605" y="1441"/>
                    </a:cubicBezTo>
                    <a:cubicBezTo>
                      <a:pt x="17626" y="1462"/>
                      <a:pt x="17640" y="1492"/>
                      <a:pt x="17641" y="1523"/>
                    </a:cubicBezTo>
                    <a:cubicBezTo>
                      <a:pt x="17686" y="2137"/>
                      <a:pt x="17493" y="2804"/>
                      <a:pt x="17039" y="3238"/>
                    </a:cubicBezTo>
                    <a:cubicBezTo>
                      <a:pt x="16815" y="3451"/>
                      <a:pt x="16545" y="3572"/>
                      <a:pt x="16250" y="3657"/>
                    </a:cubicBezTo>
                    <a:cubicBezTo>
                      <a:pt x="15964" y="3739"/>
                      <a:pt x="15677" y="3820"/>
                      <a:pt x="15380" y="3820"/>
                    </a:cubicBezTo>
                    <a:cubicBezTo>
                      <a:pt x="15359" y="3820"/>
                      <a:pt x="15338" y="3820"/>
                      <a:pt x="15317" y="3819"/>
                    </a:cubicBezTo>
                    <a:cubicBezTo>
                      <a:pt x="15221" y="3816"/>
                      <a:pt x="15193" y="3702"/>
                      <a:pt x="15218" y="3631"/>
                    </a:cubicBezTo>
                    <a:cubicBezTo>
                      <a:pt x="15481" y="2886"/>
                      <a:pt x="15991" y="2254"/>
                      <a:pt x="16663" y="1839"/>
                    </a:cubicBezTo>
                    <a:cubicBezTo>
                      <a:pt x="16864" y="1717"/>
                      <a:pt x="17085" y="1628"/>
                      <a:pt x="17270" y="1483"/>
                    </a:cubicBezTo>
                    <a:cubicBezTo>
                      <a:pt x="17436" y="1223"/>
                      <a:pt x="17588" y="955"/>
                      <a:pt x="17726" y="678"/>
                    </a:cubicBezTo>
                    <a:lnTo>
                      <a:pt x="17726" y="678"/>
                    </a:lnTo>
                    <a:cubicBezTo>
                      <a:pt x="17521" y="844"/>
                      <a:pt x="17317" y="1013"/>
                      <a:pt x="17072" y="1117"/>
                    </a:cubicBezTo>
                    <a:cubicBezTo>
                      <a:pt x="16823" y="1223"/>
                      <a:pt x="16557" y="1258"/>
                      <a:pt x="16289" y="1258"/>
                    </a:cubicBezTo>
                    <a:cubicBezTo>
                      <a:pt x="16014" y="1258"/>
                      <a:pt x="15736" y="1221"/>
                      <a:pt x="15469" y="1182"/>
                    </a:cubicBezTo>
                    <a:cubicBezTo>
                      <a:pt x="15403" y="1173"/>
                      <a:pt x="15339" y="1096"/>
                      <a:pt x="15359" y="1028"/>
                    </a:cubicBezTo>
                    <a:cubicBezTo>
                      <a:pt x="15478" y="623"/>
                      <a:pt x="15810" y="337"/>
                      <a:pt x="16208" y="211"/>
                    </a:cubicBezTo>
                    <a:cubicBezTo>
                      <a:pt x="16296" y="183"/>
                      <a:pt x="16387" y="162"/>
                      <a:pt x="16480" y="149"/>
                    </a:cubicBezTo>
                    <a:cubicBezTo>
                      <a:pt x="15743" y="141"/>
                      <a:pt x="15006" y="131"/>
                      <a:pt x="14270" y="121"/>
                    </a:cubicBezTo>
                    <a:lnTo>
                      <a:pt x="14270" y="121"/>
                    </a:lnTo>
                    <a:cubicBezTo>
                      <a:pt x="14321" y="364"/>
                      <a:pt x="14349" y="613"/>
                      <a:pt x="14371" y="859"/>
                    </a:cubicBezTo>
                    <a:cubicBezTo>
                      <a:pt x="14377" y="928"/>
                      <a:pt x="14320" y="1010"/>
                      <a:pt x="14246" y="1010"/>
                    </a:cubicBezTo>
                    <a:cubicBezTo>
                      <a:pt x="14237" y="1010"/>
                      <a:pt x="14227" y="1009"/>
                      <a:pt x="14217" y="1006"/>
                    </a:cubicBezTo>
                    <a:cubicBezTo>
                      <a:pt x="13956" y="934"/>
                      <a:pt x="13771" y="730"/>
                      <a:pt x="13583" y="545"/>
                    </a:cubicBezTo>
                    <a:cubicBezTo>
                      <a:pt x="13444" y="407"/>
                      <a:pt x="13307" y="264"/>
                      <a:pt x="13189" y="108"/>
                    </a:cubicBezTo>
                    <a:lnTo>
                      <a:pt x="12870" y="102"/>
                    </a:lnTo>
                    <a:lnTo>
                      <a:pt x="12870" y="102"/>
                    </a:lnTo>
                    <a:cubicBezTo>
                      <a:pt x="13024" y="305"/>
                      <a:pt x="13145" y="526"/>
                      <a:pt x="13216" y="774"/>
                    </a:cubicBezTo>
                    <a:cubicBezTo>
                      <a:pt x="13377" y="1328"/>
                      <a:pt x="13329" y="1914"/>
                      <a:pt x="13273" y="2479"/>
                    </a:cubicBezTo>
                    <a:cubicBezTo>
                      <a:pt x="13267" y="2549"/>
                      <a:pt x="13203" y="2592"/>
                      <a:pt x="13139" y="2592"/>
                    </a:cubicBezTo>
                    <a:cubicBezTo>
                      <a:pt x="13122" y="2592"/>
                      <a:pt x="13104" y="2589"/>
                      <a:pt x="13087" y="2582"/>
                    </a:cubicBezTo>
                    <a:cubicBezTo>
                      <a:pt x="12866" y="2488"/>
                      <a:pt x="12689" y="2270"/>
                      <a:pt x="12559" y="2074"/>
                    </a:cubicBezTo>
                    <a:cubicBezTo>
                      <a:pt x="12427" y="1873"/>
                      <a:pt x="12327" y="1652"/>
                      <a:pt x="12264" y="1421"/>
                    </a:cubicBezTo>
                    <a:cubicBezTo>
                      <a:pt x="12148" y="985"/>
                      <a:pt x="12151" y="533"/>
                      <a:pt x="12229" y="94"/>
                    </a:cubicBezTo>
                    <a:lnTo>
                      <a:pt x="11793" y="87"/>
                    </a:lnTo>
                    <a:lnTo>
                      <a:pt x="11793" y="87"/>
                    </a:lnTo>
                    <a:cubicBezTo>
                      <a:pt x="11812" y="121"/>
                      <a:pt x="11814" y="162"/>
                      <a:pt x="11798" y="197"/>
                    </a:cubicBezTo>
                    <a:cubicBezTo>
                      <a:pt x="11791" y="214"/>
                      <a:pt x="11785" y="231"/>
                      <a:pt x="11780" y="248"/>
                    </a:cubicBezTo>
                    <a:cubicBezTo>
                      <a:pt x="11789" y="269"/>
                      <a:pt x="11795" y="291"/>
                      <a:pt x="11793" y="315"/>
                    </a:cubicBezTo>
                    <a:cubicBezTo>
                      <a:pt x="11789" y="396"/>
                      <a:pt x="11778" y="478"/>
                      <a:pt x="11761" y="556"/>
                    </a:cubicBezTo>
                    <a:cubicBezTo>
                      <a:pt x="11776" y="698"/>
                      <a:pt x="11819" y="838"/>
                      <a:pt x="11852" y="972"/>
                    </a:cubicBezTo>
                    <a:cubicBezTo>
                      <a:pt x="12052" y="1751"/>
                      <a:pt x="11934" y="2578"/>
                      <a:pt x="11523" y="3270"/>
                    </a:cubicBezTo>
                    <a:cubicBezTo>
                      <a:pt x="11495" y="3319"/>
                      <a:pt x="11448" y="3349"/>
                      <a:pt x="11399" y="3349"/>
                    </a:cubicBezTo>
                    <a:cubicBezTo>
                      <a:pt x="11371" y="3349"/>
                      <a:pt x="11343" y="3340"/>
                      <a:pt x="11316" y="3319"/>
                    </a:cubicBezTo>
                    <a:cubicBezTo>
                      <a:pt x="11111" y="3161"/>
                      <a:pt x="11071" y="2894"/>
                      <a:pt x="11047" y="2652"/>
                    </a:cubicBezTo>
                    <a:cubicBezTo>
                      <a:pt x="11022" y="2388"/>
                      <a:pt x="11029" y="2122"/>
                      <a:pt x="11068" y="1862"/>
                    </a:cubicBezTo>
                    <a:cubicBezTo>
                      <a:pt x="11110" y="1591"/>
                      <a:pt x="11191" y="1330"/>
                      <a:pt x="11294" y="1076"/>
                    </a:cubicBezTo>
                    <a:cubicBezTo>
                      <a:pt x="11368" y="893"/>
                      <a:pt x="11447" y="714"/>
                      <a:pt x="11493" y="524"/>
                    </a:cubicBezTo>
                    <a:cubicBezTo>
                      <a:pt x="11490" y="500"/>
                      <a:pt x="11489" y="475"/>
                      <a:pt x="11489" y="451"/>
                    </a:cubicBezTo>
                    <a:cubicBezTo>
                      <a:pt x="11285" y="699"/>
                      <a:pt x="11068" y="937"/>
                      <a:pt x="10840" y="1162"/>
                    </a:cubicBezTo>
                    <a:cubicBezTo>
                      <a:pt x="10856" y="1189"/>
                      <a:pt x="10861" y="1221"/>
                      <a:pt x="10855" y="1250"/>
                    </a:cubicBezTo>
                    <a:cubicBezTo>
                      <a:pt x="10745" y="1856"/>
                      <a:pt x="10393" y="2455"/>
                      <a:pt x="9845" y="2762"/>
                    </a:cubicBezTo>
                    <a:cubicBezTo>
                      <a:pt x="9575" y="2914"/>
                      <a:pt x="9282" y="2964"/>
                      <a:pt x="8976" y="2973"/>
                    </a:cubicBezTo>
                    <a:cubicBezTo>
                      <a:pt x="8885" y="2976"/>
                      <a:pt x="8794" y="2978"/>
                      <a:pt x="8704" y="2978"/>
                    </a:cubicBezTo>
                    <a:cubicBezTo>
                      <a:pt x="8477" y="2978"/>
                      <a:pt x="8251" y="2963"/>
                      <a:pt x="8032" y="2897"/>
                    </a:cubicBezTo>
                    <a:cubicBezTo>
                      <a:pt x="7941" y="2871"/>
                      <a:pt x="7942" y="2754"/>
                      <a:pt x="7983" y="2691"/>
                    </a:cubicBezTo>
                    <a:cubicBezTo>
                      <a:pt x="8422" y="2035"/>
                      <a:pt x="9073" y="1549"/>
                      <a:pt x="9827" y="1314"/>
                    </a:cubicBezTo>
                    <a:cubicBezTo>
                      <a:pt x="10052" y="1246"/>
                      <a:pt x="10288" y="1214"/>
                      <a:pt x="10504" y="1120"/>
                    </a:cubicBezTo>
                    <a:cubicBezTo>
                      <a:pt x="10728" y="910"/>
                      <a:pt x="10943" y="688"/>
                      <a:pt x="11145" y="454"/>
                    </a:cubicBezTo>
                    <a:lnTo>
                      <a:pt x="11145" y="454"/>
                    </a:lnTo>
                    <a:cubicBezTo>
                      <a:pt x="10906" y="565"/>
                      <a:pt x="10667" y="676"/>
                      <a:pt x="10403" y="717"/>
                    </a:cubicBezTo>
                    <a:cubicBezTo>
                      <a:pt x="10321" y="729"/>
                      <a:pt x="10240" y="735"/>
                      <a:pt x="10159" y="735"/>
                    </a:cubicBezTo>
                    <a:cubicBezTo>
                      <a:pt x="9701" y="735"/>
                      <a:pt x="9251" y="554"/>
                      <a:pt x="8833" y="382"/>
                    </a:cubicBezTo>
                    <a:cubicBezTo>
                      <a:pt x="8773" y="356"/>
                      <a:pt x="8729" y="266"/>
                      <a:pt x="8766" y="205"/>
                    </a:cubicBezTo>
                    <a:cubicBezTo>
                      <a:pt x="8800" y="148"/>
                      <a:pt x="8839" y="94"/>
                      <a:pt x="8884" y="43"/>
                    </a:cubicBezTo>
                    <a:cubicBezTo>
                      <a:pt x="8031" y="30"/>
                      <a:pt x="7178" y="15"/>
                      <a:pt x="6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3"/>
              <p:cNvSpPr/>
              <p:nvPr/>
            </p:nvSpPr>
            <p:spPr>
              <a:xfrm>
                <a:off x="4156475" y="336200"/>
                <a:ext cx="303800" cy="326000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3040" extrusionOk="0">
                    <a:moveTo>
                      <a:pt x="3139" y="1"/>
                    </a:moveTo>
                    <a:cubicBezTo>
                      <a:pt x="3096" y="1"/>
                      <a:pt x="3053" y="20"/>
                      <a:pt x="3033" y="65"/>
                    </a:cubicBezTo>
                    <a:cubicBezTo>
                      <a:pt x="2875" y="419"/>
                      <a:pt x="2957" y="802"/>
                      <a:pt x="3024" y="1170"/>
                    </a:cubicBezTo>
                    <a:cubicBezTo>
                      <a:pt x="3094" y="1547"/>
                      <a:pt x="3194" y="1924"/>
                      <a:pt x="3398" y="2253"/>
                    </a:cubicBezTo>
                    <a:cubicBezTo>
                      <a:pt x="3658" y="2674"/>
                      <a:pt x="4080" y="3018"/>
                      <a:pt x="4306" y="3461"/>
                    </a:cubicBezTo>
                    <a:cubicBezTo>
                      <a:pt x="4041" y="3211"/>
                      <a:pt x="3772" y="2964"/>
                      <a:pt x="3500" y="2722"/>
                    </a:cubicBezTo>
                    <a:cubicBezTo>
                      <a:pt x="3381" y="2615"/>
                      <a:pt x="3261" y="2510"/>
                      <a:pt x="3139" y="2406"/>
                    </a:cubicBezTo>
                    <a:cubicBezTo>
                      <a:pt x="3149" y="2378"/>
                      <a:pt x="3148" y="2349"/>
                      <a:pt x="3136" y="2323"/>
                    </a:cubicBezTo>
                    <a:cubicBezTo>
                      <a:pt x="2644" y="1078"/>
                      <a:pt x="1356" y="549"/>
                      <a:pt x="191" y="112"/>
                    </a:cubicBezTo>
                    <a:cubicBezTo>
                      <a:pt x="179" y="107"/>
                      <a:pt x="166" y="105"/>
                      <a:pt x="154" y="105"/>
                    </a:cubicBezTo>
                    <a:cubicBezTo>
                      <a:pt x="72" y="105"/>
                      <a:pt x="1" y="196"/>
                      <a:pt x="26" y="275"/>
                    </a:cubicBezTo>
                    <a:cubicBezTo>
                      <a:pt x="239" y="920"/>
                      <a:pt x="625" y="1504"/>
                      <a:pt x="1143" y="1945"/>
                    </a:cubicBezTo>
                    <a:cubicBezTo>
                      <a:pt x="1406" y="2170"/>
                      <a:pt x="1706" y="2383"/>
                      <a:pt x="2042" y="2483"/>
                    </a:cubicBezTo>
                    <a:cubicBezTo>
                      <a:pt x="2354" y="2575"/>
                      <a:pt x="2766" y="2491"/>
                      <a:pt x="3033" y="2704"/>
                    </a:cubicBezTo>
                    <a:cubicBezTo>
                      <a:pt x="3055" y="2722"/>
                      <a:pt x="3082" y="2732"/>
                      <a:pt x="3110" y="2735"/>
                    </a:cubicBezTo>
                    <a:cubicBezTo>
                      <a:pt x="3710" y="3261"/>
                      <a:pt x="4293" y="3806"/>
                      <a:pt x="4859" y="4372"/>
                    </a:cubicBezTo>
                    <a:cubicBezTo>
                      <a:pt x="4827" y="4368"/>
                      <a:pt x="4795" y="4364"/>
                      <a:pt x="4763" y="4361"/>
                    </a:cubicBezTo>
                    <a:cubicBezTo>
                      <a:pt x="4669" y="4353"/>
                      <a:pt x="4576" y="4346"/>
                      <a:pt x="4483" y="4340"/>
                    </a:cubicBezTo>
                    <a:cubicBezTo>
                      <a:pt x="3848" y="3667"/>
                      <a:pt x="2976" y="3044"/>
                      <a:pt x="2042" y="3044"/>
                    </a:cubicBezTo>
                    <a:cubicBezTo>
                      <a:pt x="1797" y="3044"/>
                      <a:pt x="1547" y="3087"/>
                      <a:pt x="1296" y="3183"/>
                    </a:cubicBezTo>
                    <a:cubicBezTo>
                      <a:pt x="1213" y="3214"/>
                      <a:pt x="1150" y="3337"/>
                      <a:pt x="1236" y="3406"/>
                    </a:cubicBezTo>
                    <a:cubicBezTo>
                      <a:pt x="1849" y="3900"/>
                      <a:pt x="2560" y="4256"/>
                      <a:pt x="3321" y="4450"/>
                    </a:cubicBezTo>
                    <a:cubicBezTo>
                      <a:pt x="3693" y="4543"/>
                      <a:pt x="4073" y="4596"/>
                      <a:pt x="4455" y="4611"/>
                    </a:cubicBezTo>
                    <a:cubicBezTo>
                      <a:pt x="4692" y="4622"/>
                      <a:pt x="4996" y="4616"/>
                      <a:pt x="5219" y="4738"/>
                    </a:cubicBezTo>
                    <a:cubicBezTo>
                      <a:pt x="5290" y="4811"/>
                      <a:pt x="5360" y="4883"/>
                      <a:pt x="5431" y="4957"/>
                    </a:cubicBezTo>
                    <a:cubicBezTo>
                      <a:pt x="5873" y="5419"/>
                      <a:pt x="6302" y="5894"/>
                      <a:pt x="6719" y="6380"/>
                    </a:cubicBezTo>
                    <a:cubicBezTo>
                      <a:pt x="6566" y="6337"/>
                      <a:pt x="6408" y="6312"/>
                      <a:pt x="6248" y="6308"/>
                    </a:cubicBezTo>
                    <a:cubicBezTo>
                      <a:pt x="6240" y="6294"/>
                      <a:pt x="6229" y="6281"/>
                      <a:pt x="6216" y="6272"/>
                    </a:cubicBezTo>
                    <a:cubicBezTo>
                      <a:pt x="5640" y="5802"/>
                      <a:pt x="4956" y="5633"/>
                      <a:pt x="4255" y="5633"/>
                    </a:cubicBezTo>
                    <a:cubicBezTo>
                      <a:pt x="3668" y="5633"/>
                      <a:pt x="3068" y="5752"/>
                      <a:pt x="2509" y="5912"/>
                    </a:cubicBezTo>
                    <a:cubicBezTo>
                      <a:pt x="2394" y="5945"/>
                      <a:pt x="2381" y="6094"/>
                      <a:pt x="2477" y="6157"/>
                    </a:cubicBezTo>
                    <a:cubicBezTo>
                      <a:pt x="2824" y="6384"/>
                      <a:pt x="3177" y="6613"/>
                      <a:pt x="3573" y="6744"/>
                    </a:cubicBezTo>
                    <a:cubicBezTo>
                      <a:pt x="3790" y="6816"/>
                      <a:pt x="4011" y="6845"/>
                      <a:pt x="4232" y="6845"/>
                    </a:cubicBezTo>
                    <a:cubicBezTo>
                      <a:pt x="4449" y="6845"/>
                      <a:pt x="4666" y="6817"/>
                      <a:pt x="4883" y="6776"/>
                    </a:cubicBezTo>
                    <a:cubicBezTo>
                      <a:pt x="5274" y="6700"/>
                      <a:pt x="5739" y="6566"/>
                      <a:pt x="6176" y="6566"/>
                    </a:cubicBezTo>
                    <a:cubicBezTo>
                      <a:pt x="6520" y="6566"/>
                      <a:pt x="6847" y="6649"/>
                      <a:pt x="7105" y="6911"/>
                    </a:cubicBezTo>
                    <a:cubicBezTo>
                      <a:pt x="7128" y="6935"/>
                      <a:pt x="7160" y="6950"/>
                      <a:pt x="7194" y="6950"/>
                    </a:cubicBezTo>
                    <a:cubicBezTo>
                      <a:pt x="7195" y="6950"/>
                      <a:pt x="7196" y="6950"/>
                      <a:pt x="7197" y="6950"/>
                    </a:cubicBezTo>
                    <a:cubicBezTo>
                      <a:pt x="7523" y="7345"/>
                      <a:pt x="7840" y="7748"/>
                      <a:pt x="8149" y="8157"/>
                    </a:cubicBezTo>
                    <a:cubicBezTo>
                      <a:pt x="8044" y="8126"/>
                      <a:pt x="7936" y="8111"/>
                      <a:pt x="7828" y="8111"/>
                    </a:cubicBezTo>
                    <a:cubicBezTo>
                      <a:pt x="7809" y="8111"/>
                      <a:pt x="7790" y="8111"/>
                      <a:pt x="7771" y="8112"/>
                    </a:cubicBezTo>
                    <a:cubicBezTo>
                      <a:pt x="7716" y="8115"/>
                      <a:pt x="7662" y="8122"/>
                      <a:pt x="7609" y="8131"/>
                    </a:cubicBezTo>
                    <a:cubicBezTo>
                      <a:pt x="7609" y="8091"/>
                      <a:pt x="7590" y="8051"/>
                      <a:pt x="7541" y="8028"/>
                    </a:cubicBezTo>
                    <a:cubicBezTo>
                      <a:pt x="7110" y="7816"/>
                      <a:pt x="6636" y="7710"/>
                      <a:pt x="6162" y="7710"/>
                    </a:cubicBezTo>
                    <a:cubicBezTo>
                      <a:pt x="5598" y="7710"/>
                      <a:pt x="5034" y="7860"/>
                      <a:pt x="4544" y="8160"/>
                    </a:cubicBezTo>
                    <a:cubicBezTo>
                      <a:pt x="4467" y="8207"/>
                      <a:pt x="4448" y="8348"/>
                      <a:pt x="4544" y="8391"/>
                    </a:cubicBezTo>
                    <a:cubicBezTo>
                      <a:pt x="5025" y="8600"/>
                      <a:pt x="5542" y="8712"/>
                      <a:pt x="6064" y="8712"/>
                    </a:cubicBezTo>
                    <a:cubicBezTo>
                      <a:pt x="6216" y="8712"/>
                      <a:pt x="6369" y="8702"/>
                      <a:pt x="6521" y="8683"/>
                    </a:cubicBezTo>
                    <a:cubicBezTo>
                      <a:pt x="6867" y="8639"/>
                      <a:pt x="7178" y="8526"/>
                      <a:pt x="7510" y="8429"/>
                    </a:cubicBezTo>
                    <a:cubicBezTo>
                      <a:pt x="7615" y="8398"/>
                      <a:pt x="7721" y="8382"/>
                      <a:pt x="7826" y="8382"/>
                    </a:cubicBezTo>
                    <a:cubicBezTo>
                      <a:pt x="8042" y="8382"/>
                      <a:pt x="8250" y="8451"/>
                      <a:pt x="8425" y="8603"/>
                    </a:cubicBezTo>
                    <a:cubicBezTo>
                      <a:pt x="8448" y="8622"/>
                      <a:pt x="8474" y="8634"/>
                      <a:pt x="8504" y="8636"/>
                    </a:cubicBezTo>
                    <a:cubicBezTo>
                      <a:pt x="8813" y="9063"/>
                      <a:pt x="9114" y="9495"/>
                      <a:pt x="9407" y="9935"/>
                    </a:cubicBezTo>
                    <a:cubicBezTo>
                      <a:pt x="9323" y="9915"/>
                      <a:pt x="9237" y="9905"/>
                      <a:pt x="9151" y="9905"/>
                    </a:cubicBezTo>
                    <a:cubicBezTo>
                      <a:pt x="9137" y="9894"/>
                      <a:pt x="9121" y="9885"/>
                      <a:pt x="9104" y="9881"/>
                    </a:cubicBezTo>
                    <a:cubicBezTo>
                      <a:pt x="8819" y="9793"/>
                      <a:pt x="8567" y="9631"/>
                      <a:pt x="8294" y="9513"/>
                    </a:cubicBezTo>
                    <a:cubicBezTo>
                      <a:pt x="8051" y="9408"/>
                      <a:pt x="7793" y="9345"/>
                      <a:pt x="7529" y="9326"/>
                    </a:cubicBezTo>
                    <a:cubicBezTo>
                      <a:pt x="7470" y="9322"/>
                      <a:pt x="7412" y="9320"/>
                      <a:pt x="7353" y="9320"/>
                    </a:cubicBezTo>
                    <a:cubicBezTo>
                      <a:pt x="6881" y="9320"/>
                      <a:pt x="6417" y="9460"/>
                      <a:pt x="6022" y="9724"/>
                    </a:cubicBezTo>
                    <a:cubicBezTo>
                      <a:pt x="5923" y="9790"/>
                      <a:pt x="5943" y="9929"/>
                      <a:pt x="6054" y="9967"/>
                    </a:cubicBezTo>
                    <a:cubicBezTo>
                      <a:pt x="6617" y="10168"/>
                      <a:pt x="7201" y="10370"/>
                      <a:pt x="7807" y="10370"/>
                    </a:cubicBezTo>
                    <a:cubicBezTo>
                      <a:pt x="7814" y="10370"/>
                      <a:pt x="7822" y="10370"/>
                      <a:pt x="7830" y="10370"/>
                    </a:cubicBezTo>
                    <a:cubicBezTo>
                      <a:pt x="8127" y="10367"/>
                      <a:pt x="8407" y="10295"/>
                      <a:pt x="8695" y="10228"/>
                    </a:cubicBezTo>
                    <a:cubicBezTo>
                      <a:pt x="8832" y="10196"/>
                      <a:pt x="8975" y="10170"/>
                      <a:pt x="9115" y="10170"/>
                    </a:cubicBezTo>
                    <a:cubicBezTo>
                      <a:pt x="9268" y="10170"/>
                      <a:pt x="9419" y="10201"/>
                      <a:pt x="9556" y="10288"/>
                    </a:cubicBezTo>
                    <a:cubicBezTo>
                      <a:pt x="9576" y="10302"/>
                      <a:pt x="9599" y="10309"/>
                      <a:pt x="9623" y="10309"/>
                    </a:cubicBezTo>
                    <a:cubicBezTo>
                      <a:pt x="9632" y="10309"/>
                      <a:pt x="9640" y="10308"/>
                      <a:pt x="9649" y="10306"/>
                    </a:cubicBezTo>
                    <a:cubicBezTo>
                      <a:pt x="9962" y="10791"/>
                      <a:pt x="10262" y="11282"/>
                      <a:pt x="10550" y="11781"/>
                    </a:cubicBezTo>
                    <a:cubicBezTo>
                      <a:pt x="10517" y="11777"/>
                      <a:pt x="10484" y="11775"/>
                      <a:pt x="10452" y="11775"/>
                    </a:cubicBezTo>
                    <a:cubicBezTo>
                      <a:pt x="10396" y="11775"/>
                      <a:pt x="10341" y="11781"/>
                      <a:pt x="10286" y="11791"/>
                    </a:cubicBezTo>
                    <a:cubicBezTo>
                      <a:pt x="10277" y="11743"/>
                      <a:pt x="10244" y="11703"/>
                      <a:pt x="10198" y="11687"/>
                    </a:cubicBezTo>
                    <a:cubicBezTo>
                      <a:pt x="9720" y="11513"/>
                      <a:pt x="9211" y="11387"/>
                      <a:pt x="8707" y="11387"/>
                    </a:cubicBezTo>
                    <a:cubicBezTo>
                      <a:pt x="8320" y="11387"/>
                      <a:pt x="7936" y="11462"/>
                      <a:pt x="7574" y="11645"/>
                    </a:cubicBezTo>
                    <a:cubicBezTo>
                      <a:pt x="7525" y="11669"/>
                      <a:pt x="7493" y="11744"/>
                      <a:pt x="7512" y="11796"/>
                    </a:cubicBezTo>
                    <a:cubicBezTo>
                      <a:pt x="7600" y="12033"/>
                      <a:pt x="7925" y="12065"/>
                      <a:pt x="8137" y="12123"/>
                    </a:cubicBezTo>
                    <a:cubicBezTo>
                      <a:pt x="8436" y="12206"/>
                      <a:pt x="8742" y="12274"/>
                      <a:pt x="9054" y="12293"/>
                    </a:cubicBezTo>
                    <a:cubicBezTo>
                      <a:pt x="9105" y="12297"/>
                      <a:pt x="9157" y="12298"/>
                      <a:pt x="9209" y="12298"/>
                    </a:cubicBezTo>
                    <a:cubicBezTo>
                      <a:pt x="9454" y="12298"/>
                      <a:pt x="9698" y="12260"/>
                      <a:pt x="9931" y="12178"/>
                    </a:cubicBezTo>
                    <a:cubicBezTo>
                      <a:pt x="10078" y="12125"/>
                      <a:pt x="10266" y="12040"/>
                      <a:pt x="10437" y="12040"/>
                    </a:cubicBezTo>
                    <a:cubicBezTo>
                      <a:pt x="10537" y="12040"/>
                      <a:pt x="10631" y="12069"/>
                      <a:pt x="10708" y="12151"/>
                    </a:cubicBezTo>
                    <a:cubicBezTo>
                      <a:pt x="10728" y="12173"/>
                      <a:pt x="10755" y="12188"/>
                      <a:pt x="10785" y="12191"/>
                    </a:cubicBezTo>
                    <a:cubicBezTo>
                      <a:pt x="10942" y="12472"/>
                      <a:pt x="11096" y="12755"/>
                      <a:pt x="11246" y="13040"/>
                    </a:cubicBezTo>
                    <a:lnTo>
                      <a:pt x="11544" y="13034"/>
                    </a:lnTo>
                    <a:cubicBezTo>
                      <a:pt x="11377" y="12714"/>
                      <a:pt x="11205" y="12397"/>
                      <a:pt x="11028" y="12081"/>
                    </a:cubicBezTo>
                    <a:cubicBezTo>
                      <a:pt x="11032" y="12073"/>
                      <a:pt x="11037" y="12065"/>
                      <a:pt x="11040" y="12057"/>
                    </a:cubicBezTo>
                    <a:cubicBezTo>
                      <a:pt x="11106" y="11877"/>
                      <a:pt x="11106" y="11692"/>
                      <a:pt x="11079" y="11509"/>
                    </a:cubicBezTo>
                    <a:cubicBezTo>
                      <a:pt x="11094" y="11500"/>
                      <a:pt x="11107" y="11489"/>
                      <a:pt x="11117" y="11476"/>
                    </a:cubicBezTo>
                    <a:cubicBezTo>
                      <a:pt x="11773" y="10677"/>
                      <a:pt x="12152" y="9552"/>
                      <a:pt x="11592" y="8595"/>
                    </a:cubicBezTo>
                    <a:cubicBezTo>
                      <a:pt x="11565" y="8552"/>
                      <a:pt x="11521" y="8529"/>
                      <a:pt x="11475" y="8529"/>
                    </a:cubicBezTo>
                    <a:cubicBezTo>
                      <a:pt x="11442" y="8529"/>
                      <a:pt x="11408" y="8542"/>
                      <a:pt x="11381" y="8568"/>
                    </a:cubicBezTo>
                    <a:cubicBezTo>
                      <a:pt x="10967" y="8985"/>
                      <a:pt x="10710" y="9531"/>
                      <a:pt x="10638" y="10114"/>
                    </a:cubicBezTo>
                    <a:cubicBezTo>
                      <a:pt x="10604" y="10398"/>
                      <a:pt x="10617" y="10686"/>
                      <a:pt x="10678" y="10966"/>
                    </a:cubicBezTo>
                    <a:cubicBezTo>
                      <a:pt x="10732" y="11216"/>
                      <a:pt x="10833" y="11473"/>
                      <a:pt x="10828" y="11729"/>
                    </a:cubicBezTo>
                    <a:cubicBezTo>
                      <a:pt x="10547" y="11241"/>
                      <a:pt x="10255" y="10759"/>
                      <a:pt x="9951" y="10285"/>
                    </a:cubicBezTo>
                    <a:cubicBezTo>
                      <a:pt x="9952" y="10281"/>
                      <a:pt x="9953" y="10277"/>
                      <a:pt x="9954" y="10272"/>
                    </a:cubicBezTo>
                    <a:cubicBezTo>
                      <a:pt x="10007" y="10021"/>
                      <a:pt x="10005" y="9773"/>
                      <a:pt x="9983" y="9524"/>
                    </a:cubicBezTo>
                    <a:lnTo>
                      <a:pt x="9983" y="9524"/>
                    </a:lnTo>
                    <a:cubicBezTo>
                      <a:pt x="9992" y="9526"/>
                      <a:pt x="10000" y="9527"/>
                      <a:pt x="10009" y="9527"/>
                    </a:cubicBezTo>
                    <a:cubicBezTo>
                      <a:pt x="10052" y="9527"/>
                      <a:pt x="10094" y="9505"/>
                      <a:pt x="10120" y="9469"/>
                    </a:cubicBezTo>
                    <a:cubicBezTo>
                      <a:pt x="10636" y="8756"/>
                      <a:pt x="10768" y="7797"/>
                      <a:pt x="10464" y="6972"/>
                    </a:cubicBezTo>
                    <a:cubicBezTo>
                      <a:pt x="10443" y="6917"/>
                      <a:pt x="10383" y="6873"/>
                      <a:pt x="10325" y="6873"/>
                    </a:cubicBezTo>
                    <a:cubicBezTo>
                      <a:pt x="10294" y="6873"/>
                      <a:pt x="10264" y="6885"/>
                      <a:pt x="10240" y="6914"/>
                    </a:cubicBezTo>
                    <a:cubicBezTo>
                      <a:pt x="9873" y="7368"/>
                      <a:pt x="9600" y="7851"/>
                      <a:pt x="9606" y="8450"/>
                    </a:cubicBezTo>
                    <a:cubicBezTo>
                      <a:pt x="9610" y="8948"/>
                      <a:pt x="9763" y="9447"/>
                      <a:pt x="9731" y="9945"/>
                    </a:cubicBezTo>
                    <a:cubicBezTo>
                      <a:pt x="9479" y="9561"/>
                      <a:pt x="9220" y="9182"/>
                      <a:pt x="8954" y="8806"/>
                    </a:cubicBezTo>
                    <a:cubicBezTo>
                      <a:pt x="9009" y="8616"/>
                      <a:pt x="8990" y="8430"/>
                      <a:pt x="8937" y="8249"/>
                    </a:cubicBezTo>
                    <a:cubicBezTo>
                      <a:pt x="8950" y="8237"/>
                      <a:pt x="8960" y="8224"/>
                      <a:pt x="8968" y="8208"/>
                    </a:cubicBezTo>
                    <a:cubicBezTo>
                      <a:pt x="9417" y="7262"/>
                      <a:pt x="9439" y="6169"/>
                      <a:pt x="9026" y="5206"/>
                    </a:cubicBezTo>
                    <a:cubicBezTo>
                      <a:pt x="9007" y="5161"/>
                      <a:pt x="8964" y="5140"/>
                      <a:pt x="8919" y="5140"/>
                    </a:cubicBezTo>
                    <a:cubicBezTo>
                      <a:pt x="8870" y="5140"/>
                      <a:pt x="8819" y="5165"/>
                      <a:pt x="8795" y="5206"/>
                    </a:cubicBezTo>
                    <a:cubicBezTo>
                      <a:pt x="8492" y="5738"/>
                      <a:pt x="8264" y="6340"/>
                      <a:pt x="8274" y="6959"/>
                    </a:cubicBezTo>
                    <a:cubicBezTo>
                      <a:pt x="8280" y="7255"/>
                      <a:pt x="8349" y="7538"/>
                      <a:pt x="8467" y="7809"/>
                    </a:cubicBezTo>
                    <a:cubicBezTo>
                      <a:pt x="8559" y="8021"/>
                      <a:pt x="8689" y="8244"/>
                      <a:pt x="8716" y="8477"/>
                    </a:cubicBezTo>
                    <a:cubicBezTo>
                      <a:pt x="8502" y="8182"/>
                      <a:pt x="8284" y="7892"/>
                      <a:pt x="8061" y="7604"/>
                    </a:cubicBezTo>
                    <a:cubicBezTo>
                      <a:pt x="7931" y="7437"/>
                      <a:pt x="7800" y="7271"/>
                      <a:pt x="7667" y="7106"/>
                    </a:cubicBezTo>
                    <a:cubicBezTo>
                      <a:pt x="7724" y="6845"/>
                      <a:pt x="7680" y="6594"/>
                      <a:pt x="7599" y="6347"/>
                    </a:cubicBezTo>
                    <a:cubicBezTo>
                      <a:pt x="8061" y="5308"/>
                      <a:pt x="8029" y="4096"/>
                      <a:pt x="7504" y="3085"/>
                    </a:cubicBezTo>
                    <a:cubicBezTo>
                      <a:pt x="7481" y="3042"/>
                      <a:pt x="7434" y="3020"/>
                      <a:pt x="7387" y="3020"/>
                    </a:cubicBezTo>
                    <a:cubicBezTo>
                      <a:pt x="7340" y="3020"/>
                      <a:pt x="7295" y="3042"/>
                      <a:pt x="7273" y="3085"/>
                    </a:cubicBezTo>
                    <a:cubicBezTo>
                      <a:pt x="6975" y="3686"/>
                      <a:pt x="6850" y="4365"/>
                      <a:pt x="6926" y="5033"/>
                    </a:cubicBezTo>
                    <a:cubicBezTo>
                      <a:pt x="6966" y="5365"/>
                      <a:pt x="7051" y="5689"/>
                      <a:pt x="7178" y="5998"/>
                    </a:cubicBezTo>
                    <a:cubicBezTo>
                      <a:pt x="7284" y="6256"/>
                      <a:pt x="7414" y="6530"/>
                      <a:pt x="7428" y="6810"/>
                    </a:cubicBezTo>
                    <a:cubicBezTo>
                      <a:pt x="7158" y="6481"/>
                      <a:pt x="6883" y="6158"/>
                      <a:pt x="6602" y="5839"/>
                    </a:cubicBezTo>
                    <a:cubicBezTo>
                      <a:pt x="6600" y="5833"/>
                      <a:pt x="6599" y="5827"/>
                      <a:pt x="6597" y="5821"/>
                    </a:cubicBezTo>
                    <a:cubicBezTo>
                      <a:pt x="6500" y="5571"/>
                      <a:pt x="6370" y="5338"/>
                      <a:pt x="6233" y="5110"/>
                    </a:cubicBezTo>
                    <a:cubicBezTo>
                      <a:pt x="6270" y="5087"/>
                      <a:pt x="6294" y="5048"/>
                      <a:pt x="6298" y="5004"/>
                    </a:cubicBezTo>
                    <a:cubicBezTo>
                      <a:pt x="6420" y="3816"/>
                      <a:pt x="6136" y="2621"/>
                      <a:pt x="5493" y="1613"/>
                    </a:cubicBezTo>
                    <a:cubicBezTo>
                      <a:pt x="5466" y="1570"/>
                      <a:pt x="5421" y="1549"/>
                      <a:pt x="5376" y="1549"/>
                    </a:cubicBezTo>
                    <a:cubicBezTo>
                      <a:pt x="5321" y="1549"/>
                      <a:pt x="5266" y="1582"/>
                      <a:pt x="5249" y="1645"/>
                    </a:cubicBezTo>
                    <a:cubicBezTo>
                      <a:pt x="5041" y="2379"/>
                      <a:pt x="5057" y="3158"/>
                      <a:pt x="5293" y="3883"/>
                    </a:cubicBezTo>
                    <a:cubicBezTo>
                      <a:pt x="5438" y="4321"/>
                      <a:pt x="5688" y="4702"/>
                      <a:pt x="5923" y="5091"/>
                    </a:cubicBezTo>
                    <a:cubicBezTo>
                      <a:pt x="5833" y="4995"/>
                      <a:pt x="5743" y="4898"/>
                      <a:pt x="5653" y="4803"/>
                    </a:cubicBezTo>
                    <a:cubicBezTo>
                      <a:pt x="5648" y="4785"/>
                      <a:pt x="5641" y="4768"/>
                      <a:pt x="5629" y="4755"/>
                    </a:cubicBezTo>
                    <a:cubicBezTo>
                      <a:pt x="5569" y="4674"/>
                      <a:pt x="5494" y="4605"/>
                      <a:pt x="5409" y="4549"/>
                    </a:cubicBezTo>
                    <a:cubicBezTo>
                      <a:pt x="5177" y="4310"/>
                      <a:pt x="4941" y="4075"/>
                      <a:pt x="4703" y="3842"/>
                    </a:cubicBezTo>
                    <a:cubicBezTo>
                      <a:pt x="4704" y="3830"/>
                      <a:pt x="4704" y="3816"/>
                      <a:pt x="4702" y="3803"/>
                    </a:cubicBezTo>
                    <a:cubicBezTo>
                      <a:pt x="4659" y="3533"/>
                      <a:pt x="4539" y="3302"/>
                      <a:pt x="4388" y="3089"/>
                    </a:cubicBezTo>
                    <a:cubicBezTo>
                      <a:pt x="4399" y="3071"/>
                      <a:pt x="4407" y="3049"/>
                      <a:pt x="4409" y="3027"/>
                    </a:cubicBezTo>
                    <a:cubicBezTo>
                      <a:pt x="4529" y="1917"/>
                      <a:pt x="4081" y="775"/>
                      <a:pt x="3243" y="38"/>
                    </a:cubicBezTo>
                    <a:cubicBezTo>
                      <a:pt x="3216" y="15"/>
                      <a:pt x="3177" y="1"/>
                      <a:pt x="3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3"/>
              <p:cNvSpPr/>
              <p:nvPr/>
            </p:nvSpPr>
            <p:spPr>
              <a:xfrm>
                <a:off x="4664600" y="452250"/>
                <a:ext cx="374175" cy="198650"/>
              </a:xfrm>
              <a:custGeom>
                <a:avLst/>
                <a:gdLst/>
                <a:ahLst/>
                <a:cxnLst/>
                <a:rect l="l" t="t" r="r" b="b"/>
                <a:pathLst>
                  <a:path w="14967" h="7946" extrusionOk="0">
                    <a:moveTo>
                      <a:pt x="2879" y="0"/>
                    </a:moveTo>
                    <a:cubicBezTo>
                      <a:pt x="2813" y="0"/>
                      <a:pt x="2743" y="41"/>
                      <a:pt x="2742" y="115"/>
                    </a:cubicBezTo>
                    <a:cubicBezTo>
                      <a:pt x="2737" y="503"/>
                      <a:pt x="2963" y="822"/>
                      <a:pt x="3171" y="1133"/>
                    </a:cubicBezTo>
                    <a:cubicBezTo>
                      <a:pt x="3383" y="1452"/>
                      <a:pt x="3625" y="1759"/>
                      <a:pt x="3943" y="1982"/>
                    </a:cubicBezTo>
                    <a:cubicBezTo>
                      <a:pt x="4348" y="2264"/>
                      <a:pt x="4872" y="2414"/>
                      <a:pt x="5253" y="2731"/>
                    </a:cubicBezTo>
                    <a:cubicBezTo>
                      <a:pt x="4911" y="2607"/>
                      <a:pt x="4567" y="2486"/>
                      <a:pt x="4221" y="2371"/>
                    </a:cubicBezTo>
                    <a:cubicBezTo>
                      <a:pt x="4069" y="2321"/>
                      <a:pt x="3918" y="2271"/>
                      <a:pt x="3765" y="2223"/>
                    </a:cubicBezTo>
                    <a:cubicBezTo>
                      <a:pt x="3763" y="2194"/>
                      <a:pt x="3750" y="2168"/>
                      <a:pt x="3729" y="2149"/>
                    </a:cubicBezTo>
                    <a:cubicBezTo>
                      <a:pt x="2989" y="1403"/>
                      <a:pt x="1971" y="1257"/>
                      <a:pt x="967" y="1257"/>
                    </a:cubicBezTo>
                    <a:cubicBezTo>
                      <a:pt x="692" y="1257"/>
                      <a:pt x="418" y="1268"/>
                      <a:pt x="150" y="1281"/>
                    </a:cubicBezTo>
                    <a:cubicBezTo>
                      <a:pt x="49" y="1286"/>
                      <a:pt x="0" y="1425"/>
                      <a:pt x="64" y="1497"/>
                    </a:cubicBezTo>
                    <a:cubicBezTo>
                      <a:pt x="515" y="2004"/>
                      <a:pt x="1099" y="2390"/>
                      <a:pt x="1748" y="2590"/>
                    </a:cubicBezTo>
                    <a:cubicBezTo>
                      <a:pt x="2018" y="2672"/>
                      <a:pt x="2306" y="2738"/>
                      <a:pt x="2592" y="2738"/>
                    </a:cubicBezTo>
                    <a:cubicBezTo>
                      <a:pt x="2658" y="2738"/>
                      <a:pt x="2723" y="2734"/>
                      <a:pt x="2788" y="2727"/>
                    </a:cubicBezTo>
                    <a:cubicBezTo>
                      <a:pt x="3061" y="2695"/>
                      <a:pt x="3349" y="2519"/>
                      <a:pt x="3631" y="2519"/>
                    </a:cubicBezTo>
                    <a:cubicBezTo>
                      <a:pt x="3683" y="2519"/>
                      <a:pt x="3735" y="2525"/>
                      <a:pt x="3786" y="2539"/>
                    </a:cubicBezTo>
                    <a:cubicBezTo>
                      <a:pt x="3798" y="2542"/>
                      <a:pt x="3811" y="2544"/>
                      <a:pt x="3823" y="2544"/>
                    </a:cubicBezTo>
                    <a:cubicBezTo>
                      <a:pt x="3838" y="2544"/>
                      <a:pt x="3854" y="2541"/>
                      <a:pt x="3868" y="2537"/>
                    </a:cubicBezTo>
                    <a:cubicBezTo>
                      <a:pt x="4628" y="2782"/>
                      <a:pt x="5379" y="3053"/>
                      <a:pt x="6121" y="3349"/>
                    </a:cubicBezTo>
                    <a:cubicBezTo>
                      <a:pt x="6090" y="3357"/>
                      <a:pt x="6060" y="3367"/>
                      <a:pt x="6030" y="3376"/>
                    </a:cubicBezTo>
                    <a:cubicBezTo>
                      <a:pt x="5940" y="3406"/>
                      <a:pt x="5852" y="3437"/>
                      <a:pt x="5764" y="3468"/>
                    </a:cubicBezTo>
                    <a:cubicBezTo>
                      <a:pt x="5219" y="3233"/>
                      <a:pt x="4593" y="3055"/>
                      <a:pt x="3988" y="3055"/>
                    </a:cubicBezTo>
                    <a:cubicBezTo>
                      <a:pt x="3402" y="3055"/>
                      <a:pt x="2835" y="3222"/>
                      <a:pt x="2379" y="3666"/>
                    </a:cubicBezTo>
                    <a:cubicBezTo>
                      <a:pt x="2315" y="3727"/>
                      <a:pt x="2306" y="3864"/>
                      <a:pt x="2413" y="3893"/>
                    </a:cubicBezTo>
                    <a:cubicBezTo>
                      <a:pt x="2894" y="4028"/>
                      <a:pt x="3389" y="4095"/>
                      <a:pt x="3886" y="4095"/>
                    </a:cubicBezTo>
                    <a:cubicBezTo>
                      <a:pt x="4172" y="4095"/>
                      <a:pt x="4458" y="4073"/>
                      <a:pt x="4741" y="4028"/>
                    </a:cubicBezTo>
                    <a:cubicBezTo>
                      <a:pt x="5118" y="3967"/>
                      <a:pt x="5488" y="3867"/>
                      <a:pt x="5846" y="3728"/>
                    </a:cubicBezTo>
                    <a:cubicBezTo>
                      <a:pt x="6050" y="3651"/>
                      <a:pt x="6300" y="3540"/>
                      <a:pt x="6536" y="3540"/>
                    </a:cubicBezTo>
                    <a:cubicBezTo>
                      <a:pt x="6557" y="3540"/>
                      <a:pt x="6577" y="3541"/>
                      <a:pt x="6597" y="3542"/>
                    </a:cubicBezTo>
                    <a:cubicBezTo>
                      <a:pt x="6691" y="3582"/>
                      <a:pt x="6784" y="3620"/>
                      <a:pt x="6878" y="3660"/>
                    </a:cubicBezTo>
                    <a:cubicBezTo>
                      <a:pt x="7467" y="3910"/>
                      <a:pt x="8050" y="4177"/>
                      <a:pt x="8625" y="4459"/>
                    </a:cubicBezTo>
                    <a:cubicBezTo>
                      <a:pt x="8466" y="4479"/>
                      <a:pt x="8311" y="4518"/>
                      <a:pt x="8163" y="4578"/>
                    </a:cubicBezTo>
                    <a:cubicBezTo>
                      <a:pt x="8151" y="4568"/>
                      <a:pt x="8136" y="4561"/>
                      <a:pt x="8120" y="4557"/>
                    </a:cubicBezTo>
                    <a:cubicBezTo>
                      <a:pt x="7870" y="4486"/>
                      <a:pt x="7623" y="4454"/>
                      <a:pt x="7380" y="4454"/>
                    </a:cubicBezTo>
                    <a:cubicBezTo>
                      <a:pt x="6342" y="4454"/>
                      <a:pt x="5372" y="5038"/>
                      <a:pt x="4572" y="5693"/>
                    </a:cubicBezTo>
                    <a:cubicBezTo>
                      <a:pt x="4481" y="5769"/>
                      <a:pt x="4528" y="5910"/>
                      <a:pt x="4640" y="5929"/>
                    </a:cubicBezTo>
                    <a:cubicBezTo>
                      <a:pt x="4970" y="5988"/>
                      <a:pt x="5305" y="6046"/>
                      <a:pt x="5641" y="6046"/>
                    </a:cubicBezTo>
                    <a:cubicBezTo>
                      <a:pt x="5720" y="6046"/>
                      <a:pt x="5799" y="6043"/>
                      <a:pt x="5879" y="6035"/>
                    </a:cubicBezTo>
                    <a:cubicBezTo>
                      <a:pt x="6330" y="5996"/>
                      <a:pt x="6725" y="5798"/>
                      <a:pt x="7095" y="5546"/>
                    </a:cubicBezTo>
                    <a:cubicBezTo>
                      <a:pt x="7577" y="5219"/>
                      <a:pt x="8156" y="4711"/>
                      <a:pt x="8775" y="4711"/>
                    </a:cubicBezTo>
                    <a:cubicBezTo>
                      <a:pt x="8911" y="4711"/>
                      <a:pt x="9049" y="4736"/>
                      <a:pt x="9188" y="4793"/>
                    </a:cubicBezTo>
                    <a:cubicBezTo>
                      <a:pt x="9204" y="4800"/>
                      <a:pt x="9221" y="4804"/>
                      <a:pt x="9239" y="4804"/>
                    </a:cubicBezTo>
                    <a:cubicBezTo>
                      <a:pt x="9256" y="4804"/>
                      <a:pt x="9273" y="4800"/>
                      <a:pt x="9289" y="4793"/>
                    </a:cubicBezTo>
                    <a:cubicBezTo>
                      <a:pt x="9744" y="5028"/>
                      <a:pt x="10195" y="5272"/>
                      <a:pt x="10639" y="5526"/>
                    </a:cubicBezTo>
                    <a:cubicBezTo>
                      <a:pt x="10513" y="5541"/>
                      <a:pt x="10390" y="5577"/>
                      <a:pt x="10275" y="5634"/>
                    </a:cubicBezTo>
                    <a:cubicBezTo>
                      <a:pt x="10226" y="5658"/>
                      <a:pt x="10179" y="5685"/>
                      <a:pt x="10134" y="5715"/>
                    </a:cubicBezTo>
                    <a:cubicBezTo>
                      <a:pt x="10118" y="5678"/>
                      <a:pt x="10084" y="5650"/>
                      <a:pt x="10031" y="5647"/>
                    </a:cubicBezTo>
                    <a:cubicBezTo>
                      <a:pt x="9980" y="5645"/>
                      <a:pt x="9929" y="5644"/>
                      <a:pt x="9878" y="5644"/>
                    </a:cubicBezTo>
                    <a:cubicBezTo>
                      <a:pt x="8879" y="5644"/>
                      <a:pt x="7910" y="6133"/>
                      <a:pt x="7330" y="6953"/>
                    </a:cubicBezTo>
                    <a:cubicBezTo>
                      <a:pt x="7278" y="7026"/>
                      <a:pt x="7317" y="7163"/>
                      <a:pt x="7421" y="7166"/>
                    </a:cubicBezTo>
                    <a:cubicBezTo>
                      <a:pt x="7427" y="7166"/>
                      <a:pt x="7434" y="7166"/>
                      <a:pt x="7440" y="7166"/>
                    </a:cubicBezTo>
                    <a:cubicBezTo>
                      <a:pt x="8111" y="7166"/>
                      <a:pt x="8773" y="6994"/>
                      <a:pt x="9353" y="6652"/>
                    </a:cubicBezTo>
                    <a:cubicBezTo>
                      <a:pt x="9653" y="6476"/>
                      <a:pt x="9895" y="6249"/>
                      <a:pt x="10161" y="6029"/>
                    </a:cubicBezTo>
                    <a:cubicBezTo>
                      <a:pt x="10348" y="5875"/>
                      <a:pt x="10567" y="5785"/>
                      <a:pt x="10798" y="5785"/>
                    </a:cubicBezTo>
                    <a:cubicBezTo>
                      <a:pt x="10888" y="5785"/>
                      <a:pt x="10979" y="5798"/>
                      <a:pt x="11071" y="5827"/>
                    </a:cubicBezTo>
                    <a:cubicBezTo>
                      <a:pt x="11085" y="5831"/>
                      <a:pt x="11099" y="5833"/>
                      <a:pt x="11114" y="5833"/>
                    </a:cubicBezTo>
                    <a:cubicBezTo>
                      <a:pt x="11128" y="5833"/>
                      <a:pt x="11142" y="5831"/>
                      <a:pt x="11156" y="5827"/>
                    </a:cubicBezTo>
                    <a:cubicBezTo>
                      <a:pt x="11609" y="6095"/>
                      <a:pt x="12057" y="6375"/>
                      <a:pt x="12498" y="6663"/>
                    </a:cubicBezTo>
                    <a:cubicBezTo>
                      <a:pt x="12413" y="6678"/>
                      <a:pt x="12330" y="6702"/>
                      <a:pt x="12250" y="6736"/>
                    </a:cubicBezTo>
                    <a:cubicBezTo>
                      <a:pt x="12237" y="6733"/>
                      <a:pt x="12224" y="6731"/>
                      <a:pt x="12211" y="6731"/>
                    </a:cubicBezTo>
                    <a:cubicBezTo>
                      <a:pt x="12207" y="6731"/>
                      <a:pt x="12202" y="6732"/>
                      <a:pt x="12198" y="6732"/>
                    </a:cubicBezTo>
                    <a:cubicBezTo>
                      <a:pt x="12124" y="6740"/>
                      <a:pt x="12051" y="6743"/>
                      <a:pt x="11978" y="6743"/>
                    </a:cubicBezTo>
                    <a:cubicBezTo>
                      <a:pt x="11755" y="6743"/>
                      <a:pt x="11532" y="6715"/>
                      <a:pt x="11309" y="6715"/>
                    </a:cubicBezTo>
                    <a:cubicBezTo>
                      <a:pt x="11045" y="6715"/>
                      <a:pt x="10783" y="6758"/>
                      <a:pt x="10533" y="6845"/>
                    </a:cubicBezTo>
                    <a:cubicBezTo>
                      <a:pt x="10028" y="7020"/>
                      <a:pt x="9595" y="7358"/>
                      <a:pt x="9305" y="7806"/>
                    </a:cubicBezTo>
                    <a:cubicBezTo>
                      <a:pt x="9276" y="7847"/>
                      <a:pt x="9273" y="7901"/>
                      <a:pt x="9296" y="7946"/>
                    </a:cubicBezTo>
                    <a:cubicBezTo>
                      <a:pt x="9690" y="7933"/>
                      <a:pt x="10083" y="7919"/>
                      <a:pt x="10478" y="7907"/>
                    </a:cubicBezTo>
                    <a:cubicBezTo>
                      <a:pt x="10733" y="7860"/>
                      <a:pt x="10983" y="7791"/>
                      <a:pt x="11222" y="7685"/>
                    </a:cubicBezTo>
                    <a:cubicBezTo>
                      <a:pt x="11494" y="7565"/>
                      <a:pt x="11723" y="7388"/>
                      <a:pt x="11961" y="7212"/>
                    </a:cubicBezTo>
                    <a:cubicBezTo>
                      <a:pt x="12169" y="7059"/>
                      <a:pt x="12401" y="6918"/>
                      <a:pt x="12661" y="6918"/>
                    </a:cubicBezTo>
                    <a:cubicBezTo>
                      <a:pt x="12698" y="6918"/>
                      <a:pt x="12737" y="6921"/>
                      <a:pt x="12775" y="6927"/>
                    </a:cubicBezTo>
                    <a:cubicBezTo>
                      <a:pt x="12784" y="6929"/>
                      <a:pt x="12792" y="6930"/>
                      <a:pt x="12800" y="6930"/>
                    </a:cubicBezTo>
                    <a:cubicBezTo>
                      <a:pt x="12824" y="6930"/>
                      <a:pt x="12848" y="6923"/>
                      <a:pt x="12869" y="6908"/>
                    </a:cubicBezTo>
                    <a:cubicBezTo>
                      <a:pt x="13288" y="7190"/>
                      <a:pt x="13700" y="7480"/>
                      <a:pt x="14107" y="7779"/>
                    </a:cubicBezTo>
                    <a:lnTo>
                      <a:pt x="14463" y="7766"/>
                    </a:lnTo>
                    <a:cubicBezTo>
                      <a:pt x="14538" y="7764"/>
                      <a:pt x="14611" y="7742"/>
                      <a:pt x="14675" y="7703"/>
                    </a:cubicBezTo>
                    <a:cubicBezTo>
                      <a:pt x="14709" y="7699"/>
                      <a:pt x="14744" y="7697"/>
                      <a:pt x="14778" y="7694"/>
                    </a:cubicBezTo>
                    <a:cubicBezTo>
                      <a:pt x="14746" y="7608"/>
                      <a:pt x="14705" y="7525"/>
                      <a:pt x="14656" y="7446"/>
                    </a:cubicBezTo>
                    <a:cubicBezTo>
                      <a:pt x="14667" y="7434"/>
                      <a:pt x="14674" y="7418"/>
                      <a:pt x="14679" y="7401"/>
                    </a:cubicBezTo>
                    <a:cubicBezTo>
                      <a:pt x="14967" y="6409"/>
                      <a:pt x="14869" y="5225"/>
                      <a:pt x="13976" y="4567"/>
                    </a:cubicBezTo>
                    <a:cubicBezTo>
                      <a:pt x="13951" y="4550"/>
                      <a:pt x="13924" y="4542"/>
                      <a:pt x="13897" y="4542"/>
                    </a:cubicBezTo>
                    <a:cubicBezTo>
                      <a:pt x="13845" y="4542"/>
                      <a:pt x="13794" y="4572"/>
                      <a:pt x="13772" y="4626"/>
                    </a:cubicBezTo>
                    <a:cubicBezTo>
                      <a:pt x="13557" y="5172"/>
                      <a:pt x="13537" y="5776"/>
                      <a:pt x="13700" y="6340"/>
                    </a:cubicBezTo>
                    <a:cubicBezTo>
                      <a:pt x="13781" y="6615"/>
                      <a:pt x="13908" y="6873"/>
                      <a:pt x="14075" y="7106"/>
                    </a:cubicBezTo>
                    <a:cubicBezTo>
                      <a:pt x="14223" y="7314"/>
                      <a:pt x="14417" y="7511"/>
                      <a:pt x="14514" y="7748"/>
                    </a:cubicBezTo>
                    <a:cubicBezTo>
                      <a:pt x="14062" y="7411"/>
                      <a:pt x="13604" y="7084"/>
                      <a:pt x="13137" y="6768"/>
                    </a:cubicBezTo>
                    <a:cubicBezTo>
                      <a:pt x="13137" y="6764"/>
                      <a:pt x="13136" y="6759"/>
                      <a:pt x="13135" y="6755"/>
                    </a:cubicBezTo>
                    <a:cubicBezTo>
                      <a:pt x="13085" y="6503"/>
                      <a:pt x="12984" y="6277"/>
                      <a:pt x="12865" y="6057"/>
                    </a:cubicBezTo>
                    <a:cubicBezTo>
                      <a:pt x="12918" y="6045"/>
                      <a:pt x="12958" y="6004"/>
                      <a:pt x="12969" y="5950"/>
                    </a:cubicBezTo>
                    <a:cubicBezTo>
                      <a:pt x="13161" y="5092"/>
                      <a:pt x="12903" y="4160"/>
                      <a:pt x="12298" y="3522"/>
                    </a:cubicBezTo>
                    <a:cubicBezTo>
                      <a:pt x="12270" y="3492"/>
                      <a:pt x="12225" y="3475"/>
                      <a:pt x="12183" y="3475"/>
                    </a:cubicBezTo>
                    <a:cubicBezTo>
                      <a:pt x="12133" y="3475"/>
                      <a:pt x="12085" y="3499"/>
                      <a:pt x="12069" y="3556"/>
                    </a:cubicBezTo>
                    <a:cubicBezTo>
                      <a:pt x="11912" y="4118"/>
                      <a:pt x="11851" y="4669"/>
                      <a:pt x="12094" y="5218"/>
                    </a:cubicBezTo>
                    <a:cubicBezTo>
                      <a:pt x="12295" y="5674"/>
                      <a:pt x="12633" y="6072"/>
                      <a:pt x="12801" y="6542"/>
                    </a:cubicBezTo>
                    <a:cubicBezTo>
                      <a:pt x="12417" y="6288"/>
                      <a:pt x="12029" y="6043"/>
                      <a:pt x="11636" y="5804"/>
                    </a:cubicBezTo>
                    <a:cubicBezTo>
                      <a:pt x="11612" y="5606"/>
                      <a:pt x="11521" y="5443"/>
                      <a:pt x="11401" y="5299"/>
                    </a:cubicBezTo>
                    <a:cubicBezTo>
                      <a:pt x="11408" y="5283"/>
                      <a:pt x="11411" y="5265"/>
                      <a:pt x="11412" y="5248"/>
                    </a:cubicBezTo>
                    <a:cubicBezTo>
                      <a:pt x="11452" y="4201"/>
                      <a:pt x="11039" y="3188"/>
                      <a:pt x="10280" y="2467"/>
                    </a:cubicBezTo>
                    <a:cubicBezTo>
                      <a:pt x="10259" y="2448"/>
                      <a:pt x="10233" y="2439"/>
                      <a:pt x="10207" y="2439"/>
                    </a:cubicBezTo>
                    <a:cubicBezTo>
                      <a:pt x="10142" y="2439"/>
                      <a:pt x="10075" y="2493"/>
                      <a:pt x="10067" y="2559"/>
                    </a:cubicBezTo>
                    <a:cubicBezTo>
                      <a:pt x="9999" y="3166"/>
                      <a:pt x="10027" y="3810"/>
                      <a:pt x="10281" y="4375"/>
                    </a:cubicBezTo>
                    <a:cubicBezTo>
                      <a:pt x="10403" y="4646"/>
                      <a:pt x="10578" y="4878"/>
                      <a:pt x="10795" y="5080"/>
                    </a:cubicBezTo>
                    <a:cubicBezTo>
                      <a:pt x="10963" y="5237"/>
                      <a:pt x="11171" y="5391"/>
                      <a:pt x="11286" y="5594"/>
                    </a:cubicBezTo>
                    <a:cubicBezTo>
                      <a:pt x="10973" y="5409"/>
                      <a:pt x="10658" y="5229"/>
                      <a:pt x="10340" y="5052"/>
                    </a:cubicBezTo>
                    <a:cubicBezTo>
                      <a:pt x="10155" y="4949"/>
                      <a:pt x="9969" y="4849"/>
                      <a:pt x="9781" y="4749"/>
                    </a:cubicBezTo>
                    <a:cubicBezTo>
                      <a:pt x="9729" y="4487"/>
                      <a:pt x="9590" y="4274"/>
                      <a:pt x="9419" y="4080"/>
                    </a:cubicBezTo>
                    <a:cubicBezTo>
                      <a:pt x="9432" y="2943"/>
                      <a:pt x="8923" y="1843"/>
                      <a:pt x="8041" y="1122"/>
                    </a:cubicBezTo>
                    <a:cubicBezTo>
                      <a:pt x="8019" y="1104"/>
                      <a:pt x="7993" y="1096"/>
                      <a:pt x="7966" y="1096"/>
                    </a:cubicBezTo>
                    <a:cubicBezTo>
                      <a:pt x="7900" y="1096"/>
                      <a:pt x="7833" y="1143"/>
                      <a:pt x="7830" y="1213"/>
                    </a:cubicBezTo>
                    <a:cubicBezTo>
                      <a:pt x="7794" y="1883"/>
                      <a:pt x="7946" y="2556"/>
                      <a:pt x="8280" y="3138"/>
                    </a:cubicBezTo>
                    <a:cubicBezTo>
                      <a:pt x="8448" y="3428"/>
                      <a:pt x="8655" y="3692"/>
                      <a:pt x="8894" y="3925"/>
                    </a:cubicBezTo>
                    <a:cubicBezTo>
                      <a:pt x="9091" y="4121"/>
                      <a:pt x="9320" y="4321"/>
                      <a:pt x="9443" y="4573"/>
                    </a:cubicBezTo>
                    <a:cubicBezTo>
                      <a:pt x="9066" y="4378"/>
                      <a:pt x="8685" y="4190"/>
                      <a:pt x="8300" y="4007"/>
                    </a:cubicBezTo>
                    <a:cubicBezTo>
                      <a:pt x="8297" y="4003"/>
                      <a:pt x="8293" y="3997"/>
                      <a:pt x="8289" y="3993"/>
                    </a:cubicBezTo>
                    <a:cubicBezTo>
                      <a:pt x="8101" y="3802"/>
                      <a:pt x="7890" y="3639"/>
                      <a:pt x="7673" y="3483"/>
                    </a:cubicBezTo>
                    <a:cubicBezTo>
                      <a:pt x="7699" y="3448"/>
                      <a:pt x="7705" y="3402"/>
                      <a:pt x="7692" y="3362"/>
                    </a:cubicBezTo>
                    <a:cubicBezTo>
                      <a:pt x="7334" y="2221"/>
                      <a:pt x="6600" y="1235"/>
                      <a:pt x="5612" y="563"/>
                    </a:cubicBezTo>
                    <a:cubicBezTo>
                      <a:pt x="5588" y="547"/>
                      <a:pt x="5562" y="540"/>
                      <a:pt x="5536" y="540"/>
                    </a:cubicBezTo>
                    <a:cubicBezTo>
                      <a:pt x="5460" y="540"/>
                      <a:pt x="5388" y="603"/>
                      <a:pt x="5400" y="690"/>
                    </a:cubicBezTo>
                    <a:cubicBezTo>
                      <a:pt x="5500" y="1446"/>
                      <a:pt x="5822" y="2155"/>
                      <a:pt x="6326" y="2728"/>
                    </a:cubicBezTo>
                    <a:cubicBezTo>
                      <a:pt x="6632" y="3073"/>
                      <a:pt x="7012" y="3324"/>
                      <a:pt x="7382" y="3588"/>
                    </a:cubicBezTo>
                    <a:cubicBezTo>
                      <a:pt x="7261" y="3535"/>
                      <a:pt x="7141" y="3483"/>
                      <a:pt x="7019" y="3431"/>
                    </a:cubicBezTo>
                    <a:cubicBezTo>
                      <a:pt x="7009" y="3416"/>
                      <a:pt x="6995" y="3404"/>
                      <a:pt x="6979" y="3396"/>
                    </a:cubicBezTo>
                    <a:cubicBezTo>
                      <a:pt x="6892" y="3346"/>
                      <a:pt x="6796" y="3312"/>
                      <a:pt x="6697" y="3296"/>
                    </a:cubicBezTo>
                    <a:cubicBezTo>
                      <a:pt x="6390" y="3167"/>
                      <a:pt x="6081" y="3044"/>
                      <a:pt x="5770" y="2925"/>
                    </a:cubicBezTo>
                    <a:cubicBezTo>
                      <a:pt x="5766" y="2912"/>
                      <a:pt x="5760" y="2900"/>
                      <a:pt x="5753" y="2888"/>
                    </a:cubicBezTo>
                    <a:cubicBezTo>
                      <a:pt x="5606" y="2658"/>
                      <a:pt x="5404" y="2494"/>
                      <a:pt x="5181" y="2357"/>
                    </a:cubicBezTo>
                    <a:cubicBezTo>
                      <a:pt x="5185" y="2336"/>
                      <a:pt x="5183" y="2313"/>
                      <a:pt x="5177" y="2292"/>
                    </a:cubicBezTo>
                    <a:cubicBezTo>
                      <a:pt x="4847" y="1225"/>
                      <a:pt x="3985" y="353"/>
                      <a:pt x="2924" y="7"/>
                    </a:cubicBezTo>
                    <a:cubicBezTo>
                      <a:pt x="2910" y="3"/>
                      <a:pt x="2895" y="0"/>
                      <a:pt x="28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3"/>
              <p:cNvSpPr/>
              <p:nvPr/>
            </p:nvSpPr>
            <p:spPr>
              <a:xfrm>
                <a:off x="3914000" y="625525"/>
                <a:ext cx="271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635" extrusionOk="0">
                    <a:moveTo>
                      <a:pt x="484" y="1"/>
                    </a:moveTo>
                    <a:lnTo>
                      <a:pt x="1" y="411"/>
                    </a:lnTo>
                    <a:cubicBezTo>
                      <a:pt x="3" y="425"/>
                      <a:pt x="4" y="440"/>
                      <a:pt x="5" y="454"/>
                    </a:cubicBezTo>
                    <a:cubicBezTo>
                      <a:pt x="28" y="764"/>
                      <a:pt x="69" y="1075"/>
                      <a:pt x="156" y="1374"/>
                    </a:cubicBezTo>
                    <a:cubicBezTo>
                      <a:pt x="183" y="1463"/>
                      <a:pt x="213" y="1550"/>
                      <a:pt x="249" y="1635"/>
                    </a:cubicBezTo>
                    <a:lnTo>
                      <a:pt x="1086" y="1635"/>
                    </a:lnTo>
                    <a:cubicBezTo>
                      <a:pt x="1026" y="1043"/>
                      <a:pt x="856" y="466"/>
                      <a:pt x="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3"/>
              <p:cNvSpPr/>
              <p:nvPr/>
            </p:nvSpPr>
            <p:spPr>
              <a:xfrm>
                <a:off x="3949925" y="344975"/>
                <a:ext cx="207525" cy="32145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2858" extrusionOk="0">
                    <a:moveTo>
                      <a:pt x="7029" y="0"/>
                    </a:moveTo>
                    <a:cubicBezTo>
                      <a:pt x="7003" y="0"/>
                      <a:pt x="6977" y="8"/>
                      <a:pt x="6956" y="24"/>
                    </a:cubicBezTo>
                    <a:cubicBezTo>
                      <a:pt x="6423" y="443"/>
                      <a:pt x="6004" y="1004"/>
                      <a:pt x="5766" y="1640"/>
                    </a:cubicBezTo>
                    <a:cubicBezTo>
                      <a:pt x="5643" y="1965"/>
                      <a:pt x="5545" y="2320"/>
                      <a:pt x="5566" y="2670"/>
                    </a:cubicBezTo>
                    <a:cubicBezTo>
                      <a:pt x="5585" y="2994"/>
                      <a:pt x="5803" y="3354"/>
                      <a:pt x="5693" y="3677"/>
                    </a:cubicBezTo>
                    <a:cubicBezTo>
                      <a:pt x="5685" y="3704"/>
                      <a:pt x="5684" y="3733"/>
                      <a:pt x="5691" y="3759"/>
                    </a:cubicBezTo>
                    <a:cubicBezTo>
                      <a:pt x="5400" y="4502"/>
                      <a:pt x="5085" y="5236"/>
                      <a:pt x="4745" y="5960"/>
                    </a:cubicBezTo>
                    <a:cubicBezTo>
                      <a:pt x="4739" y="5929"/>
                      <a:pt x="4730" y="5897"/>
                      <a:pt x="4723" y="5866"/>
                    </a:cubicBezTo>
                    <a:cubicBezTo>
                      <a:pt x="4698" y="5776"/>
                      <a:pt x="4673" y="5686"/>
                      <a:pt x="4647" y="5596"/>
                    </a:cubicBezTo>
                    <a:cubicBezTo>
                      <a:pt x="5173" y="4552"/>
                      <a:pt x="5498" y="3183"/>
                      <a:pt x="4654" y="2205"/>
                    </a:cubicBezTo>
                    <a:cubicBezTo>
                      <a:pt x="4625" y="2172"/>
                      <a:pt x="4577" y="2151"/>
                      <a:pt x="4531" y="2151"/>
                    </a:cubicBezTo>
                    <a:cubicBezTo>
                      <a:pt x="4485" y="2151"/>
                      <a:pt x="4441" y="2173"/>
                      <a:pt x="4423" y="2225"/>
                    </a:cubicBezTo>
                    <a:cubicBezTo>
                      <a:pt x="4167" y="2968"/>
                      <a:pt x="4074" y="3758"/>
                      <a:pt x="4150" y="4542"/>
                    </a:cubicBezTo>
                    <a:cubicBezTo>
                      <a:pt x="4188" y="4922"/>
                      <a:pt x="4267" y="5298"/>
                      <a:pt x="4382" y="5662"/>
                    </a:cubicBezTo>
                    <a:cubicBezTo>
                      <a:pt x="4454" y="5888"/>
                      <a:pt x="4561" y="6173"/>
                      <a:pt x="4523" y="6424"/>
                    </a:cubicBezTo>
                    <a:cubicBezTo>
                      <a:pt x="4478" y="6515"/>
                      <a:pt x="4434" y="6605"/>
                      <a:pt x="4389" y="6697"/>
                    </a:cubicBezTo>
                    <a:cubicBezTo>
                      <a:pt x="4104" y="7270"/>
                      <a:pt x="3803" y="7834"/>
                      <a:pt x="3487" y="8393"/>
                    </a:cubicBezTo>
                    <a:cubicBezTo>
                      <a:pt x="3477" y="8233"/>
                      <a:pt x="3446" y="8076"/>
                      <a:pt x="3395" y="7925"/>
                    </a:cubicBezTo>
                    <a:cubicBezTo>
                      <a:pt x="3405" y="7912"/>
                      <a:pt x="3414" y="7897"/>
                      <a:pt x="3419" y="7882"/>
                    </a:cubicBezTo>
                    <a:cubicBezTo>
                      <a:pt x="3870" y="6593"/>
                      <a:pt x="3246" y="5307"/>
                      <a:pt x="2497" y="4273"/>
                    </a:cubicBezTo>
                    <a:cubicBezTo>
                      <a:pt x="2470" y="4235"/>
                      <a:pt x="2431" y="4219"/>
                      <a:pt x="2393" y="4219"/>
                    </a:cubicBezTo>
                    <a:cubicBezTo>
                      <a:pt x="2333" y="4219"/>
                      <a:pt x="2273" y="4259"/>
                      <a:pt x="2257" y="4326"/>
                    </a:cubicBezTo>
                    <a:cubicBezTo>
                      <a:pt x="2160" y="4730"/>
                      <a:pt x="2066" y="5139"/>
                      <a:pt x="2076" y="5557"/>
                    </a:cubicBezTo>
                    <a:cubicBezTo>
                      <a:pt x="2089" y="6010"/>
                      <a:pt x="2264" y="6416"/>
                      <a:pt x="2492" y="6800"/>
                    </a:cubicBezTo>
                    <a:cubicBezTo>
                      <a:pt x="2857" y="7411"/>
                      <a:pt x="3479" y="8183"/>
                      <a:pt x="3119" y="8936"/>
                    </a:cubicBezTo>
                    <a:cubicBezTo>
                      <a:pt x="3103" y="8967"/>
                      <a:pt x="3101" y="9003"/>
                      <a:pt x="3114" y="9036"/>
                    </a:cubicBezTo>
                    <a:cubicBezTo>
                      <a:pt x="2853" y="9477"/>
                      <a:pt x="2581" y="9911"/>
                      <a:pt x="2302" y="10340"/>
                    </a:cubicBezTo>
                    <a:cubicBezTo>
                      <a:pt x="2294" y="10213"/>
                      <a:pt x="2266" y="10087"/>
                      <a:pt x="2216" y="9969"/>
                    </a:cubicBezTo>
                    <a:cubicBezTo>
                      <a:pt x="2194" y="9919"/>
                      <a:pt x="2170" y="9871"/>
                      <a:pt x="2143" y="9825"/>
                    </a:cubicBezTo>
                    <a:cubicBezTo>
                      <a:pt x="2185" y="9809"/>
                      <a:pt x="2215" y="9770"/>
                      <a:pt x="2217" y="9725"/>
                    </a:cubicBezTo>
                    <a:cubicBezTo>
                      <a:pt x="2333" y="8677"/>
                      <a:pt x="1899" y="7611"/>
                      <a:pt x="1076" y="6951"/>
                    </a:cubicBezTo>
                    <a:cubicBezTo>
                      <a:pt x="1052" y="6932"/>
                      <a:pt x="1021" y="6923"/>
                      <a:pt x="989" y="6923"/>
                    </a:cubicBezTo>
                    <a:cubicBezTo>
                      <a:pt x="926" y="6923"/>
                      <a:pt x="863" y="6959"/>
                      <a:pt x="858" y="7030"/>
                    </a:cubicBezTo>
                    <a:cubicBezTo>
                      <a:pt x="814" y="7706"/>
                      <a:pt x="945" y="8383"/>
                      <a:pt x="1255" y="8988"/>
                    </a:cubicBezTo>
                    <a:cubicBezTo>
                      <a:pt x="1413" y="9298"/>
                      <a:pt x="1625" y="9554"/>
                      <a:pt x="1829" y="9832"/>
                    </a:cubicBezTo>
                    <a:cubicBezTo>
                      <a:pt x="2026" y="10104"/>
                      <a:pt x="2099" y="10431"/>
                      <a:pt x="1976" y="10753"/>
                    </a:cubicBezTo>
                    <a:cubicBezTo>
                      <a:pt x="1965" y="10779"/>
                      <a:pt x="1964" y="10809"/>
                      <a:pt x="1971" y="10837"/>
                    </a:cubicBezTo>
                    <a:cubicBezTo>
                      <a:pt x="1676" y="11274"/>
                      <a:pt x="1370" y="11704"/>
                      <a:pt x="1056" y="12127"/>
                    </a:cubicBezTo>
                    <a:cubicBezTo>
                      <a:pt x="1046" y="12041"/>
                      <a:pt x="1027" y="11957"/>
                      <a:pt x="997" y="11875"/>
                    </a:cubicBezTo>
                    <a:cubicBezTo>
                      <a:pt x="1003" y="11860"/>
                      <a:pt x="1006" y="11841"/>
                      <a:pt x="1005" y="11824"/>
                    </a:cubicBezTo>
                    <a:cubicBezTo>
                      <a:pt x="990" y="11526"/>
                      <a:pt x="1058" y="11234"/>
                      <a:pt x="1075" y="10938"/>
                    </a:cubicBezTo>
                    <a:cubicBezTo>
                      <a:pt x="1100" y="10517"/>
                      <a:pt x="1013" y="10097"/>
                      <a:pt x="823" y="9720"/>
                    </a:cubicBezTo>
                    <a:lnTo>
                      <a:pt x="0" y="10417"/>
                    </a:lnTo>
                    <a:cubicBezTo>
                      <a:pt x="29" y="10544"/>
                      <a:pt x="66" y="10670"/>
                      <a:pt x="112" y="10792"/>
                    </a:cubicBezTo>
                    <a:cubicBezTo>
                      <a:pt x="215" y="11071"/>
                      <a:pt x="379" y="11310"/>
                      <a:pt x="539" y="11558"/>
                    </a:cubicBezTo>
                    <a:cubicBezTo>
                      <a:pt x="700" y="11805"/>
                      <a:pt x="843" y="12085"/>
                      <a:pt x="774" y="12388"/>
                    </a:cubicBezTo>
                    <a:cubicBezTo>
                      <a:pt x="766" y="12420"/>
                      <a:pt x="771" y="12454"/>
                      <a:pt x="789" y="12481"/>
                    </a:cubicBezTo>
                    <a:cubicBezTo>
                      <a:pt x="692" y="12608"/>
                      <a:pt x="595" y="12733"/>
                      <a:pt x="498" y="12858"/>
                    </a:cubicBezTo>
                    <a:lnTo>
                      <a:pt x="835" y="12858"/>
                    </a:lnTo>
                    <a:cubicBezTo>
                      <a:pt x="860" y="12825"/>
                      <a:pt x="887" y="12792"/>
                      <a:pt x="912" y="12758"/>
                    </a:cubicBezTo>
                    <a:cubicBezTo>
                      <a:pt x="918" y="12756"/>
                      <a:pt x="922" y="12756"/>
                      <a:pt x="926" y="12756"/>
                    </a:cubicBezTo>
                    <a:cubicBezTo>
                      <a:pt x="1180" y="12721"/>
                      <a:pt x="1413" y="12634"/>
                      <a:pt x="1639" y="12528"/>
                    </a:cubicBezTo>
                    <a:cubicBezTo>
                      <a:pt x="1648" y="12581"/>
                      <a:pt x="1686" y="12625"/>
                      <a:pt x="1738" y="12639"/>
                    </a:cubicBezTo>
                    <a:cubicBezTo>
                      <a:pt x="1975" y="12707"/>
                      <a:pt x="2220" y="12740"/>
                      <a:pt x="2465" y="12740"/>
                    </a:cubicBezTo>
                    <a:cubicBezTo>
                      <a:pt x="3093" y="12740"/>
                      <a:pt x="3719" y="12522"/>
                      <a:pt x="4203" y="12115"/>
                    </a:cubicBezTo>
                    <a:cubicBezTo>
                      <a:pt x="4272" y="12056"/>
                      <a:pt x="4286" y="11920"/>
                      <a:pt x="4183" y="11884"/>
                    </a:cubicBezTo>
                    <a:cubicBezTo>
                      <a:pt x="3851" y="11770"/>
                      <a:pt x="3521" y="11690"/>
                      <a:pt x="3189" y="11690"/>
                    </a:cubicBezTo>
                    <a:cubicBezTo>
                      <a:pt x="2968" y="11690"/>
                      <a:pt x="2746" y="11725"/>
                      <a:pt x="2522" y="11809"/>
                    </a:cubicBezTo>
                    <a:cubicBezTo>
                      <a:pt x="2054" y="11981"/>
                      <a:pt x="1637" y="12295"/>
                      <a:pt x="1158" y="12435"/>
                    </a:cubicBezTo>
                    <a:cubicBezTo>
                      <a:pt x="1434" y="12067"/>
                      <a:pt x="1703" y="11695"/>
                      <a:pt x="1965" y="11316"/>
                    </a:cubicBezTo>
                    <a:cubicBezTo>
                      <a:pt x="2165" y="11305"/>
                      <a:pt x="2332" y="11224"/>
                      <a:pt x="2484" y="11112"/>
                    </a:cubicBezTo>
                    <a:cubicBezTo>
                      <a:pt x="2498" y="11121"/>
                      <a:pt x="2515" y="11125"/>
                      <a:pt x="2534" y="11127"/>
                    </a:cubicBezTo>
                    <a:cubicBezTo>
                      <a:pt x="2652" y="11139"/>
                      <a:pt x="2770" y="11144"/>
                      <a:pt x="2888" y="11144"/>
                    </a:cubicBezTo>
                    <a:cubicBezTo>
                      <a:pt x="3807" y="11144"/>
                      <a:pt x="4698" y="10796"/>
                      <a:pt x="5376" y="10163"/>
                    </a:cubicBezTo>
                    <a:cubicBezTo>
                      <a:pt x="5452" y="10093"/>
                      <a:pt x="5388" y="9961"/>
                      <a:pt x="5298" y="9946"/>
                    </a:cubicBezTo>
                    <a:cubicBezTo>
                      <a:pt x="5042" y="9902"/>
                      <a:pt x="4779" y="9874"/>
                      <a:pt x="4516" y="9874"/>
                    </a:cubicBezTo>
                    <a:cubicBezTo>
                      <a:pt x="4161" y="9874"/>
                      <a:pt x="3806" y="9924"/>
                      <a:pt x="3472" y="10051"/>
                    </a:cubicBezTo>
                    <a:cubicBezTo>
                      <a:pt x="3195" y="10156"/>
                      <a:pt x="2952" y="10317"/>
                      <a:pt x="2738" y="10521"/>
                    </a:cubicBezTo>
                    <a:cubicBezTo>
                      <a:pt x="2571" y="10678"/>
                      <a:pt x="2404" y="10877"/>
                      <a:pt x="2194" y="10981"/>
                    </a:cubicBezTo>
                    <a:cubicBezTo>
                      <a:pt x="2399" y="10680"/>
                      <a:pt x="2597" y="10376"/>
                      <a:pt x="2793" y="10069"/>
                    </a:cubicBezTo>
                    <a:cubicBezTo>
                      <a:pt x="2906" y="9891"/>
                      <a:pt x="3017" y="9711"/>
                      <a:pt x="3128" y="9530"/>
                    </a:cubicBezTo>
                    <a:cubicBezTo>
                      <a:pt x="3392" y="9494"/>
                      <a:pt x="3614" y="9367"/>
                      <a:pt x="3818" y="9208"/>
                    </a:cubicBezTo>
                    <a:cubicBezTo>
                      <a:pt x="3907" y="9214"/>
                      <a:pt x="3997" y="9218"/>
                      <a:pt x="4086" y="9218"/>
                    </a:cubicBezTo>
                    <a:cubicBezTo>
                      <a:pt x="5128" y="9218"/>
                      <a:pt x="6141" y="8782"/>
                      <a:pt x="6853" y="8011"/>
                    </a:cubicBezTo>
                    <a:cubicBezTo>
                      <a:pt x="6919" y="7940"/>
                      <a:pt x="6872" y="7805"/>
                      <a:pt x="6775" y="7794"/>
                    </a:cubicBezTo>
                    <a:cubicBezTo>
                      <a:pt x="6640" y="7778"/>
                      <a:pt x="6504" y="7771"/>
                      <a:pt x="6369" y="7771"/>
                    </a:cubicBezTo>
                    <a:cubicBezTo>
                      <a:pt x="5836" y="7771"/>
                      <a:pt x="5306" y="7891"/>
                      <a:pt x="4826" y="8129"/>
                    </a:cubicBezTo>
                    <a:cubicBezTo>
                      <a:pt x="4527" y="8278"/>
                      <a:pt x="4251" y="8468"/>
                      <a:pt x="4003" y="8693"/>
                    </a:cubicBezTo>
                    <a:cubicBezTo>
                      <a:pt x="3797" y="8879"/>
                      <a:pt x="3584" y="9095"/>
                      <a:pt x="3325" y="9204"/>
                    </a:cubicBezTo>
                    <a:cubicBezTo>
                      <a:pt x="3541" y="8838"/>
                      <a:pt x="3753" y="8469"/>
                      <a:pt x="3957" y="8097"/>
                    </a:cubicBezTo>
                    <a:cubicBezTo>
                      <a:pt x="3962" y="8094"/>
                      <a:pt x="3968" y="8090"/>
                      <a:pt x="3972" y="8085"/>
                    </a:cubicBezTo>
                    <a:cubicBezTo>
                      <a:pt x="4175" y="7910"/>
                      <a:pt x="4349" y="7709"/>
                      <a:pt x="4518" y="7503"/>
                    </a:cubicBezTo>
                    <a:cubicBezTo>
                      <a:pt x="4543" y="7522"/>
                      <a:pt x="4574" y="7532"/>
                      <a:pt x="4605" y="7532"/>
                    </a:cubicBezTo>
                    <a:cubicBezTo>
                      <a:pt x="4616" y="7532"/>
                      <a:pt x="4627" y="7531"/>
                      <a:pt x="4639" y="7528"/>
                    </a:cubicBezTo>
                    <a:cubicBezTo>
                      <a:pt x="5799" y="7239"/>
                      <a:pt x="6827" y="6566"/>
                      <a:pt x="7556" y="5619"/>
                    </a:cubicBezTo>
                    <a:cubicBezTo>
                      <a:pt x="7623" y="5531"/>
                      <a:pt x="7564" y="5399"/>
                      <a:pt x="7453" y="5399"/>
                    </a:cubicBezTo>
                    <a:cubicBezTo>
                      <a:pt x="7449" y="5399"/>
                      <a:pt x="7446" y="5399"/>
                      <a:pt x="7442" y="5400"/>
                    </a:cubicBezTo>
                    <a:cubicBezTo>
                      <a:pt x="6682" y="5454"/>
                      <a:pt x="5955" y="5734"/>
                      <a:pt x="5353" y="6202"/>
                    </a:cubicBezTo>
                    <a:cubicBezTo>
                      <a:pt x="4991" y="6487"/>
                      <a:pt x="4716" y="6851"/>
                      <a:pt x="4430" y="7205"/>
                    </a:cubicBezTo>
                    <a:cubicBezTo>
                      <a:pt x="4491" y="7087"/>
                      <a:pt x="4550" y="6970"/>
                      <a:pt x="4609" y="6852"/>
                    </a:cubicBezTo>
                    <a:cubicBezTo>
                      <a:pt x="4625" y="6842"/>
                      <a:pt x="4638" y="6830"/>
                      <a:pt x="4647" y="6814"/>
                    </a:cubicBezTo>
                    <a:cubicBezTo>
                      <a:pt x="4702" y="6730"/>
                      <a:pt x="4743" y="6636"/>
                      <a:pt x="4765" y="6537"/>
                    </a:cubicBezTo>
                    <a:cubicBezTo>
                      <a:pt x="4911" y="6238"/>
                      <a:pt x="5052" y="5937"/>
                      <a:pt x="5190" y="5634"/>
                    </a:cubicBezTo>
                    <a:cubicBezTo>
                      <a:pt x="5203" y="5630"/>
                      <a:pt x="5216" y="5625"/>
                      <a:pt x="5228" y="5619"/>
                    </a:cubicBezTo>
                    <a:cubicBezTo>
                      <a:pt x="5467" y="5486"/>
                      <a:pt x="5641" y="5296"/>
                      <a:pt x="5791" y="5081"/>
                    </a:cubicBezTo>
                    <a:cubicBezTo>
                      <a:pt x="5801" y="5083"/>
                      <a:pt x="5811" y="5084"/>
                      <a:pt x="5821" y="5084"/>
                    </a:cubicBezTo>
                    <a:cubicBezTo>
                      <a:pt x="5833" y="5084"/>
                      <a:pt x="5845" y="5083"/>
                      <a:pt x="5857" y="5080"/>
                    </a:cubicBezTo>
                    <a:cubicBezTo>
                      <a:pt x="6941" y="4815"/>
                      <a:pt x="7863" y="4007"/>
                      <a:pt x="8273" y="2968"/>
                    </a:cubicBezTo>
                    <a:cubicBezTo>
                      <a:pt x="8300" y="2897"/>
                      <a:pt x="8267" y="2786"/>
                      <a:pt x="8176" y="2780"/>
                    </a:cubicBezTo>
                    <a:cubicBezTo>
                      <a:pt x="8152" y="2778"/>
                      <a:pt x="8128" y="2778"/>
                      <a:pt x="8105" y="2778"/>
                    </a:cubicBezTo>
                    <a:cubicBezTo>
                      <a:pt x="7748" y="2778"/>
                      <a:pt x="7436" y="2969"/>
                      <a:pt x="7134" y="3147"/>
                    </a:cubicBezTo>
                    <a:cubicBezTo>
                      <a:pt x="6802" y="3340"/>
                      <a:pt x="6481" y="3563"/>
                      <a:pt x="6241" y="3867"/>
                    </a:cubicBezTo>
                    <a:cubicBezTo>
                      <a:pt x="5935" y="4254"/>
                      <a:pt x="5753" y="4768"/>
                      <a:pt x="5414" y="5131"/>
                    </a:cubicBezTo>
                    <a:cubicBezTo>
                      <a:pt x="5559" y="4796"/>
                      <a:pt x="5700" y="4460"/>
                      <a:pt x="5836" y="4122"/>
                    </a:cubicBezTo>
                    <a:cubicBezTo>
                      <a:pt x="5894" y="3973"/>
                      <a:pt x="5953" y="3824"/>
                      <a:pt x="6010" y="3675"/>
                    </a:cubicBezTo>
                    <a:cubicBezTo>
                      <a:pt x="6039" y="3674"/>
                      <a:pt x="6066" y="3664"/>
                      <a:pt x="6087" y="3643"/>
                    </a:cubicBezTo>
                    <a:cubicBezTo>
                      <a:pt x="7090" y="2758"/>
                      <a:pt x="7151" y="1367"/>
                      <a:pt x="7167" y="123"/>
                    </a:cubicBezTo>
                    <a:cubicBezTo>
                      <a:pt x="7168" y="50"/>
                      <a:pt x="7097" y="0"/>
                      <a:pt x="70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3"/>
              <p:cNvSpPr/>
              <p:nvPr/>
            </p:nvSpPr>
            <p:spPr>
              <a:xfrm>
                <a:off x="4455450" y="268250"/>
                <a:ext cx="294575" cy="345275"/>
              </a:xfrm>
              <a:custGeom>
                <a:avLst/>
                <a:gdLst/>
                <a:ahLst/>
                <a:cxnLst/>
                <a:rect l="l" t="t" r="r" b="b"/>
                <a:pathLst>
                  <a:path w="11783" h="13811" extrusionOk="0">
                    <a:moveTo>
                      <a:pt x="11580" y="1"/>
                    </a:moveTo>
                    <a:cubicBezTo>
                      <a:pt x="11553" y="1"/>
                      <a:pt x="11525" y="10"/>
                      <a:pt x="11498" y="30"/>
                    </a:cubicBezTo>
                    <a:cubicBezTo>
                      <a:pt x="11154" y="295"/>
                      <a:pt x="10815" y="566"/>
                      <a:pt x="10480" y="844"/>
                    </a:cubicBezTo>
                    <a:cubicBezTo>
                      <a:pt x="10471" y="841"/>
                      <a:pt x="10463" y="838"/>
                      <a:pt x="10454" y="836"/>
                    </a:cubicBezTo>
                    <a:cubicBezTo>
                      <a:pt x="10405" y="828"/>
                      <a:pt x="10355" y="824"/>
                      <a:pt x="10307" y="824"/>
                    </a:cubicBezTo>
                    <a:cubicBezTo>
                      <a:pt x="10170" y="824"/>
                      <a:pt x="10037" y="854"/>
                      <a:pt x="9908" y="898"/>
                    </a:cubicBezTo>
                    <a:cubicBezTo>
                      <a:pt x="9897" y="884"/>
                      <a:pt x="9884" y="873"/>
                      <a:pt x="9868" y="865"/>
                    </a:cubicBezTo>
                    <a:cubicBezTo>
                      <a:pt x="9395" y="603"/>
                      <a:pt x="8848" y="432"/>
                      <a:pt x="8314" y="432"/>
                    </a:cubicBezTo>
                    <a:cubicBezTo>
                      <a:pt x="7826" y="432"/>
                      <a:pt x="7349" y="574"/>
                      <a:pt x="6948" y="919"/>
                    </a:cubicBezTo>
                    <a:cubicBezTo>
                      <a:pt x="6883" y="977"/>
                      <a:pt x="6889" y="1081"/>
                      <a:pt x="6960" y="1131"/>
                    </a:cubicBezTo>
                    <a:cubicBezTo>
                      <a:pt x="7401" y="1432"/>
                      <a:pt x="7924" y="1587"/>
                      <a:pt x="8456" y="1587"/>
                    </a:cubicBezTo>
                    <a:cubicBezTo>
                      <a:pt x="8509" y="1587"/>
                      <a:pt x="8562" y="1586"/>
                      <a:pt x="8615" y="1583"/>
                    </a:cubicBezTo>
                    <a:cubicBezTo>
                      <a:pt x="8900" y="1566"/>
                      <a:pt x="9182" y="1501"/>
                      <a:pt x="9445" y="1389"/>
                    </a:cubicBezTo>
                    <a:cubicBezTo>
                      <a:pt x="9682" y="1290"/>
                      <a:pt x="9916" y="1146"/>
                      <a:pt x="10170" y="1104"/>
                    </a:cubicBezTo>
                    <a:lnTo>
                      <a:pt x="10170" y="1104"/>
                    </a:lnTo>
                    <a:cubicBezTo>
                      <a:pt x="9740" y="1469"/>
                      <a:pt x="9319" y="1843"/>
                      <a:pt x="8906" y="2228"/>
                    </a:cubicBezTo>
                    <a:cubicBezTo>
                      <a:pt x="8902" y="2228"/>
                      <a:pt x="8898" y="2227"/>
                      <a:pt x="8894" y="2227"/>
                    </a:cubicBezTo>
                    <a:cubicBezTo>
                      <a:pt x="8876" y="2226"/>
                      <a:pt x="8858" y="2226"/>
                      <a:pt x="8841" y="2226"/>
                    </a:cubicBezTo>
                    <a:cubicBezTo>
                      <a:pt x="8603" y="2226"/>
                      <a:pt x="8376" y="2272"/>
                      <a:pt x="8153" y="2334"/>
                    </a:cubicBezTo>
                    <a:cubicBezTo>
                      <a:pt x="8153" y="2280"/>
                      <a:pt x="8122" y="2231"/>
                      <a:pt x="8073" y="2209"/>
                    </a:cubicBezTo>
                    <a:cubicBezTo>
                      <a:pt x="7713" y="2037"/>
                      <a:pt x="7319" y="1953"/>
                      <a:pt x="6924" y="1953"/>
                    </a:cubicBezTo>
                    <a:cubicBezTo>
                      <a:pt x="6447" y="1953"/>
                      <a:pt x="5970" y="2077"/>
                      <a:pt x="5555" y="2322"/>
                    </a:cubicBezTo>
                    <a:cubicBezTo>
                      <a:pt x="5479" y="2367"/>
                      <a:pt x="5442" y="2499"/>
                      <a:pt x="5538" y="2552"/>
                    </a:cubicBezTo>
                    <a:cubicBezTo>
                      <a:pt x="5945" y="2773"/>
                      <a:pt x="6359" y="2933"/>
                      <a:pt x="6806" y="2933"/>
                    </a:cubicBezTo>
                    <a:cubicBezTo>
                      <a:pt x="6923" y="2933"/>
                      <a:pt x="7042" y="2922"/>
                      <a:pt x="7164" y="2899"/>
                    </a:cubicBezTo>
                    <a:cubicBezTo>
                      <a:pt x="7653" y="2805"/>
                      <a:pt x="8117" y="2564"/>
                      <a:pt x="8612" y="2505"/>
                    </a:cubicBezTo>
                    <a:lnTo>
                      <a:pt x="8612" y="2505"/>
                    </a:lnTo>
                    <a:cubicBezTo>
                      <a:pt x="8279" y="2823"/>
                      <a:pt x="7953" y="3147"/>
                      <a:pt x="7633" y="3476"/>
                    </a:cubicBezTo>
                    <a:cubicBezTo>
                      <a:pt x="7603" y="3473"/>
                      <a:pt x="7574" y="3471"/>
                      <a:pt x="7545" y="3471"/>
                    </a:cubicBezTo>
                    <a:cubicBezTo>
                      <a:pt x="7382" y="3471"/>
                      <a:pt x="7230" y="3521"/>
                      <a:pt x="7087" y="3592"/>
                    </a:cubicBezTo>
                    <a:cubicBezTo>
                      <a:pt x="7074" y="3582"/>
                      <a:pt x="7058" y="3574"/>
                      <a:pt x="7041" y="3570"/>
                    </a:cubicBezTo>
                    <a:cubicBezTo>
                      <a:pt x="6729" y="3486"/>
                      <a:pt x="6411" y="3445"/>
                      <a:pt x="6095" y="3445"/>
                    </a:cubicBezTo>
                    <a:cubicBezTo>
                      <a:pt x="5384" y="3445"/>
                      <a:pt x="4682" y="3653"/>
                      <a:pt x="4079" y="4054"/>
                    </a:cubicBezTo>
                    <a:cubicBezTo>
                      <a:pt x="3993" y="4111"/>
                      <a:pt x="4034" y="4251"/>
                      <a:pt x="4120" y="4281"/>
                    </a:cubicBezTo>
                    <a:cubicBezTo>
                      <a:pt x="4534" y="4426"/>
                      <a:pt x="4977" y="4527"/>
                      <a:pt x="5419" y="4527"/>
                    </a:cubicBezTo>
                    <a:cubicBezTo>
                      <a:pt x="5592" y="4527"/>
                      <a:pt x="5766" y="4511"/>
                      <a:pt x="5937" y="4477"/>
                    </a:cubicBezTo>
                    <a:cubicBezTo>
                      <a:pt x="6228" y="4418"/>
                      <a:pt x="6494" y="4300"/>
                      <a:pt x="6740" y="4134"/>
                    </a:cubicBezTo>
                    <a:cubicBezTo>
                      <a:pt x="6930" y="4006"/>
                      <a:pt x="7127" y="3837"/>
                      <a:pt x="7351" y="3768"/>
                    </a:cubicBezTo>
                    <a:lnTo>
                      <a:pt x="7351" y="3768"/>
                    </a:lnTo>
                    <a:cubicBezTo>
                      <a:pt x="7100" y="4032"/>
                      <a:pt x="6854" y="4300"/>
                      <a:pt x="6610" y="4571"/>
                    </a:cubicBezTo>
                    <a:cubicBezTo>
                      <a:pt x="6470" y="4729"/>
                      <a:pt x="6329" y="4887"/>
                      <a:pt x="6191" y="5047"/>
                    </a:cubicBezTo>
                    <a:cubicBezTo>
                      <a:pt x="6179" y="5047"/>
                      <a:pt x="6168" y="5047"/>
                      <a:pt x="6156" y="5047"/>
                    </a:cubicBezTo>
                    <a:cubicBezTo>
                      <a:pt x="5904" y="5047"/>
                      <a:pt x="5675" y="5133"/>
                      <a:pt x="5458" y="5252"/>
                    </a:cubicBezTo>
                    <a:cubicBezTo>
                      <a:pt x="5168" y="5182"/>
                      <a:pt x="4872" y="5147"/>
                      <a:pt x="4578" y="5147"/>
                    </a:cubicBezTo>
                    <a:cubicBezTo>
                      <a:pt x="3750" y="5147"/>
                      <a:pt x="2930" y="5419"/>
                      <a:pt x="2267" y="5934"/>
                    </a:cubicBezTo>
                    <a:cubicBezTo>
                      <a:pt x="2190" y="5994"/>
                      <a:pt x="2214" y="6134"/>
                      <a:pt x="2308" y="6162"/>
                    </a:cubicBezTo>
                    <a:cubicBezTo>
                      <a:pt x="2627" y="6252"/>
                      <a:pt x="2956" y="6299"/>
                      <a:pt x="3285" y="6299"/>
                    </a:cubicBezTo>
                    <a:cubicBezTo>
                      <a:pt x="3623" y="6299"/>
                      <a:pt x="3961" y="6250"/>
                      <a:pt x="4286" y="6151"/>
                    </a:cubicBezTo>
                    <a:cubicBezTo>
                      <a:pt x="4605" y="6052"/>
                      <a:pt x="4909" y="5910"/>
                      <a:pt x="5190" y="5729"/>
                    </a:cubicBezTo>
                    <a:cubicBezTo>
                      <a:pt x="5424" y="5579"/>
                      <a:pt x="5669" y="5400"/>
                      <a:pt x="5943" y="5337"/>
                    </a:cubicBezTo>
                    <a:lnTo>
                      <a:pt x="5943" y="5337"/>
                    </a:lnTo>
                    <a:cubicBezTo>
                      <a:pt x="5669" y="5662"/>
                      <a:pt x="5400" y="5991"/>
                      <a:pt x="5138" y="6324"/>
                    </a:cubicBezTo>
                    <a:cubicBezTo>
                      <a:pt x="5131" y="6328"/>
                      <a:pt x="5126" y="6330"/>
                      <a:pt x="5121" y="6334"/>
                    </a:cubicBezTo>
                    <a:cubicBezTo>
                      <a:pt x="4892" y="6473"/>
                      <a:pt x="4687" y="6643"/>
                      <a:pt x="4486" y="6819"/>
                    </a:cubicBezTo>
                    <a:cubicBezTo>
                      <a:pt x="4460" y="6790"/>
                      <a:pt x="4423" y="6773"/>
                      <a:pt x="4385" y="6773"/>
                    </a:cubicBezTo>
                    <a:cubicBezTo>
                      <a:pt x="4381" y="6773"/>
                      <a:pt x="4376" y="6774"/>
                      <a:pt x="4372" y="6774"/>
                    </a:cubicBezTo>
                    <a:cubicBezTo>
                      <a:pt x="3180" y="6869"/>
                      <a:pt x="2055" y="7364"/>
                      <a:pt x="1180" y="8179"/>
                    </a:cubicBezTo>
                    <a:cubicBezTo>
                      <a:pt x="1098" y="8256"/>
                      <a:pt x="1139" y="8402"/>
                      <a:pt x="1256" y="8412"/>
                    </a:cubicBezTo>
                    <a:cubicBezTo>
                      <a:pt x="1376" y="8424"/>
                      <a:pt x="1495" y="8429"/>
                      <a:pt x="1615" y="8429"/>
                    </a:cubicBezTo>
                    <a:cubicBezTo>
                      <a:pt x="2253" y="8429"/>
                      <a:pt x="2884" y="8270"/>
                      <a:pt x="3449" y="7964"/>
                    </a:cubicBezTo>
                    <a:cubicBezTo>
                      <a:pt x="3853" y="7743"/>
                      <a:pt x="4184" y="7429"/>
                      <a:pt x="4523" y="7127"/>
                    </a:cubicBezTo>
                    <a:lnTo>
                      <a:pt x="4523" y="7127"/>
                    </a:lnTo>
                    <a:cubicBezTo>
                      <a:pt x="4444" y="7232"/>
                      <a:pt x="4367" y="7339"/>
                      <a:pt x="4289" y="7445"/>
                    </a:cubicBezTo>
                    <a:cubicBezTo>
                      <a:pt x="4272" y="7452"/>
                      <a:pt x="4258" y="7463"/>
                      <a:pt x="4246" y="7477"/>
                    </a:cubicBezTo>
                    <a:cubicBezTo>
                      <a:pt x="4179" y="7551"/>
                      <a:pt x="4124" y="7637"/>
                      <a:pt x="4086" y="7730"/>
                    </a:cubicBezTo>
                    <a:cubicBezTo>
                      <a:pt x="3894" y="8002"/>
                      <a:pt x="3703" y="8275"/>
                      <a:pt x="3518" y="8553"/>
                    </a:cubicBezTo>
                    <a:cubicBezTo>
                      <a:pt x="3505" y="8554"/>
                      <a:pt x="3492" y="8556"/>
                      <a:pt x="3479" y="8560"/>
                    </a:cubicBezTo>
                    <a:cubicBezTo>
                      <a:pt x="3222" y="8653"/>
                      <a:pt x="3018" y="8812"/>
                      <a:pt x="2835" y="8999"/>
                    </a:cubicBezTo>
                    <a:cubicBezTo>
                      <a:pt x="2818" y="8992"/>
                      <a:pt x="2800" y="8989"/>
                      <a:pt x="2783" y="8989"/>
                    </a:cubicBezTo>
                    <a:cubicBezTo>
                      <a:pt x="2778" y="8989"/>
                      <a:pt x="2774" y="8989"/>
                      <a:pt x="2770" y="8990"/>
                    </a:cubicBezTo>
                    <a:cubicBezTo>
                      <a:pt x="1656" y="9073"/>
                      <a:pt x="614" y="9718"/>
                      <a:pt x="40" y="10676"/>
                    </a:cubicBezTo>
                    <a:cubicBezTo>
                      <a:pt x="0" y="10742"/>
                      <a:pt x="15" y="10856"/>
                      <a:pt x="105" y="10877"/>
                    </a:cubicBezTo>
                    <a:cubicBezTo>
                      <a:pt x="186" y="10896"/>
                      <a:pt x="266" y="10905"/>
                      <a:pt x="346" y="10905"/>
                    </a:cubicBezTo>
                    <a:cubicBezTo>
                      <a:pt x="637" y="10905"/>
                      <a:pt x="918" y="10791"/>
                      <a:pt x="1192" y="10687"/>
                    </a:cubicBezTo>
                    <a:cubicBezTo>
                      <a:pt x="1552" y="10550"/>
                      <a:pt x="1904" y="10384"/>
                      <a:pt x="2192" y="10123"/>
                    </a:cubicBezTo>
                    <a:cubicBezTo>
                      <a:pt x="2557" y="9791"/>
                      <a:pt x="2821" y="9314"/>
                      <a:pt x="3215" y="9012"/>
                    </a:cubicBezTo>
                    <a:lnTo>
                      <a:pt x="3215" y="9012"/>
                    </a:lnTo>
                    <a:cubicBezTo>
                      <a:pt x="3017" y="9318"/>
                      <a:pt x="2822" y="9627"/>
                      <a:pt x="2633" y="9938"/>
                    </a:cubicBezTo>
                    <a:cubicBezTo>
                      <a:pt x="2550" y="10075"/>
                      <a:pt x="2468" y="10212"/>
                      <a:pt x="2387" y="10351"/>
                    </a:cubicBezTo>
                    <a:cubicBezTo>
                      <a:pt x="2381" y="10350"/>
                      <a:pt x="2376" y="10349"/>
                      <a:pt x="2370" y="10349"/>
                    </a:cubicBezTo>
                    <a:cubicBezTo>
                      <a:pt x="2347" y="10349"/>
                      <a:pt x="2325" y="10356"/>
                      <a:pt x="2306" y="10369"/>
                    </a:cubicBezTo>
                    <a:cubicBezTo>
                      <a:pt x="1171" y="11078"/>
                      <a:pt x="883" y="12440"/>
                      <a:pt x="663" y="13664"/>
                    </a:cubicBezTo>
                    <a:cubicBezTo>
                      <a:pt x="648" y="13744"/>
                      <a:pt x="724" y="13810"/>
                      <a:pt x="799" y="13810"/>
                    </a:cubicBezTo>
                    <a:cubicBezTo>
                      <a:pt x="818" y="13810"/>
                      <a:pt x="837" y="13806"/>
                      <a:pt x="854" y="13796"/>
                    </a:cubicBezTo>
                    <a:cubicBezTo>
                      <a:pt x="1449" y="13471"/>
                      <a:pt x="1956" y="12987"/>
                      <a:pt x="2295" y="12398"/>
                    </a:cubicBezTo>
                    <a:cubicBezTo>
                      <a:pt x="2467" y="12098"/>
                      <a:pt x="2622" y="11765"/>
                      <a:pt x="2660" y="11416"/>
                    </a:cubicBezTo>
                    <a:cubicBezTo>
                      <a:pt x="2694" y="11093"/>
                      <a:pt x="2538" y="10701"/>
                      <a:pt x="2700" y="10401"/>
                    </a:cubicBezTo>
                    <a:cubicBezTo>
                      <a:pt x="2714" y="10376"/>
                      <a:pt x="2719" y="10348"/>
                      <a:pt x="2717" y="10320"/>
                    </a:cubicBezTo>
                    <a:cubicBezTo>
                      <a:pt x="3125" y="9634"/>
                      <a:pt x="3557" y="8963"/>
                      <a:pt x="4011" y="8305"/>
                    </a:cubicBezTo>
                    <a:cubicBezTo>
                      <a:pt x="4013" y="8337"/>
                      <a:pt x="4015" y="8369"/>
                      <a:pt x="4018" y="8401"/>
                    </a:cubicBezTo>
                    <a:cubicBezTo>
                      <a:pt x="4027" y="8494"/>
                      <a:pt x="4037" y="8587"/>
                      <a:pt x="4048" y="8680"/>
                    </a:cubicBezTo>
                    <a:cubicBezTo>
                      <a:pt x="3357" y="9622"/>
                      <a:pt x="2811" y="10920"/>
                      <a:pt x="3484" y="12024"/>
                    </a:cubicBezTo>
                    <a:cubicBezTo>
                      <a:pt x="3511" y="12068"/>
                      <a:pt x="3567" y="12099"/>
                      <a:pt x="3619" y="12099"/>
                    </a:cubicBezTo>
                    <a:cubicBezTo>
                      <a:pt x="3657" y="12099"/>
                      <a:pt x="3693" y="12083"/>
                      <a:pt x="3715" y="12042"/>
                    </a:cubicBezTo>
                    <a:cubicBezTo>
                      <a:pt x="4089" y="11350"/>
                      <a:pt x="4311" y="10587"/>
                      <a:pt x="4365" y="9802"/>
                    </a:cubicBezTo>
                    <a:cubicBezTo>
                      <a:pt x="4389" y="9420"/>
                      <a:pt x="4374" y="9036"/>
                      <a:pt x="4319" y="8658"/>
                    </a:cubicBezTo>
                    <a:cubicBezTo>
                      <a:pt x="4286" y="8423"/>
                      <a:pt x="4228" y="8125"/>
                      <a:pt x="4306" y="7884"/>
                    </a:cubicBezTo>
                    <a:cubicBezTo>
                      <a:pt x="4365" y="7801"/>
                      <a:pt x="4423" y="7719"/>
                      <a:pt x="4483" y="7637"/>
                    </a:cubicBezTo>
                    <a:cubicBezTo>
                      <a:pt x="4859" y="7119"/>
                      <a:pt x="5248" y="6610"/>
                      <a:pt x="5651" y="6113"/>
                    </a:cubicBezTo>
                    <a:lnTo>
                      <a:pt x="5651" y="6113"/>
                    </a:lnTo>
                    <a:cubicBezTo>
                      <a:pt x="5635" y="6271"/>
                      <a:pt x="5640" y="6431"/>
                      <a:pt x="5665" y="6589"/>
                    </a:cubicBezTo>
                    <a:cubicBezTo>
                      <a:pt x="5653" y="6600"/>
                      <a:pt x="5643" y="6612"/>
                      <a:pt x="5635" y="6626"/>
                    </a:cubicBezTo>
                    <a:cubicBezTo>
                      <a:pt x="4978" y="7823"/>
                      <a:pt x="5382" y="9194"/>
                      <a:pt x="5951" y="10338"/>
                    </a:cubicBezTo>
                    <a:cubicBezTo>
                      <a:pt x="5976" y="10387"/>
                      <a:pt x="6021" y="10411"/>
                      <a:pt x="6067" y="10411"/>
                    </a:cubicBezTo>
                    <a:cubicBezTo>
                      <a:pt x="6120" y="10411"/>
                      <a:pt x="6173" y="10380"/>
                      <a:pt x="6196" y="10324"/>
                    </a:cubicBezTo>
                    <a:cubicBezTo>
                      <a:pt x="6359" y="9942"/>
                      <a:pt x="6520" y="9553"/>
                      <a:pt x="6577" y="9140"/>
                    </a:cubicBezTo>
                    <a:cubicBezTo>
                      <a:pt x="6639" y="8691"/>
                      <a:pt x="6533" y="8262"/>
                      <a:pt x="6371" y="7846"/>
                    </a:cubicBezTo>
                    <a:cubicBezTo>
                      <a:pt x="6112" y="7182"/>
                      <a:pt x="5626" y="6319"/>
                      <a:pt x="6103" y="5636"/>
                    </a:cubicBezTo>
                    <a:cubicBezTo>
                      <a:pt x="6124" y="5608"/>
                      <a:pt x="6133" y="5573"/>
                      <a:pt x="6125" y="5538"/>
                    </a:cubicBezTo>
                    <a:cubicBezTo>
                      <a:pt x="6456" y="5146"/>
                      <a:pt x="6794" y="4763"/>
                      <a:pt x="7141" y="4385"/>
                    </a:cubicBezTo>
                    <a:lnTo>
                      <a:pt x="7141" y="4385"/>
                    </a:lnTo>
                    <a:cubicBezTo>
                      <a:pt x="7127" y="4512"/>
                      <a:pt x="7134" y="4640"/>
                      <a:pt x="7164" y="4765"/>
                    </a:cubicBezTo>
                    <a:cubicBezTo>
                      <a:pt x="7177" y="4818"/>
                      <a:pt x="7193" y="4869"/>
                      <a:pt x="7212" y="4920"/>
                    </a:cubicBezTo>
                    <a:cubicBezTo>
                      <a:pt x="7172" y="4927"/>
                      <a:pt x="7138" y="4954"/>
                      <a:pt x="7124" y="5006"/>
                    </a:cubicBezTo>
                    <a:cubicBezTo>
                      <a:pt x="6836" y="6019"/>
                      <a:pt x="7090" y="7143"/>
                      <a:pt x="7793" y="7930"/>
                    </a:cubicBezTo>
                    <a:cubicBezTo>
                      <a:pt x="7819" y="7958"/>
                      <a:pt x="7860" y="7974"/>
                      <a:pt x="7900" y="7974"/>
                    </a:cubicBezTo>
                    <a:cubicBezTo>
                      <a:pt x="7954" y="7974"/>
                      <a:pt x="8006" y="7946"/>
                      <a:pt x="8020" y="7887"/>
                    </a:cubicBezTo>
                    <a:cubicBezTo>
                      <a:pt x="8175" y="7227"/>
                      <a:pt x="8157" y="6538"/>
                      <a:pt x="7952" y="5891"/>
                    </a:cubicBezTo>
                    <a:cubicBezTo>
                      <a:pt x="7847" y="5558"/>
                      <a:pt x="7679" y="5272"/>
                      <a:pt x="7523" y="4963"/>
                    </a:cubicBezTo>
                    <a:cubicBezTo>
                      <a:pt x="7372" y="4663"/>
                      <a:pt x="7355" y="4329"/>
                      <a:pt x="7529" y="4031"/>
                    </a:cubicBezTo>
                    <a:cubicBezTo>
                      <a:pt x="7545" y="4007"/>
                      <a:pt x="7551" y="3978"/>
                      <a:pt x="7548" y="3949"/>
                    </a:cubicBezTo>
                    <a:cubicBezTo>
                      <a:pt x="7911" y="3566"/>
                      <a:pt x="8283" y="3192"/>
                      <a:pt x="8663" y="2827"/>
                    </a:cubicBezTo>
                    <a:lnTo>
                      <a:pt x="8663" y="2827"/>
                    </a:lnTo>
                    <a:cubicBezTo>
                      <a:pt x="8658" y="2913"/>
                      <a:pt x="8663" y="2999"/>
                      <a:pt x="8679" y="3084"/>
                    </a:cubicBezTo>
                    <a:cubicBezTo>
                      <a:pt x="8670" y="3100"/>
                      <a:pt x="8666" y="3117"/>
                      <a:pt x="8664" y="3134"/>
                    </a:cubicBezTo>
                    <a:cubicBezTo>
                      <a:pt x="8629" y="3430"/>
                      <a:pt x="8515" y="3708"/>
                      <a:pt x="8448" y="3997"/>
                    </a:cubicBezTo>
                    <a:cubicBezTo>
                      <a:pt x="8389" y="4254"/>
                      <a:pt x="8374" y="4520"/>
                      <a:pt x="8401" y="4783"/>
                    </a:cubicBezTo>
                    <a:cubicBezTo>
                      <a:pt x="8460" y="5313"/>
                      <a:pt x="8694" y="5811"/>
                      <a:pt x="9065" y="6195"/>
                    </a:cubicBezTo>
                    <a:cubicBezTo>
                      <a:pt x="9094" y="6225"/>
                      <a:pt x="9130" y="6239"/>
                      <a:pt x="9165" y="6239"/>
                    </a:cubicBezTo>
                    <a:cubicBezTo>
                      <a:pt x="9228" y="6239"/>
                      <a:pt x="9287" y="6193"/>
                      <a:pt x="9300" y="6119"/>
                    </a:cubicBezTo>
                    <a:cubicBezTo>
                      <a:pt x="9396" y="5521"/>
                      <a:pt x="9491" y="4902"/>
                      <a:pt x="9375" y="4298"/>
                    </a:cubicBezTo>
                    <a:cubicBezTo>
                      <a:pt x="9318" y="4006"/>
                      <a:pt x="9197" y="3743"/>
                      <a:pt x="9079" y="3472"/>
                    </a:cubicBezTo>
                    <a:cubicBezTo>
                      <a:pt x="8962" y="3202"/>
                      <a:pt x="8865" y="2903"/>
                      <a:pt x="8983" y="2615"/>
                    </a:cubicBezTo>
                    <a:cubicBezTo>
                      <a:pt x="8997" y="2585"/>
                      <a:pt x="8997" y="2550"/>
                      <a:pt x="8984" y="2519"/>
                    </a:cubicBezTo>
                    <a:cubicBezTo>
                      <a:pt x="9404" y="2125"/>
                      <a:pt x="9834" y="1741"/>
                      <a:pt x="10272" y="1368"/>
                    </a:cubicBezTo>
                    <a:cubicBezTo>
                      <a:pt x="10278" y="1456"/>
                      <a:pt x="10297" y="1543"/>
                      <a:pt x="10329" y="1625"/>
                    </a:cubicBezTo>
                    <a:cubicBezTo>
                      <a:pt x="10283" y="1642"/>
                      <a:pt x="10250" y="1684"/>
                      <a:pt x="10243" y="1731"/>
                    </a:cubicBezTo>
                    <a:cubicBezTo>
                      <a:pt x="10093" y="2618"/>
                      <a:pt x="10110" y="3575"/>
                      <a:pt x="10676" y="4320"/>
                    </a:cubicBezTo>
                    <a:cubicBezTo>
                      <a:pt x="10698" y="4349"/>
                      <a:pt x="10740" y="4367"/>
                      <a:pt x="10780" y="4367"/>
                    </a:cubicBezTo>
                    <a:cubicBezTo>
                      <a:pt x="10800" y="4367"/>
                      <a:pt x="10819" y="4363"/>
                      <a:pt x="10835" y="4353"/>
                    </a:cubicBezTo>
                    <a:cubicBezTo>
                      <a:pt x="11051" y="4224"/>
                      <a:pt x="11024" y="3900"/>
                      <a:pt x="11044" y="3679"/>
                    </a:cubicBezTo>
                    <a:cubicBezTo>
                      <a:pt x="11070" y="3370"/>
                      <a:pt x="11082" y="3056"/>
                      <a:pt x="11044" y="2747"/>
                    </a:cubicBezTo>
                    <a:cubicBezTo>
                      <a:pt x="11009" y="2451"/>
                      <a:pt x="10922" y="2164"/>
                      <a:pt x="10773" y="1906"/>
                    </a:cubicBezTo>
                    <a:cubicBezTo>
                      <a:pt x="10649" y="1690"/>
                      <a:pt x="10425" y="1391"/>
                      <a:pt x="10606" y="1146"/>
                    </a:cubicBezTo>
                    <a:cubicBezTo>
                      <a:pt x="10625" y="1122"/>
                      <a:pt x="10634" y="1094"/>
                      <a:pt x="10633" y="1064"/>
                    </a:cubicBezTo>
                    <a:cubicBezTo>
                      <a:pt x="10974" y="780"/>
                      <a:pt x="11321" y="502"/>
                      <a:pt x="11673" y="232"/>
                    </a:cubicBezTo>
                    <a:cubicBezTo>
                      <a:pt x="11782" y="149"/>
                      <a:pt x="11691" y="1"/>
                      <a:pt x="115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3"/>
              <p:cNvSpPr/>
              <p:nvPr/>
            </p:nvSpPr>
            <p:spPr>
              <a:xfrm>
                <a:off x="4365850" y="251325"/>
                <a:ext cx="137625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0558" extrusionOk="0">
                    <a:moveTo>
                      <a:pt x="5008" y="1"/>
                    </a:moveTo>
                    <a:cubicBezTo>
                      <a:pt x="5004" y="1"/>
                      <a:pt x="4999" y="1"/>
                      <a:pt x="4994" y="1"/>
                    </a:cubicBezTo>
                    <a:cubicBezTo>
                      <a:pt x="4676" y="44"/>
                      <a:pt x="4387" y="180"/>
                      <a:pt x="4101" y="318"/>
                    </a:cubicBezTo>
                    <a:cubicBezTo>
                      <a:pt x="3825" y="451"/>
                      <a:pt x="3578" y="616"/>
                      <a:pt x="3394" y="865"/>
                    </a:cubicBezTo>
                    <a:cubicBezTo>
                      <a:pt x="3020" y="1369"/>
                      <a:pt x="2941" y="2059"/>
                      <a:pt x="3089" y="2656"/>
                    </a:cubicBezTo>
                    <a:cubicBezTo>
                      <a:pt x="3095" y="2687"/>
                      <a:pt x="3113" y="2714"/>
                      <a:pt x="3139" y="2731"/>
                    </a:cubicBezTo>
                    <a:cubicBezTo>
                      <a:pt x="3022" y="3030"/>
                      <a:pt x="2921" y="3336"/>
                      <a:pt x="2836" y="3645"/>
                    </a:cubicBezTo>
                    <a:cubicBezTo>
                      <a:pt x="2825" y="3624"/>
                      <a:pt x="2815" y="3601"/>
                      <a:pt x="2803" y="3580"/>
                    </a:cubicBezTo>
                    <a:cubicBezTo>
                      <a:pt x="2767" y="3389"/>
                      <a:pt x="2766" y="3192"/>
                      <a:pt x="2759" y="2995"/>
                    </a:cubicBezTo>
                    <a:cubicBezTo>
                      <a:pt x="2750" y="2722"/>
                      <a:pt x="2717" y="2450"/>
                      <a:pt x="2645" y="2186"/>
                    </a:cubicBezTo>
                    <a:cubicBezTo>
                      <a:pt x="2574" y="1931"/>
                      <a:pt x="2472" y="1686"/>
                      <a:pt x="2343" y="1456"/>
                    </a:cubicBezTo>
                    <a:cubicBezTo>
                      <a:pt x="2221" y="1243"/>
                      <a:pt x="2076" y="1017"/>
                      <a:pt x="1824" y="956"/>
                    </a:cubicBezTo>
                    <a:cubicBezTo>
                      <a:pt x="1811" y="953"/>
                      <a:pt x="1799" y="952"/>
                      <a:pt x="1787" y="952"/>
                    </a:cubicBezTo>
                    <a:cubicBezTo>
                      <a:pt x="1714" y="952"/>
                      <a:pt x="1663" y="1010"/>
                      <a:pt x="1655" y="1085"/>
                    </a:cubicBezTo>
                    <a:cubicBezTo>
                      <a:pt x="1563" y="1884"/>
                      <a:pt x="1793" y="2687"/>
                      <a:pt x="2293" y="3317"/>
                    </a:cubicBezTo>
                    <a:cubicBezTo>
                      <a:pt x="2377" y="3426"/>
                      <a:pt x="2472" y="3538"/>
                      <a:pt x="2545" y="3659"/>
                    </a:cubicBezTo>
                    <a:cubicBezTo>
                      <a:pt x="2562" y="3738"/>
                      <a:pt x="2585" y="3817"/>
                      <a:pt x="2614" y="3894"/>
                    </a:cubicBezTo>
                    <a:cubicBezTo>
                      <a:pt x="2622" y="3915"/>
                      <a:pt x="2635" y="3934"/>
                      <a:pt x="2653" y="3949"/>
                    </a:cubicBezTo>
                    <a:cubicBezTo>
                      <a:pt x="2655" y="3967"/>
                      <a:pt x="2656" y="3985"/>
                      <a:pt x="2657" y="4003"/>
                    </a:cubicBezTo>
                    <a:cubicBezTo>
                      <a:pt x="2657" y="4047"/>
                      <a:pt x="2680" y="4086"/>
                      <a:pt x="2716" y="4110"/>
                    </a:cubicBezTo>
                    <a:cubicBezTo>
                      <a:pt x="2703" y="4150"/>
                      <a:pt x="2693" y="4190"/>
                      <a:pt x="2688" y="4232"/>
                    </a:cubicBezTo>
                    <a:cubicBezTo>
                      <a:pt x="2687" y="4242"/>
                      <a:pt x="2687" y="4254"/>
                      <a:pt x="2688" y="4265"/>
                    </a:cubicBezTo>
                    <a:cubicBezTo>
                      <a:pt x="2657" y="4415"/>
                      <a:pt x="2629" y="4567"/>
                      <a:pt x="2604" y="4719"/>
                    </a:cubicBezTo>
                    <a:cubicBezTo>
                      <a:pt x="2527" y="4658"/>
                      <a:pt x="2445" y="4604"/>
                      <a:pt x="2360" y="4555"/>
                    </a:cubicBezTo>
                    <a:cubicBezTo>
                      <a:pt x="2361" y="4542"/>
                      <a:pt x="2361" y="4529"/>
                      <a:pt x="2357" y="4517"/>
                    </a:cubicBezTo>
                    <a:cubicBezTo>
                      <a:pt x="2262" y="3996"/>
                      <a:pt x="2069" y="3491"/>
                      <a:pt x="1732" y="3077"/>
                    </a:cubicBezTo>
                    <a:cubicBezTo>
                      <a:pt x="1580" y="2891"/>
                      <a:pt x="1400" y="2730"/>
                      <a:pt x="1197" y="2600"/>
                    </a:cubicBezTo>
                    <a:cubicBezTo>
                      <a:pt x="1003" y="2477"/>
                      <a:pt x="758" y="2353"/>
                      <a:pt x="522" y="2353"/>
                    </a:cubicBezTo>
                    <a:cubicBezTo>
                      <a:pt x="517" y="2353"/>
                      <a:pt x="512" y="2353"/>
                      <a:pt x="508" y="2353"/>
                    </a:cubicBezTo>
                    <a:cubicBezTo>
                      <a:pt x="426" y="2354"/>
                      <a:pt x="350" y="2437"/>
                      <a:pt x="379" y="2522"/>
                    </a:cubicBezTo>
                    <a:cubicBezTo>
                      <a:pt x="560" y="3061"/>
                      <a:pt x="755" y="3615"/>
                      <a:pt x="1127" y="4056"/>
                    </a:cubicBezTo>
                    <a:cubicBezTo>
                      <a:pt x="1312" y="4274"/>
                      <a:pt x="1540" y="4439"/>
                      <a:pt x="1794" y="4569"/>
                    </a:cubicBezTo>
                    <a:cubicBezTo>
                      <a:pt x="2061" y="4705"/>
                      <a:pt x="2346" y="4818"/>
                      <a:pt x="2558" y="5036"/>
                    </a:cubicBezTo>
                    <a:cubicBezTo>
                      <a:pt x="2516" y="5353"/>
                      <a:pt x="2488" y="5673"/>
                      <a:pt x="2474" y="5996"/>
                    </a:cubicBezTo>
                    <a:cubicBezTo>
                      <a:pt x="2460" y="5985"/>
                      <a:pt x="2446" y="5975"/>
                      <a:pt x="2431" y="5967"/>
                    </a:cubicBezTo>
                    <a:cubicBezTo>
                      <a:pt x="2441" y="5934"/>
                      <a:pt x="2437" y="5899"/>
                      <a:pt x="2422" y="5869"/>
                    </a:cubicBezTo>
                    <a:cubicBezTo>
                      <a:pt x="2204" y="5419"/>
                      <a:pt x="1965" y="4995"/>
                      <a:pt x="1534" y="4720"/>
                    </a:cubicBezTo>
                    <a:cubicBezTo>
                      <a:pt x="1333" y="4591"/>
                      <a:pt x="1109" y="4498"/>
                      <a:pt x="886" y="4415"/>
                    </a:cubicBezTo>
                    <a:cubicBezTo>
                      <a:pt x="676" y="4337"/>
                      <a:pt x="461" y="4244"/>
                      <a:pt x="236" y="4244"/>
                    </a:cubicBezTo>
                    <a:cubicBezTo>
                      <a:pt x="197" y="4244"/>
                      <a:pt x="158" y="4247"/>
                      <a:pt x="118" y="4253"/>
                    </a:cubicBezTo>
                    <a:cubicBezTo>
                      <a:pt x="30" y="4266"/>
                      <a:pt x="0" y="4382"/>
                      <a:pt x="39" y="4449"/>
                    </a:cubicBezTo>
                    <a:cubicBezTo>
                      <a:pt x="299" y="4916"/>
                      <a:pt x="589" y="5379"/>
                      <a:pt x="1029" y="5700"/>
                    </a:cubicBezTo>
                    <a:cubicBezTo>
                      <a:pt x="1224" y="5844"/>
                      <a:pt x="1446" y="5947"/>
                      <a:pt x="1682" y="6004"/>
                    </a:cubicBezTo>
                    <a:cubicBezTo>
                      <a:pt x="1917" y="6062"/>
                      <a:pt x="2183" y="6083"/>
                      <a:pt x="2370" y="6252"/>
                    </a:cubicBezTo>
                    <a:cubicBezTo>
                      <a:pt x="2395" y="6274"/>
                      <a:pt x="2427" y="6287"/>
                      <a:pt x="2461" y="6287"/>
                    </a:cubicBezTo>
                    <a:cubicBezTo>
                      <a:pt x="2462" y="6287"/>
                      <a:pt x="2464" y="6287"/>
                      <a:pt x="2465" y="6287"/>
                    </a:cubicBezTo>
                    <a:lnTo>
                      <a:pt x="2465" y="6287"/>
                    </a:lnTo>
                    <a:cubicBezTo>
                      <a:pt x="2454" y="6828"/>
                      <a:pt x="2480" y="7368"/>
                      <a:pt x="2540" y="7906"/>
                    </a:cubicBezTo>
                    <a:cubicBezTo>
                      <a:pt x="2241" y="7552"/>
                      <a:pt x="2142" y="7061"/>
                      <a:pt x="1789" y="6743"/>
                    </a:cubicBezTo>
                    <a:cubicBezTo>
                      <a:pt x="1397" y="6390"/>
                      <a:pt x="830" y="6236"/>
                      <a:pt x="310" y="6236"/>
                    </a:cubicBezTo>
                    <a:cubicBezTo>
                      <a:pt x="288" y="6236"/>
                      <a:pt x="265" y="6236"/>
                      <a:pt x="243" y="6237"/>
                    </a:cubicBezTo>
                    <a:cubicBezTo>
                      <a:pt x="148" y="6239"/>
                      <a:pt x="67" y="6351"/>
                      <a:pt x="127" y="6438"/>
                    </a:cubicBezTo>
                    <a:cubicBezTo>
                      <a:pt x="432" y="6883"/>
                      <a:pt x="745" y="7335"/>
                      <a:pt x="1177" y="7668"/>
                    </a:cubicBezTo>
                    <a:cubicBezTo>
                      <a:pt x="1368" y="7817"/>
                      <a:pt x="1581" y="7934"/>
                      <a:pt x="1810" y="8015"/>
                    </a:cubicBezTo>
                    <a:cubicBezTo>
                      <a:pt x="2025" y="8089"/>
                      <a:pt x="2316" y="8077"/>
                      <a:pt x="2488" y="8241"/>
                    </a:cubicBezTo>
                    <a:cubicBezTo>
                      <a:pt x="2512" y="8265"/>
                      <a:pt x="2544" y="8279"/>
                      <a:pt x="2578" y="8279"/>
                    </a:cubicBezTo>
                    <a:cubicBezTo>
                      <a:pt x="2581" y="8279"/>
                      <a:pt x="2585" y="8279"/>
                      <a:pt x="2588" y="8278"/>
                    </a:cubicBezTo>
                    <a:cubicBezTo>
                      <a:pt x="2693" y="9016"/>
                      <a:pt x="2850" y="9746"/>
                      <a:pt x="3054" y="10464"/>
                    </a:cubicBezTo>
                    <a:cubicBezTo>
                      <a:pt x="3072" y="10530"/>
                      <a:pt x="3124" y="10558"/>
                      <a:pt x="3177" y="10558"/>
                    </a:cubicBezTo>
                    <a:cubicBezTo>
                      <a:pt x="3258" y="10558"/>
                      <a:pt x="3340" y="10493"/>
                      <a:pt x="3312" y="10393"/>
                    </a:cubicBezTo>
                    <a:cubicBezTo>
                      <a:pt x="3119" y="9715"/>
                      <a:pt x="2970" y="9023"/>
                      <a:pt x="2868" y="8326"/>
                    </a:cubicBezTo>
                    <a:cubicBezTo>
                      <a:pt x="2874" y="8322"/>
                      <a:pt x="2878" y="8318"/>
                      <a:pt x="2884" y="8312"/>
                    </a:cubicBezTo>
                    <a:lnTo>
                      <a:pt x="2892" y="8305"/>
                    </a:lnTo>
                    <a:cubicBezTo>
                      <a:pt x="3174" y="8458"/>
                      <a:pt x="3484" y="8533"/>
                      <a:pt x="3792" y="8533"/>
                    </a:cubicBezTo>
                    <a:cubicBezTo>
                      <a:pt x="4260" y="8533"/>
                      <a:pt x="4725" y="8360"/>
                      <a:pt x="5088" y="8024"/>
                    </a:cubicBezTo>
                    <a:cubicBezTo>
                      <a:pt x="5138" y="7977"/>
                      <a:pt x="5141" y="7882"/>
                      <a:pt x="5088" y="7835"/>
                    </a:cubicBezTo>
                    <a:cubicBezTo>
                      <a:pt x="4815" y="7594"/>
                      <a:pt x="4466" y="7474"/>
                      <a:pt x="4108" y="7474"/>
                    </a:cubicBezTo>
                    <a:cubicBezTo>
                      <a:pt x="4036" y="7474"/>
                      <a:pt x="3964" y="7478"/>
                      <a:pt x="3892" y="7488"/>
                    </a:cubicBezTo>
                    <a:cubicBezTo>
                      <a:pt x="3504" y="7541"/>
                      <a:pt x="3153" y="7727"/>
                      <a:pt x="2857" y="7976"/>
                    </a:cubicBezTo>
                    <a:cubicBezTo>
                      <a:pt x="2845" y="7973"/>
                      <a:pt x="2834" y="7971"/>
                      <a:pt x="2822" y="7971"/>
                    </a:cubicBezTo>
                    <a:cubicBezTo>
                      <a:pt x="2758" y="7447"/>
                      <a:pt x="2729" y="6919"/>
                      <a:pt x="2731" y="6392"/>
                    </a:cubicBezTo>
                    <a:lnTo>
                      <a:pt x="2731" y="6392"/>
                    </a:lnTo>
                    <a:cubicBezTo>
                      <a:pt x="2751" y="6395"/>
                      <a:pt x="2772" y="6397"/>
                      <a:pt x="2793" y="6399"/>
                    </a:cubicBezTo>
                    <a:cubicBezTo>
                      <a:pt x="2807" y="6437"/>
                      <a:pt x="2840" y="6464"/>
                      <a:pt x="2881" y="6473"/>
                    </a:cubicBezTo>
                    <a:cubicBezTo>
                      <a:pt x="3122" y="6532"/>
                      <a:pt x="3315" y="6695"/>
                      <a:pt x="3540" y="6795"/>
                    </a:cubicBezTo>
                    <a:cubicBezTo>
                      <a:pt x="3745" y="6887"/>
                      <a:pt x="3966" y="6939"/>
                      <a:pt x="4190" y="6948"/>
                    </a:cubicBezTo>
                    <a:cubicBezTo>
                      <a:pt x="4218" y="6949"/>
                      <a:pt x="4245" y="6950"/>
                      <a:pt x="4272" y="6950"/>
                    </a:cubicBezTo>
                    <a:cubicBezTo>
                      <a:pt x="4699" y="6950"/>
                      <a:pt x="5113" y="6801"/>
                      <a:pt x="5444" y="6529"/>
                    </a:cubicBezTo>
                    <a:cubicBezTo>
                      <a:pt x="5504" y="6479"/>
                      <a:pt x="5485" y="6391"/>
                      <a:pt x="5444" y="6340"/>
                    </a:cubicBezTo>
                    <a:cubicBezTo>
                      <a:pt x="5112" y="5922"/>
                      <a:pt x="4614" y="5693"/>
                      <a:pt x="4104" y="5693"/>
                    </a:cubicBezTo>
                    <a:cubicBezTo>
                      <a:pt x="3881" y="5693"/>
                      <a:pt x="3656" y="5737"/>
                      <a:pt x="3441" y="5828"/>
                    </a:cubicBezTo>
                    <a:cubicBezTo>
                      <a:pt x="3330" y="5875"/>
                      <a:pt x="3223" y="5934"/>
                      <a:pt x="3122" y="6001"/>
                    </a:cubicBezTo>
                    <a:cubicBezTo>
                      <a:pt x="3034" y="6058"/>
                      <a:pt x="2923" y="6136"/>
                      <a:pt x="2812" y="6136"/>
                    </a:cubicBezTo>
                    <a:cubicBezTo>
                      <a:pt x="2786" y="6136"/>
                      <a:pt x="2760" y="6132"/>
                      <a:pt x="2735" y="6122"/>
                    </a:cubicBezTo>
                    <a:cubicBezTo>
                      <a:pt x="2744" y="5821"/>
                      <a:pt x="2765" y="5522"/>
                      <a:pt x="2798" y="5225"/>
                    </a:cubicBezTo>
                    <a:cubicBezTo>
                      <a:pt x="2862" y="5223"/>
                      <a:pt x="2925" y="5208"/>
                      <a:pt x="2984" y="5180"/>
                    </a:cubicBezTo>
                    <a:cubicBezTo>
                      <a:pt x="3002" y="5206"/>
                      <a:pt x="3027" y="5223"/>
                      <a:pt x="3057" y="5230"/>
                    </a:cubicBezTo>
                    <a:cubicBezTo>
                      <a:pt x="3415" y="5328"/>
                      <a:pt x="3820" y="5423"/>
                      <a:pt x="4209" y="5423"/>
                    </a:cubicBezTo>
                    <a:cubicBezTo>
                      <a:pt x="4637" y="5423"/>
                      <a:pt x="5046" y="5308"/>
                      <a:pt x="5350" y="4953"/>
                    </a:cubicBezTo>
                    <a:cubicBezTo>
                      <a:pt x="5396" y="4899"/>
                      <a:pt x="5406" y="4817"/>
                      <a:pt x="5350" y="4763"/>
                    </a:cubicBezTo>
                    <a:cubicBezTo>
                      <a:pt x="5073" y="4501"/>
                      <a:pt x="4716" y="4402"/>
                      <a:pt x="4349" y="4402"/>
                    </a:cubicBezTo>
                    <a:cubicBezTo>
                      <a:pt x="4239" y="4402"/>
                      <a:pt x="4127" y="4411"/>
                      <a:pt x="4017" y="4427"/>
                    </a:cubicBezTo>
                    <a:cubicBezTo>
                      <a:pt x="3783" y="4463"/>
                      <a:pt x="3547" y="4519"/>
                      <a:pt x="3332" y="4622"/>
                    </a:cubicBezTo>
                    <a:cubicBezTo>
                      <a:pt x="3235" y="4670"/>
                      <a:pt x="3143" y="4731"/>
                      <a:pt x="3060" y="4803"/>
                    </a:cubicBezTo>
                    <a:cubicBezTo>
                      <a:pt x="3001" y="4853"/>
                      <a:pt x="2917" y="4943"/>
                      <a:pt x="2831" y="4960"/>
                    </a:cubicBezTo>
                    <a:cubicBezTo>
                      <a:pt x="2868" y="4688"/>
                      <a:pt x="2917" y="4418"/>
                      <a:pt x="2976" y="4150"/>
                    </a:cubicBezTo>
                    <a:cubicBezTo>
                      <a:pt x="3009" y="4068"/>
                      <a:pt x="3070" y="3997"/>
                      <a:pt x="3125" y="3932"/>
                    </a:cubicBezTo>
                    <a:cubicBezTo>
                      <a:pt x="3135" y="3920"/>
                      <a:pt x="3146" y="3908"/>
                      <a:pt x="3156" y="3896"/>
                    </a:cubicBezTo>
                    <a:cubicBezTo>
                      <a:pt x="3180" y="3918"/>
                      <a:pt x="3212" y="3930"/>
                      <a:pt x="3244" y="3930"/>
                    </a:cubicBezTo>
                    <a:cubicBezTo>
                      <a:pt x="3332" y="3931"/>
                      <a:pt x="3421" y="3933"/>
                      <a:pt x="3510" y="3933"/>
                    </a:cubicBezTo>
                    <a:cubicBezTo>
                      <a:pt x="3926" y="3933"/>
                      <a:pt x="4349" y="3902"/>
                      <a:pt x="4723" y="3709"/>
                    </a:cubicBezTo>
                    <a:cubicBezTo>
                      <a:pt x="5093" y="3517"/>
                      <a:pt x="5372" y="3179"/>
                      <a:pt x="5422" y="2760"/>
                    </a:cubicBezTo>
                    <a:cubicBezTo>
                      <a:pt x="5430" y="2690"/>
                      <a:pt x="5356" y="2626"/>
                      <a:pt x="5291" y="2626"/>
                    </a:cubicBezTo>
                    <a:cubicBezTo>
                      <a:pt x="5290" y="2626"/>
                      <a:pt x="5289" y="2626"/>
                      <a:pt x="5288" y="2626"/>
                    </a:cubicBezTo>
                    <a:cubicBezTo>
                      <a:pt x="4756" y="2641"/>
                      <a:pt x="4180" y="2665"/>
                      <a:pt x="3717" y="2961"/>
                    </a:cubicBezTo>
                    <a:cubicBezTo>
                      <a:pt x="3494" y="3105"/>
                      <a:pt x="3321" y="3305"/>
                      <a:pt x="3147" y="3502"/>
                    </a:cubicBezTo>
                    <a:cubicBezTo>
                      <a:pt x="3237" y="3207"/>
                      <a:pt x="3342" y="2917"/>
                      <a:pt x="3461" y="2633"/>
                    </a:cubicBezTo>
                    <a:cubicBezTo>
                      <a:pt x="3619" y="2459"/>
                      <a:pt x="3823" y="2334"/>
                      <a:pt x="4000" y="2180"/>
                    </a:cubicBezTo>
                    <a:cubicBezTo>
                      <a:pt x="4593" y="1658"/>
                      <a:pt x="4989" y="949"/>
                      <a:pt x="5123" y="171"/>
                    </a:cubicBezTo>
                    <a:cubicBezTo>
                      <a:pt x="5135" y="101"/>
                      <a:pt x="5093" y="1"/>
                      <a:pt x="5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3"/>
              <p:cNvSpPr/>
              <p:nvPr/>
            </p:nvSpPr>
            <p:spPr>
              <a:xfrm>
                <a:off x="4730675" y="247575"/>
                <a:ext cx="179425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7758" extrusionOk="0">
                    <a:moveTo>
                      <a:pt x="3214" y="0"/>
                    </a:moveTo>
                    <a:cubicBezTo>
                      <a:pt x="3192" y="36"/>
                      <a:pt x="3188" y="77"/>
                      <a:pt x="3203" y="115"/>
                    </a:cubicBezTo>
                    <a:cubicBezTo>
                      <a:pt x="3382" y="513"/>
                      <a:pt x="3736" y="798"/>
                      <a:pt x="4153" y="920"/>
                    </a:cubicBezTo>
                    <a:cubicBezTo>
                      <a:pt x="4319" y="969"/>
                      <a:pt x="4488" y="991"/>
                      <a:pt x="4658" y="991"/>
                    </a:cubicBezTo>
                    <a:cubicBezTo>
                      <a:pt x="4873" y="991"/>
                      <a:pt x="5088" y="956"/>
                      <a:pt x="5296" y="896"/>
                    </a:cubicBezTo>
                    <a:cubicBezTo>
                      <a:pt x="5306" y="904"/>
                      <a:pt x="5315" y="911"/>
                      <a:pt x="5327" y="915"/>
                    </a:cubicBezTo>
                    <a:cubicBezTo>
                      <a:pt x="5171" y="1419"/>
                      <a:pt x="4983" y="1913"/>
                      <a:pt x="4765" y="2394"/>
                    </a:cubicBezTo>
                    <a:cubicBezTo>
                      <a:pt x="4748" y="2383"/>
                      <a:pt x="4730" y="2372"/>
                      <a:pt x="4711" y="2363"/>
                    </a:cubicBezTo>
                    <a:cubicBezTo>
                      <a:pt x="4713" y="2322"/>
                      <a:pt x="4695" y="2283"/>
                      <a:pt x="4661" y="2260"/>
                    </a:cubicBezTo>
                    <a:cubicBezTo>
                      <a:pt x="4466" y="2107"/>
                      <a:pt x="4356" y="1879"/>
                      <a:pt x="4191" y="1696"/>
                    </a:cubicBezTo>
                    <a:cubicBezTo>
                      <a:pt x="4040" y="1528"/>
                      <a:pt x="3860" y="1391"/>
                      <a:pt x="3659" y="1290"/>
                    </a:cubicBezTo>
                    <a:cubicBezTo>
                      <a:pt x="3401" y="1161"/>
                      <a:pt x="3119" y="1096"/>
                      <a:pt x="2836" y="1096"/>
                    </a:cubicBezTo>
                    <a:cubicBezTo>
                      <a:pt x="2671" y="1096"/>
                      <a:pt x="2505" y="1118"/>
                      <a:pt x="2344" y="1163"/>
                    </a:cubicBezTo>
                    <a:cubicBezTo>
                      <a:pt x="2268" y="1183"/>
                      <a:pt x="2249" y="1271"/>
                      <a:pt x="2266" y="1335"/>
                    </a:cubicBezTo>
                    <a:cubicBezTo>
                      <a:pt x="2456" y="2078"/>
                      <a:pt x="3119" y="2603"/>
                      <a:pt x="3886" y="2619"/>
                    </a:cubicBezTo>
                    <a:cubicBezTo>
                      <a:pt x="3897" y="2619"/>
                      <a:pt x="3908" y="2619"/>
                      <a:pt x="3919" y="2619"/>
                    </a:cubicBezTo>
                    <a:cubicBezTo>
                      <a:pt x="4030" y="2619"/>
                      <a:pt x="4140" y="2610"/>
                      <a:pt x="4248" y="2591"/>
                    </a:cubicBezTo>
                    <a:cubicBezTo>
                      <a:pt x="4309" y="2582"/>
                      <a:pt x="4379" y="2569"/>
                      <a:pt x="4447" y="2569"/>
                    </a:cubicBezTo>
                    <a:cubicBezTo>
                      <a:pt x="4524" y="2569"/>
                      <a:pt x="4597" y="2585"/>
                      <a:pt x="4651" y="2638"/>
                    </a:cubicBezTo>
                    <a:cubicBezTo>
                      <a:pt x="4521" y="2909"/>
                      <a:pt x="4380" y="3173"/>
                      <a:pt x="4229" y="3432"/>
                    </a:cubicBezTo>
                    <a:cubicBezTo>
                      <a:pt x="4171" y="3408"/>
                      <a:pt x="4110" y="3396"/>
                      <a:pt x="4047" y="3396"/>
                    </a:cubicBezTo>
                    <a:cubicBezTo>
                      <a:pt x="4045" y="3396"/>
                      <a:pt x="4042" y="3396"/>
                      <a:pt x="4039" y="3396"/>
                    </a:cubicBezTo>
                    <a:cubicBezTo>
                      <a:pt x="4034" y="3366"/>
                      <a:pt x="4017" y="3340"/>
                      <a:pt x="3994" y="3321"/>
                    </a:cubicBezTo>
                    <a:cubicBezTo>
                      <a:pt x="3530" y="2940"/>
                      <a:pt x="2949" y="2514"/>
                      <a:pt x="2338" y="2514"/>
                    </a:cubicBezTo>
                    <a:cubicBezTo>
                      <a:pt x="2156" y="2514"/>
                      <a:pt x="1972" y="2552"/>
                      <a:pt x="1788" y="2639"/>
                    </a:cubicBezTo>
                    <a:cubicBezTo>
                      <a:pt x="1724" y="2670"/>
                      <a:pt x="1681" y="2741"/>
                      <a:pt x="1710" y="2813"/>
                    </a:cubicBezTo>
                    <a:cubicBezTo>
                      <a:pt x="1899" y="3271"/>
                      <a:pt x="2328" y="3533"/>
                      <a:pt x="2790" y="3663"/>
                    </a:cubicBezTo>
                    <a:cubicBezTo>
                      <a:pt x="3003" y="3723"/>
                      <a:pt x="3226" y="3766"/>
                      <a:pt x="3449" y="3766"/>
                    </a:cubicBezTo>
                    <a:cubicBezTo>
                      <a:pt x="3464" y="3766"/>
                      <a:pt x="3479" y="3766"/>
                      <a:pt x="3494" y="3765"/>
                    </a:cubicBezTo>
                    <a:cubicBezTo>
                      <a:pt x="3603" y="3761"/>
                      <a:pt x="3712" y="3743"/>
                      <a:pt x="3817" y="3711"/>
                    </a:cubicBezTo>
                    <a:cubicBezTo>
                      <a:pt x="3879" y="3693"/>
                      <a:pt x="3969" y="3656"/>
                      <a:pt x="4047" y="3656"/>
                    </a:cubicBezTo>
                    <a:cubicBezTo>
                      <a:pt x="4062" y="3656"/>
                      <a:pt x="4077" y="3658"/>
                      <a:pt x="4091" y="3661"/>
                    </a:cubicBezTo>
                    <a:cubicBezTo>
                      <a:pt x="3946" y="3894"/>
                      <a:pt x="3791" y="4120"/>
                      <a:pt x="3626" y="4341"/>
                    </a:cubicBezTo>
                    <a:cubicBezTo>
                      <a:pt x="3563" y="4402"/>
                      <a:pt x="3480" y="4442"/>
                      <a:pt x="3401" y="4480"/>
                    </a:cubicBezTo>
                    <a:cubicBezTo>
                      <a:pt x="3388" y="4486"/>
                      <a:pt x="3373" y="4492"/>
                      <a:pt x="3358" y="4500"/>
                    </a:cubicBezTo>
                    <a:cubicBezTo>
                      <a:pt x="3345" y="4470"/>
                      <a:pt x="3322" y="4446"/>
                      <a:pt x="3292" y="4433"/>
                    </a:cubicBezTo>
                    <a:cubicBezTo>
                      <a:pt x="2868" y="4234"/>
                      <a:pt x="2419" y="4029"/>
                      <a:pt x="1943" y="4029"/>
                    </a:cubicBezTo>
                    <a:cubicBezTo>
                      <a:pt x="1913" y="4029"/>
                      <a:pt x="1882" y="4030"/>
                      <a:pt x="1851" y="4032"/>
                    </a:cubicBezTo>
                    <a:cubicBezTo>
                      <a:pt x="1436" y="4056"/>
                      <a:pt x="1043" y="4251"/>
                      <a:pt x="826" y="4614"/>
                    </a:cubicBezTo>
                    <a:cubicBezTo>
                      <a:pt x="790" y="4674"/>
                      <a:pt x="834" y="4765"/>
                      <a:pt x="895" y="4790"/>
                    </a:cubicBezTo>
                    <a:cubicBezTo>
                      <a:pt x="1312" y="4963"/>
                      <a:pt x="1762" y="5143"/>
                      <a:pt x="2220" y="5143"/>
                    </a:cubicBezTo>
                    <a:cubicBezTo>
                      <a:pt x="2301" y="5143"/>
                      <a:pt x="2382" y="5137"/>
                      <a:pt x="2464" y="5125"/>
                    </a:cubicBezTo>
                    <a:cubicBezTo>
                      <a:pt x="2726" y="5085"/>
                      <a:pt x="2967" y="4973"/>
                      <a:pt x="3206" y="4862"/>
                    </a:cubicBezTo>
                    <a:lnTo>
                      <a:pt x="3206" y="4862"/>
                    </a:lnTo>
                    <a:cubicBezTo>
                      <a:pt x="3004" y="5096"/>
                      <a:pt x="2790" y="5318"/>
                      <a:pt x="2565" y="5529"/>
                    </a:cubicBezTo>
                    <a:cubicBezTo>
                      <a:pt x="2349" y="5623"/>
                      <a:pt x="2113" y="5654"/>
                      <a:pt x="1889" y="5722"/>
                    </a:cubicBezTo>
                    <a:cubicBezTo>
                      <a:pt x="1134" y="5957"/>
                      <a:pt x="483" y="6443"/>
                      <a:pt x="44" y="7099"/>
                    </a:cubicBezTo>
                    <a:cubicBezTo>
                      <a:pt x="1" y="7162"/>
                      <a:pt x="0" y="7279"/>
                      <a:pt x="92" y="7307"/>
                    </a:cubicBezTo>
                    <a:cubicBezTo>
                      <a:pt x="309" y="7371"/>
                      <a:pt x="532" y="7386"/>
                      <a:pt x="757" y="7386"/>
                    </a:cubicBezTo>
                    <a:cubicBezTo>
                      <a:pt x="850" y="7386"/>
                      <a:pt x="944" y="7384"/>
                      <a:pt x="1037" y="7381"/>
                    </a:cubicBezTo>
                    <a:cubicBezTo>
                      <a:pt x="1342" y="7372"/>
                      <a:pt x="1634" y="7323"/>
                      <a:pt x="1905" y="7172"/>
                    </a:cubicBezTo>
                    <a:cubicBezTo>
                      <a:pt x="2452" y="6863"/>
                      <a:pt x="2805" y="6266"/>
                      <a:pt x="2915" y="5659"/>
                    </a:cubicBezTo>
                    <a:cubicBezTo>
                      <a:pt x="2921" y="5629"/>
                      <a:pt x="2916" y="5597"/>
                      <a:pt x="2900" y="5570"/>
                    </a:cubicBezTo>
                    <a:cubicBezTo>
                      <a:pt x="3128" y="5345"/>
                      <a:pt x="3345" y="5108"/>
                      <a:pt x="3549" y="4859"/>
                    </a:cubicBezTo>
                    <a:cubicBezTo>
                      <a:pt x="3549" y="4884"/>
                      <a:pt x="3550" y="4908"/>
                      <a:pt x="3552" y="4933"/>
                    </a:cubicBezTo>
                    <a:cubicBezTo>
                      <a:pt x="3507" y="5123"/>
                      <a:pt x="3428" y="5302"/>
                      <a:pt x="3354" y="5485"/>
                    </a:cubicBezTo>
                    <a:cubicBezTo>
                      <a:pt x="3250" y="5738"/>
                      <a:pt x="3170" y="5999"/>
                      <a:pt x="3128" y="6270"/>
                    </a:cubicBezTo>
                    <a:cubicBezTo>
                      <a:pt x="3089" y="6532"/>
                      <a:pt x="3081" y="6797"/>
                      <a:pt x="3107" y="7060"/>
                    </a:cubicBezTo>
                    <a:cubicBezTo>
                      <a:pt x="3130" y="7303"/>
                      <a:pt x="3171" y="7570"/>
                      <a:pt x="3377" y="7728"/>
                    </a:cubicBezTo>
                    <a:cubicBezTo>
                      <a:pt x="3404" y="7748"/>
                      <a:pt x="3432" y="7758"/>
                      <a:pt x="3459" y="7758"/>
                    </a:cubicBezTo>
                    <a:cubicBezTo>
                      <a:pt x="3508" y="7758"/>
                      <a:pt x="3555" y="7728"/>
                      <a:pt x="3583" y="7680"/>
                    </a:cubicBezTo>
                    <a:cubicBezTo>
                      <a:pt x="3994" y="6987"/>
                      <a:pt x="4112" y="6159"/>
                      <a:pt x="3912" y="5380"/>
                    </a:cubicBezTo>
                    <a:cubicBezTo>
                      <a:pt x="3879" y="5247"/>
                      <a:pt x="3836" y="5106"/>
                      <a:pt x="3820" y="4965"/>
                    </a:cubicBezTo>
                    <a:cubicBezTo>
                      <a:pt x="3838" y="4886"/>
                      <a:pt x="3849" y="4805"/>
                      <a:pt x="3853" y="4723"/>
                    </a:cubicBezTo>
                    <a:cubicBezTo>
                      <a:pt x="3854" y="4701"/>
                      <a:pt x="3850" y="4677"/>
                      <a:pt x="3839" y="4657"/>
                    </a:cubicBezTo>
                    <a:cubicBezTo>
                      <a:pt x="3845" y="4640"/>
                      <a:pt x="3851" y="4623"/>
                      <a:pt x="3858" y="4606"/>
                    </a:cubicBezTo>
                    <a:cubicBezTo>
                      <a:pt x="3876" y="4567"/>
                      <a:pt x="3871" y="4522"/>
                      <a:pt x="3848" y="4486"/>
                    </a:cubicBezTo>
                    <a:cubicBezTo>
                      <a:pt x="3876" y="4455"/>
                      <a:pt x="3901" y="4421"/>
                      <a:pt x="3922" y="4386"/>
                    </a:cubicBezTo>
                    <a:cubicBezTo>
                      <a:pt x="3929" y="4376"/>
                      <a:pt x="3933" y="4367"/>
                      <a:pt x="3936" y="4356"/>
                    </a:cubicBezTo>
                    <a:cubicBezTo>
                      <a:pt x="4027" y="4232"/>
                      <a:pt x="4114" y="4104"/>
                      <a:pt x="4198" y="3976"/>
                    </a:cubicBezTo>
                    <a:cubicBezTo>
                      <a:pt x="4245" y="4062"/>
                      <a:pt x="4297" y="4146"/>
                      <a:pt x="4354" y="4224"/>
                    </a:cubicBezTo>
                    <a:cubicBezTo>
                      <a:pt x="4349" y="4236"/>
                      <a:pt x="4343" y="4248"/>
                      <a:pt x="4340" y="4261"/>
                    </a:cubicBezTo>
                    <a:cubicBezTo>
                      <a:pt x="4216" y="4775"/>
                      <a:pt x="4185" y="5314"/>
                      <a:pt x="4324" y="5830"/>
                    </a:cubicBezTo>
                    <a:cubicBezTo>
                      <a:pt x="4387" y="6062"/>
                      <a:pt x="4487" y="6283"/>
                      <a:pt x="4619" y="6484"/>
                    </a:cubicBezTo>
                    <a:cubicBezTo>
                      <a:pt x="4748" y="6679"/>
                      <a:pt x="4926" y="6897"/>
                      <a:pt x="5147" y="6991"/>
                    </a:cubicBezTo>
                    <a:cubicBezTo>
                      <a:pt x="5164" y="6998"/>
                      <a:pt x="5182" y="7002"/>
                      <a:pt x="5200" y="7002"/>
                    </a:cubicBezTo>
                    <a:cubicBezTo>
                      <a:pt x="5264" y="7002"/>
                      <a:pt x="5327" y="6958"/>
                      <a:pt x="5333" y="6889"/>
                    </a:cubicBezTo>
                    <a:cubicBezTo>
                      <a:pt x="5389" y="6323"/>
                      <a:pt x="5436" y="5737"/>
                      <a:pt x="5276" y="5183"/>
                    </a:cubicBezTo>
                    <a:cubicBezTo>
                      <a:pt x="5196" y="4908"/>
                      <a:pt x="5055" y="4665"/>
                      <a:pt x="4876" y="4443"/>
                    </a:cubicBezTo>
                    <a:cubicBezTo>
                      <a:pt x="4688" y="4210"/>
                      <a:pt x="4474" y="3992"/>
                      <a:pt x="4369" y="3706"/>
                    </a:cubicBezTo>
                    <a:cubicBezTo>
                      <a:pt x="4537" y="3432"/>
                      <a:pt x="4693" y="3152"/>
                      <a:pt x="4837" y="2864"/>
                    </a:cubicBezTo>
                    <a:cubicBezTo>
                      <a:pt x="4845" y="2878"/>
                      <a:pt x="4855" y="2892"/>
                      <a:pt x="4864" y="2907"/>
                    </a:cubicBezTo>
                    <a:cubicBezTo>
                      <a:pt x="4842" y="2933"/>
                      <a:pt x="4831" y="2966"/>
                      <a:pt x="4832" y="3000"/>
                    </a:cubicBezTo>
                    <a:cubicBezTo>
                      <a:pt x="4848" y="3498"/>
                      <a:pt x="4894" y="3984"/>
                      <a:pt x="5176" y="4412"/>
                    </a:cubicBezTo>
                    <a:cubicBezTo>
                      <a:pt x="5307" y="4610"/>
                      <a:pt x="5472" y="4787"/>
                      <a:pt x="5643" y="4954"/>
                    </a:cubicBezTo>
                    <a:cubicBezTo>
                      <a:pt x="5831" y="5139"/>
                      <a:pt x="6016" y="5343"/>
                      <a:pt x="6277" y="5415"/>
                    </a:cubicBezTo>
                    <a:cubicBezTo>
                      <a:pt x="6286" y="5418"/>
                      <a:pt x="6296" y="5419"/>
                      <a:pt x="6304" y="5419"/>
                    </a:cubicBezTo>
                    <a:cubicBezTo>
                      <a:pt x="6378" y="5419"/>
                      <a:pt x="6436" y="5337"/>
                      <a:pt x="6430" y="5268"/>
                    </a:cubicBezTo>
                    <a:cubicBezTo>
                      <a:pt x="6383" y="4736"/>
                      <a:pt x="6306" y="4195"/>
                      <a:pt x="6037" y="3723"/>
                    </a:cubicBezTo>
                    <a:cubicBezTo>
                      <a:pt x="5916" y="3512"/>
                      <a:pt x="5755" y="3327"/>
                      <a:pt x="5563" y="3178"/>
                    </a:cubicBezTo>
                    <a:cubicBezTo>
                      <a:pt x="5373" y="3031"/>
                      <a:pt x="5138" y="2902"/>
                      <a:pt x="5037" y="2672"/>
                    </a:cubicBezTo>
                    <a:cubicBezTo>
                      <a:pt x="5023" y="2640"/>
                      <a:pt x="4997" y="2614"/>
                      <a:pt x="4964" y="2601"/>
                    </a:cubicBezTo>
                    <a:cubicBezTo>
                      <a:pt x="5195" y="2111"/>
                      <a:pt x="5393" y="1606"/>
                      <a:pt x="5556" y="1090"/>
                    </a:cubicBezTo>
                    <a:cubicBezTo>
                      <a:pt x="5686" y="1536"/>
                      <a:pt x="5576" y="2025"/>
                      <a:pt x="5769" y="2459"/>
                    </a:cubicBezTo>
                    <a:cubicBezTo>
                      <a:pt x="5991" y="2960"/>
                      <a:pt x="6477" y="3345"/>
                      <a:pt x="6974" y="3551"/>
                    </a:cubicBezTo>
                    <a:cubicBezTo>
                      <a:pt x="6990" y="3558"/>
                      <a:pt x="7008" y="3562"/>
                      <a:pt x="7025" y="3562"/>
                    </a:cubicBezTo>
                    <a:cubicBezTo>
                      <a:pt x="7101" y="3562"/>
                      <a:pt x="7177" y="3500"/>
                      <a:pt x="7162" y="3415"/>
                    </a:cubicBezTo>
                    <a:cubicBezTo>
                      <a:pt x="7065" y="2884"/>
                      <a:pt x="6964" y="2344"/>
                      <a:pt x="6705" y="1864"/>
                    </a:cubicBezTo>
                    <a:cubicBezTo>
                      <a:pt x="6592" y="1651"/>
                      <a:pt x="6444" y="1456"/>
                      <a:pt x="6269" y="1289"/>
                    </a:cubicBezTo>
                    <a:cubicBezTo>
                      <a:pt x="6102" y="1134"/>
                      <a:pt x="5832" y="1025"/>
                      <a:pt x="5741" y="805"/>
                    </a:cubicBezTo>
                    <a:cubicBezTo>
                      <a:pt x="5729" y="771"/>
                      <a:pt x="5701" y="744"/>
                      <a:pt x="5666" y="731"/>
                    </a:cubicBezTo>
                    <a:cubicBezTo>
                      <a:pt x="5736" y="488"/>
                      <a:pt x="5799" y="245"/>
                      <a:pt x="5857" y="0"/>
                    </a:cubicBezTo>
                    <a:lnTo>
                      <a:pt x="5580" y="0"/>
                    </a:lnTo>
                    <a:cubicBezTo>
                      <a:pt x="5533" y="192"/>
                      <a:pt x="5483" y="383"/>
                      <a:pt x="5429" y="574"/>
                    </a:cubicBezTo>
                    <a:cubicBezTo>
                      <a:pt x="5423" y="576"/>
                      <a:pt x="5416" y="577"/>
                      <a:pt x="5410" y="580"/>
                    </a:cubicBezTo>
                    <a:lnTo>
                      <a:pt x="5399" y="583"/>
                    </a:lnTo>
                    <a:cubicBezTo>
                      <a:pt x="5205" y="329"/>
                      <a:pt x="4948" y="128"/>
                      <a:pt x="4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3"/>
              <p:cNvSpPr/>
              <p:nvPr/>
            </p:nvSpPr>
            <p:spPr>
              <a:xfrm>
                <a:off x="4081825" y="241800"/>
                <a:ext cx="1028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3307" extrusionOk="0">
                    <a:moveTo>
                      <a:pt x="944" y="1"/>
                    </a:moveTo>
                    <a:cubicBezTo>
                      <a:pt x="900" y="51"/>
                      <a:pt x="861" y="105"/>
                      <a:pt x="827" y="162"/>
                    </a:cubicBezTo>
                    <a:cubicBezTo>
                      <a:pt x="790" y="223"/>
                      <a:pt x="834" y="313"/>
                      <a:pt x="895" y="339"/>
                    </a:cubicBezTo>
                    <a:cubicBezTo>
                      <a:pt x="1312" y="511"/>
                      <a:pt x="1762" y="692"/>
                      <a:pt x="2220" y="692"/>
                    </a:cubicBezTo>
                    <a:cubicBezTo>
                      <a:pt x="2301" y="692"/>
                      <a:pt x="2382" y="686"/>
                      <a:pt x="2464" y="674"/>
                    </a:cubicBezTo>
                    <a:cubicBezTo>
                      <a:pt x="2726" y="633"/>
                      <a:pt x="2967" y="522"/>
                      <a:pt x="3206" y="411"/>
                    </a:cubicBezTo>
                    <a:lnTo>
                      <a:pt x="3206" y="411"/>
                    </a:lnTo>
                    <a:cubicBezTo>
                      <a:pt x="3004" y="645"/>
                      <a:pt x="2790" y="867"/>
                      <a:pt x="2565" y="1077"/>
                    </a:cubicBezTo>
                    <a:cubicBezTo>
                      <a:pt x="2349" y="1171"/>
                      <a:pt x="2113" y="1203"/>
                      <a:pt x="1889" y="1271"/>
                    </a:cubicBezTo>
                    <a:cubicBezTo>
                      <a:pt x="1134" y="1506"/>
                      <a:pt x="483" y="1992"/>
                      <a:pt x="44" y="2648"/>
                    </a:cubicBezTo>
                    <a:cubicBezTo>
                      <a:pt x="2" y="2711"/>
                      <a:pt x="1" y="2828"/>
                      <a:pt x="92" y="2854"/>
                    </a:cubicBezTo>
                    <a:cubicBezTo>
                      <a:pt x="311" y="2920"/>
                      <a:pt x="537" y="2935"/>
                      <a:pt x="764" y="2935"/>
                    </a:cubicBezTo>
                    <a:cubicBezTo>
                      <a:pt x="855" y="2935"/>
                      <a:pt x="946" y="2933"/>
                      <a:pt x="1037" y="2930"/>
                    </a:cubicBezTo>
                    <a:cubicBezTo>
                      <a:pt x="1342" y="2921"/>
                      <a:pt x="1635" y="2871"/>
                      <a:pt x="1905" y="2719"/>
                    </a:cubicBezTo>
                    <a:cubicBezTo>
                      <a:pt x="2452" y="2412"/>
                      <a:pt x="2805" y="1815"/>
                      <a:pt x="2914" y="1207"/>
                    </a:cubicBezTo>
                    <a:cubicBezTo>
                      <a:pt x="2920" y="1178"/>
                      <a:pt x="2915" y="1146"/>
                      <a:pt x="2899" y="1119"/>
                    </a:cubicBezTo>
                    <a:cubicBezTo>
                      <a:pt x="3128" y="894"/>
                      <a:pt x="3345" y="657"/>
                      <a:pt x="3549" y="408"/>
                    </a:cubicBezTo>
                    <a:cubicBezTo>
                      <a:pt x="3549" y="432"/>
                      <a:pt x="3550" y="457"/>
                      <a:pt x="3553" y="481"/>
                    </a:cubicBezTo>
                    <a:cubicBezTo>
                      <a:pt x="3507" y="671"/>
                      <a:pt x="3428" y="850"/>
                      <a:pt x="3354" y="1034"/>
                    </a:cubicBezTo>
                    <a:cubicBezTo>
                      <a:pt x="3251" y="1287"/>
                      <a:pt x="3170" y="1548"/>
                      <a:pt x="3128" y="1819"/>
                    </a:cubicBezTo>
                    <a:cubicBezTo>
                      <a:pt x="3089" y="2080"/>
                      <a:pt x="3082" y="2345"/>
                      <a:pt x="3107" y="2609"/>
                    </a:cubicBezTo>
                    <a:cubicBezTo>
                      <a:pt x="3130" y="2851"/>
                      <a:pt x="3171" y="3118"/>
                      <a:pt x="3376" y="3276"/>
                    </a:cubicBezTo>
                    <a:cubicBezTo>
                      <a:pt x="3403" y="3297"/>
                      <a:pt x="3431" y="3306"/>
                      <a:pt x="3459" y="3306"/>
                    </a:cubicBezTo>
                    <a:cubicBezTo>
                      <a:pt x="3508" y="3306"/>
                      <a:pt x="3555" y="3276"/>
                      <a:pt x="3583" y="3227"/>
                    </a:cubicBezTo>
                    <a:cubicBezTo>
                      <a:pt x="3994" y="2535"/>
                      <a:pt x="4112" y="1708"/>
                      <a:pt x="3912" y="929"/>
                    </a:cubicBezTo>
                    <a:cubicBezTo>
                      <a:pt x="3879" y="796"/>
                      <a:pt x="3836" y="655"/>
                      <a:pt x="3820" y="514"/>
                    </a:cubicBezTo>
                    <a:cubicBezTo>
                      <a:pt x="3837" y="435"/>
                      <a:pt x="3849" y="354"/>
                      <a:pt x="3853" y="272"/>
                    </a:cubicBezTo>
                    <a:cubicBezTo>
                      <a:pt x="3854" y="250"/>
                      <a:pt x="3849" y="226"/>
                      <a:pt x="3840" y="206"/>
                    </a:cubicBezTo>
                    <a:cubicBezTo>
                      <a:pt x="3845" y="188"/>
                      <a:pt x="3851" y="171"/>
                      <a:pt x="3858" y="154"/>
                    </a:cubicBezTo>
                    <a:cubicBezTo>
                      <a:pt x="3874" y="119"/>
                      <a:pt x="3871" y="78"/>
                      <a:pt x="3853" y="44"/>
                    </a:cubicBezTo>
                    <a:lnTo>
                      <a:pt x="3381" y="38"/>
                    </a:lnTo>
                    <a:lnTo>
                      <a:pt x="3358" y="49"/>
                    </a:lnTo>
                    <a:cubicBezTo>
                      <a:pt x="3356" y="45"/>
                      <a:pt x="3354" y="41"/>
                      <a:pt x="3352" y="37"/>
                    </a:cubicBezTo>
                    <a:lnTo>
                      <a:pt x="3061" y="34"/>
                    </a:lnTo>
                    <a:cubicBezTo>
                      <a:pt x="2355" y="23"/>
                      <a:pt x="1649" y="11"/>
                      <a:pt x="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3"/>
              <p:cNvSpPr/>
              <p:nvPr/>
            </p:nvSpPr>
            <p:spPr>
              <a:xfrm>
                <a:off x="4213075" y="243400"/>
                <a:ext cx="297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03" extrusionOk="0">
                    <a:moveTo>
                      <a:pt x="0" y="1"/>
                    </a:moveTo>
                    <a:cubicBezTo>
                      <a:pt x="117" y="157"/>
                      <a:pt x="253" y="300"/>
                      <a:pt x="393" y="438"/>
                    </a:cubicBezTo>
                    <a:cubicBezTo>
                      <a:pt x="582" y="623"/>
                      <a:pt x="767" y="827"/>
                      <a:pt x="1028" y="899"/>
                    </a:cubicBezTo>
                    <a:cubicBezTo>
                      <a:pt x="1038" y="901"/>
                      <a:pt x="1047" y="903"/>
                      <a:pt x="1055" y="903"/>
                    </a:cubicBezTo>
                    <a:cubicBezTo>
                      <a:pt x="1129" y="903"/>
                      <a:pt x="1187" y="821"/>
                      <a:pt x="1182" y="752"/>
                    </a:cubicBezTo>
                    <a:cubicBezTo>
                      <a:pt x="1159" y="506"/>
                      <a:pt x="1132" y="257"/>
                      <a:pt x="1081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3"/>
              <p:cNvSpPr/>
              <p:nvPr/>
            </p:nvSpPr>
            <p:spPr>
              <a:xfrm>
                <a:off x="4187000" y="243050"/>
                <a:ext cx="307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499" extrusionOk="0">
                    <a:moveTo>
                      <a:pt x="82" y="1"/>
                    </a:moveTo>
                    <a:cubicBezTo>
                      <a:pt x="4" y="440"/>
                      <a:pt x="0" y="893"/>
                      <a:pt x="117" y="1328"/>
                    </a:cubicBezTo>
                    <a:cubicBezTo>
                      <a:pt x="180" y="1559"/>
                      <a:pt x="280" y="1780"/>
                      <a:pt x="413" y="1981"/>
                    </a:cubicBezTo>
                    <a:cubicBezTo>
                      <a:pt x="543" y="2177"/>
                      <a:pt x="720" y="2395"/>
                      <a:pt x="940" y="2489"/>
                    </a:cubicBezTo>
                    <a:cubicBezTo>
                      <a:pt x="957" y="2496"/>
                      <a:pt x="975" y="2499"/>
                      <a:pt x="993" y="2499"/>
                    </a:cubicBezTo>
                    <a:cubicBezTo>
                      <a:pt x="1057" y="2499"/>
                      <a:pt x="1121" y="2456"/>
                      <a:pt x="1126" y="2386"/>
                    </a:cubicBezTo>
                    <a:cubicBezTo>
                      <a:pt x="1182" y="1821"/>
                      <a:pt x="1229" y="1235"/>
                      <a:pt x="1069" y="681"/>
                    </a:cubicBezTo>
                    <a:cubicBezTo>
                      <a:pt x="998" y="433"/>
                      <a:pt x="876" y="212"/>
                      <a:pt x="723" y="9"/>
                    </a:cubicBez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3"/>
              <p:cNvSpPr/>
              <p:nvPr/>
            </p:nvSpPr>
            <p:spPr>
              <a:xfrm>
                <a:off x="3911775" y="239600"/>
                <a:ext cx="164875" cy="18647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7459" extrusionOk="0">
                    <a:moveTo>
                      <a:pt x="2720" y="1"/>
                    </a:moveTo>
                    <a:lnTo>
                      <a:pt x="2720" y="1"/>
                    </a:lnTo>
                    <a:cubicBezTo>
                      <a:pt x="2916" y="302"/>
                      <a:pt x="3221" y="519"/>
                      <a:pt x="3571" y="622"/>
                    </a:cubicBezTo>
                    <a:cubicBezTo>
                      <a:pt x="3737" y="671"/>
                      <a:pt x="3907" y="693"/>
                      <a:pt x="4077" y="693"/>
                    </a:cubicBezTo>
                    <a:cubicBezTo>
                      <a:pt x="4291" y="693"/>
                      <a:pt x="4506" y="658"/>
                      <a:pt x="4713" y="598"/>
                    </a:cubicBezTo>
                    <a:cubicBezTo>
                      <a:pt x="4723" y="607"/>
                      <a:pt x="4733" y="613"/>
                      <a:pt x="4744" y="617"/>
                    </a:cubicBezTo>
                    <a:cubicBezTo>
                      <a:pt x="4588" y="1121"/>
                      <a:pt x="4400" y="1615"/>
                      <a:pt x="4183" y="2096"/>
                    </a:cubicBezTo>
                    <a:cubicBezTo>
                      <a:pt x="4166" y="2084"/>
                      <a:pt x="4148" y="2075"/>
                      <a:pt x="4129" y="2065"/>
                    </a:cubicBezTo>
                    <a:cubicBezTo>
                      <a:pt x="4131" y="2025"/>
                      <a:pt x="4113" y="1985"/>
                      <a:pt x="4079" y="1961"/>
                    </a:cubicBezTo>
                    <a:cubicBezTo>
                      <a:pt x="3883" y="1808"/>
                      <a:pt x="3774" y="1580"/>
                      <a:pt x="3609" y="1398"/>
                    </a:cubicBezTo>
                    <a:cubicBezTo>
                      <a:pt x="3458" y="1231"/>
                      <a:pt x="3277" y="1092"/>
                      <a:pt x="3076" y="992"/>
                    </a:cubicBezTo>
                    <a:cubicBezTo>
                      <a:pt x="2818" y="863"/>
                      <a:pt x="2536" y="798"/>
                      <a:pt x="2253" y="798"/>
                    </a:cubicBezTo>
                    <a:cubicBezTo>
                      <a:pt x="2088" y="798"/>
                      <a:pt x="1922" y="820"/>
                      <a:pt x="1761" y="865"/>
                    </a:cubicBezTo>
                    <a:cubicBezTo>
                      <a:pt x="1686" y="885"/>
                      <a:pt x="1666" y="973"/>
                      <a:pt x="1683" y="1037"/>
                    </a:cubicBezTo>
                    <a:cubicBezTo>
                      <a:pt x="1874" y="1780"/>
                      <a:pt x="2536" y="2305"/>
                      <a:pt x="3304" y="2321"/>
                    </a:cubicBezTo>
                    <a:cubicBezTo>
                      <a:pt x="3315" y="2322"/>
                      <a:pt x="3326" y="2322"/>
                      <a:pt x="3337" y="2322"/>
                    </a:cubicBezTo>
                    <a:cubicBezTo>
                      <a:pt x="3447" y="2322"/>
                      <a:pt x="3557" y="2312"/>
                      <a:pt x="3665" y="2294"/>
                    </a:cubicBezTo>
                    <a:cubicBezTo>
                      <a:pt x="3726" y="2284"/>
                      <a:pt x="3797" y="2271"/>
                      <a:pt x="3866" y="2271"/>
                    </a:cubicBezTo>
                    <a:cubicBezTo>
                      <a:pt x="3942" y="2271"/>
                      <a:pt x="4015" y="2287"/>
                      <a:pt x="4068" y="2341"/>
                    </a:cubicBezTo>
                    <a:cubicBezTo>
                      <a:pt x="3938" y="2612"/>
                      <a:pt x="3797" y="2875"/>
                      <a:pt x="3645" y="3134"/>
                    </a:cubicBezTo>
                    <a:cubicBezTo>
                      <a:pt x="3588" y="3110"/>
                      <a:pt x="3527" y="3099"/>
                      <a:pt x="3465" y="3099"/>
                    </a:cubicBezTo>
                    <a:cubicBezTo>
                      <a:pt x="3462" y="3099"/>
                      <a:pt x="3459" y="3099"/>
                      <a:pt x="3457" y="3099"/>
                    </a:cubicBezTo>
                    <a:cubicBezTo>
                      <a:pt x="3451" y="3069"/>
                      <a:pt x="3434" y="3042"/>
                      <a:pt x="3411" y="3023"/>
                    </a:cubicBezTo>
                    <a:cubicBezTo>
                      <a:pt x="2947" y="2643"/>
                      <a:pt x="2365" y="2216"/>
                      <a:pt x="1754" y="2216"/>
                    </a:cubicBezTo>
                    <a:cubicBezTo>
                      <a:pt x="1587" y="2216"/>
                      <a:pt x="1418" y="2248"/>
                      <a:pt x="1249" y="2321"/>
                    </a:cubicBezTo>
                    <a:cubicBezTo>
                      <a:pt x="1708" y="2685"/>
                      <a:pt x="2159" y="3060"/>
                      <a:pt x="2599" y="3448"/>
                    </a:cubicBezTo>
                    <a:cubicBezTo>
                      <a:pt x="2689" y="3460"/>
                      <a:pt x="2780" y="3467"/>
                      <a:pt x="2871" y="3467"/>
                    </a:cubicBezTo>
                    <a:cubicBezTo>
                      <a:pt x="2884" y="3467"/>
                      <a:pt x="2897" y="3467"/>
                      <a:pt x="2910" y="3466"/>
                    </a:cubicBezTo>
                    <a:cubicBezTo>
                      <a:pt x="3020" y="3462"/>
                      <a:pt x="3128" y="3444"/>
                      <a:pt x="3233" y="3412"/>
                    </a:cubicBezTo>
                    <a:cubicBezTo>
                      <a:pt x="3296" y="3394"/>
                      <a:pt x="3385" y="3357"/>
                      <a:pt x="3463" y="3357"/>
                    </a:cubicBezTo>
                    <a:cubicBezTo>
                      <a:pt x="3479" y="3357"/>
                      <a:pt x="3494" y="3359"/>
                      <a:pt x="3508" y="3362"/>
                    </a:cubicBezTo>
                    <a:cubicBezTo>
                      <a:pt x="3362" y="3595"/>
                      <a:pt x="3207" y="3822"/>
                      <a:pt x="3042" y="4043"/>
                    </a:cubicBezTo>
                    <a:cubicBezTo>
                      <a:pt x="2979" y="4103"/>
                      <a:pt x="2896" y="4145"/>
                      <a:pt x="2818" y="4181"/>
                    </a:cubicBezTo>
                    <a:lnTo>
                      <a:pt x="2774" y="4201"/>
                    </a:lnTo>
                    <a:cubicBezTo>
                      <a:pt x="2761" y="4171"/>
                      <a:pt x="2738" y="4148"/>
                      <a:pt x="2708" y="4135"/>
                    </a:cubicBezTo>
                    <a:cubicBezTo>
                      <a:pt x="2479" y="4027"/>
                      <a:pt x="2242" y="3918"/>
                      <a:pt x="1998" y="3841"/>
                    </a:cubicBezTo>
                    <a:cubicBezTo>
                      <a:pt x="1437" y="4026"/>
                      <a:pt x="889" y="4250"/>
                      <a:pt x="360" y="4512"/>
                    </a:cubicBezTo>
                    <a:cubicBezTo>
                      <a:pt x="763" y="4678"/>
                      <a:pt x="1195" y="4844"/>
                      <a:pt x="1635" y="4844"/>
                    </a:cubicBezTo>
                    <a:cubicBezTo>
                      <a:pt x="1716" y="4844"/>
                      <a:pt x="1798" y="4839"/>
                      <a:pt x="1880" y="4826"/>
                    </a:cubicBezTo>
                    <a:cubicBezTo>
                      <a:pt x="2143" y="4787"/>
                      <a:pt x="2383" y="4674"/>
                      <a:pt x="2622" y="4565"/>
                    </a:cubicBezTo>
                    <a:lnTo>
                      <a:pt x="2622" y="4565"/>
                    </a:lnTo>
                    <a:cubicBezTo>
                      <a:pt x="2420" y="4798"/>
                      <a:pt x="2206" y="5020"/>
                      <a:pt x="1981" y="5230"/>
                    </a:cubicBezTo>
                    <a:cubicBezTo>
                      <a:pt x="1765" y="5325"/>
                      <a:pt x="1529" y="5356"/>
                      <a:pt x="1305" y="5425"/>
                    </a:cubicBezTo>
                    <a:cubicBezTo>
                      <a:pt x="820" y="5575"/>
                      <a:pt x="375" y="5830"/>
                      <a:pt x="0" y="6172"/>
                    </a:cubicBezTo>
                    <a:lnTo>
                      <a:pt x="1166" y="6948"/>
                    </a:lnTo>
                    <a:cubicBezTo>
                      <a:pt x="1219" y="6926"/>
                      <a:pt x="1271" y="6900"/>
                      <a:pt x="1321" y="6873"/>
                    </a:cubicBezTo>
                    <a:cubicBezTo>
                      <a:pt x="1869" y="6566"/>
                      <a:pt x="2222" y="5967"/>
                      <a:pt x="2332" y="5360"/>
                    </a:cubicBezTo>
                    <a:cubicBezTo>
                      <a:pt x="2338" y="5330"/>
                      <a:pt x="2333" y="5298"/>
                      <a:pt x="2317" y="5272"/>
                    </a:cubicBezTo>
                    <a:cubicBezTo>
                      <a:pt x="2546" y="5046"/>
                      <a:pt x="2763" y="4809"/>
                      <a:pt x="2967" y="4560"/>
                    </a:cubicBezTo>
                    <a:cubicBezTo>
                      <a:pt x="2967" y="4585"/>
                      <a:pt x="2968" y="4609"/>
                      <a:pt x="2970" y="4634"/>
                    </a:cubicBezTo>
                    <a:cubicBezTo>
                      <a:pt x="2924" y="4824"/>
                      <a:pt x="2845" y="5004"/>
                      <a:pt x="2771" y="5187"/>
                    </a:cubicBezTo>
                    <a:cubicBezTo>
                      <a:pt x="2668" y="5439"/>
                      <a:pt x="2587" y="5700"/>
                      <a:pt x="2546" y="5970"/>
                    </a:cubicBezTo>
                    <a:cubicBezTo>
                      <a:pt x="2506" y="6232"/>
                      <a:pt x="2499" y="6498"/>
                      <a:pt x="2524" y="6761"/>
                    </a:cubicBezTo>
                    <a:cubicBezTo>
                      <a:pt x="2548" y="7004"/>
                      <a:pt x="2588" y="7270"/>
                      <a:pt x="2793" y="7429"/>
                    </a:cubicBezTo>
                    <a:cubicBezTo>
                      <a:pt x="2820" y="7449"/>
                      <a:pt x="2849" y="7459"/>
                      <a:pt x="2876" y="7459"/>
                    </a:cubicBezTo>
                    <a:cubicBezTo>
                      <a:pt x="2926" y="7459"/>
                      <a:pt x="2972" y="7429"/>
                      <a:pt x="3001" y="7380"/>
                    </a:cubicBezTo>
                    <a:cubicBezTo>
                      <a:pt x="3411" y="6688"/>
                      <a:pt x="3529" y="5861"/>
                      <a:pt x="3329" y="5081"/>
                    </a:cubicBezTo>
                    <a:cubicBezTo>
                      <a:pt x="3296" y="4949"/>
                      <a:pt x="3254" y="4807"/>
                      <a:pt x="3238" y="4666"/>
                    </a:cubicBezTo>
                    <a:cubicBezTo>
                      <a:pt x="3255" y="4587"/>
                      <a:pt x="3266" y="4506"/>
                      <a:pt x="3271" y="4425"/>
                    </a:cubicBezTo>
                    <a:cubicBezTo>
                      <a:pt x="3272" y="4403"/>
                      <a:pt x="3268" y="4380"/>
                      <a:pt x="3257" y="4360"/>
                    </a:cubicBezTo>
                    <a:cubicBezTo>
                      <a:pt x="3262" y="4343"/>
                      <a:pt x="3269" y="4324"/>
                      <a:pt x="3275" y="4307"/>
                    </a:cubicBezTo>
                    <a:cubicBezTo>
                      <a:pt x="3292" y="4269"/>
                      <a:pt x="3289" y="4223"/>
                      <a:pt x="3265" y="4188"/>
                    </a:cubicBezTo>
                    <a:cubicBezTo>
                      <a:pt x="3293" y="4158"/>
                      <a:pt x="3319" y="4123"/>
                      <a:pt x="3340" y="4087"/>
                    </a:cubicBezTo>
                    <a:cubicBezTo>
                      <a:pt x="3346" y="4079"/>
                      <a:pt x="3350" y="4068"/>
                      <a:pt x="3354" y="4059"/>
                    </a:cubicBezTo>
                    <a:cubicBezTo>
                      <a:pt x="3444" y="3933"/>
                      <a:pt x="3531" y="3807"/>
                      <a:pt x="3615" y="3678"/>
                    </a:cubicBezTo>
                    <a:cubicBezTo>
                      <a:pt x="3662" y="3764"/>
                      <a:pt x="3714" y="3846"/>
                      <a:pt x="3773" y="3925"/>
                    </a:cubicBezTo>
                    <a:cubicBezTo>
                      <a:pt x="3766" y="3936"/>
                      <a:pt x="3762" y="3948"/>
                      <a:pt x="3759" y="3961"/>
                    </a:cubicBezTo>
                    <a:cubicBezTo>
                      <a:pt x="3633" y="4475"/>
                      <a:pt x="3603" y="5014"/>
                      <a:pt x="3743" y="5530"/>
                    </a:cubicBezTo>
                    <a:cubicBezTo>
                      <a:pt x="3805" y="5763"/>
                      <a:pt x="3904" y="5983"/>
                      <a:pt x="4037" y="6184"/>
                    </a:cubicBezTo>
                    <a:cubicBezTo>
                      <a:pt x="4167" y="6380"/>
                      <a:pt x="4344" y="6597"/>
                      <a:pt x="4566" y="6691"/>
                    </a:cubicBezTo>
                    <a:cubicBezTo>
                      <a:pt x="4582" y="6698"/>
                      <a:pt x="4600" y="6702"/>
                      <a:pt x="4618" y="6702"/>
                    </a:cubicBezTo>
                    <a:cubicBezTo>
                      <a:pt x="4682" y="6702"/>
                      <a:pt x="4745" y="6659"/>
                      <a:pt x="4752" y="6589"/>
                    </a:cubicBezTo>
                    <a:cubicBezTo>
                      <a:pt x="4806" y="6023"/>
                      <a:pt x="4854" y="5438"/>
                      <a:pt x="4693" y="4884"/>
                    </a:cubicBezTo>
                    <a:cubicBezTo>
                      <a:pt x="4613" y="4608"/>
                      <a:pt x="4473" y="4365"/>
                      <a:pt x="4295" y="4144"/>
                    </a:cubicBezTo>
                    <a:cubicBezTo>
                      <a:pt x="4106" y="3910"/>
                      <a:pt x="3892" y="3692"/>
                      <a:pt x="3786" y="3406"/>
                    </a:cubicBezTo>
                    <a:cubicBezTo>
                      <a:pt x="3955" y="3133"/>
                      <a:pt x="4112" y="2852"/>
                      <a:pt x="4255" y="2564"/>
                    </a:cubicBezTo>
                    <a:cubicBezTo>
                      <a:pt x="4264" y="2579"/>
                      <a:pt x="4273" y="2593"/>
                      <a:pt x="4283" y="2607"/>
                    </a:cubicBezTo>
                    <a:cubicBezTo>
                      <a:pt x="4261" y="2633"/>
                      <a:pt x="4249" y="2666"/>
                      <a:pt x="4251" y="2700"/>
                    </a:cubicBezTo>
                    <a:cubicBezTo>
                      <a:pt x="4267" y="3199"/>
                      <a:pt x="4312" y="3684"/>
                      <a:pt x="4594" y="4112"/>
                    </a:cubicBezTo>
                    <a:cubicBezTo>
                      <a:pt x="4725" y="4312"/>
                      <a:pt x="4891" y="4487"/>
                      <a:pt x="5060" y="4654"/>
                    </a:cubicBezTo>
                    <a:cubicBezTo>
                      <a:pt x="5248" y="4839"/>
                      <a:pt x="5434" y="5043"/>
                      <a:pt x="5696" y="5115"/>
                    </a:cubicBezTo>
                    <a:cubicBezTo>
                      <a:pt x="5705" y="5118"/>
                      <a:pt x="5714" y="5119"/>
                      <a:pt x="5723" y="5119"/>
                    </a:cubicBezTo>
                    <a:cubicBezTo>
                      <a:pt x="5797" y="5119"/>
                      <a:pt x="5855" y="5037"/>
                      <a:pt x="5849" y="4969"/>
                    </a:cubicBezTo>
                    <a:cubicBezTo>
                      <a:pt x="5801" y="4436"/>
                      <a:pt x="5724" y="3895"/>
                      <a:pt x="5454" y="3423"/>
                    </a:cubicBezTo>
                    <a:cubicBezTo>
                      <a:pt x="5334" y="3212"/>
                      <a:pt x="5174" y="3027"/>
                      <a:pt x="4981" y="2879"/>
                    </a:cubicBezTo>
                    <a:cubicBezTo>
                      <a:pt x="4791" y="2731"/>
                      <a:pt x="4556" y="2602"/>
                      <a:pt x="4454" y="2372"/>
                    </a:cubicBezTo>
                    <a:cubicBezTo>
                      <a:pt x="4441" y="2341"/>
                      <a:pt x="4415" y="2314"/>
                      <a:pt x="4383" y="2301"/>
                    </a:cubicBezTo>
                    <a:cubicBezTo>
                      <a:pt x="4612" y="1812"/>
                      <a:pt x="4810" y="1308"/>
                      <a:pt x="4974" y="793"/>
                    </a:cubicBezTo>
                    <a:cubicBezTo>
                      <a:pt x="5104" y="1238"/>
                      <a:pt x="4993" y="1727"/>
                      <a:pt x="5187" y="2161"/>
                    </a:cubicBezTo>
                    <a:cubicBezTo>
                      <a:pt x="5409" y="2663"/>
                      <a:pt x="5895" y="3047"/>
                      <a:pt x="6391" y="3254"/>
                    </a:cubicBezTo>
                    <a:cubicBezTo>
                      <a:pt x="6407" y="3260"/>
                      <a:pt x="6424" y="3264"/>
                      <a:pt x="6442" y="3264"/>
                    </a:cubicBezTo>
                    <a:cubicBezTo>
                      <a:pt x="6518" y="3264"/>
                      <a:pt x="6594" y="3202"/>
                      <a:pt x="6579" y="3118"/>
                    </a:cubicBezTo>
                    <a:cubicBezTo>
                      <a:pt x="6481" y="2586"/>
                      <a:pt x="6382" y="2046"/>
                      <a:pt x="6122" y="1567"/>
                    </a:cubicBezTo>
                    <a:cubicBezTo>
                      <a:pt x="6009" y="1352"/>
                      <a:pt x="5862" y="1157"/>
                      <a:pt x="5686" y="990"/>
                    </a:cubicBezTo>
                    <a:cubicBezTo>
                      <a:pt x="5520" y="835"/>
                      <a:pt x="5249" y="728"/>
                      <a:pt x="5159" y="508"/>
                    </a:cubicBezTo>
                    <a:cubicBezTo>
                      <a:pt x="5146" y="473"/>
                      <a:pt x="5118" y="445"/>
                      <a:pt x="5083" y="432"/>
                    </a:cubicBezTo>
                    <a:cubicBezTo>
                      <a:pt x="5121" y="304"/>
                      <a:pt x="5156" y="175"/>
                      <a:pt x="5190" y="45"/>
                    </a:cubicBezTo>
                    <a:lnTo>
                      <a:pt x="4911" y="41"/>
                    </a:lnTo>
                    <a:cubicBezTo>
                      <a:pt x="4891" y="119"/>
                      <a:pt x="4869" y="197"/>
                      <a:pt x="4847" y="275"/>
                    </a:cubicBezTo>
                    <a:cubicBezTo>
                      <a:pt x="4841" y="277"/>
                      <a:pt x="4835" y="278"/>
                      <a:pt x="4828" y="280"/>
                    </a:cubicBezTo>
                    <a:cubicBezTo>
                      <a:pt x="4824" y="282"/>
                      <a:pt x="4821" y="283"/>
                      <a:pt x="4817" y="284"/>
                    </a:cubicBezTo>
                    <a:cubicBezTo>
                      <a:pt x="4747" y="195"/>
                      <a:pt x="4671" y="111"/>
                      <a:pt x="4587" y="35"/>
                    </a:cubicBezTo>
                    <a:cubicBezTo>
                      <a:pt x="3965" y="24"/>
                      <a:pt x="3342" y="12"/>
                      <a:pt x="2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3"/>
              <p:cNvSpPr/>
              <p:nvPr/>
            </p:nvSpPr>
            <p:spPr>
              <a:xfrm>
                <a:off x="4263150" y="244450"/>
                <a:ext cx="95575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672" extrusionOk="0">
                    <a:moveTo>
                      <a:pt x="1287" y="0"/>
                    </a:moveTo>
                    <a:cubicBezTo>
                      <a:pt x="1194" y="13"/>
                      <a:pt x="1104" y="33"/>
                      <a:pt x="1015" y="62"/>
                    </a:cubicBezTo>
                    <a:cubicBezTo>
                      <a:pt x="618" y="188"/>
                      <a:pt x="286" y="474"/>
                      <a:pt x="166" y="879"/>
                    </a:cubicBezTo>
                    <a:cubicBezTo>
                      <a:pt x="146" y="947"/>
                      <a:pt x="211" y="1024"/>
                      <a:pt x="276" y="1033"/>
                    </a:cubicBezTo>
                    <a:cubicBezTo>
                      <a:pt x="543" y="1071"/>
                      <a:pt x="822" y="1109"/>
                      <a:pt x="1098" y="1109"/>
                    </a:cubicBezTo>
                    <a:cubicBezTo>
                      <a:pt x="1366" y="1109"/>
                      <a:pt x="1631" y="1073"/>
                      <a:pt x="1880" y="968"/>
                    </a:cubicBezTo>
                    <a:cubicBezTo>
                      <a:pt x="2124" y="863"/>
                      <a:pt x="2329" y="695"/>
                      <a:pt x="2533" y="529"/>
                    </a:cubicBezTo>
                    <a:lnTo>
                      <a:pt x="2533" y="529"/>
                    </a:lnTo>
                    <a:cubicBezTo>
                      <a:pt x="2396" y="806"/>
                      <a:pt x="2244" y="1074"/>
                      <a:pt x="2077" y="1333"/>
                    </a:cubicBezTo>
                    <a:cubicBezTo>
                      <a:pt x="1892" y="1479"/>
                      <a:pt x="1671" y="1568"/>
                      <a:pt x="1470" y="1690"/>
                    </a:cubicBezTo>
                    <a:cubicBezTo>
                      <a:pt x="798" y="2104"/>
                      <a:pt x="289" y="2737"/>
                      <a:pt x="26" y="3482"/>
                    </a:cubicBezTo>
                    <a:cubicBezTo>
                      <a:pt x="0" y="3552"/>
                      <a:pt x="29" y="3666"/>
                      <a:pt x="124" y="3670"/>
                    </a:cubicBezTo>
                    <a:cubicBezTo>
                      <a:pt x="143" y="3671"/>
                      <a:pt x="163" y="3671"/>
                      <a:pt x="183" y="3671"/>
                    </a:cubicBezTo>
                    <a:cubicBezTo>
                      <a:pt x="482" y="3671"/>
                      <a:pt x="771" y="3590"/>
                      <a:pt x="1057" y="3507"/>
                    </a:cubicBezTo>
                    <a:cubicBezTo>
                      <a:pt x="1352" y="3423"/>
                      <a:pt x="1623" y="3302"/>
                      <a:pt x="1846" y="3089"/>
                    </a:cubicBezTo>
                    <a:cubicBezTo>
                      <a:pt x="2300" y="2655"/>
                      <a:pt x="2494" y="1988"/>
                      <a:pt x="2448" y="1374"/>
                    </a:cubicBezTo>
                    <a:cubicBezTo>
                      <a:pt x="2447" y="1343"/>
                      <a:pt x="2434" y="1313"/>
                      <a:pt x="2412" y="1292"/>
                    </a:cubicBezTo>
                    <a:cubicBezTo>
                      <a:pt x="2576" y="1016"/>
                      <a:pt x="2727" y="733"/>
                      <a:pt x="2863" y="441"/>
                    </a:cubicBezTo>
                    <a:cubicBezTo>
                      <a:pt x="2870" y="465"/>
                      <a:pt x="2877" y="488"/>
                      <a:pt x="2885" y="511"/>
                    </a:cubicBezTo>
                    <a:cubicBezTo>
                      <a:pt x="2888" y="706"/>
                      <a:pt x="2857" y="899"/>
                      <a:pt x="2831" y="1096"/>
                    </a:cubicBezTo>
                    <a:cubicBezTo>
                      <a:pt x="2793" y="1366"/>
                      <a:pt x="2780" y="1639"/>
                      <a:pt x="2807" y="1912"/>
                    </a:cubicBezTo>
                    <a:cubicBezTo>
                      <a:pt x="2833" y="2175"/>
                      <a:pt x="2892" y="2434"/>
                      <a:pt x="2982" y="2682"/>
                    </a:cubicBezTo>
                    <a:cubicBezTo>
                      <a:pt x="3065" y="2912"/>
                      <a:pt x="3171" y="3160"/>
                      <a:pt x="3409" y="3263"/>
                    </a:cubicBezTo>
                    <a:cubicBezTo>
                      <a:pt x="3428" y="3271"/>
                      <a:pt x="3448" y="3275"/>
                      <a:pt x="3466" y="3275"/>
                    </a:cubicBezTo>
                    <a:cubicBezTo>
                      <a:pt x="3528" y="3275"/>
                      <a:pt x="3578" y="3229"/>
                      <a:pt x="3598" y="3164"/>
                    </a:cubicBezTo>
                    <a:cubicBezTo>
                      <a:pt x="3822" y="2391"/>
                      <a:pt x="3732" y="1562"/>
                      <a:pt x="3345" y="856"/>
                    </a:cubicBezTo>
                    <a:cubicBezTo>
                      <a:pt x="3279" y="735"/>
                      <a:pt x="3204" y="609"/>
                      <a:pt x="3154" y="477"/>
                    </a:cubicBezTo>
                    <a:cubicBezTo>
                      <a:pt x="3151" y="396"/>
                      <a:pt x="3141" y="315"/>
                      <a:pt x="3125" y="235"/>
                    </a:cubicBezTo>
                    <a:cubicBezTo>
                      <a:pt x="3121" y="212"/>
                      <a:pt x="3110" y="190"/>
                      <a:pt x="3096" y="173"/>
                    </a:cubicBezTo>
                    <a:cubicBezTo>
                      <a:pt x="3097" y="155"/>
                      <a:pt x="3098" y="137"/>
                      <a:pt x="3101" y="119"/>
                    </a:cubicBezTo>
                    <a:cubicBezTo>
                      <a:pt x="3106" y="84"/>
                      <a:pt x="3097" y="48"/>
                      <a:pt x="3075" y="20"/>
                    </a:cubicBezTo>
                    <a:lnTo>
                      <a:pt x="2733" y="17"/>
                    </a:lnTo>
                    <a:cubicBezTo>
                      <a:pt x="2699" y="50"/>
                      <a:pt x="2663" y="81"/>
                      <a:pt x="2627" y="110"/>
                    </a:cubicBezTo>
                    <a:cubicBezTo>
                      <a:pt x="2616" y="120"/>
                      <a:pt x="2603" y="130"/>
                      <a:pt x="2590" y="140"/>
                    </a:cubicBezTo>
                    <a:cubicBezTo>
                      <a:pt x="2570" y="115"/>
                      <a:pt x="2541" y="97"/>
                      <a:pt x="2509" y="91"/>
                    </a:cubicBezTo>
                    <a:cubicBezTo>
                      <a:pt x="2345" y="61"/>
                      <a:pt x="2177" y="30"/>
                      <a:pt x="2009" y="7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3"/>
              <p:cNvSpPr/>
              <p:nvPr/>
            </p:nvSpPr>
            <p:spPr>
              <a:xfrm>
                <a:off x="4350700" y="245050"/>
                <a:ext cx="4022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20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" y="407"/>
                      <a:pt x="151" y="804"/>
                      <a:pt x="354" y="1163"/>
                    </a:cubicBezTo>
                    <a:cubicBezTo>
                      <a:pt x="474" y="1373"/>
                      <a:pt x="625" y="1562"/>
                      <a:pt x="803" y="1724"/>
                    </a:cubicBezTo>
                    <a:cubicBezTo>
                      <a:pt x="977" y="1881"/>
                      <a:pt x="1203" y="2048"/>
                      <a:pt x="1441" y="2083"/>
                    </a:cubicBezTo>
                    <a:cubicBezTo>
                      <a:pt x="1448" y="2084"/>
                      <a:pt x="1454" y="2085"/>
                      <a:pt x="1461" y="2085"/>
                    </a:cubicBezTo>
                    <a:cubicBezTo>
                      <a:pt x="1535" y="2085"/>
                      <a:pt x="1609" y="2020"/>
                      <a:pt x="1596" y="1939"/>
                    </a:cubicBezTo>
                    <a:cubicBezTo>
                      <a:pt x="1509" y="1376"/>
                      <a:pt x="1410" y="797"/>
                      <a:pt x="1116" y="300"/>
                    </a:cubicBezTo>
                    <a:cubicBezTo>
                      <a:pt x="1055" y="197"/>
                      <a:pt x="984" y="99"/>
                      <a:pt x="903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3"/>
              <p:cNvSpPr/>
              <p:nvPr/>
            </p:nvSpPr>
            <p:spPr>
              <a:xfrm>
                <a:off x="4387275" y="245425"/>
                <a:ext cx="204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2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3" y="125"/>
                      <a:pt x="429" y="257"/>
                      <a:pt x="681" y="261"/>
                    </a:cubicBezTo>
                    <a:cubicBezTo>
                      <a:pt x="682" y="261"/>
                      <a:pt x="683" y="261"/>
                      <a:pt x="683" y="261"/>
                    </a:cubicBezTo>
                    <a:cubicBezTo>
                      <a:pt x="771" y="261"/>
                      <a:pt x="819" y="154"/>
                      <a:pt x="793" y="81"/>
                    </a:cubicBezTo>
                    <a:cubicBezTo>
                      <a:pt x="784" y="57"/>
                      <a:pt x="775" y="32"/>
                      <a:pt x="767" y="8"/>
                    </a:cubicBezTo>
                    <a:cubicBezTo>
                      <a:pt x="511" y="5"/>
                      <a:pt x="256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3"/>
              <p:cNvSpPr/>
              <p:nvPr/>
            </p:nvSpPr>
            <p:spPr>
              <a:xfrm>
                <a:off x="4549900" y="537375"/>
                <a:ext cx="216050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8642" h="4909" extrusionOk="0">
                    <a:moveTo>
                      <a:pt x="4199" y="1"/>
                    </a:moveTo>
                    <a:cubicBezTo>
                      <a:pt x="4166" y="1"/>
                      <a:pt x="4133" y="13"/>
                      <a:pt x="4109" y="41"/>
                    </a:cubicBezTo>
                    <a:cubicBezTo>
                      <a:pt x="3730" y="465"/>
                      <a:pt x="3346" y="909"/>
                      <a:pt x="3148" y="1450"/>
                    </a:cubicBezTo>
                    <a:cubicBezTo>
                      <a:pt x="3050" y="1719"/>
                      <a:pt x="3019" y="1999"/>
                      <a:pt x="3033" y="2284"/>
                    </a:cubicBezTo>
                    <a:cubicBezTo>
                      <a:pt x="3046" y="2583"/>
                      <a:pt x="3090" y="2886"/>
                      <a:pt x="3006" y="3179"/>
                    </a:cubicBezTo>
                    <a:cubicBezTo>
                      <a:pt x="2710" y="3300"/>
                      <a:pt x="2417" y="3434"/>
                      <a:pt x="2130" y="3582"/>
                    </a:cubicBezTo>
                    <a:cubicBezTo>
                      <a:pt x="2132" y="3565"/>
                      <a:pt x="2134" y="3547"/>
                      <a:pt x="2135" y="3530"/>
                    </a:cubicBezTo>
                    <a:cubicBezTo>
                      <a:pt x="2168" y="3522"/>
                      <a:pt x="2196" y="3502"/>
                      <a:pt x="2214" y="3474"/>
                    </a:cubicBezTo>
                    <a:cubicBezTo>
                      <a:pt x="2497" y="3062"/>
                      <a:pt x="2746" y="2643"/>
                      <a:pt x="2773" y="2132"/>
                    </a:cubicBezTo>
                    <a:cubicBezTo>
                      <a:pt x="2784" y="1893"/>
                      <a:pt x="2754" y="1653"/>
                      <a:pt x="2716" y="1420"/>
                    </a:cubicBezTo>
                    <a:cubicBezTo>
                      <a:pt x="2674" y="1159"/>
                      <a:pt x="2645" y="885"/>
                      <a:pt x="2477" y="672"/>
                    </a:cubicBezTo>
                    <a:cubicBezTo>
                      <a:pt x="2455" y="644"/>
                      <a:pt x="2423" y="633"/>
                      <a:pt x="2391" y="633"/>
                    </a:cubicBezTo>
                    <a:cubicBezTo>
                      <a:pt x="2342" y="633"/>
                      <a:pt x="2291" y="660"/>
                      <a:pt x="2266" y="700"/>
                    </a:cubicBezTo>
                    <a:cubicBezTo>
                      <a:pt x="1990" y="1158"/>
                      <a:pt x="1733" y="1640"/>
                      <a:pt x="1671" y="2180"/>
                    </a:cubicBezTo>
                    <a:cubicBezTo>
                      <a:pt x="1643" y="2421"/>
                      <a:pt x="1664" y="2666"/>
                      <a:pt x="1731" y="2898"/>
                    </a:cubicBezTo>
                    <a:cubicBezTo>
                      <a:pt x="1798" y="3130"/>
                      <a:pt x="1910" y="3373"/>
                      <a:pt x="1857" y="3618"/>
                    </a:cubicBezTo>
                    <a:cubicBezTo>
                      <a:pt x="1849" y="3652"/>
                      <a:pt x="1855" y="3688"/>
                      <a:pt x="1873" y="3718"/>
                    </a:cubicBezTo>
                    <a:cubicBezTo>
                      <a:pt x="1399" y="3977"/>
                      <a:pt x="942" y="4267"/>
                      <a:pt x="505" y="4587"/>
                    </a:cubicBezTo>
                    <a:cubicBezTo>
                      <a:pt x="663" y="4150"/>
                      <a:pt x="1041" y="3821"/>
                      <a:pt x="1143" y="3358"/>
                    </a:cubicBezTo>
                    <a:cubicBezTo>
                      <a:pt x="1260" y="2821"/>
                      <a:pt x="1095" y="2224"/>
                      <a:pt x="816" y="1763"/>
                    </a:cubicBezTo>
                    <a:cubicBezTo>
                      <a:pt x="790" y="1721"/>
                      <a:pt x="741" y="1697"/>
                      <a:pt x="693" y="1697"/>
                    </a:cubicBezTo>
                    <a:cubicBezTo>
                      <a:pt x="649" y="1697"/>
                      <a:pt x="606" y="1717"/>
                      <a:pt x="585" y="1763"/>
                    </a:cubicBezTo>
                    <a:cubicBezTo>
                      <a:pt x="348" y="2249"/>
                      <a:pt x="110" y="2744"/>
                      <a:pt x="36" y="3284"/>
                    </a:cubicBezTo>
                    <a:cubicBezTo>
                      <a:pt x="1" y="3525"/>
                      <a:pt x="5" y="3768"/>
                      <a:pt x="48" y="4006"/>
                    </a:cubicBezTo>
                    <a:cubicBezTo>
                      <a:pt x="90" y="4229"/>
                      <a:pt x="245" y="4477"/>
                      <a:pt x="188" y="4708"/>
                    </a:cubicBezTo>
                    <a:cubicBezTo>
                      <a:pt x="177" y="4743"/>
                      <a:pt x="184" y="4782"/>
                      <a:pt x="205" y="4812"/>
                    </a:cubicBezTo>
                    <a:cubicBezTo>
                      <a:pt x="164" y="4844"/>
                      <a:pt x="123" y="4876"/>
                      <a:pt x="83" y="4909"/>
                    </a:cubicBezTo>
                    <a:lnTo>
                      <a:pt x="603" y="4897"/>
                    </a:lnTo>
                    <a:lnTo>
                      <a:pt x="600" y="4896"/>
                    </a:lnTo>
                    <a:cubicBezTo>
                      <a:pt x="598" y="4884"/>
                      <a:pt x="593" y="4874"/>
                      <a:pt x="587" y="4863"/>
                    </a:cubicBezTo>
                    <a:cubicBezTo>
                      <a:pt x="1011" y="4548"/>
                      <a:pt x="1454" y="4261"/>
                      <a:pt x="1913" y="4001"/>
                    </a:cubicBezTo>
                    <a:cubicBezTo>
                      <a:pt x="1921" y="4021"/>
                      <a:pt x="1929" y="4040"/>
                      <a:pt x="1939" y="4058"/>
                    </a:cubicBezTo>
                    <a:cubicBezTo>
                      <a:pt x="1912" y="4090"/>
                      <a:pt x="1905" y="4133"/>
                      <a:pt x="1918" y="4171"/>
                    </a:cubicBezTo>
                    <a:cubicBezTo>
                      <a:pt x="1982" y="4400"/>
                      <a:pt x="1944" y="4636"/>
                      <a:pt x="1961" y="4867"/>
                    </a:cubicBezTo>
                    <a:cubicBezTo>
                      <a:pt x="2373" y="4859"/>
                      <a:pt x="2784" y="4849"/>
                      <a:pt x="3197" y="4840"/>
                    </a:cubicBezTo>
                    <a:cubicBezTo>
                      <a:pt x="3083" y="4646"/>
                      <a:pt x="2933" y="4476"/>
                      <a:pt x="2755" y="4339"/>
                    </a:cubicBezTo>
                    <a:cubicBezTo>
                      <a:pt x="2659" y="4267"/>
                      <a:pt x="2556" y="4202"/>
                      <a:pt x="2447" y="4148"/>
                    </a:cubicBezTo>
                    <a:cubicBezTo>
                      <a:pt x="2331" y="4088"/>
                      <a:pt x="2172" y="4015"/>
                      <a:pt x="2149" y="3872"/>
                    </a:cubicBezTo>
                    <a:cubicBezTo>
                      <a:pt x="2415" y="3731"/>
                      <a:pt x="2684" y="3601"/>
                      <a:pt x="2960" y="3482"/>
                    </a:cubicBezTo>
                    <a:cubicBezTo>
                      <a:pt x="2994" y="3536"/>
                      <a:pt x="3038" y="3584"/>
                      <a:pt x="3091" y="3621"/>
                    </a:cubicBezTo>
                    <a:cubicBezTo>
                      <a:pt x="3078" y="3649"/>
                      <a:pt x="3076" y="3680"/>
                      <a:pt x="3084" y="3710"/>
                    </a:cubicBezTo>
                    <a:cubicBezTo>
                      <a:pt x="3179" y="4077"/>
                      <a:pt x="3300" y="4489"/>
                      <a:pt x="3502" y="4832"/>
                    </a:cubicBezTo>
                    <a:cubicBezTo>
                      <a:pt x="3871" y="4824"/>
                      <a:pt x="4240" y="4814"/>
                      <a:pt x="4608" y="4806"/>
                    </a:cubicBezTo>
                    <a:cubicBezTo>
                      <a:pt x="4539" y="4569"/>
                      <a:pt x="4413" y="4345"/>
                      <a:pt x="4257" y="4147"/>
                    </a:cubicBezTo>
                    <a:cubicBezTo>
                      <a:pt x="4109" y="3959"/>
                      <a:pt x="3943" y="3782"/>
                      <a:pt x="3748" y="3647"/>
                    </a:cubicBezTo>
                    <a:cubicBezTo>
                      <a:pt x="3657" y="3585"/>
                      <a:pt x="3559" y="3536"/>
                      <a:pt x="3456" y="3500"/>
                    </a:cubicBezTo>
                    <a:cubicBezTo>
                      <a:pt x="3383" y="3474"/>
                      <a:pt x="3263" y="3445"/>
                      <a:pt x="3205" y="3379"/>
                    </a:cubicBezTo>
                    <a:cubicBezTo>
                      <a:pt x="3459" y="3277"/>
                      <a:pt x="3719" y="3184"/>
                      <a:pt x="3981" y="3104"/>
                    </a:cubicBezTo>
                    <a:cubicBezTo>
                      <a:pt x="4002" y="3101"/>
                      <a:pt x="4022" y="3100"/>
                      <a:pt x="4042" y="3100"/>
                    </a:cubicBezTo>
                    <a:cubicBezTo>
                      <a:pt x="4110" y="3100"/>
                      <a:pt x="4179" y="3113"/>
                      <a:pt x="4244" y="3125"/>
                    </a:cubicBezTo>
                    <a:cubicBezTo>
                      <a:pt x="4260" y="3128"/>
                      <a:pt x="4276" y="3131"/>
                      <a:pt x="4292" y="3134"/>
                    </a:cubicBezTo>
                    <a:cubicBezTo>
                      <a:pt x="4284" y="3166"/>
                      <a:pt x="4289" y="3199"/>
                      <a:pt x="4306" y="3227"/>
                    </a:cubicBezTo>
                    <a:cubicBezTo>
                      <a:pt x="4545" y="3664"/>
                      <a:pt x="4802" y="4124"/>
                      <a:pt x="5231" y="4402"/>
                    </a:cubicBezTo>
                    <a:cubicBezTo>
                      <a:pt x="5451" y="4544"/>
                      <a:pt x="5705" y="4627"/>
                      <a:pt x="5960" y="4627"/>
                    </a:cubicBezTo>
                    <a:cubicBezTo>
                      <a:pt x="6108" y="4627"/>
                      <a:pt x="6257" y="4598"/>
                      <a:pt x="6400" y="4538"/>
                    </a:cubicBezTo>
                    <a:cubicBezTo>
                      <a:pt x="6466" y="4510"/>
                      <a:pt x="6484" y="4411"/>
                      <a:pt x="6450" y="4355"/>
                    </a:cubicBezTo>
                    <a:cubicBezTo>
                      <a:pt x="6174" y="3901"/>
                      <a:pt x="5867" y="3412"/>
                      <a:pt x="5380" y="3158"/>
                    </a:cubicBezTo>
                    <a:cubicBezTo>
                      <a:pt x="5145" y="3036"/>
                      <a:pt x="4886" y="2983"/>
                      <a:pt x="4628" y="2931"/>
                    </a:cubicBezTo>
                    <a:cubicBezTo>
                      <a:pt x="4929" y="2862"/>
                      <a:pt x="5233" y="2809"/>
                      <a:pt x="5539" y="2773"/>
                    </a:cubicBezTo>
                    <a:cubicBezTo>
                      <a:pt x="5768" y="2824"/>
                      <a:pt x="5977" y="2938"/>
                      <a:pt x="6199" y="3015"/>
                    </a:cubicBezTo>
                    <a:cubicBezTo>
                      <a:pt x="6563" y="3141"/>
                      <a:pt x="6942" y="3203"/>
                      <a:pt x="7321" y="3203"/>
                    </a:cubicBezTo>
                    <a:cubicBezTo>
                      <a:pt x="7721" y="3203"/>
                      <a:pt x="8120" y="3134"/>
                      <a:pt x="8501" y="2995"/>
                    </a:cubicBezTo>
                    <a:cubicBezTo>
                      <a:pt x="8571" y="2969"/>
                      <a:pt x="8641" y="2875"/>
                      <a:pt x="8584" y="2800"/>
                    </a:cubicBezTo>
                    <a:cubicBezTo>
                      <a:pt x="8390" y="2544"/>
                      <a:pt x="8128" y="2360"/>
                      <a:pt x="7866" y="2181"/>
                    </a:cubicBezTo>
                    <a:cubicBezTo>
                      <a:pt x="7613" y="2007"/>
                      <a:pt x="7348" y="1875"/>
                      <a:pt x="7042" y="1837"/>
                    </a:cubicBezTo>
                    <a:cubicBezTo>
                      <a:pt x="6973" y="1829"/>
                      <a:pt x="6903" y="1825"/>
                      <a:pt x="6834" y="1825"/>
                    </a:cubicBezTo>
                    <a:cubicBezTo>
                      <a:pt x="6279" y="1825"/>
                      <a:pt x="5731" y="2084"/>
                      <a:pt x="5335" y="2461"/>
                    </a:cubicBezTo>
                    <a:cubicBezTo>
                      <a:pt x="5311" y="2482"/>
                      <a:pt x="5298" y="2510"/>
                      <a:pt x="5294" y="2541"/>
                    </a:cubicBezTo>
                    <a:cubicBezTo>
                      <a:pt x="4976" y="2588"/>
                      <a:pt x="4662" y="2652"/>
                      <a:pt x="4351" y="2731"/>
                    </a:cubicBezTo>
                    <a:cubicBezTo>
                      <a:pt x="4365" y="2711"/>
                      <a:pt x="4379" y="2691"/>
                      <a:pt x="4392" y="2670"/>
                    </a:cubicBezTo>
                    <a:cubicBezTo>
                      <a:pt x="4541" y="2544"/>
                      <a:pt x="4711" y="2445"/>
                      <a:pt x="4878" y="2341"/>
                    </a:cubicBezTo>
                    <a:cubicBezTo>
                      <a:pt x="5110" y="2198"/>
                      <a:pt x="5329" y="2036"/>
                      <a:pt x="5523" y="1842"/>
                    </a:cubicBezTo>
                    <a:cubicBezTo>
                      <a:pt x="5710" y="1653"/>
                      <a:pt x="5873" y="1444"/>
                      <a:pt x="6008" y="1216"/>
                    </a:cubicBezTo>
                    <a:cubicBezTo>
                      <a:pt x="6132" y="1007"/>
                      <a:pt x="6256" y="768"/>
                      <a:pt x="6184" y="518"/>
                    </a:cubicBezTo>
                    <a:cubicBezTo>
                      <a:pt x="6165" y="453"/>
                      <a:pt x="6114" y="421"/>
                      <a:pt x="6056" y="421"/>
                    </a:cubicBezTo>
                    <a:cubicBezTo>
                      <a:pt x="6034" y="421"/>
                      <a:pt x="6011" y="426"/>
                      <a:pt x="5989" y="435"/>
                    </a:cubicBezTo>
                    <a:cubicBezTo>
                      <a:pt x="5249" y="752"/>
                      <a:pt x="4665" y="1349"/>
                      <a:pt x="4366" y="2097"/>
                    </a:cubicBezTo>
                    <a:cubicBezTo>
                      <a:pt x="4314" y="2223"/>
                      <a:pt x="4264" y="2363"/>
                      <a:pt x="4195" y="2485"/>
                    </a:cubicBezTo>
                    <a:cubicBezTo>
                      <a:pt x="4133" y="2539"/>
                      <a:pt x="4077" y="2598"/>
                      <a:pt x="4025" y="2661"/>
                    </a:cubicBezTo>
                    <a:cubicBezTo>
                      <a:pt x="4011" y="2678"/>
                      <a:pt x="4000" y="2700"/>
                      <a:pt x="3996" y="2723"/>
                    </a:cubicBezTo>
                    <a:cubicBezTo>
                      <a:pt x="3981" y="2734"/>
                      <a:pt x="3966" y="2743"/>
                      <a:pt x="3952" y="2753"/>
                    </a:cubicBezTo>
                    <a:cubicBezTo>
                      <a:pt x="3914" y="2775"/>
                      <a:pt x="3890" y="2813"/>
                      <a:pt x="3888" y="2856"/>
                    </a:cubicBezTo>
                    <a:cubicBezTo>
                      <a:pt x="3847" y="2864"/>
                      <a:pt x="3807" y="2877"/>
                      <a:pt x="3769" y="2893"/>
                    </a:cubicBezTo>
                    <a:cubicBezTo>
                      <a:pt x="3759" y="2897"/>
                      <a:pt x="3750" y="2903"/>
                      <a:pt x="3740" y="2909"/>
                    </a:cubicBezTo>
                    <a:cubicBezTo>
                      <a:pt x="3594" y="2956"/>
                      <a:pt x="3449" y="3007"/>
                      <a:pt x="3304" y="3061"/>
                    </a:cubicBezTo>
                    <a:cubicBezTo>
                      <a:pt x="3318" y="2964"/>
                      <a:pt x="3325" y="2866"/>
                      <a:pt x="3325" y="2769"/>
                    </a:cubicBezTo>
                    <a:cubicBezTo>
                      <a:pt x="3337" y="2763"/>
                      <a:pt x="3348" y="2756"/>
                      <a:pt x="3357" y="2747"/>
                    </a:cubicBezTo>
                    <a:cubicBezTo>
                      <a:pt x="3762" y="2406"/>
                      <a:pt x="4106" y="1989"/>
                      <a:pt x="4297" y="1492"/>
                    </a:cubicBezTo>
                    <a:cubicBezTo>
                      <a:pt x="4384" y="1266"/>
                      <a:pt x="4434" y="1029"/>
                      <a:pt x="4446" y="789"/>
                    </a:cubicBezTo>
                    <a:cubicBezTo>
                      <a:pt x="4457" y="555"/>
                      <a:pt x="4443" y="274"/>
                      <a:pt x="4319" y="68"/>
                    </a:cubicBezTo>
                    <a:cubicBezTo>
                      <a:pt x="4294" y="26"/>
                      <a:pt x="4246" y="1"/>
                      <a:pt x="4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43"/>
              <p:cNvSpPr/>
              <p:nvPr/>
            </p:nvSpPr>
            <p:spPr>
              <a:xfrm>
                <a:off x="4874825" y="284700"/>
                <a:ext cx="193525" cy="178850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7154" extrusionOk="0">
                    <a:moveTo>
                      <a:pt x="4954" y="1"/>
                    </a:moveTo>
                    <a:cubicBezTo>
                      <a:pt x="4916" y="1"/>
                      <a:pt x="4878" y="17"/>
                      <a:pt x="4853" y="52"/>
                    </a:cubicBezTo>
                    <a:cubicBezTo>
                      <a:pt x="4529" y="518"/>
                      <a:pt x="4200" y="1005"/>
                      <a:pt x="4070" y="1568"/>
                    </a:cubicBezTo>
                    <a:cubicBezTo>
                      <a:pt x="4005" y="1846"/>
                      <a:pt x="4008" y="2128"/>
                      <a:pt x="4056" y="2409"/>
                    </a:cubicBezTo>
                    <a:cubicBezTo>
                      <a:pt x="4106" y="2704"/>
                      <a:pt x="4186" y="2999"/>
                      <a:pt x="4138" y="3300"/>
                    </a:cubicBezTo>
                    <a:cubicBezTo>
                      <a:pt x="3858" y="3456"/>
                      <a:pt x="3584" y="3625"/>
                      <a:pt x="3318" y="3805"/>
                    </a:cubicBezTo>
                    <a:cubicBezTo>
                      <a:pt x="3318" y="3788"/>
                      <a:pt x="3316" y="3771"/>
                      <a:pt x="3315" y="3754"/>
                    </a:cubicBezTo>
                    <a:cubicBezTo>
                      <a:pt x="3347" y="3742"/>
                      <a:pt x="3373" y="3718"/>
                      <a:pt x="3388" y="3688"/>
                    </a:cubicBezTo>
                    <a:cubicBezTo>
                      <a:pt x="3619" y="3244"/>
                      <a:pt x="3816" y="2799"/>
                      <a:pt x="3779" y="2289"/>
                    </a:cubicBezTo>
                    <a:cubicBezTo>
                      <a:pt x="3762" y="2051"/>
                      <a:pt x="3704" y="1816"/>
                      <a:pt x="3638" y="1587"/>
                    </a:cubicBezTo>
                    <a:cubicBezTo>
                      <a:pt x="3564" y="1334"/>
                      <a:pt x="3502" y="1065"/>
                      <a:pt x="3310" y="875"/>
                    </a:cubicBezTo>
                    <a:cubicBezTo>
                      <a:pt x="3288" y="853"/>
                      <a:pt x="3262" y="844"/>
                      <a:pt x="3235" y="844"/>
                    </a:cubicBezTo>
                    <a:cubicBezTo>
                      <a:pt x="3181" y="844"/>
                      <a:pt x="3126" y="880"/>
                      <a:pt x="3104" y="928"/>
                    </a:cubicBezTo>
                    <a:cubicBezTo>
                      <a:pt x="2884" y="1416"/>
                      <a:pt x="2688" y="1924"/>
                      <a:pt x="2692" y="2468"/>
                    </a:cubicBezTo>
                    <a:cubicBezTo>
                      <a:pt x="2693" y="2711"/>
                      <a:pt x="2743" y="2951"/>
                      <a:pt x="2838" y="3175"/>
                    </a:cubicBezTo>
                    <a:cubicBezTo>
                      <a:pt x="2931" y="3398"/>
                      <a:pt x="3072" y="3624"/>
                      <a:pt x="3049" y="3874"/>
                    </a:cubicBezTo>
                    <a:cubicBezTo>
                      <a:pt x="3045" y="3909"/>
                      <a:pt x="3055" y="3944"/>
                      <a:pt x="3078" y="3972"/>
                    </a:cubicBezTo>
                    <a:cubicBezTo>
                      <a:pt x="2638" y="4285"/>
                      <a:pt x="2219" y="4629"/>
                      <a:pt x="1824" y="4999"/>
                    </a:cubicBezTo>
                    <a:cubicBezTo>
                      <a:pt x="1929" y="4547"/>
                      <a:pt x="2264" y="4174"/>
                      <a:pt x="2308" y="3702"/>
                    </a:cubicBezTo>
                    <a:cubicBezTo>
                      <a:pt x="2359" y="3154"/>
                      <a:pt x="2124" y="2582"/>
                      <a:pt x="1791" y="2158"/>
                    </a:cubicBezTo>
                    <a:cubicBezTo>
                      <a:pt x="1765" y="2124"/>
                      <a:pt x="1721" y="2106"/>
                      <a:pt x="1679" y="2106"/>
                    </a:cubicBezTo>
                    <a:cubicBezTo>
                      <a:pt x="1629" y="2106"/>
                      <a:pt x="1580" y="2131"/>
                      <a:pt x="1562" y="2186"/>
                    </a:cubicBezTo>
                    <a:cubicBezTo>
                      <a:pt x="1386" y="2697"/>
                      <a:pt x="1210" y="3217"/>
                      <a:pt x="1201" y="3762"/>
                    </a:cubicBezTo>
                    <a:cubicBezTo>
                      <a:pt x="1195" y="4005"/>
                      <a:pt x="1228" y="4246"/>
                      <a:pt x="1300" y="4477"/>
                    </a:cubicBezTo>
                    <a:cubicBezTo>
                      <a:pt x="1369" y="4694"/>
                      <a:pt x="1552" y="4920"/>
                      <a:pt x="1523" y="5156"/>
                    </a:cubicBezTo>
                    <a:cubicBezTo>
                      <a:pt x="1517" y="5193"/>
                      <a:pt x="1529" y="5230"/>
                      <a:pt x="1553" y="5258"/>
                    </a:cubicBezTo>
                    <a:cubicBezTo>
                      <a:pt x="1024" y="5784"/>
                      <a:pt x="530" y="6345"/>
                      <a:pt x="78" y="6937"/>
                    </a:cubicBezTo>
                    <a:cubicBezTo>
                      <a:pt x="1" y="7037"/>
                      <a:pt x="94" y="7153"/>
                      <a:pt x="191" y="7153"/>
                    </a:cubicBezTo>
                    <a:cubicBezTo>
                      <a:pt x="226" y="7153"/>
                      <a:pt x="261" y="7138"/>
                      <a:pt x="289" y="7102"/>
                    </a:cubicBezTo>
                    <a:cubicBezTo>
                      <a:pt x="718" y="6541"/>
                      <a:pt x="1183" y="6010"/>
                      <a:pt x="1683" y="5512"/>
                    </a:cubicBezTo>
                    <a:cubicBezTo>
                      <a:pt x="1689" y="5513"/>
                      <a:pt x="1696" y="5515"/>
                      <a:pt x="1702" y="5516"/>
                    </a:cubicBezTo>
                    <a:lnTo>
                      <a:pt x="1714" y="5519"/>
                    </a:lnTo>
                    <a:cubicBezTo>
                      <a:pt x="1827" y="6319"/>
                      <a:pt x="2445" y="6961"/>
                      <a:pt x="3249" y="7112"/>
                    </a:cubicBezTo>
                    <a:cubicBezTo>
                      <a:pt x="3256" y="7113"/>
                      <a:pt x="3262" y="7114"/>
                      <a:pt x="3269" y="7114"/>
                    </a:cubicBezTo>
                    <a:cubicBezTo>
                      <a:pt x="3332" y="7114"/>
                      <a:pt x="3396" y="7063"/>
                      <a:pt x="3401" y="7000"/>
                    </a:cubicBezTo>
                    <a:cubicBezTo>
                      <a:pt x="3438" y="6564"/>
                      <a:pt x="3269" y="6144"/>
                      <a:pt x="2965" y="5832"/>
                    </a:cubicBezTo>
                    <a:cubicBezTo>
                      <a:pt x="2692" y="5553"/>
                      <a:pt x="2334" y="5382"/>
                      <a:pt x="1956" y="5294"/>
                    </a:cubicBezTo>
                    <a:cubicBezTo>
                      <a:pt x="1952" y="5283"/>
                      <a:pt x="1947" y="5272"/>
                      <a:pt x="1939" y="5262"/>
                    </a:cubicBezTo>
                    <a:cubicBezTo>
                      <a:pt x="2322" y="4900"/>
                      <a:pt x="2727" y="4561"/>
                      <a:pt x="3152" y="4247"/>
                    </a:cubicBezTo>
                    <a:cubicBezTo>
                      <a:pt x="3162" y="4265"/>
                      <a:pt x="3172" y="4283"/>
                      <a:pt x="3184" y="4300"/>
                    </a:cubicBezTo>
                    <a:cubicBezTo>
                      <a:pt x="3162" y="4334"/>
                      <a:pt x="3160" y="4378"/>
                      <a:pt x="3177" y="4415"/>
                    </a:cubicBezTo>
                    <a:cubicBezTo>
                      <a:pt x="3272" y="4645"/>
                      <a:pt x="3257" y="4897"/>
                      <a:pt x="3311" y="5137"/>
                    </a:cubicBezTo>
                    <a:cubicBezTo>
                      <a:pt x="3361" y="5356"/>
                      <a:pt x="3451" y="5564"/>
                      <a:pt x="3576" y="5751"/>
                    </a:cubicBezTo>
                    <a:cubicBezTo>
                      <a:pt x="3833" y="6128"/>
                      <a:pt x="4220" y="6397"/>
                      <a:pt x="4662" y="6506"/>
                    </a:cubicBezTo>
                    <a:cubicBezTo>
                      <a:pt x="4670" y="6508"/>
                      <a:pt x="4679" y="6509"/>
                      <a:pt x="4687" y="6509"/>
                    </a:cubicBezTo>
                    <a:cubicBezTo>
                      <a:pt x="4750" y="6509"/>
                      <a:pt x="4799" y="6450"/>
                      <a:pt x="4813" y="6394"/>
                    </a:cubicBezTo>
                    <a:cubicBezTo>
                      <a:pt x="5011" y="5651"/>
                      <a:pt x="4691" y="4870"/>
                      <a:pt x="4029" y="4481"/>
                    </a:cubicBezTo>
                    <a:cubicBezTo>
                      <a:pt x="3924" y="4419"/>
                      <a:pt x="3813" y="4368"/>
                      <a:pt x="3700" y="4328"/>
                    </a:cubicBezTo>
                    <a:cubicBezTo>
                      <a:pt x="3577" y="4282"/>
                      <a:pt x="3411" y="4228"/>
                      <a:pt x="3371" y="4090"/>
                    </a:cubicBezTo>
                    <a:cubicBezTo>
                      <a:pt x="3617" y="3917"/>
                      <a:pt x="3870" y="3756"/>
                      <a:pt x="4129" y="3605"/>
                    </a:cubicBezTo>
                    <a:cubicBezTo>
                      <a:pt x="4169" y="3655"/>
                      <a:pt x="4219" y="3697"/>
                      <a:pt x="4276" y="3727"/>
                    </a:cubicBezTo>
                    <a:cubicBezTo>
                      <a:pt x="4266" y="3756"/>
                      <a:pt x="4267" y="3788"/>
                      <a:pt x="4279" y="3816"/>
                    </a:cubicBezTo>
                    <a:cubicBezTo>
                      <a:pt x="4563" y="4540"/>
                      <a:pt x="4980" y="5429"/>
                      <a:pt x="5871" y="5491"/>
                    </a:cubicBezTo>
                    <a:cubicBezTo>
                      <a:pt x="5874" y="5491"/>
                      <a:pt x="5877" y="5491"/>
                      <a:pt x="5881" y="5491"/>
                    </a:cubicBezTo>
                    <a:cubicBezTo>
                      <a:pt x="5947" y="5491"/>
                      <a:pt x="6014" y="5450"/>
                      <a:pt x="6023" y="5378"/>
                    </a:cubicBezTo>
                    <a:cubicBezTo>
                      <a:pt x="6081" y="4885"/>
                      <a:pt x="5837" y="4448"/>
                      <a:pt x="5496" y="4108"/>
                    </a:cubicBezTo>
                    <a:cubicBezTo>
                      <a:pt x="5330" y="3941"/>
                      <a:pt x="5142" y="3786"/>
                      <a:pt x="4933" y="3675"/>
                    </a:cubicBezTo>
                    <a:cubicBezTo>
                      <a:pt x="4835" y="3625"/>
                      <a:pt x="4731" y="3588"/>
                      <a:pt x="4625" y="3563"/>
                    </a:cubicBezTo>
                    <a:cubicBezTo>
                      <a:pt x="4548" y="3545"/>
                      <a:pt x="4426" y="3533"/>
                      <a:pt x="4361" y="3473"/>
                    </a:cubicBezTo>
                    <a:cubicBezTo>
                      <a:pt x="4601" y="3341"/>
                      <a:pt x="4848" y="3219"/>
                      <a:pt x="5099" y="3107"/>
                    </a:cubicBezTo>
                    <a:cubicBezTo>
                      <a:pt x="5145" y="3095"/>
                      <a:pt x="5194" y="3091"/>
                      <a:pt x="5243" y="3091"/>
                    </a:cubicBezTo>
                    <a:cubicBezTo>
                      <a:pt x="5283" y="3091"/>
                      <a:pt x="5323" y="3094"/>
                      <a:pt x="5361" y="3097"/>
                    </a:cubicBezTo>
                    <a:cubicBezTo>
                      <a:pt x="5378" y="3098"/>
                      <a:pt x="5394" y="3099"/>
                      <a:pt x="5410" y="3100"/>
                    </a:cubicBezTo>
                    <a:cubicBezTo>
                      <a:pt x="5406" y="3133"/>
                      <a:pt x="5416" y="3165"/>
                      <a:pt x="5435" y="3191"/>
                    </a:cubicBezTo>
                    <a:cubicBezTo>
                      <a:pt x="5725" y="3595"/>
                      <a:pt x="6037" y="4021"/>
                      <a:pt x="6495" y="4245"/>
                    </a:cubicBezTo>
                    <a:cubicBezTo>
                      <a:pt x="6686" y="4338"/>
                      <a:pt x="6894" y="4390"/>
                      <a:pt x="7100" y="4390"/>
                    </a:cubicBezTo>
                    <a:cubicBezTo>
                      <a:pt x="7298" y="4390"/>
                      <a:pt x="7494" y="4343"/>
                      <a:pt x="7673" y="4240"/>
                    </a:cubicBezTo>
                    <a:cubicBezTo>
                      <a:pt x="7734" y="4204"/>
                      <a:pt x="7741" y="4103"/>
                      <a:pt x="7700" y="4052"/>
                    </a:cubicBezTo>
                    <a:cubicBezTo>
                      <a:pt x="7470" y="3759"/>
                      <a:pt x="7221" y="3450"/>
                      <a:pt x="6917" y="3225"/>
                    </a:cubicBezTo>
                    <a:cubicBezTo>
                      <a:pt x="6738" y="3134"/>
                      <a:pt x="6559" y="3044"/>
                      <a:pt x="6379" y="2954"/>
                    </a:cubicBezTo>
                    <a:cubicBezTo>
                      <a:pt x="6165" y="2893"/>
                      <a:pt x="5942" y="2876"/>
                      <a:pt x="5721" y="2859"/>
                    </a:cubicBezTo>
                    <a:cubicBezTo>
                      <a:pt x="5811" y="2826"/>
                      <a:pt x="5902" y="2795"/>
                      <a:pt x="5993" y="2765"/>
                    </a:cubicBezTo>
                    <a:cubicBezTo>
                      <a:pt x="5881" y="2711"/>
                      <a:pt x="5769" y="2658"/>
                      <a:pt x="5657" y="2604"/>
                    </a:cubicBezTo>
                    <a:cubicBezTo>
                      <a:pt x="5577" y="2633"/>
                      <a:pt x="5499" y="2663"/>
                      <a:pt x="5420" y="2693"/>
                    </a:cubicBezTo>
                    <a:cubicBezTo>
                      <a:pt x="5432" y="2671"/>
                      <a:pt x="5442" y="2650"/>
                      <a:pt x="5453" y="2628"/>
                    </a:cubicBezTo>
                    <a:cubicBezTo>
                      <a:pt x="5478" y="2600"/>
                      <a:pt x="5506" y="2574"/>
                      <a:pt x="5533" y="2547"/>
                    </a:cubicBezTo>
                    <a:cubicBezTo>
                      <a:pt x="5440" y="2503"/>
                      <a:pt x="5348" y="2461"/>
                      <a:pt x="5254" y="2417"/>
                    </a:cubicBezTo>
                    <a:cubicBezTo>
                      <a:pt x="5248" y="2434"/>
                      <a:pt x="5241" y="2451"/>
                      <a:pt x="5234" y="2467"/>
                    </a:cubicBezTo>
                    <a:cubicBezTo>
                      <a:pt x="5181" y="2529"/>
                      <a:pt x="5132" y="2594"/>
                      <a:pt x="5088" y="2663"/>
                    </a:cubicBezTo>
                    <a:cubicBezTo>
                      <a:pt x="5075" y="2682"/>
                      <a:pt x="5068" y="2704"/>
                      <a:pt x="5066" y="2727"/>
                    </a:cubicBezTo>
                    <a:cubicBezTo>
                      <a:pt x="5053" y="2739"/>
                      <a:pt x="5039" y="2752"/>
                      <a:pt x="5025" y="2763"/>
                    </a:cubicBezTo>
                    <a:cubicBezTo>
                      <a:pt x="4991" y="2789"/>
                      <a:pt x="4972" y="2830"/>
                      <a:pt x="4976" y="2873"/>
                    </a:cubicBezTo>
                    <a:cubicBezTo>
                      <a:pt x="4936" y="2886"/>
                      <a:pt x="4898" y="2903"/>
                      <a:pt x="4861" y="2924"/>
                    </a:cubicBezTo>
                    <a:cubicBezTo>
                      <a:pt x="4851" y="2930"/>
                      <a:pt x="4843" y="2936"/>
                      <a:pt x="4834" y="2943"/>
                    </a:cubicBezTo>
                    <a:cubicBezTo>
                      <a:pt x="4695" y="3007"/>
                      <a:pt x="4557" y="3075"/>
                      <a:pt x="4419" y="3147"/>
                    </a:cubicBezTo>
                    <a:cubicBezTo>
                      <a:pt x="4422" y="3049"/>
                      <a:pt x="4416" y="2951"/>
                      <a:pt x="4405" y="2853"/>
                    </a:cubicBezTo>
                    <a:cubicBezTo>
                      <a:pt x="4416" y="2847"/>
                      <a:pt x="4426" y="2838"/>
                      <a:pt x="4435" y="2829"/>
                    </a:cubicBezTo>
                    <a:cubicBezTo>
                      <a:pt x="4602" y="2650"/>
                      <a:pt x="4751" y="2457"/>
                      <a:pt x="4880" y="2249"/>
                    </a:cubicBezTo>
                    <a:cubicBezTo>
                      <a:pt x="4811" y="2218"/>
                      <a:pt x="4741" y="2188"/>
                      <a:pt x="4670" y="2157"/>
                    </a:cubicBezTo>
                    <a:lnTo>
                      <a:pt x="5119" y="1773"/>
                    </a:lnTo>
                    <a:cubicBezTo>
                      <a:pt x="5157" y="1673"/>
                      <a:pt x="5189" y="1572"/>
                      <a:pt x="5216" y="1469"/>
                    </a:cubicBezTo>
                    <a:cubicBezTo>
                      <a:pt x="5275" y="1236"/>
                      <a:pt x="5297" y="995"/>
                      <a:pt x="5279" y="755"/>
                    </a:cubicBezTo>
                    <a:cubicBezTo>
                      <a:pt x="5262" y="521"/>
                      <a:pt x="5214" y="243"/>
                      <a:pt x="5066" y="54"/>
                    </a:cubicBezTo>
                    <a:cubicBezTo>
                      <a:pt x="5040" y="20"/>
                      <a:pt x="4997" y="1"/>
                      <a:pt x="4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43"/>
              <p:cNvSpPr/>
              <p:nvPr/>
            </p:nvSpPr>
            <p:spPr>
              <a:xfrm>
                <a:off x="5016925" y="289550"/>
                <a:ext cx="31150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095" extrusionOk="0">
                    <a:moveTo>
                      <a:pt x="1167" y="0"/>
                    </a:moveTo>
                    <a:cubicBezTo>
                      <a:pt x="1139" y="0"/>
                      <a:pt x="1110" y="8"/>
                      <a:pt x="1083" y="24"/>
                    </a:cubicBezTo>
                    <a:cubicBezTo>
                      <a:pt x="637" y="283"/>
                      <a:pt x="265" y="651"/>
                      <a:pt x="1" y="1094"/>
                    </a:cubicBezTo>
                    <a:lnTo>
                      <a:pt x="1246" y="27"/>
                    </a:lnTo>
                    <a:cubicBezTo>
                      <a:pt x="1223" y="9"/>
                      <a:pt x="11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3"/>
              <p:cNvSpPr/>
              <p:nvPr/>
            </p:nvSpPr>
            <p:spPr>
              <a:xfrm>
                <a:off x="4599425" y="247000"/>
                <a:ext cx="413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53"/>
                      <a:pt x="15" y="106"/>
                      <a:pt x="27" y="159"/>
                    </a:cubicBezTo>
                    <a:cubicBezTo>
                      <a:pt x="76" y="378"/>
                      <a:pt x="166" y="586"/>
                      <a:pt x="293" y="773"/>
                    </a:cubicBezTo>
                    <a:cubicBezTo>
                      <a:pt x="549" y="1149"/>
                      <a:pt x="935" y="1418"/>
                      <a:pt x="1378" y="1528"/>
                    </a:cubicBezTo>
                    <a:cubicBezTo>
                      <a:pt x="1387" y="1530"/>
                      <a:pt x="1395" y="1531"/>
                      <a:pt x="1403" y="1531"/>
                    </a:cubicBezTo>
                    <a:cubicBezTo>
                      <a:pt x="1466" y="1531"/>
                      <a:pt x="1514" y="1472"/>
                      <a:pt x="1529" y="1415"/>
                    </a:cubicBezTo>
                    <a:cubicBezTo>
                      <a:pt x="1653" y="939"/>
                      <a:pt x="1569" y="433"/>
                      <a:pt x="1298" y="23"/>
                    </a:cubicBezTo>
                    <a:cubicBezTo>
                      <a:pt x="1293" y="17"/>
                      <a:pt x="1290" y="12"/>
                      <a:pt x="1286" y="5"/>
                    </a:cubicBezTo>
                    <a:cubicBezTo>
                      <a:pt x="986" y="4"/>
                      <a:pt x="686" y="3"/>
                      <a:pt x="386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3"/>
              <p:cNvSpPr/>
              <p:nvPr/>
            </p:nvSpPr>
            <p:spPr>
              <a:xfrm>
                <a:off x="4517350" y="246750"/>
                <a:ext cx="85950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185" extrusionOk="0">
                    <a:moveTo>
                      <a:pt x="1507" y="1"/>
                    </a:moveTo>
                    <a:cubicBezTo>
                      <a:pt x="1524" y="61"/>
                      <a:pt x="1529" y="125"/>
                      <a:pt x="1523" y="188"/>
                    </a:cubicBezTo>
                    <a:cubicBezTo>
                      <a:pt x="1517" y="224"/>
                      <a:pt x="1528" y="262"/>
                      <a:pt x="1553" y="290"/>
                    </a:cubicBezTo>
                    <a:cubicBezTo>
                      <a:pt x="1023" y="815"/>
                      <a:pt x="530" y="1376"/>
                      <a:pt x="77" y="1968"/>
                    </a:cubicBezTo>
                    <a:cubicBezTo>
                      <a:pt x="0" y="2069"/>
                      <a:pt x="94" y="2184"/>
                      <a:pt x="190" y="2184"/>
                    </a:cubicBezTo>
                    <a:cubicBezTo>
                      <a:pt x="225" y="2184"/>
                      <a:pt x="260" y="2169"/>
                      <a:pt x="288" y="2133"/>
                    </a:cubicBezTo>
                    <a:cubicBezTo>
                      <a:pt x="717" y="1573"/>
                      <a:pt x="1183" y="1041"/>
                      <a:pt x="1681" y="543"/>
                    </a:cubicBezTo>
                    <a:cubicBezTo>
                      <a:pt x="1688" y="545"/>
                      <a:pt x="1695" y="546"/>
                      <a:pt x="1702" y="547"/>
                    </a:cubicBezTo>
                    <a:cubicBezTo>
                      <a:pt x="1705" y="547"/>
                      <a:pt x="1709" y="549"/>
                      <a:pt x="1713" y="549"/>
                    </a:cubicBezTo>
                    <a:cubicBezTo>
                      <a:pt x="1827" y="1351"/>
                      <a:pt x="2444" y="1993"/>
                      <a:pt x="3248" y="2143"/>
                    </a:cubicBezTo>
                    <a:cubicBezTo>
                      <a:pt x="3255" y="2144"/>
                      <a:pt x="3263" y="2145"/>
                      <a:pt x="3270" y="2145"/>
                    </a:cubicBezTo>
                    <a:cubicBezTo>
                      <a:pt x="3332" y="2145"/>
                      <a:pt x="3395" y="2093"/>
                      <a:pt x="3400" y="2030"/>
                    </a:cubicBezTo>
                    <a:cubicBezTo>
                      <a:pt x="3438" y="1595"/>
                      <a:pt x="3269" y="1174"/>
                      <a:pt x="2965" y="864"/>
                    </a:cubicBezTo>
                    <a:cubicBezTo>
                      <a:pt x="2691" y="584"/>
                      <a:pt x="2332" y="414"/>
                      <a:pt x="1956" y="325"/>
                    </a:cubicBezTo>
                    <a:cubicBezTo>
                      <a:pt x="1951" y="314"/>
                      <a:pt x="1946" y="304"/>
                      <a:pt x="1939" y="294"/>
                    </a:cubicBezTo>
                    <a:cubicBezTo>
                      <a:pt x="2043" y="196"/>
                      <a:pt x="2148" y="99"/>
                      <a:pt x="2255" y="5"/>
                    </a:cubicBezTo>
                    <a:lnTo>
                      <a:pt x="1854" y="3"/>
                    </a:lnTo>
                    <a:cubicBezTo>
                      <a:pt x="1844" y="11"/>
                      <a:pt x="1833" y="21"/>
                      <a:pt x="1824" y="29"/>
                    </a:cubicBezTo>
                    <a:cubicBezTo>
                      <a:pt x="1826" y="21"/>
                      <a:pt x="1828" y="11"/>
                      <a:pt x="1830" y="2"/>
                    </a:cubicBez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3"/>
              <p:cNvSpPr/>
              <p:nvPr/>
            </p:nvSpPr>
            <p:spPr>
              <a:xfrm>
                <a:off x="4640200" y="247175"/>
                <a:ext cx="280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505" extrusionOk="0">
                    <a:moveTo>
                      <a:pt x="0" y="1"/>
                    </a:moveTo>
                    <a:cubicBezTo>
                      <a:pt x="242" y="278"/>
                      <a:pt x="549" y="477"/>
                      <a:pt x="955" y="504"/>
                    </a:cubicBezTo>
                    <a:cubicBezTo>
                      <a:pt x="959" y="505"/>
                      <a:pt x="963" y="505"/>
                      <a:pt x="967" y="505"/>
                    </a:cubicBezTo>
                    <a:cubicBezTo>
                      <a:pt x="1033" y="505"/>
                      <a:pt x="1098" y="464"/>
                      <a:pt x="1106" y="392"/>
                    </a:cubicBezTo>
                    <a:cubicBezTo>
                      <a:pt x="1122" y="263"/>
                      <a:pt x="1117" y="132"/>
                      <a:pt x="1091" y="5"/>
                    </a:cubicBezTo>
                    <a:cubicBezTo>
                      <a:pt x="728" y="4"/>
                      <a:pt x="364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3"/>
              <p:cNvSpPr/>
              <p:nvPr/>
            </p:nvSpPr>
            <p:spPr>
              <a:xfrm>
                <a:off x="4085050" y="640775"/>
                <a:ext cx="366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010" extrusionOk="0">
                    <a:moveTo>
                      <a:pt x="158" y="0"/>
                    </a:moveTo>
                    <a:cubicBezTo>
                      <a:pt x="79" y="0"/>
                      <a:pt x="1" y="69"/>
                      <a:pt x="22" y="156"/>
                    </a:cubicBezTo>
                    <a:cubicBezTo>
                      <a:pt x="94" y="442"/>
                      <a:pt x="167" y="731"/>
                      <a:pt x="267" y="1010"/>
                    </a:cubicBezTo>
                    <a:cubicBezTo>
                      <a:pt x="667" y="1008"/>
                      <a:pt x="1067" y="1006"/>
                      <a:pt x="1466" y="1004"/>
                    </a:cubicBezTo>
                    <a:cubicBezTo>
                      <a:pt x="1208" y="524"/>
                      <a:pt x="704" y="179"/>
                      <a:pt x="200" y="7"/>
                    </a:cubicBezTo>
                    <a:cubicBezTo>
                      <a:pt x="186" y="3"/>
                      <a:pt x="172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3"/>
              <p:cNvSpPr/>
              <p:nvPr/>
            </p:nvSpPr>
            <p:spPr>
              <a:xfrm>
                <a:off x="4100450" y="530225"/>
                <a:ext cx="157600" cy="13555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5422" extrusionOk="0">
                    <a:moveTo>
                      <a:pt x="2821" y="1"/>
                    </a:moveTo>
                    <a:cubicBezTo>
                      <a:pt x="2769" y="1"/>
                      <a:pt x="2721" y="35"/>
                      <a:pt x="2695" y="87"/>
                    </a:cubicBezTo>
                    <a:cubicBezTo>
                      <a:pt x="2331" y="806"/>
                      <a:pt x="2269" y="1639"/>
                      <a:pt x="2519" y="2403"/>
                    </a:cubicBezTo>
                    <a:cubicBezTo>
                      <a:pt x="2561" y="2534"/>
                      <a:pt x="2612" y="2672"/>
                      <a:pt x="2637" y="2811"/>
                    </a:cubicBezTo>
                    <a:cubicBezTo>
                      <a:pt x="2625" y="2892"/>
                      <a:pt x="2619" y="2973"/>
                      <a:pt x="2620" y="3055"/>
                    </a:cubicBezTo>
                    <a:cubicBezTo>
                      <a:pt x="2620" y="3078"/>
                      <a:pt x="2627" y="3100"/>
                      <a:pt x="2637" y="3121"/>
                    </a:cubicBezTo>
                    <a:cubicBezTo>
                      <a:pt x="2633" y="3139"/>
                      <a:pt x="2629" y="3156"/>
                      <a:pt x="2623" y="3174"/>
                    </a:cubicBezTo>
                    <a:cubicBezTo>
                      <a:pt x="2609" y="3214"/>
                      <a:pt x="2615" y="3259"/>
                      <a:pt x="2641" y="3293"/>
                    </a:cubicBezTo>
                    <a:cubicBezTo>
                      <a:pt x="2615" y="3326"/>
                      <a:pt x="2593" y="3361"/>
                      <a:pt x="2573" y="3398"/>
                    </a:cubicBezTo>
                    <a:cubicBezTo>
                      <a:pt x="2567" y="3408"/>
                      <a:pt x="2564" y="3418"/>
                      <a:pt x="2561" y="3428"/>
                    </a:cubicBezTo>
                    <a:cubicBezTo>
                      <a:pt x="2479" y="3559"/>
                      <a:pt x="2400" y="3692"/>
                      <a:pt x="2325" y="3825"/>
                    </a:cubicBezTo>
                    <a:cubicBezTo>
                      <a:pt x="2273" y="3743"/>
                      <a:pt x="2215" y="3663"/>
                      <a:pt x="2153" y="3587"/>
                    </a:cubicBezTo>
                    <a:cubicBezTo>
                      <a:pt x="2158" y="3576"/>
                      <a:pt x="2162" y="3563"/>
                      <a:pt x="2164" y="3550"/>
                    </a:cubicBezTo>
                    <a:cubicBezTo>
                      <a:pt x="2255" y="3029"/>
                      <a:pt x="2249" y="2489"/>
                      <a:pt x="2076" y="1984"/>
                    </a:cubicBezTo>
                    <a:cubicBezTo>
                      <a:pt x="1998" y="1757"/>
                      <a:pt x="1885" y="1542"/>
                      <a:pt x="1739" y="1350"/>
                    </a:cubicBezTo>
                    <a:cubicBezTo>
                      <a:pt x="1597" y="1164"/>
                      <a:pt x="1405" y="958"/>
                      <a:pt x="1179" y="879"/>
                    </a:cubicBezTo>
                    <a:cubicBezTo>
                      <a:pt x="1165" y="875"/>
                      <a:pt x="1150" y="872"/>
                      <a:pt x="1136" y="872"/>
                    </a:cubicBezTo>
                    <a:cubicBezTo>
                      <a:pt x="1069" y="872"/>
                      <a:pt x="1002" y="920"/>
                      <a:pt x="999" y="993"/>
                    </a:cubicBezTo>
                    <a:cubicBezTo>
                      <a:pt x="982" y="1562"/>
                      <a:pt x="973" y="2149"/>
                      <a:pt x="1169" y="2692"/>
                    </a:cubicBezTo>
                    <a:cubicBezTo>
                      <a:pt x="1267" y="2961"/>
                      <a:pt x="1424" y="3194"/>
                      <a:pt x="1617" y="3403"/>
                    </a:cubicBezTo>
                    <a:cubicBezTo>
                      <a:pt x="1820" y="3625"/>
                      <a:pt x="2047" y="3828"/>
                      <a:pt x="2172" y="4106"/>
                    </a:cubicBezTo>
                    <a:cubicBezTo>
                      <a:pt x="2022" y="4390"/>
                      <a:pt x="1885" y="4680"/>
                      <a:pt x="1760" y="4978"/>
                    </a:cubicBezTo>
                    <a:cubicBezTo>
                      <a:pt x="1750" y="4963"/>
                      <a:pt x="1740" y="4949"/>
                      <a:pt x="1729" y="4936"/>
                    </a:cubicBezTo>
                    <a:cubicBezTo>
                      <a:pt x="1750" y="4909"/>
                      <a:pt x="1759" y="4875"/>
                      <a:pt x="1755" y="4841"/>
                    </a:cubicBezTo>
                    <a:cubicBezTo>
                      <a:pt x="1706" y="4344"/>
                      <a:pt x="1630" y="3863"/>
                      <a:pt x="1320" y="3454"/>
                    </a:cubicBezTo>
                    <a:cubicBezTo>
                      <a:pt x="1176" y="3264"/>
                      <a:pt x="999" y="3100"/>
                      <a:pt x="818" y="2945"/>
                    </a:cubicBezTo>
                    <a:cubicBezTo>
                      <a:pt x="620" y="2772"/>
                      <a:pt x="420" y="2580"/>
                      <a:pt x="154" y="2526"/>
                    </a:cubicBezTo>
                    <a:cubicBezTo>
                      <a:pt x="147" y="2525"/>
                      <a:pt x="140" y="2524"/>
                      <a:pt x="133" y="2524"/>
                    </a:cubicBezTo>
                    <a:cubicBezTo>
                      <a:pt x="56" y="2524"/>
                      <a:pt x="1" y="2612"/>
                      <a:pt x="11" y="2683"/>
                    </a:cubicBezTo>
                    <a:cubicBezTo>
                      <a:pt x="93" y="3211"/>
                      <a:pt x="206" y="3746"/>
                      <a:pt x="506" y="4199"/>
                    </a:cubicBezTo>
                    <a:cubicBezTo>
                      <a:pt x="640" y="4402"/>
                      <a:pt x="813" y="4576"/>
                      <a:pt x="1014" y="4711"/>
                    </a:cubicBezTo>
                    <a:cubicBezTo>
                      <a:pt x="1214" y="4846"/>
                      <a:pt x="1456" y="4959"/>
                      <a:pt x="1572" y="5182"/>
                    </a:cubicBezTo>
                    <a:cubicBezTo>
                      <a:pt x="1588" y="5213"/>
                      <a:pt x="1616" y="5237"/>
                      <a:pt x="1649" y="5248"/>
                    </a:cubicBezTo>
                    <a:cubicBezTo>
                      <a:pt x="1626" y="5305"/>
                      <a:pt x="1604" y="5364"/>
                      <a:pt x="1583" y="5421"/>
                    </a:cubicBezTo>
                    <a:cubicBezTo>
                      <a:pt x="2286" y="5417"/>
                      <a:pt x="2988" y="5412"/>
                      <a:pt x="3691" y="5405"/>
                    </a:cubicBezTo>
                    <a:cubicBezTo>
                      <a:pt x="3621" y="5363"/>
                      <a:pt x="3547" y="5325"/>
                      <a:pt x="3472" y="5292"/>
                    </a:cubicBezTo>
                    <a:cubicBezTo>
                      <a:pt x="3256" y="5200"/>
                      <a:pt x="3025" y="5153"/>
                      <a:pt x="2791" y="5153"/>
                    </a:cubicBezTo>
                    <a:cubicBezTo>
                      <a:pt x="2769" y="5153"/>
                      <a:pt x="2747" y="5154"/>
                      <a:pt x="2726" y="5154"/>
                    </a:cubicBezTo>
                    <a:cubicBezTo>
                      <a:pt x="2604" y="5161"/>
                      <a:pt x="2484" y="5179"/>
                      <a:pt x="2366" y="5207"/>
                    </a:cubicBezTo>
                    <a:cubicBezTo>
                      <a:pt x="2297" y="5222"/>
                      <a:pt x="2214" y="5243"/>
                      <a:pt x="2136" y="5243"/>
                    </a:cubicBezTo>
                    <a:cubicBezTo>
                      <a:pt x="2072" y="5243"/>
                      <a:pt x="2010" y="5229"/>
                      <a:pt x="1961" y="5186"/>
                    </a:cubicBezTo>
                    <a:cubicBezTo>
                      <a:pt x="2074" y="4908"/>
                      <a:pt x="2197" y="4635"/>
                      <a:pt x="2331" y="4367"/>
                    </a:cubicBezTo>
                    <a:cubicBezTo>
                      <a:pt x="2378" y="4383"/>
                      <a:pt x="2427" y="4391"/>
                      <a:pt x="2477" y="4391"/>
                    </a:cubicBezTo>
                    <a:cubicBezTo>
                      <a:pt x="2492" y="4391"/>
                      <a:pt x="2507" y="4390"/>
                      <a:pt x="2522" y="4389"/>
                    </a:cubicBezTo>
                    <a:cubicBezTo>
                      <a:pt x="2529" y="4419"/>
                      <a:pt x="2547" y="4444"/>
                      <a:pt x="2573" y="4461"/>
                    </a:cubicBezTo>
                    <a:cubicBezTo>
                      <a:pt x="3037" y="4794"/>
                      <a:pt x="3610" y="5161"/>
                      <a:pt x="4190" y="5161"/>
                    </a:cubicBezTo>
                    <a:cubicBezTo>
                      <a:pt x="4400" y="5161"/>
                      <a:pt x="4612" y="5113"/>
                      <a:pt x="4819" y="4997"/>
                    </a:cubicBezTo>
                    <a:cubicBezTo>
                      <a:pt x="4881" y="4962"/>
                      <a:pt x="4919" y="4889"/>
                      <a:pt x="4885" y="4820"/>
                    </a:cubicBezTo>
                    <a:cubicBezTo>
                      <a:pt x="4666" y="4374"/>
                      <a:pt x="4222" y="4141"/>
                      <a:pt x="3752" y="4042"/>
                    </a:cubicBezTo>
                    <a:cubicBezTo>
                      <a:pt x="3574" y="4005"/>
                      <a:pt x="3392" y="3979"/>
                      <a:pt x="3210" y="3979"/>
                    </a:cubicBezTo>
                    <a:cubicBezTo>
                      <a:pt x="3154" y="3979"/>
                      <a:pt x="3098" y="3982"/>
                      <a:pt x="3042" y="3987"/>
                    </a:cubicBezTo>
                    <a:cubicBezTo>
                      <a:pt x="2933" y="3998"/>
                      <a:pt x="2827" y="4023"/>
                      <a:pt x="2724" y="4061"/>
                    </a:cubicBezTo>
                    <a:cubicBezTo>
                      <a:pt x="2659" y="4085"/>
                      <a:pt x="2565" y="4132"/>
                      <a:pt x="2484" y="4132"/>
                    </a:cubicBezTo>
                    <a:cubicBezTo>
                      <a:pt x="2474" y="4132"/>
                      <a:pt x="2463" y="4131"/>
                      <a:pt x="2454" y="4130"/>
                    </a:cubicBezTo>
                    <a:cubicBezTo>
                      <a:pt x="2583" y="3888"/>
                      <a:pt x="2722" y="3651"/>
                      <a:pt x="2872" y="3420"/>
                    </a:cubicBezTo>
                    <a:cubicBezTo>
                      <a:pt x="2931" y="3356"/>
                      <a:pt x="3012" y="3310"/>
                      <a:pt x="3087" y="3267"/>
                    </a:cubicBezTo>
                    <a:cubicBezTo>
                      <a:pt x="3101" y="3260"/>
                      <a:pt x="3115" y="3252"/>
                      <a:pt x="3130" y="3245"/>
                    </a:cubicBezTo>
                    <a:cubicBezTo>
                      <a:pt x="3143" y="3274"/>
                      <a:pt x="3169" y="3296"/>
                      <a:pt x="3200" y="3307"/>
                    </a:cubicBezTo>
                    <a:cubicBezTo>
                      <a:pt x="3601" y="3464"/>
                      <a:pt x="4025" y="3625"/>
                      <a:pt x="4461" y="3625"/>
                    </a:cubicBezTo>
                    <a:cubicBezTo>
                      <a:pt x="4528" y="3625"/>
                      <a:pt x="4595" y="3621"/>
                      <a:pt x="4663" y="3613"/>
                    </a:cubicBezTo>
                    <a:cubicBezTo>
                      <a:pt x="5076" y="3562"/>
                      <a:pt x="5455" y="3342"/>
                      <a:pt x="5647" y="2965"/>
                    </a:cubicBezTo>
                    <a:cubicBezTo>
                      <a:pt x="5679" y="2902"/>
                      <a:pt x="5630" y="2814"/>
                      <a:pt x="5569" y="2793"/>
                    </a:cubicBezTo>
                    <a:cubicBezTo>
                      <a:pt x="5179" y="2662"/>
                      <a:pt x="4762" y="2525"/>
                      <a:pt x="4345" y="2525"/>
                    </a:cubicBezTo>
                    <a:cubicBezTo>
                      <a:pt x="4223" y="2525"/>
                      <a:pt x="4101" y="2537"/>
                      <a:pt x="3979" y="2563"/>
                    </a:cubicBezTo>
                    <a:cubicBezTo>
                      <a:pt x="3721" y="2620"/>
                      <a:pt x="3488" y="2747"/>
                      <a:pt x="3257" y="2873"/>
                    </a:cubicBezTo>
                    <a:cubicBezTo>
                      <a:pt x="3443" y="2627"/>
                      <a:pt x="3642" y="2391"/>
                      <a:pt x="3853" y="2167"/>
                    </a:cubicBezTo>
                    <a:cubicBezTo>
                      <a:pt x="4062" y="2058"/>
                      <a:pt x="4296" y="2012"/>
                      <a:pt x="4515" y="1928"/>
                    </a:cubicBezTo>
                    <a:cubicBezTo>
                      <a:pt x="5252" y="1645"/>
                      <a:pt x="5869" y="1118"/>
                      <a:pt x="6265" y="433"/>
                    </a:cubicBezTo>
                    <a:cubicBezTo>
                      <a:pt x="6303" y="368"/>
                      <a:pt x="6296" y="251"/>
                      <a:pt x="6203" y="230"/>
                    </a:cubicBezTo>
                    <a:cubicBezTo>
                      <a:pt x="6058" y="197"/>
                      <a:pt x="5912" y="186"/>
                      <a:pt x="5765" y="186"/>
                    </a:cubicBezTo>
                    <a:cubicBezTo>
                      <a:pt x="5595" y="186"/>
                      <a:pt x="5425" y="201"/>
                      <a:pt x="5256" y="217"/>
                    </a:cubicBezTo>
                    <a:cubicBezTo>
                      <a:pt x="4951" y="246"/>
                      <a:pt x="4663" y="315"/>
                      <a:pt x="4403" y="484"/>
                    </a:cubicBezTo>
                    <a:cubicBezTo>
                      <a:pt x="3877" y="826"/>
                      <a:pt x="3565" y="1446"/>
                      <a:pt x="3495" y="2058"/>
                    </a:cubicBezTo>
                    <a:cubicBezTo>
                      <a:pt x="3491" y="2089"/>
                      <a:pt x="3499" y="2121"/>
                      <a:pt x="3517" y="2146"/>
                    </a:cubicBezTo>
                    <a:cubicBezTo>
                      <a:pt x="3303" y="2386"/>
                      <a:pt x="3102" y="2638"/>
                      <a:pt x="2915" y="2898"/>
                    </a:cubicBezTo>
                    <a:cubicBezTo>
                      <a:pt x="2913" y="2874"/>
                      <a:pt x="2911" y="2849"/>
                      <a:pt x="2907" y="2826"/>
                    </a:cubicBezTo>
                    <a:cubicBezTo>
                      <a:pt x="2939" y="2634"/>
                      <a:pt x="3006" y="2449"/>
                      <a:pt x="3069" y="2262"/>
                    </a:cubicBezTo>
                    <a:cubicBezTo>
                      <a:pt x="3155" y="2002"/>
                      <a:pt x="3218" y="1736"/>
                      <a:pt x="3241" y="1464"/>
                    </a:cubicBezTo>
                    <a:cubicBezTo>
                      <a:pt x="3265" y="1201"/>
                      <a:pt x="3254" y="935"/>
                      <a:pt x="3212" y="674"/>
                    </a:cubicBezTo>
                    <a:cubicBezTo>
                      <a:pt x="3171" y="433"/>
                      <a:pt x="3114" y="170"/>
                      <a:pt x="2898" y="26"/>
                    </a:cubicBezTo>
                    <a:cubicBezTo>
                      <a:pt x="2872" y="9"/>
                      <a:pt x="2846" y="1"/>
                      <a:pt x="2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4" name="Google Shape;2764;p43"/>
          <p:cNvGrpSpPr/>
          <p:nvPr/>
        </p:nvGrpSpPr>
        <p:grpSpPr>
          <a:xfrm rot="891788">
            <a:off x="7029476" y="952532"/>
            <a:ext cx="1236997" cy="387983"/>
            <a:chOff x="216238" y="188800"/>
            <a:chExt cx="1237050" cy="388000"/>
          </a:xfrm>
        </p:grpSpPr>
        <p:sp>
          <p:nvSpPr>
            <p:cNvPr id="2765" name="Google Shape;2765;p43"/>
            <p:cNvSpPr/>
            <p:nvPr/>
          </p:nvSpPr>
          <p:spPr>
            <a:xfrm>
              <a:off x="216238" y="188813"/>
              <a:ext cx="1237050" cy="387975"/>
            </a:xfrm>
            <a:custGeom>
              <a:avLst/>
              <a:gdLst/>
              <a:ahLst/>
              <a:cxnLst/>
              <a:rect l="l" t="t" r="r" b="b"/>
              <a:pathLst>
                <a:path w="49482" h="15519" extrusionOk="0">
                  <a:moveTo>
                    <a:pt x="47998" y="1"/>
                  </a:moveTo>
                  <a:cubicBezTo>
                    <a:pt x="47995" y="1"/>
                    <a:pt x="47992" y="1"/>
                    <a:pt x="47989" y="1"/>
                  </a:cubicBezTo>
                  <a:lnTo>
                    <a:pt x="47652" y="6"/>
                  </a:lnTo>
                  <a:lnTo>
                    <a:pt x="47238" y="13"/>
                  </a:lnTo>
                  <a:lnTo>
                    <a:pt x="45882" y="33"/>
                  </a:lnTo>
                  <a:lnTo>
                    <a:pt x="35996" y="185"/>
                  </a:lnTo>
                  <a:lnTo>
                    <a:pt x="34814" y="203"/>
                  </a:lnTo>
                  <a:lnTo>
                    <a:pt x="34787" y="203"/>
                  </a:lnTo>
                  <a:lnTo>
                    <a:pt x="33199" y="227"/>
                  </a:lnTo>
                  <a:lnTo>
                    <a:pt x="33071" y="230"/>
                  </a:lnTo>
                  <a:lnTo>
                    <a:pt x="30918" y="262"/>
                  </a:lnTo>
                  <a:lnTo>
                    <a:pt x="30712" y="266"/>
                  </a:lnTo>
                  <a:lnTo>
                    <a:pt x="29732" y="281"/>
                  </a:lnTo>
                  <a:lnTo>
                    <a:pt x="29458" y="285"/>
                  </a:lnTo>
                  <a:lnTo>
                    <a:pt x="29451" y="285"/>
                  </a:lnTo>
                  <a:lnTo>
                    <a:pt x="28353" y="302"/>
                  </a:lnTo>
                  <a:lnTo>
                    <a:pt x="14115" y="521"/>
                  </a:lnTo>
                  <a:lnTo>
                    <a:pt x="12553" y="544"/>
                  </a:lnTo>
                  <a:lnTo>
                    <a:pt x="12277" y="548"/>
                  </a:lnTo>
                  <a:lnTo>
                    <a:pt x="11021" y="568"/>
                  </a:lnTo>
                  <a:lnTo>
                    <a:pt x="10023" y="584"/>
                  </a:lnTo>
                  <a:lnTo>
                    <a:pt x="9510" y="591"/>
                  </a:lnTo>
                  <a:lnTo>
                    <a:pt x="8034" y="613"/>
                  </a:lnTo>
                  <a:lnTo>
                    <a:pt x="2523" y="698"/>
                  </a:lnTo>
                  <a:lnTo>
                    <a:pt x="622" y="727"/>
                  </a:lnTo>
                  <a:cubicBezTo>
                    <a:pt x="620" y="727"/>
                    <a:pt x="619" y="727"/>
                    <a:pt x="618" y="727"/>
                  </a:cubicBezTo>
                  <a:cubicBezTo>
                    <a:pt x="567" y="727"/>
                    <a:pt x="519" y="750"/>
                    <a:pt x="487" y="789"/>
                  </a:cubicBezTo>
                  <a:cubicBezTo>
                    <a:pt x="458" y="824"/>
                    <a:pt x="443" y="867"/>
                    <a:pt x="443" y="912"/>
                  </a:cubicBezTo>
                  <a:cubicBezTo>
                    <a:pt x="438" y="911"/>
                    <a:pt x="433" y="911"/>
                    <a:pt x="428" y="911"/>
                  </a:cubicBezTo>
                  <a:cubicBezTo>
                    <a:pt x="377" y="911"/>
                    <a:pt x="327" y="940"/>
                    <a:pt x="292" y="982"/>
                  </a:cubicBezTo>
                  <a:cubicBezTo>
                    <a:pt x="237" y="1048"/>
                    <a:pt x="219" y="1151"/>
                    <a:pt x="287" y="1236"/>
                  </a:cubicBezTo>
                  <a:cubicBezTo>
                    <a:pt x="691" y="1740"/>
                    <a:pt x="1117" y="2225"/>
                    <a:pt x="1566" y="2691"/>
                  </a:cubicBezTo>
                  <a:cubicBezTo>
                    <a:pt x="1522" y="2738"/>
                    <a:pt x="1480" y="2784"/>
                    <a:pt x="1437" y="2831"/>
                  </a:cubicBezTo>
                  <a:cubicBezTo>
                    <a:pt x="1425" y="2844"/>
                    <a:pt x="1414" y="2858"/>
                    <a:pt x="1402" y="2870"/>
                  </a:cubicBezTo>
                  <a:cubicBezTo>
                    <a:pt x="1229" y="3063"/>
                    <a:pt x="1063" y="3261"/>
                    <a:pt x="903" y="3465"/>
                  </a:cubicBezTo>
                  <a:cubicBezTo>
                    <a:pt x="592" y="3862"/>
                    <a:pt x="307" y="4280"/>
                    <a:pt x="50" y="4715"/>
                  </a:cubicBezTo>
                  <a:cubicBezTo>
                    <a:pt x="1" y="4799"/>
                    <a:pt x="27" y="4922"/>
                    <a:pt x="117" y="4969"/>
                  </a:cubicBezTo>
                  <a:cubicBezTo>
                    <a:pt x="659" y="5251"/>
                    <a:pt x="1175" y="5579"/>
                    <a:pt x="1661" y="5951"/>
                  </a:cubicBezTo>
                  <a:cubicBezTo>
                    <a:pt x="1264" y="6637"/>
                    <a:pt x="802" y="7285"/>
                    <a:pt x="285" y="7884"/>
                  </a:cubicBezTo>
                  <a:cubicBezTo>
                    <a:pt x="210" y="7969"/>
                    <a:pt x="209" y="8117"/>
                    <a:pt x="322" y="8176"/>
                  </a:cubicBezTo>
                  <a:lnTo>
                    <a:pt x="1939" y="9012"/>
                  </a:lnTo>
                  <a:lnTo>
                    <a:pt x="596" y="11238"/>
                  </a:lnTo>
                  <a:cubicBezTo>
                    <a:pt x="535" y="11336"/>
                    <a:pt x="591" y="11482"/>
                    <a:pt x="707" y="11510"/>
                  </a:cubicBezTo>
                  <a:cubicBezTo>
                    <a:pt x="1254" y="11638"/>
                    <a:pt x="1788" y="11825"/>
                    <a:pt x="2296" y="12067"/>
                  </a:cubicBezTo>
                  <a:cubicBezTo>
                    <a:pt x="1973" y="13163"/>
                    <a:pt x="1541" y="14226"/>
                    <a:pt x="1011" y="15238"/>
                  </a:cubicBezTo>
                  <a:cubicBezTo>
                    <a:pt x="934" y="15384"/>
                    <a:pt x="1062" y="15518"/>
                    <a:pt x="1186" y="15518"/>
                  </a:cubicBezTo>
                  <a:cubicBezTo>
                    <a:pt x="1232" y="15518"/>
                    <a:pt x="1277" y="15500"/>
                    <a:pt x="1311" y="15456"/>
                  </a:cubicBezTo>
                  <a:cubicBezTo>
                    <a:pt x="1340" y="15474"/>
                    <a:pt x="1374" y="15485"/>
                    <a:pt x="1409" y="15485"/>
                  </a:cubicBezTo>
                  <a:cubicBezTo>
                    <a:pt x="1410" y="15485"/>
                    <a:pt x="1412" y="15485"/>
                    <a:pt x="1414" y="15485"/>
                  </a:cubicBezTo>
                  <a:cubicBezTo>
                    <a:pt x="5440" y="15431"/>
                    <a:pt x="9467" y="15374"/>
                    <a:pt x="13491" y="15242"/>
                  </a:cubicBezTo>
                  <a:cubicBezTo>
                    <a:pt x="13814" y="15232"/>
                    <a:pt x="14138" y="15221"/>
                    <a:pt x="14461" y="15210"/>
                  </a:cubicBezTo>
                  <a:lnTo>
                    <a:pt x="14622" y="15203"/>
                  </a:lnTo>
                  <a:cubicBezTo>
                    <a:pt x="14937" y="15191"/>
                    <a:pt x="15253" y="15180"/>
                    <a:pt x="15568" y="15167"/>
                  </a:cubicBezTo>
                  <a:lnTo>
                    <a:pt x="15716" y="15162"/>
                  </a:lnTo>
                  <a:cubicBezTo>
                    <a:pt x="16034" y="15148"/>
                    <a:pt x="16352" y="15135"/>
                    <a:pt x="16670" y="15121"/>
                  </a:cubicBezTo>
                  <a:cubicBezTo>
                    <a:pt x="17478" y="15086"/>
                    <a:pt x="18285" y="15046"/>
                    <a:pt x="19093" y="15002"/>
                  </a:cubicBezTo>
                  <a:lnTo>
                    <a:pt x="19133" y="15000"/>
                  </a:lnTo>
                  <a:lnTo>
                    <a:pt x="19467" y="14981"/>
                  </a:lnTo>
                  <a:cubicBezTo>
                    <a:pt x="22286" y="14824"/>
                    <a:pt x="25102" y="14634"/>
                    <a:pt x="27926" y="14566"/>
                  </a:cubicBezTo>
                  <a:cubicBezTo>
                    <a:pt x="28888" y="14544"/>
                    <a:pt x="29851" y="14533"/>
                    <a:pt x="30813" y="14533"/>
                  </a:cubicBezTo>
                  <a:cubicBezTo>
                    <a:pt x="31712" y="14533"/>
                    <a:pt x="32611" y="14542"/>
                    <a:pt x="33509" y="14559"/>
                  </a:cubicBezTo>
                  <a:cubicBezTo>
                    <a:pt x="33861" y="14565"/>
                    <a:pt x="34212" y="14573"/>
                    <a:pt x="34564" y="14581"/>
                  </a:cubicBezTo>
                  <a:cubicBezTo>
                    <a:pt x="34644" y="14583"/>
                    <a:pt x="34724" y="14585"/>
                    <a:pt x="34803" y="14588"/>
                  </a:cubicBezTo>
                  <a:cubicBezTo>
                    <a:pt x="35100" y="14595"/>
                    <a:pt x="35398" y="14604"/>
                    <a:pt x="35694" y="14613"/>
                  </a:cubicBezTo>
                  <a:lnTo>
                    <a:pt x="35830" y="14617"/>
                  </a:lnTo>
                  <a:cubicBezTo>
                    <a:pt x="36084" y="14625"/>
                    <a:pt x="36338" y="14633"/>
                    <a:pt x="36593" y="14643"/>
                  </a:cubicBezTo>
                  <a:lnTo>
                    <a:pt x="36729" y="14647"/>
                  </a:lnTo>
                  <a:cubicBezTo>
                    <a:pt x="37146" y="14662"/>
                    <a:pt x="37563" y="14679"/>
                    <a:pt x="37981" y="14696"/>
                  </a:cubicBezTo>
                  <a:cubicBezTo>
                    <a:pt x="38295" y="14709"/>
                    <a:pt x="38609" y="14723"/>
                    <a:pt x="38923" y="14737"/>
                  </a:cubicBezTo>
                  <a:lnTo>
                    <a:pt x="38978" y="14740"/>
                  </a:lnTo>
                  <a:cubicBezTo>
                    <a:pt x="39488" y="14763"/>
                    <a:pt x="39997" y="14787"/>
                    <a:pt x="40506" y="14813"/>
                  </a:cubicBezTo>
                  <a:lnTo>
                    <a:pt x="40527" y="14814"/>
                  </a:lnTo>
                  <a:cubicBezTo>
                    <a:pt x="40926" y="14834"/>
                    <a:pt x="41324" y="14854"/>
                    <a:pt x="41722" y="14877"/>
                  </a:cubicBezTo>
                  <a:cubicBezTo>
                    <a:pt x="42321" y="14909"/>
                    <a:pt x="42919" y="14942"/>
                    <a:pt x="43518" y="14976"/>
                  </a:cubicBezTo>
                  <a:cubicBezTo>
                    <a:pt x="43842" y="14995"/>
                    <a:pt x="44165" y="15013"/>
                    <a:pt x="44490" y="15032"/>
                  </a:cubicBezTo>
                  <a:lnTo>
                    <a:pt x="44664" y="15043"/>
                  </a:lnTo>
                  <a:cubicBezTo>
                    <a:pt x="44993" y="15062"/>
                    <a:pt x="45321" y="15081"/>
                    <a:pt x="45650" y="15100"/>
                  </a:cubicBezTo>
                  <a:lnTo>
                    <a:pt x="45785" y="15109"/>
                  </a:lnTo>
                  <a:lnTo>
                    <a:pt x="46493" y="15150"/>
                  </a:lnTo>
                  <a:lnTo>
                    <a:pt x="46603" y="15156"/>
                  </a:lnTo>
                  <a:cubicBezTo>
                    <a:pt x="46609" y="15157"/>
                    <a:pt x="46614" y="15157"/>
                    <a:pt x="46620" y="15157"/>
                  </a:cubicBezTo>
                  <a:cubicBezTo>
                    <a:pt x="46653" y="15157"/>
                    <a:pt x="46686" y="15147"/>
                    <a:pt x="46713" y="15128"/>
                  </a:cubicBezTo>
                  <a:cubicBezTo>
                    <a:pt x="47594" y="15061"/>
                    <a:pt x="48468" y="14924"/>
                    <a:pt x="49326" y="14716"/>
                  </a:cubicBezTo>
                  <a:cubicBezTo>
                    <a:pt x="49423" y="14693"/>
                    <a:pt x="49481" y="14582"/>
                    <a:pt x="49455" y="14489"/>
                  </a:cubicBezTo>
                  <a:cubicBezTo>
                    <a:pt x="49441" y="14437"/>
                    <a:pt x="49424" y="14388"/>
                    <a:pt x="49406" y="14339"/>
                  </a:cubicBezTo>
                  <a:cubicBezTo>
                    <a:pt x="49378" y="14269"/>
                    <a:pt x="49346" y="14200"/>
                    <a:pt x="49309" y="14134"/>
                  </a:cubicBezTo>
                  <a:cubicBezTo>
                    <a:pt x="49325" y="14086"/>
                    <a:pt x="49319" y="14033"/>
                    <a:pt x="49292" y="13989"/>
                  </a:cubicBezTo>
                  <a:lnTo>
                    <a:pt x="47981" y="11919"/>
                  </a:lnTo>
                  <a:cubicBezTo>
                    <a:pt x="48067" y="11822"/>
                    <a:pt x="48151" y="11723"/>
                    <a:pt x="48232" y="11623"/>
                  </a:cubicBezTo>
                  <a:cubicBezTo>
                    <a:pt x="48247" y="11604"/>
                    <a:pt x="48262" y="11586"/>
                    <a:pt x="48277" y="11567"/>
                  </a:cubicBezTo>
                  <a:cubicBezTo>
                    <a:pt x="48523" y="11258"/>
                    <a:pt x="48748" y="10931"/>
                    <a:pt x="48950" y="10591"/>
                  </a:cubicBezTo>
                  <a:cubicBezTo>
                    <a:pt x="48959" y="10574"/>
                    <a:pt x="48969" y="10558"/>
                    <a:pt x="48978" y="10542"/>
                  </a:cubicBezTo>
                  <a:cubicBezTo>
                    <a:pt x="49048" y="10423"/>
                    <a:pt x="49113" y="10303"/>
                    <a:pt x="49176" y="10181"/>
                  </a:cubicBezTo>
                  <a:cubicBezTo>
                    <a:pt x="49210" y="10115"/>
                    <a:pt x="49212" y="10009"/>
                    <a:pt x="49147" y="9956"/>
                  </a:cubicBezTo>
                  <a:lnTo>
                    <a:pt x="47841" y="8911"/>
                  </a:lnTo>
                  <a:lnTo>
                    <a:pt x="47885" y="8854"/>
                  </a:lnTo>
                  <a:cubicBezTo>
                    <a:pt x="48093" y="8591"/>
                    <a:pt x="48293" y="8322"/>
                    <a:pt x="48482" y="8047"/>
                  </a:cubicBezTo>
                  <a:cubicBezTo>
                    <a:pt x="48690" y="7744"/>
                    <a:pt x="49046" y="7348"/>
                    <a:pt x="49007" y="6955"/>
                  </a:cubicBezTo>
                  <a:cubicBezTo>
                    <a:pt x="48970" y="6588"/>
                    <a:pt x="48560" y="6319"/>
                    <a:pt x="48297" y="6110"/>
                  </a:cubicBezTo>
                  <a:cubicBezTo>
                    <a:pt x="48016" y="5885"/>
                    <a:pt x="47722" y="5679"/>
                    <a:pt x="47413" y="5495"/>
                  </a:cubicBezTo>
                  <a:lnTo>
                    <a:pt x="47894" y="4850"/>
                  </a:lnTo>
                  <a:lnTo>
                    <a:pt x="48619" y="3876"/>
                  </a:lnTo>
                  <a:lnTo>
                    <a:pt x="48822" y="3605"/>
                  </a:lnTo>
                  <a:cubicBezTo>
                    <a:pt x="48871" y="3538"/>
                    <a:pt x="48846" y="3435"/>
                    <a:pt x="48792" y="3381"/>
                  </a:cubicBezTo>
                  <a:lnTo>
                    <a:pt x="48411" y="2984"/>
                  </a:lnTo>
                  <a:lnTo>
                    <a:pt x="47490" y="2028"/>
                  </a:lnTo>
                  <a:cubicBezTo>
                    <a:pt x="47462" y="2000"/>
                    <a:pt x="47435" y="1971"/>
                    <a:pt x="47407" y="1942"/>
                  </a:cubicBezTo>
                  <a:lnTo>
                    <a:pt x="47295" y="1827"/>
                  </a:lnTo>
                  <a:lnTo>
                    <a:pt x="47540" y="1440"/>
                  </a:lnTo>
                  <a:lnTo>
                    <a:pt x="47833" y="973"/>
                  </a:lnTo>
                  <a:lnTo>
                    <a:pt x="48252" y="306"/>
                  </a:lnTo>
                  <a:cubicBezTo>
                    <a:pt x="48338" y="170"/>
                    <a:pt x="48223" y="42"/>
                    <a:pt x="48098" y="33"/>
                  </a:cubicBezTo>
                  <a:cubicBezTo>
                    <a:pt x="48069" y="12"/>
                    <a:pt x="48034" y="1"/>
                    <a:pt x="47998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6" name="Google Shape;2766;p43"/>
            <p:cNvGrpSpPr/>
            <p:nvPr/>
          </p:nvGrpSpPr>
          <p:grpSpPr>
            <a:xfrm>
              <a:off x="216250" y="188800"/>
              <a:ext cx="1237025" cy="388000"/>
              <a:chOff x="1250950" y="258200"/>
              <a:chExt cx="1237025" cy="388000"/>
            </a:xfrm>
          </p:grpSpPr>
          <p:sp>
            <p:nvSpPr>
              <p:cNvPr id="2767" name="Google Shape;2767;p43"/>
              <p:cNvSpPr/>
              <p:nvPr/>
            </p:nvSpPr>
            <p:spPr>
              <a:xfrm>
                <a:off x="2143275" y="595400"/>
                <a:ext cx="8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1252" extrusionOk="0">
                    <a:moveTo>
                      <a:pt x="1542" y="0"/>
                    </a:moveTo>
                    <a:cubicBezTo>
                      <a:pt x="1097" y="0"/>
                      <a:pt x="652" y="188"/>
                      <a:pt x="347" y="513"/>
                    </a:cubicBezTo>
                    <a:cubicBezTo>
                      <a:pt x="182" y="690"/>
                      <a:pt x="71" y="900"/>
                      <a:pt x="1" y="1125"/>
                    </a:cubicBezTo>
                    <a:lnTo>
                      <a:pt x="136" y="1129"/>
                    </a:lnTo>
                    <a:cubicBezTo>
                      <a:pt x="210" y="958"/>
                      <a:pt x="309" y="799"/>
                      <a:pt x="428" y="655"/>
                    </a:cubicBezTo>
                    <a:cubicBezTo>
                      <a:pt x="701" y="323"/>
                      <a:pt x="1095" y="144"/>
                      <a:pt x="1512" y="144"/>
                    </a:cubicBezTo>
                    <a:cubicBezTo>
                      <a:pt x="1591" y="144"/>
                      <a:pt x="1671" y="151"/>
                      <a:pt x="1751" y="164"/>
                    </a:cubicBezTo>
                    <a:cubicBezTo>
                      <a:pt x="2308" y="253"/>
                      <a:pt x="2768" y="618"/>
                      <a:pt x="3098" y="1059"/>
                    </a:cubicBezTo>
                    <a:cubicBezTo>
                      <a:pt x="3144" y="1122"/>
                      <a:pt x="3187" y="1184"/>
                      <a:pt x="3230" y="1249"/>
                    </a:cubicBezTo>
                    <a:lnTo>
                      <a:pt x="3285" y="1251"/>
                    </a:lnTo>
                    <a:cubicBezTo>
                      <a:pt x="3232" y="1170"/>
                      <a:pt x="3177" y="1089"/>
                      <a:pt x="3120" y="1008"/>
                    </a:cubicBezTo>
                    <a:cubicBezTo>
                      <a:pt x="2791" y="543"/>
                      <a:pt x="2345" y="97"/>
                      <a:pt x="1755" y="15"/>
                    </a:cubicBezTo>
                    <a:cubicBezTo>
                      <a:pt x="1685" y="5"/>
                      <a:pt x="1613" y="0"/>
                      <a:pt x="1542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3"/>
              <p:cNvSpPr/>
              <p:nvPr/>
            </p:nvSpPr>
            <p:spPr>
              <a:xfrm>
                <a:off x="1656075" y="565650"/>
                <a:ext cx="722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824" extrusionOk="0">
                    <a:moveTo>
                      <a:pt x="763" y="1"/>
                    </a:moveTo>
                    <a:cubicBezTo>
                      <a:pt x="732" y="1"/>
                      <a:pt x="700" y="2"/>
                      <a:pt x="668" y="6"/>
                    </a:cubicBezTo>
                    <a:cubicBezTo>
                      <a:pt x="0" y="75"/>
                      <a:pt x="89" y="866"/>
                      <a:pt x="144" y="1350"/>
                    </a:cubicBezTo>
                    <a:cubicBezTo>
                      <a:pt x="201" y="1850"/>
                      <a:pt x="308" y="2344"/>
                      <a:pt x="465" y="2823"/>
                    </a:cubicBezTo>
                    <a:cubicBezTo>
                      <a:pt x="1273" y="2788"/>
                      <a:pt x="2080" y="2748"/>
                      <a:pt x="2888" y="2704"/>
                    </a:cubicBezTo>
                    <a:cubicBezTo>
                      <a:pt x="2814" y="2671"/>
                      <a:pt x="2749" y="2622"/>
                      <a:pt x="2698" y="2560"/>
                    </a:cubicBezTo>
                    <a:cubicBezTo>
                      <a:pt x="2611" y="2455"/>
                      <a:pt x="2557" y="2329"/>
                      <a:pt x="2498" y="2206"/>
                    </a:cubicBezTo>
                    <a:lnTo>
                      <a:pt x="2276" y="1742"/>
                    </a:lnTo>
                    <a:cubicBezTo>
                      <a:pt x="2140" y="1456"/>
                      <a:pt x="2011" y="1166"/>
                      <a:pt x="1863" y="886"/>
                    </a:cubicBezTo>
                    <a:cubicBezTo>
                      <a:pt x="1635" y="458"/>
                      <a:pt x="1286" y="1"/>
                      <a:pt x="763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3"/>
              <p:cNvSpPr/>
              <p:nvPr/>
            </p:nvSpPr>
            <p:spPr>
              <a:xfrm>
                <a:off x="2115050" y="566600"/>
                <a:ext cx="130300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2252" extrusionOk="0">
                    <a:moveTo>
                      <a:pt x="2748" y="1"/>
                    </a:moveTo>
                    <a:cubicBezTo>
                      <a:pt x="2074" y="1"/>
                      <a:pt x="1401" y="257"/>
                      <a:pt x="891" y="697"/>
                    </a:cubicBezTo>
                    <a:cubicBezTo>
                      <a:pt x="395" y="1125"/>
                      <a:pt x="125" y="1661"/>
                      <a:pt x="1" y="2245"/>
                    </a:cubicBezTo>
                    <a:lnTo>
                      <a:pt x="240" y="2251"/>
                    </a:lnTo>
                    <a:cubicBezTo>
                      <a:pt x="446" y="1533"/>
                      <a:pt x="890" y="880"/>
                      <a:pt x="1570" y="533"/>
                    </a:cubicBezTo>
                    <a:cubicBezTo>
                      <a:pt x="1961" y="334"/>
                      <a:pt x="2395" y="237"/>
                      <a:pt x="2831" y="237"/>
                    </a:cubicBezTo>
                    <a:cubicBezTo>
                      <a:pt x="3207" y="237"/>
                      <a:pt x="3585" y="309"/>
                      <a:pt x="3936" y="451"/>
                    </a:cubicBezTo>
                    <a:cubicBezTo>
                      <a:pt x="4426" y="650"/>
                      <a:pt x="4855" y="962"/>
                      <a:pt x="5211" y="1346"/>
                    </a:cubicBezTo>
                    <a:cubicBezTo>
                      <a:pt x="5153" y="1274"/>
                      <a:pt x="5092" y="1204"/>
                      <a:pt x="5030" y="1136"/>
                    </a:cubicBezTo>
                    <a:cubicBezTo>
                      <a:pt x="4479" y="540"/>
                      <a:pt x="3741" y="58"/>
                      <a:pt x="2913" y="6"/>
                    </a:cubicBezTo>
                    <a:cubicBezTo>
                      <a:pt x="2858" y="3"/>
                      <a:pt x="2803" y="1"/>
                      <a:pt x="2748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3"/>
              <p:cNvSpPr/>
              <p:nvPr/>
            </p:nvSpPr>
            <p:spPr>
              <a:xfrm>
                <a:off x="2165725" y="614825"/>
                <a:ext cx="347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431" extrusionOk="0">
                    <a:moveTo>
                      <a:pt x="588" y="1"/>
                    </a:moveTo>
                    <a:cubicBezTo>
                      <a:pt x="557" y="1"/>
                      <a:pt x="525" y="2"/>
                      <a:pt x="492" y="6"/>
                    </a:cubicBezTo>
                    <a:cubicBezTo>
                      <a:pt x="221" y="34"/>
                      <a:pt x="75" y="181"/>
                      <a:pt x="0" y="378"/>
                    </a:cubicBezTo>
                    <a:cubicBezTo>
                      <a:pt x="46" y="379"/>
                      <a:pt x="92" y="381"/>
                      <a:pt x="137" y="382"/>
                    </a:cubicBezTo>
                    <a:cubicBezTo>
                      <a:pt x="554" y="398"/>
                      <a:pt x="972" y="414"/>
                      <a:pt x="1389" y="431"/>
                    </a:cubicBezTo>
                    <a:cubicBezTo>
                      <a:pt x="1184" y="186"/>
                      <a:pt x="921" y="1"/>
                      <a:pt x="588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3"/>
              <p:cNvSpPr/>
              <p:nvPr/>
            </p:nvSpPr>
            <p:spPr>
              <a:xfrm>
                <a:off x="2461225" y="332825"/>
                <a:ext cx="115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93" extrusionOk="0">
                    <a:moveTo>
                      <a:pt x="0" y="0"/>
                    </a:moveTo>
                    <a:cubicBezTo>
                      <a:pt x="51" y="301"/>
                      <a:pt x="121" y="599"/>
                      <a:pt x="209" y="892"/>
                    </a:cubicBezTo>
                    <a:lnTo>
                      <a:pt x="411" y="621"/>
                    </a:lnTo>
                    <a:cubicBezTo>
                      <a:pt x="460" y="554"/>
                      <a:pt x="434" y="451"/>
                      <a:pt x="381" y="396"/>
                    </a:cubicBezTo>
                    <a:cubicBezTo>
                      <a:pt x="254" y="264"/>
                      <a:pt x="127" y="132"/>
                      <a:pt x="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3"/>
              <p:cNvSpPr/>
              <p:nvPr/>
            </p:nvSpPr>
            <p:spPr>
              <a:xfrm>
                <a:off x="1258225" y="277925"/>
                <a:ext cx="5390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294" extrusionOk="0">
                    <a:moveTo>
                      <a:pt x="195" y="1"/>
                    </a:moveTo>
                    <a:cubicBezTo>
                      <a:pt x="167" y="35"/>
                      <a:pt x="152" y="78"/>
                      <a:pt x="151" y="123"/>
                    </a:cubicBezTo>
                    <a:cubicBezTo>
                      <a:pt x="146" y="122"/>
                      <a:pt x="142" y="122"/>
                      <a:pt x="137" y="122"/>
                    </a:cubicBezTo>
                    <a:cubicBezTo>
                      <a:pt x="86" y="122"/>
                      <a:pt x="36" y="150"/>
                      <a:pt x="1" y="193"/>
                    </a:cubicBezTo>
                    <a:cubicBezTo>
                      <a:pt x="303" y="216"/>
                      <a:pt x="599" y="286"/>
                      <a:pt x="880" y="399"/>
                    </a:cubicBezTo>
                    <a:cubicBezTo>
                      <a:pt x="1371" y="598"/>
                      <a:pt x="1801" y="910"/>
                      <a:pt x="2156" y="1293"/>
                    </a:cubicBezTo>
                    <a:cubicBezTo>
                      <a:pt x="2097" y="1222"/>
                      <a:pt x="2037" y="1152"/>
                      <a:pt x="1974" y="1084"/>
                    </a:cubicBezTo>
                    <a:cubicBezTo>
                      <a:pt x="1500" y="570"/>
                      <a:pt x="885" y="142"/>
                      <a:pt x="195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3"/>
              <p:cNvSpPr/>
              <p:nvPr/>
            </p:nvSpPr>
            <p:spPr>
              <a:xfrm>
                <a:off x="2439425" y="282500"/>
                <a:ext cx="74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469" extrusionOk="0">
                    <a:moveTo>
                      <a:pt x="295" y="0"/>
                    </a:moveTo>
                    <a:cubicBezTo>
                      <a:pt x="170" y="138"/>
                      <a:pt x="70" y="296"/>
                      <a:pt x="1" y="468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3"/>
              <p:cNvSpPr/>
              <p:nvPr/>
            </p:nvSpPr>
            <p:spPr>
              <a:xfrm>
                <a:off x="1557850" y="271825"/>
                <a:ext cx="3207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01" extrusionOk="0">
                    <a:moveTo>
                      <a:pt x="277" y="0"/>
                    </a:moveTo>
                    <a:lnTo>
                      <a:pt x="1" y="4"/>
                    </a:lnTo>
                    <a:lnTo>
                      <a:pt x="7" y="6"/>
                    </a:lnTo>
                    <a:cubicBezTo>
                      <a:pt x="498" y="205"/>
                      <a:pt x="928" y="517"/>
                      <a:pt x="1283" y="901"/>
                    </a:cubicBezTo>
                    <a:cubicBezTo>
                      <a:pt x="1224" y="829"/>
                      <a:pt x="1164" y="759"/>
                      <a:pt x="1101" y="691"/>
                    </a:cubicBezTo>
                    <a:cubicBezTo>
                      <a:pt x="860" y="430"/>
                      <a:pt x="582" y="190"/>
                      <a:pt x="277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3"/>
              <p:cNvSpPr/>
              <p:nvPr/>
            </p:nvSpPr>
            <p:spPr>
              <a:xfrm>
                <a:off x="1602250" y="517425"/>
                <a:ext cx="137825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4841" extrusionOk="0">
                    <a:moveTo>
                      <a:pt x="3049" y="1"/>
                    </a:moveTo>
                    <a:cubicBezTo>
                      <a:pt x="2375" y="1"/>
                      <a:pt x="1702" y="257"/>
                      <a:pt x="1192" y="697"/>
                    </a:cubicBezTo>
                    <a:cubicBezTo>
                      <a:pt x="0" y="1727"/>
                      <a:pt x="114" y="3372"/>
                      <a:pt x="409" y="4840"/>
                    </a:cubicBezTo>
                    <a:lnTo>
                      <a:pt x="571" y="4835"/>
                    </a:lnTo>
                    <a:cubicBezTo>
                      <a:pt x="400" y="4047"/>
                      <a:pt x="308" y="3239"/>
                      <a:pt x="489" y="2445"/>
                    </a:cubicBezTo>
                    <a:cubicBezTo>
                      <a:pt x="670" y="1651"/>
                      <a:pt x="1131" y="911"/>
                      <a:pt x="1871" y="533"/>
                    </a:cubicBezTo>
                    <a:cubicBezTo>
                      <a:pt x="2263" y="334"/>
                      <a:pt x="2697" y="237"/>
                      <a:pt x="3132" y="237"/>
                    </a:cubicBezTo>
                    <a:cubicBezTo>
                      <a:pt x="3509" y="237"/>
                      <a:pt x="3886" y="310"/>
                      <a:pt x="4237" y="452"/>
                    </a:cubicBezTo>
                    <a:cubicBezTo>
                      <a:pt x="4727" y="650"/>
                      <a:pt x="5158" y="962"/>
                      <a:pt x="5513" y="1346"/>
                    </a:cubicBezTo>
                    <a:cubicBezTo>
                      <a:pt x="5454" y="1274"/>
                      <a:pt x="5394" y="1204"/>
                      <a:pt x="5331" y="1136"/>
                    </a:cubicBezTo>
                    <a:cubicBezTo>
                      <a:pt x="4780" y="540"/>
                      <a:pt x="4042" y="58"/>
                      <a:pt x="3214" y="6"/>
                    </a:cubicBezTo>
                    <a:cubicBezTo>
                      <a:pt x="3159" y="3"/>
                      <a:pt x="3104" y="1"/>
                      <a:pt x="3049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3"/>
              <p:cNvSpPr/>
              <p:nvPr/>
            </p:nvSpPr>
            <p:spPr>
              <a:xfrm>
                <a:off x="1250950" y="258350"/>
                <a:ext cx="1226175" cy="387850"/>
              </a:xfrm>
              <a:custGeom>
                <a:avLst/>
                <a:gdLst/>
                <a:ahLst/>
                <a:cxnLst/>
                <a:rect l="l" t="t" r="r" b="b"/>
                <a:pathLst>
                  <a:path w="49047" h="15514" extrusionOk="0">
                    <a:moveTo>
                      <a:pt x="10992" y="1392"/>
                    </a:moveTo>
                    <a:cubicBezTo>
                      <a:pt x="11070" y="1392"/>
                      <a:pt x="11149" y="1398"/>
                      <a:pt x="11228" y="1411"/>
                    </a:cubicBezTo>
                    <a:cubicBezTo>
                      <a:pt x="11786" y="1501"/>
                      <a:pt x="12246" y="1865"/>
                      <a:pt x="12575" y="2307"/>
                    </a:cubicBezTo>
                    <a:cubicBezTo>
                      <a:pt x="12946" y="2806"/>
                      <a:pt x="13177" y="3399"/>
                      <a:pt x="13432" y="3961"/>
                    </a:cubicBezTo>
                    <a:cubicBezTo>
                      <a:pt x="13531" y="4179"/>
                      <a:pt x="13746" y="4494"/>
                      <a:pt x="13492" y="4687"/>
                    </a:cubicBezTo>
                    <a:cubicBezTo>
                      <a:pt x="13420" y="4741"/>
                      <a:pt x="13340" y="4765"/>
                      <a:pt x="13260" y="4765"/>
                    </a:cubicBezTo>
                    <a:cubicBezTo>
                      <a:pt x="13125" y="4765"/>
                      <a:pt x="12991" y="4695"/>
                      <a:pt x="12899" y="4584"/>
                    </a:cubicBezTo>
                    <a:cubicBezTo>
                      <a:pt x="12810" y="4479"/>
                      <a:pt x="12756" y="4353"/>
                      <a:pt x="12698" y="4230"/>
                    </a:cubicBezTo>
                    <a:lnTo>
                      <a:pt x="12477" y="3766"/>
                    </a:lnTo>
                    <a:cubicBezTo>
                      <a:pt x="12340" y="3480"/>
                      <a:pt x="12211" y="3190"/>
                      <a:pt x="12063" y="2910"/>
                    </a:cubicBezTo>
                    <a:cubicBezTo>
                      <a:pt x="11835" y="2482"/>
                      <a:pt x="11485" y="2025"/>
                      <a:pt x="10963" y="2025"/>
                    </a:cubicBezTo>
                    <a:cubicBezTo>
                      <a:pt x="10932" y="2025"/>
                      <a:pt x="10900" y="2026"/>
                      <a:pt x="10868" y="2030"/>
                    </a:cubicBezTo>
                    <a:cubicBezTo>
                      <a:pt x="10200" y="2099"/>
                      <a:pt x="10290" y="2890"/>
                      <a:pt x="10343" y="3373"/>
                    </a:cubicBezTo>
                    <a:cubicBezTo>
                      <a:pt x="10417" y="4033"/>
                      <a:pt x="10584" y="4681"/>
                      <a:pt x="10825" y="5300"/>
                    </a:cubicBezTo>
                    <a:cubicBezTo>
                      <a:pt x="10851" y="5366"/>
                      <a:pt x="10798" y="5450"/>
                      <a:pt x="10733" y="5465"/>
                    </a:cubicBezTo>
                    <a:cubicBezTo>
                      <a:pt x="10534" y="5509"/>
                      <a:pt x="10344" y="5587"/>
                      <a:pt x="10171" y="5693"/>
                    </a:cubicBezTo>
                    <a:cubicBezTo>
                      <a:pt x="10150" y="5706"/>
                      <a:pt x="10127" y="5713"/>
                      <a:pt x="10103" y="5713"/>
                    </a:cubicBezTo>
                    <a:cubicBezTo>
                      <a:pt x="10090" y="5713"/>
                      <a:pt x="10078" y="5711"/>
                      <a:pt x="10065" y="5707"/>
                    </a:cubicBezTo>
                    <a:cubicBezTo>
                      <a:pt x="10043" y="5719"/>
                      <a:pt x="10018" y="5726"/>
                      <a:pt x="9993" y="5726"/>
                    </a:cubicBezTo>
                    <a:cubicBezTo>
                      <a:pt x="9942" y="5726"/>
                      <a:pt x="9894" y="5697"/>
                      <a:pt x="9881" y="5630"/>
                    </a:cubicBezTo>
                    <a:cubicBezTo>
                      <a:pt x="9655" y="4415"/>
                      <a:pt x="8998" y="3005"/>
                      <a:pt x="9906" y="1903"/>
                    </a:cubicBezTo>
                    <a:cubicBezTo>
                      <a:pt x="10179" y="1571"/>
                      <a:pt x="10574" y="1392"/>
                      <a:pt x="10992" y="1392"/>
                    </a:cubicBezTo>
                    <a:close/>
                    <a:moveTo>
                      <a:pt x="20245" y="3822"/>
                    </a:moveTo>
                    <a:cubicBezTo>
                      <a:pt x="20324" y="3822"/>
                      <a:pt x="20404" y="3828"/>
                      <a:pt x="20484" y="3841"/>
                    </a:cubicBezTo>
                    <a:cubicBezTo>
                      <a:pt x="21040" y="3931"/>
                      <a:pt x="21501" y="4295"/>
                      <a:pt x="21830" y="4736"/>
                    </a:cubicBezTo>
                    <a:cubicBezTo>
                      <a:pt x="22201" y="5235"/>
                      <a:pt x="22432" y="5828"/>
                      <a:pt x="22687" y="6391"/>
                    </a:cubicBezTo>
                    <a:cubicBezTo>
                      <a:pt x="22787" y="6610"/>
                      <a:pt x="23002" y="6926"/>
                      <a:pt x="22748" y="7118"/>
                    </a:cubicBezTo>
                    <a:cubicBezTo>
                      <a:pt x="22676" y="7172"/>
                      <a:pt x="22596" y="7196"/>
                      <a:pt x="22517" y="7196"/>
                    </a:cubicBezTo>
                    <a:cubicBezTo>
                      <a:pt x="22381" y="7196"/>
                      <a:pt x="22247" y="7126"/>
                      <a:pt x="22155" y="7015"/>
                    </a:cubicBezTo>
                    <a:cubicBezTo>
                      <a:pt x="22067" y="6910"/>
                      <a:pt x="22012" y="6783"/>
                      <a:pt x="21955" y="6661"/>
                    </a:cubicBezTo>
                    <a:lnTo>
                      <a:pt x="21732" y="6196"/>
                    </a:lnTo>
                    <a:cubicBezTo>
                      <a:pt x="21596" y="5910"/>
                      <a:pt x="21467" y="5620"/>
                      <a:pt x="21319" y="5340"/>
                    </a:cubicBezTo>
                    <a:cubicBezTo>
                      <a:pt x="21091" y="4912"/>
                      <a:pt x="20741" y="4455"/>
                      <a:pt x="20219" y="4455"/>
                    </a:cubicBezTo>
                    <a:cubicBezTo>
                      <a:pt x="20188" y="4455"/>
                      <a:pt x="20156" y="4457"/>
                      <a:pt x="20124" y="4460"/>
                    </a:cubicBezTo>
                    <a:cubicBezTo>
                      <a:pt x="19456" y="4530"/>
                      <a:pt x="19546" y="5321"/>
                      <a:pt x="19600" y="5804"/>
                    </a:cubicBezTo>
                    <a:cubicBezTo>
                      <a:pt x="19673" y="6464"/>
                      <a:pt x="19841" y="7113"/>
                      <a:pt x="20081" y="7731"/>
                    </a:cubicBezTo>
                    <a:cubicBezTo>
                      <a:pt x="20108" y="7796"/>
                      <a:pt x="20054" y="7880"/>
                      <a:pt x="19989" y="7895"/>
                    </a:cubicBezTo>
                    <a:cubicBezTo>
                      <a:pt x="19790" y="7940"/>
                      <a:pt x="19600" y="8016"/>
                      <a:pt x="19425" y="8123"/>
                    </a:cubicBezTo>
                    <a:cubicBezTo>
                      <a:pt x="19406" y="8136"/>
                      <a:pt x="19383" y="8143"/>
                      <a:pt x="19359" y="8143"/>
                    </a:cubicBezTo>
                    <a:cubicBezTo>
                      <a:pt x="19346" y="8143"/>
                      <a:pt x="19333" y="8141"/>
                      <a:pt x="19320" y="8136"/>
                    </a:cubicBezTo>
                    <a:cubicBezTo>
                      <a:pt x="19298" y="8148"/>
                      <a:pt x="19272" y="8155"/>
                      <a:pt x="19248" y="8155"/>
                    </a:cubicBezTo>
                    <a:cubicBezTo>
                      <a:pt x="19197" y="8155"/>
                      <a:pt x="19148" y="8126"/>
                      <a:pt x="19136" y="8059"/>
                    </a:cubicBezTo>
                    <a:cubicBezTo>
                      <a:pt x="18911" y="6846"/>
                      <a:pt x="18254" y="5434"/>
                      <a:pt x="19161" y="4332"/>
                    </a:cubicBezTo>
                    <a:cubicBezTo>
                      <a:pt x="19434" y="4001"/>
                      <a:pt x="19828" y="3822"/>
                      <a:pt x="20245" y="3822"/>
                    </a:cubicBezTo>
                    <a:close/>
                    <a:moveTo>
                      <a:pt x="20594" y="1592"/>
                    </a:moveTo>
                    <a:cubicBezTo>
                      <a:pt x="20850" y="1592"/>
                      <a:pt x="21105" y="1619"/>
                      <a:pt x="21356" y="1680"/>
                    </a:cubicBezTo>
                    <a:cubicBezTo>
                      <a:pt x="22387" y="1930"/>
                      <a:pt x="23221" y="2670"/>
                      <a:pt x="23833" y="3507"/>
                    </a:cubicBezTo>
                    <a:cubicBezTo>
                      <a:pt x="24177" y="3976"/>
                      <a:pt x="24461" y="4485"/>
                      <a:pt x="24728" y="4999"/>
                    </a:cubicBezTo>
                    <a:cubicBezTo>
                      <a:pt x="24799" y="5133"/>
                      <a:pt x="24868" y="5268"/>
                      <a:pt x="24936" y="5403"/>
                    </a:cubicBezTo>
                    <a:cubicBezTo>
                      <a:pt x="24992" y="5513"/>
                      <a:pt x="25057" y="5625"/>
                      <a:pt x="25086" y="5745"/>
                    </a:cubicBezTo>
                    <a:cubicBezTo>
                      <a:pt x="25136" y="5960"/>
                      <a:pt x="25050" y="6222"/>
                      <a:pt x="24811" y="6268"/>
                    </a:cubicBezTo>
                    <a:cubicBezTo>
                      <a:pt x="24795" y="6282"/>
                      <a:pt x="24777" y="6292"/>
                      <a:pt x="24758" y="6298"/>
                    </a:cubicBezTo>
                    <a:lnTo>
                      <a:pt x="24327" y="6440"/>
                    </a:lnTo>
                    <a:cubicBezTo>
                      <a:pt x="24317" y="6443"/>
                      <a:pt x="24306" y="6444"/>
                      <a:pt x="24295" y="6444"/>
                    </a:cubicBezTo>
                    <a:cubicBezTo>
                      <a:pt x="24248" y="6444"/>
                      <a:pt x="24194" y="6419"/>
                      <a:pt x="24177" y="6378"/>
                    </a:cubicBezTo>
                    <a:cubicBezTo>
                      <a:pt x="24039" y="6058"/>
                      <a:pt x="23901" y="5734"/>
                      <a:pt x="23751" y="5416"/>
                    </a:cubicBezTo>
                    <a:lnTo>
                      <a:pt x="23751" y="5416"/>
                    </a:lnTo>
                    <a:cubicBezTo>
                      <a:pt x="23814" y="5569"/>
                      <a:pt x="23875" y="5724"/>
                      <a:pt x="23933" y="5879"/>
                    </a:cubicBezTo>
                    <a:cubicBezTo>
                      <a:pt x="23997" y="6046"/>
                      <a:pt x="24067" y="6208"/>
                      <a:pt x="24034" y="6391"/>
                    </a:cubicBezTo>
                    <a:cubicBezTo>
                      <a:pt x="24017" y="6482"/>
                      <a:pt x="23967" y="6566"/>
                      <a:pt x="23893" y="6610"/>
                    </a:cubicBezTo>
                    <a:cubicBezTo>
                      <a:pt x="23878" y="6646"/>
                      <a:pt x="23844" y="6672"/>
                      <a:pt x="23806" y="6678"/>
                    </a:cubicBezTo>
                    <a:lnTo>
                      <a:pt x="23105" y="6815"/>
                    </a:lnTo>
                    <a:cubicBezTo>
                      <a:pt x="23093" y="6817"/>
                      <a:pt x="23082" y="6819"/>
                      <a:pt x="23071" y="6819"/>
                    </a:cubicBezTo>
                    <a:cubicBezTo>
                      <a:pt x="23011" y="6819"/>
                      <a:pt x="22966" y="6782"/>
                      <a:pt x="22941" y="6722"/>
                    </a:cubicBezTo>
                    <a:cubicBezTo>
                      <a:pt x="22651" y="6013"/>
                      <a:pt x="22296" y="5314"/>
                      <a:pt x="21854" y="4687"/>
                    </a:cubicBezTo>
                    <a:cubicBezTo>
                      <a:pt x="21525" y="4221"/>
                      <a:pt x="21079" y="3774"/>
                      <a:pt x="20489" y="3692"/>
                    </a:cubicBezTo>
                    <a:cubicBezTo>
                      <a:pt x="20419" y="3683"/>
                      <a:pt x="20349" y="3678"/>
                      <a:pt x="20278" y="3678"/>
                    </a:cubicBezTo>
                    <a:cubicBezTo>
                      <a:pt x="19833" y="3678"/>
                      <a:pt x="19386" y="3866"/>
                      <a:pt x="19082" y="4191"/>
                    </a:cubicBezTo>
                    <a:cubicBezTo>
                      <a:pt x="18657" y="4644"/>
                      <a:pt x="18598" y="5310"/>
                      <a:pt x="18623" y="5901"/>
                    </a:cubicBezTo>
                    <a:cubicBezTo>
                      <a:pt x="18652" y="6609"/>
                      <a:pt x="18785" y="7310"/>
                      <a:pt x="18999" y="7986"/>
                    </a:cubicBezTo>
                    <a:cubicBezTo>
                      <a:pt x="19019" y="8050"/>
                      <a:pt x="18975" y="8136"/>
                      <a:pt x="18905" y="8149"/>
                    </a:cubicBezTo>
                    <a:lnTo>
                      <a:pt x="18314" y="8263"/>
                    </a:lnTo>
                    <a:cubicBezTo>
                      <a:pt x="18305" y="8265"/>
                      <a:pt x="18296" y="8266"/>
                      <a:pt x="18286" y="8266"/>
                    </a:cubicBezTo>
                    <a:cubicBezTo>
                      <a:pt x="18270" y="8266"/>
                      <a:pt x="18254" y="8263"/>
                      <a:pt x="18239" y="8258"/>
                    </a:cubicBezTo>
                    <a:cubicBezTo>
                      <a:pt x="18224" y="8263"/>
                      <a:pt x="18208" y="8265"/>
                      <a:pt x="18192" y="8265"/>
                    </a:cubicBezTo>
                    <a:cubicBezTo>
                      <a:pt x="18139" y="8265"/>
                      <a:pt x="18088" y="8237"/>
                      <a:pt x="18071" y="8171"/>
                    </a:cubicBezTo>
                    <a:cubicBezTo>
                      <a:pt x="17799" y="7133"/>
                      <a:pt x="17550" y="6039"/>
                      <a:pt x="17793" y="4970"/>
                    </a:cubicBezTo>
                    <a:cubicBezTo>
                      <a:pt x="17974" y="4177"/>
                      <a:pt x="18435" y="3436"/>
                      <a:pt x="19176" y="3059"/>
                    </a:cubicBezTo>
                    <a:cubicBezTo>
                      <a:pt x="19567" y="2859"/>
                      <a:pt x="20001" y="2762"/>
                      <a:pt x="20436" y="2762"/>
                    </a:cubicBezTo>
                    <a:cubicBezTo>
                      <a:pt x="20813" y="2762"/>
                      <a:pt x="21190" y="2835"/>
                      <a:pt x="21541" y="2977"/>
                    </a:cubicBezTo>
                    <a:cubicBezTo>
                      <a:pt x="22031" y="3176"/>
                      <a:pt x="22461" y="3487"/>
                      <a:pt x="22817" y="3871"/>
                    </a:cubicBezTo>
                    <a:cubicBezTo>
                      <a:pt x="22758" y="3800"/>
                      <a:pt x="22697" y="3730"/>
                      <a:pt x="22634" y="3662"/>
                    </a:cubicBezTo>
                    <a:cubicBezTo>
                      <a:pt x="22084" y="3065"/>
                      <a:pt x="21347" y="2584"/>
                      <a:pt x="20517" y="2531"/>
                    </a:cubicBezTo>
                    <a:cubicBezTo>
                      <a:pt x="20462" y="2528"/>
                      <a:pt x="20407" y="2526"/>
                      <a:pt x="20352" y="2526"/>
                    </a:cubicBezTo>
                    <a:cubicBezTo>
                      <a:pt x="19678" y="2526"/>
                      <a:pt x="19005" y="2782"/>
                      <a:pt x="18496" y="3223"/>
                    </a:cubicBezTo>
                    <a:cubicBezTo>
                      <a:pt x="16992" y="4523"/>
                      <a:pt x="17567" y="6800"/>
                      <a:pt x="17962" y="8469"/>
                    </a:cubicBezTo>
                    <a:cubicBezTo>
                      <a:pt x="17981" y="8540"/>
                      <a:pt x="17939" y="8613"/>
                      <a:pt x="17869" y="8634"/>
                    </a:cubicBezTo>
                    <a:lnTo>
                      <a:pt x="17364" y="8786"/>
                    </a:lnTo>
                    <a:cubicBezTo>
                      <a:pt x="17351" y="8791"/>
                      <a:pt x="17338" y="8793"/>
                      <a:pt x="17325" y="8793"/>
                    </a:cubicBezTo>
                    <a:cubicBezTo>
                      <a:pt x="17305" y="8793"/>
                      <a:pt x="17285" y="8788"/>
                      <a:pt x="17267" y="8778"/>
                    </a:cubicBezTo>
                    <a:cubicBezTo>
                      <a:pt x="17257" y="8780"/>
                      <a:pt x="17246" y="8781"/>
                      <a:pt x="17236" y="8781"/>
                    </a:cubicBezTo>
                    <a:cubicBezTo>
                      <a:pt x="17182" y="8781"/>
                      <a:pt x="17130" y="8753"/>
                      <a:pt x="17111" y="8688"/>
                    </a:cubicBezTo>
                    <a:cubicBezTo>
                      <a:pt x="16726" y="7432"/>
                      <a:pt x="16340" y="6128"/>
                      <a:pt x="16542" y="4802"/>
                    </a:cubicBezTo>
                    <a:cubicBezTo>
                      <a:pt x="16620" y="4296"/>
                      <a:pt x="16786" y="3797"/>
                      <a:pt x="17059" y="3362"/>
                    </a:cubicBezTo>
                    <a:cubicBezTo>
                      <a:pt x="17338" y="2914"/>
                      <a:pt x="17730" y="2552"/>
                      <a:pt x="18180" y="2279"/>
                    </a:cubicBezTo>
                    <a:cubicBezTo>
                      <a:pt x="18630" y="2007"/>
                      <a:pt x="19137" y="1819"/>
                      <a:pt x="19651" y="1703"/>
                    </a:cubicBezTo>
                    <a:cubicBezTo>
                      <a:pt x="19961" y="1633"/>
                      <a:pt x="20277" y="1592"/>
                      <a:pt x="20594" y="1592"/>
                    </a:cubicBezTo>
                    <a:close/>
                    <a:moveTo>
                      <a:pt x="40305" y="4460"/>
                    </a:moveTo>
                    <a:cubicBezTo>
                      <a:pt x="40383" y="4460"/>
                      <a:pt x="40463" y="4466"/>
                      <a:pt x="40543" y="4479"/>
                    </a:cubicBezTo>
                    <a:cubicBezTo>
                      <a:pt x="41099" y="4570"/>
                      <a:pt x="41559" y="4933"/>
                      <a:pt x="41889" y="5375"/>
                    </a:cubicBezTo>
                    <a:cubicBezTo>
                      <a:pt x="42260" y="5874"/>
                      <a:pt x="42491" y="6467"/>
                      <a:pt x="42746" y="7029"/>
                    </a:cubicBezTo>
                    <a:cubicBezTo>
                      <a:pt x="42845" y="7247"/>
                      <a:pt x="43059" y="7562"/>
                      <a:pt x="42805" y="7755"/>
                    </a:cubicBezTo>
                    <a:cubicBezTo>
                      <a:pt x="42733" y="7809"/>
                      <a:pt x="42654" y="7833"/>
                      <a:pt x="42575" y="7833"/>
                    </a:cubicBezTo>
                    <a:cubicBezTo>
                      <a:pt x="42439" y="7833"/>
                      <a:pt x="42305" y="7762"/>
                      <a:pt x="42212" y="7652"/>
                    </a:cubicBezTo>
                    <a:cubicBezTo>
                      <a:pt x="42125" y="7547"/>
                      <a:pt x="42070" y="7421"/>
                      <a:pt x="42012" y="7299"/>
                    </a:cubicBezTo>
                    <a:lnTo>
                      <a:pt x="41790" y="6833"/>
                    </a:lnTo>
                    <a:cubicBezTo>
                      <a:pt x="41654" y="6548"/>
                      <a:pt x="41524" y="6258"/>
                      <a:pt x="41376" y="5978"/>
                    </a:cubicBezTo>
                    <a:cubicBezTo>
                      <a:pt x="41149" y="5550"/>
                      <a:pt x="40799" y="5093"/>
                      <a:pt x="40278" y="5093"/>
                    </a:cubicBezTo>
                    <a:cubicBezTo>
                      <a:pt x="40246" y="5093"/>
                      <a:pt x="40214" y="5094"/>
                      <a:pt x="40181" y="5098"/>
                    </a:cubicBezTo>
                    <a:cubicBezTo>
                      <a:pt x="39514" y="5167"/>
                      <a:pt x="39603" y="5958"/>
                      <a:pt x="39657" y="6441"/>
                    </a:cubicBezTo>
                    <a:cubicBezTo>
                      <a:pt x="39731" y="7101"/>
                      <a:pt x="39899" y="7749"/>
                      <a:pt x="40140" y="8368"/>
                    </a:cubicBezTo>
                    <a:cubicBezTo>
                      <a:pt x="40166" y="8433"/>
                      <a:pt x="40111" y="8517"/>
                      <a:pt x="40046" y="8532"/>
                    </a:cubicBezTo>
                    <a:cubicBezTo>
                      <a:pt x="39848" y="8578"/>
                      <a:pt x="39657" y="8654"/>
                      <a:pt x="39484" y="8762"/>
                    </a:cubicBezTo>
                    <a:cubicBezTo>
                      <a:pt x="39464" y="8775"/>
                      <a:pt x="39440" y="8782"/>
                      <a:pt x="39417" y="8782"/>
                    </a:cubicBezTo>
                    <a:cubicBezTo>
                      <a:pt x="39404" y="8782"/>
                      <a:pt x="39391" y="8780"/>
                      <a:pt x="39379" y="8775"/>
                    </a:cubicBezTo>
                    <a:cubicBezTo>
                      <a:pt x="39357" y="8787"/>
                      <a:pt x="39332" y="8794"/>
                      <a:pt x="39308" y="8794"/>
                    </a:cubicBezTo>
                    <a:cubicBezTo>
                      <a:pt x="39256" y="8794"/>
                      <a:pt x="39207" y="8764"/>
                      <a:pt x="39195" y="8697"/>
                    </a:cubicBezTo>
                    <a:cubicBezTo>
                      <a:pt x="38968" y="7484"/>
                      <a:pt x="38312" y="6072"/>
                      <a:pt x="39219" y="4970"/>
                    </a:cubicBezTo>
                    <a:cubicBezTo>
                      <a:pt x="39493" y="4639"/>
                      <a:pt x="39887" y="4460"/>
                      <a:pt x="40305" y="4460"/>
                    </a:cubicBezTo>
                    <a:close/>
                    <a:moveTo>
                      <a:pt x="40650" y="2229"/>
                    </a:moveTo>
                    <a:cubicBezTo>
                      <a:pt x="40906" y="2229"/>
                      <a:pt x="41162" y="2256"/>
                      <a:pt x="41414" y="2317"/>
                    </a:cubicBezTo>
                    <a:cubicBezTo>
                      <a:pt x="42445" y="2567"/>
                      <a:pt x="43277" y="3307"/>
                      <a:pt x="43891" y="4144"/>
                    </a:cubicBezTo>
                    <a:cubicBezTo>
                      <a:pt x="44233" y="4613"/>
                      <a:pt x="44518" y="5121"/>
                      <a:pt x="44786" y="5636"/>
                    </a:cubicBezTo>
                    <a:cubicBezTo>
                      <a:pt x="44855" y="5770"/>
                      <a:pt x="44925" y="5905"/>
                      <a:pt x="44993" y="6040"/>
                    </a:cubicBezTo>
                    <a:cubicBezTo>
                      <a:pt x="45049" y="6149"/>
                      <a:pt x="45115" y="6262"/>
                      <a:pt x="45142" y="6382"/>
                    </a:cubicBezTo>
                    <a:cubicBezTo>
                      <a:pt x="45193" y="6597"/>
                      <a:pt x="45106" y="6859"/>
                      <a:pt x="44868" y="6905"/>
                    </a:cubicBezTo>
                    <a:cubicBezTo>
                      <a:pt x="44854" y="6919"/>
                      <a:pt x="44836" y="6929"/>
                      <a:pt x="44817" y="6935"/>
                    </a:cubicBezTo>
                    <a:lnTo>
                      <a:pt x="44385" y="7075"/>
                    </a:lnTo>
                    <a:cubicBezTo>
                      <a:pt x="44375" y="7079"/>
                      <a:pt x="44363" y="7081"/>
                      <a:pt x="44351" y="7081"/>
                    </a:cubicBezTo>
                    <a:cubicBezTo>
                      <a:pt x="44305" y="7081"/>
                      <a:pt x="44252" y="7055"/>
                      <a:pt x="44234" y="7015"/>
                    </a:cubicBezTo>
                    <a:cubicBezTo>
                      <a:pt x="44098" y="6695"/>
                      <a:pt x="43959" y="6371"/>
                      <a:pt x="43809" y="6053"/>
                    </a:cubicBezTo>
                    <a:lnTo>
                      <a:pt x="43809" y="6053"/>
                    </a:lnTo>
                    <a:cubicBezTo>
                      <a:pt x="43873" y="6206"/>
                      <a:pt x="43933" y="6361"/>
                      <a:pt x="43992" y="6516"/>
                    </a:cubicBezTo>
                    <a:cubicBezTo>
                      <a:pt x="44056" y="6683"/>
                      <a:pt x="44126" y="6845"/>
                      <a:pt x="44092" y="7028"/>
                    </a:cubicBezTo>
                    <a:cubicBezTo>
                      <a:pt x="44075" y="7118"/>
                      <a:pt x="44026" y="7203"/>
                      <a:pt x="43951" y="7247"/>
                    </a:cubicBezTo>
                    <a:cubicBezTo>
                      <a:pt x="43937" y="7283"/>
                      <a:pt x="43903" y="7309"/>
                      <a:pt x="43863" y="7315"/>
                    </a:cubicBezTo>
                    <a:lnTo>
                      <a:pt x="43164" y="7452"/>
                    </a:lnTo>
                    <a:cubicBezTo>
                      <a:pt x="43152" y="7454"/>
                      <a:pt x="43140" y="7455"/>
                      <a:pt x="43129" y="7455"/>
                    </a:cubicBezTo>
                    <a:cubicBezTo>
                      <a:pt x="43067" y="7455"/>
                      <a:pt x="43023" y="7419"/>
                      <a:pt x="42998" y="7358"/>
                    </a:cubicBezTo>
                    <a:lnTo>
                      <a:pt x="42998" y="7359"/>
                    </a:lnTo>
                    <a:cubicBezTo>
                      <a:pt x="42709" y="6650"/>
                      <a:pt x="42354" y="5950"/>
                      <a:pt x="41911" y="5323"/>
                    </a:cubicBezTo>
                    <a:cubicBezTo>
                      <a:pt x="41583" y="4858"/>
                      <a:pt x="41136" y="4411"/>
                      <a:pt x="40546" y="4329"/>
                    </a:cubicBezTo>
                    <a:cubicBezTo>
                      <a:pt x="40476" y="4320"/>
                      <a:pt x="40406" y="4315"/>
                      <a:pt x="40336" y="4315"/>
                    </a:cubicBezTo>
                    <a:cubicBezTo>
                      <a:pt x="39890" y="4315"/>
                      <a:pt x="39443" y="4503"/>
                      <a:pt x="39139" y="4828"/>
                    </a:cubicBezTo>
                    <a:cubicBezTo>
                      <a:pt x="38714" y="5281"/>
                      <a:pt x="38655" y="5946"/>
                      <a:pt x="38680" y="6537"/>
                    </a:cubicBezTo>
                    <a:cubicBezTo>
                      <a:pt x="38710" y="7246"/>
                      <a:pt x="38843" y="7947"/>
                      <a:pt x="39056" y="8622"/>
                    </a:cubicBezTo>
                    <a:cubicBezTo>
                      <a:pt x="39077" y="8687"/>
                      <a:pt x="39032" y="8773"/>
                      <a:pt x="38963" y="8786"/>
                    </a:cubicBezTo>
                    <a:lnTo>
                      <a:pt x="38372" y="8900"/>
                    </a:lnTo>
                    <a:cubicBezTo>
                      <a:pt x="38363" y="8902"/>
                      <a:pt x="38354" y="8903"/>
                      <a:pt x="38344" y="8903"/>
                    </a:cubicBezTo>
                    <a:cubicBezTo>
                      <a:pt x="38328" y="8903"/>
                      <a:pt x="38312" y="8900"/>
                      <a:pt x="38296" y="8893"/>
                    </a:cubicBezTo>
                    <a:cubicBezTo>
                      <a:pt x="38281" y="8899"/>
                      <a:pt x="38264" y="8902"/>
                      <a:pt x="38247" y="8902"/>
                    </a:cubicBezTo>
                    <a:cubicBezTo>
                      <a:pt x="38195" y="8902"/>
                      <a:pt x="38144" y="8873"/>
                      <a:pt x="38127" y="8807"/>
                    </a:cubicBezTo>
                    <a:cubicBezTo>
                      <a:pt x="37856" y="7770"/>
                      <a:pt x="37606" y="6676"/>
                      <a:pt x="37850" y="5607"/>
                    </a:cubicBezTo>
                    <a:cubicBezTo>
                      <a:pt x="38031" y="4813"/>
                      <a:pt x="38492" y="4073"/>
                      <a:pt x="39232" y="3696"/>
                    </a:cubicBezTo>
                    <a:cubicBezTo>
                      <a:pt x="39624" y="3496"/>
                      <a:pt x="40058" y="3399"/>
                      <a:pt x="40493" y="3399"/>
                    </a:cubicBezTo>
                    <a:cubicBezTo>
                      <a:pt x="40870" y="3399"/>
                      <a:pt x="41247" y="3472"/>
                      <a:pt x="41598" y="3614"/>
                    </a:cubicBezTo>
                    <a:cubicBezTo>
                      <a:pt x="42088" y="3813"/>
                      <a:pt x="42518" y="4124"/>
                      <a:pt x="42873" y="4508"/>
                    </a:cubicBezTo>
                    <a:cubicBezTo>
                      <a:pt x="42815" y="4437"/>
                      <a:pt x="42754" y="4366"/>
                      <a:pt x="42692" y="4298"/>
                    </a:cubicBezTo>
                    <a:cubicBezTo>
                      <a:pt x="42142" y="3702"/>
                      <a:pt x="41403" y="3220"/>
                      <a:pt x="40575" y="3168"/>
                    </a:cubicBezTo>
                    <a:cubicBezTo>
                      <a:pt x="40520" y="3165"/>
                      <a:pt x="40465" y="3163"/>
                      <a:pt x="40410" y="3163"/>
                    </a:cubicBezTo>
                    <a:cubicBezTo>
                      <a:pt x="39736" y="3163"/>
                      <a:pt x="39063" y="3419"/>
                      <a:pt x="38553" y="3859"/>
                    </a:cubicBezTo>
                    <a:cubicBezTo>
                      <a:pt x="37048" y="5160"/>
                      <a:pt x="37624" y="7437"/>
                      <a:pt x="38019" y="9106"/>
                    </a:cubicBezTo>
                    <a:cubicBezTo>
                      <a:pt x="38037" y="9177"/>
                      <a:pt x="37997" y="9250"/>
                      <a:pt x="37927" y="9271"/>
                    </a:cubicBezTo>
                    <a:lnTo>
                      <a:pt x="37422" y="9423"/>
                    </a:lnTo>
                    <a:cubicBezTo>
                      <a:pt x="37409" y="9428"/>
                      <a:pt x="37395" y="9430"/>
                      <a:pt x="37382" y="9430"/>
                    </a:cubicBezTo>
                    <a:cubicBezTo>
                      <a:pt x="37362" y="9430"/>
                      <a:pt x="37342" y="9425"/>
                      <a:pt x="37324" y="9414"/>
                    </a:cubicBezTo>
                    <a:cubicBezTo>
                      <a:pt x="37313" y="9417"/>
                      <a:pt x="37303" y="9418"/>
                      <a:pt x="37292" y="9418"/>
                    </a:cubicBezTo>
                    <a:cubicBezTo>
                      <a:pt x="37240" y="9418"/>
                      <a:pt x="37187" y="9389"/>
                      <a:pt x="37167" y="9324"/>
                    </a:cubicBezTo>
                    <a:cubicBezTo>
                      <a:pt x="36784" y="8068"/>
                      <a:pt x="36397" y="6765"/>
                      <a:pt x="36600" y="5439"/>
                    </a:cubicBezTo>
                    <a:cubicBezTo>
                      <a:pt x="36677" y="4933"/>
                      <a:pt x="36843" y="4433"/>
                      <a:pt x="37115" y="3998"/>
                    </a:cubicBezTo>
                    <a:cubicBezTo>
                      <a:pt x="37396" y="3551"/>
                      <a:pt x="37787" y="3189"/>
                      <a:pt x="38237" y="2916"/>
                    </a:cubicBezTo>
                    <a:cubicBezTo>
                      <a:pt x="38687" y="2643"/>
                      <a:pt x="39194" y="2456"/>
                      <a:pt x="39707" y="2340"/>
                    </a:cubicBezTo>
                    <a:cubicBezTo>
                      <a:pt x="40017" y="2270"/>
                      <a:pt x="40334" y="2229"/>
                      <a:pt x="40650" y="2229"/>
                    </a:cubicBezTo>
                    <a:close/>
                    <a:moveTo>
                      <a:pt x="28706" y="8061"/>
                    </a:moveTo>
                    <a:cubicBezTo>
                      <a:pt x="28785" y="8061"/>
                      <a:pt x="28865" y="8067"/>
                      <a:pt x="28945" y="8080"/>
                    </a:cubicBezTo>
                    <a:cubicBezTo>
                      <a:pt x="29502" y="8169"/>
                      <a:pt x="29962" y="8534"/>
                      <a:pt x="30291" y="8975"/>
                    </a:cubicBezTo>
                    <a:cubicBezTo>
                      <a:pt x="30663" y="9474"/>
                      <a:pt x="30894" y="10067"/>
                      <a:pt x="31149" y="10630"/>
                    </a:cubicBezTo>
                    <a:cubicBezTo>
                      <a:pt x="31247" y="10848"/>
                      <a:pt x="31461" y="11162"/>
                      <a:pt x="31207" y="11355"/>
                    </a:cubicBezTo>
                    <a:lnTo>
                      <a:pt x="31207" y="11356"/>
                    </a:lnTo>
                    <a:cubicBezTo>
                      <a:pt x="31136" y="11410"/>
                      <a:pt x="31056" y="11434"/>
                      <a:pt x="30977" y="11434"/>
                    </a:cubicBezTo>
                    <a:cubicBezTo>
                      <a:pt x="30841" y="11434"/>
                      <a:pt x="30707" y="11363"/>
                      <a:pt x="30614" y="11253"/>
                    </a:cubicBezTo>
                    <a:cubicBezTo>
                      <a:pt x="30527" y="11147"/>
                      <a:pt x="30473" y="11021"/>
                      <a:pt x="30414" y="10899"/>
                    </a:cubicBezTo>
                    <a:lnTo>
                      <a:pt x="30193" y="10434"/>
                    </a:lnTo>
                    <a:cubicBezTo>
                      <a:pt x="30057" y="10148"/>
                      <a:pt x="29927" y="9858"/>
                      <a:pt x="29778" y="9578"/>
                    </a:cubicBezTo>
                    <a:cubicBezTo>
                      <a:pt x="29552" y="9150"/>
                      <a:pt x="29202" y="8693"/>
                      <a:pt x="28679" y="8693"/>
                    </a:cubicBezTo>
                    <a:cubicBezTo>
                      <a:pt x="28648" y="8693"/>
                      <a:pt x="28616" y="8694"/>
                      <a:pt x="28583" y="8698"/>
                    </a:cubicBezTo>
                    <a:cubicBezTo>
                      <a:pt x="27916" y="8768"/>
                      <a:pt x="28005" y="9559"/>
                      <a:pt x="28059" y="10042"/>
                    </a:cubicBezTo>
                    <a:cubicBezTo>
                      <a:pt x="28134" y="10702"/>
                      <a:pt x="28301" y="11350"/>
                      <a:pt x="28542" y="11969"/>
                    </a:cubicBezTo>
                    <a:cubicBezTo>
                      <a:pt x="28568" y="12034"/>
                      <a:pt x="28514" y="12118"/>
                      <a:pt x="28448" y="12133"/>
                    </a:cubicBezTo>
                    <a:cubicBezTo>
                      <a:pt x="28250" y="12178"/>
                      <a:pt x="28060" y="12255"/>
                      <a:pt x="27886" y="12362"/>
                    </a:cubicBezTo>
                    <a:cubicBezTo>
                      <a:pt x="27866" y="12375"/>
                      <a:pt x="27843" y="12382"/>
                      <a:pt x="27819" y="12382"/>
                    </a:cubicBezTo>
                    <a:cubicBezTo>
                      <a:pt x="27807" y="12382"/>
                      <a:pt x="27794" y="12380"/>
                      <a:pt x="27782" y="12376"/>
                    </a:cubicBezTo>
                    <a:cubicBezTo>
                      <a:pt x="27760" y="12388"/>
                      <a:pt x="27735" y="12394"/>
                      <a:pt x="27711" y="12394"/>
                    </a:cubicBezTo>
                    <a:cubicBezTo>
                      <a:pt x="27659" y="12394"/>
                      <a:pt x="27610" y="12365"/>
                      <a:pt x="27597" y="12298"/>
                    </a:cubicBezTo>
                    <a:cubicBezTo>
                      <a:pt x="27370" y="11085"/>
                      <a:pt x="26714" y="9673"/>
                      <a:pt x="27622" y="8571"/>
                    </a:cubicBezTo>
                    <a:cubicBezTo>
                      <a:pt x="27895" y="8240"/>
                      <a:pt x="28289" y="8061"/>
                      <a:pt x="28706" y="8061"/>
                    </a:cubicBezTo>
                    <a:close/>
                    <a:moveTo>
                      <a:pt x="29055" y="5829"/>
                    </a:moveTo>
                    <a:cubicBezTo>
                      <a:pt x="29310" y="5829"/>
                      <a:pt x="29565" y="5856"/>
                      <a:pt x="29816" y="5917"/>
                    </a:cubicBezTo>
                    <a:cubicBezTo>
                      <a:pt x="30847" y="6167"/>
                      <a:pt x="31680" y="6906"/>
                      <a:pt x="32293" y="7745"/>
                    </a:cubicBezTo>
                    <a:cubicBezTo>
                      <a:pt x="32635" y="8214"/>
                      <a:pt x="32920" y="8722"/>
                      <a:pt x="33188" y="9237"/>
                    </a:cubicBezTo>
                    <a:cubicBezTo>
                      <a:pt x="33258" y="9371"/>
                      <a:pt x="33327" y="9506"/>
                      <a:pt x="33395" y="9641"/>
                    </a:cubicBezTo>
                    <a:cubicBezTo>
                      <a:pt x="33452" y="9750"/>
                      <a:pt x="33517" y="9863"/>
                      <a:pt x="33545" y="9983"/>
                    </a:cubicBezTo>
                    <a:cubicBezTo>
                      <a:pt x="33594" y="10197"/>
                      <a:pt x="33507" y="10459"/>
                      <a:pt x="33269" y="10506"/>
                    </a:cubicBezTo>
                    <a:cubicBezTo>
                      <a:pt x="33254" y="10520"/>
                      <a:pt x="33237" y="10530"/>
                      <a:pt x="33218" y="10536"/>
                    </a:cubicBezTo>
                    <a:lnTo>
                      <a:pt x="32786" y="10677"/>
                    </a:lnTo>
                    <a:cubicBezTo>
                      <a:pt x="32776" y="10681"/>
                      <a:pt x="32765" y="10682"/>
                      <a:pt x="32754" y="10682"/>
                    </a:cubicBezTo>
                    <a:cubicBezTo>
                      <a:pt x="32707" y="10682"/>
                      <a:pt x="32653" y="10657"/>
                      <a:pt x="32635" y="10616"/>
                    </a:cubicBezTo>
                    <a:cubicBezTo>
                      <a:pt x="32499" y="10296"/>
                      <a:pt x="32360" y="9972"/>
                      <a:pt x="32210" y="9654"/>
                    </a:cubicBezTo>
                    <a:lnTo>
                      <a:pt x="32210" y="9654"/>
                    </a:lnTo>
                    <a:cubicBezTo>
                      <a:pt x="32274" y="9807"/>
                      <a:pt x="32334" y="9962"/>
                      <a:pt x="32393" y="10117"/>
                    </a:cubicBezTo>
                    <a:cubicBezTo>
                      <a:pt x="32457" y="10284"/>
                      <a:pt x="32527" y="10446"/>
                      <a:pt x="32493" y="10629"/>
                    </a:cubicBezTo>
                    <a:cubicBezTo>
                      <a:pt x="32476" y="10719"/>
                      <a:pt x="32427" y="10804"/>
                      <a:pt x="32352" y="10848"/>
                    </a:cubicBezTo>
                    <a:cubicBezTo>
                      <a:pt x="32337" y="10884"/>
                      <a:pt x="32303" y="10910"/>
                      <a:pt x="32264" y="10916"/>
                    </a:cubicBezTo>
                    <a:lnTo>
                      <a:pt x="31565" y="11053"/>
                    </a:lnTo>
                    <a:cubicBezTo>
                      <a:pt x="31553" y="11055"/>
                      <a:pt x="31541" y="11056"/>
                      <a:pt x="31530" y="11056"/>
                    </a:cubicBezTo>
                    <a:cubicBezTo>
                      <a:pt x="31469" y="11056"/>
                      <a:pt x="31425" y="11020"/>
                      <a:pt x="31400" y="10960"/>
                    </a:cubicBezTo>
                    <a:cubicBezTo>
                      <a:pt x="31111" y="10251"/>
                      <a:pt x="30755" y="9552"/>
                      <a:pt x="30313" y="8924"/>
                    </a:cubicBezTo>
                    <a:cubicBezTo>
                      <a:pt x="29985" y="8459"/>
                      <a:pt x="29538" y="8012"/>
                      <a:pt x="28948" y="7930"/>
                    </a:cubicBezTo>
                    <a:cubicBezTo>
                      <a:pt x="28878" y="7921"/>
                      <a:pt x="28808" y="7916"/>
                      <a:pt x="28738" y="7916"/>
                    </a:cubicBezTo>
                    <a:cubicBezTo>
                      <a:pt x="28292" y="7916"/>
                      <a:pt x="27845" y="8104"/>
                      <a:pt x="27540" y="8429"/>
                    </a:cubicBezTo>
                    <a:cubicBezTo>
                      <a:pt x="27115" y="8882"/>
                      <a:pt x="27057" y="9547"/>
                      <a:pt x="27082" y="10138"/>
                    </a:cubicBezTo>
                    <a:cubicBezTo>
                      <a:pt x="27112" y="10846"/>
                      <a:pt x="27245" y="11548"/>
                      <a:pt x="27459" y="12223"/>
                    </a:cubicBezTo>
                    <a:cubicBezTo>
                      <a:pt x="27479" y="12288"/>
                      <a:pt x="27434" y="12374"/>
                      <a:pt x="27365" y="12387"/>
                    </a:cubicBezTo>
                    <a:lnTo>
                      <a:pt x="26774" y="12501"/>
                    </a:lnTo>
                    <a:cubicBezTo>
                      <a:pt x="26765" y="12503"/>
                      <a:pt x="26756" y="12504"/>
                      <a:pt x="26746" y="12504"/>
                    </a:cubicBezTo>
                    <a:cubicBezTo>
                      <a:pt x="26730" y="12504"/>
                      <a:pt x="26713" y="12501"/>
                      <a:pt x="26698" y="12494"/>
                    </a:cubicBezTo>
                    <a:cubicBezTo>
                      <a:pt x="26683" y="12499"/>
                      <a:pt x="26667" y="12502"/>
                      <a:pt x="26651" y="12502"/>
                    </a:cubicBezTo>
                    <a:cubicBezTo>
                      <a:pt x="26598" y="12502"/>
                      <a:pt x="26547" y="12473"/>
                      <a:pt x="26529" y="12407"/>
                    </a:cubicBezTo>
                    <a:cubicBezTo>
                      <a:pt x="26258" y="11371"/>
                      <a:pt x="26010" y="10277"/>
                      <a:pt x="26252" y="9208"/>
                    </a:cubicBezTo>
                    <a:cubicBezTo>
                      <a:pt x="26434" y="8414"/>
                      <a:pt x="26894" y="7674"/>
                      <a:pt x="27634" y="7297"/>
                    </a:cubicBezTo>
                    <a:cubicBezTo>
                      <a:pt x="28026" y="7097"/>
                      <a:pt x="28460" y="7000"/>
                      <a:pt x="28896" y="7000"/>
                    </a:cubicBezTo>
                    <a:cubicBezTo>
                      <a:pt x="29272" y="7000"/>
                      <a:pt x="29649" y="7073"/>
                      <a:pt x="30000" y="7215"/>
                    </a:cubicBezTo>
                    <a:cubicBezTo>
                      <a:pt x="30491" y="7414"/>
                      <a:pt x="30920" y="7725"/>
                      <a:pt x="31275" y="8109"/>
                    </a:cubicBezTo>
                    <a:cubicBezTo>
                      <a:pt x="31217" y="8038"/>
                      <a:pt x="31156" y="7967"/>
                      <a:pt x="31094" y="7899"/>
                    </a:cubicBezTo>
                    <a:cubicBezTo>
                      <a:pt x="30544" y="7303"/>
                      <a:pt x="29806" y="6821"/>
                      <a:pt x="28977" y="6769"/>
                    </a:cubicBezTo>
                    <a:cubicBezTo>
                      <a:pt x="28922" y="6766"/>
                      <a:pt x="28867" y="6764"/>
                      <a:pt x="28812" y="6764"/>
                    </a:cubicBezTo>
                    <a:cubicBezTo>
                      <a:pt x="28138" y="6764"/>
                      <a:pt x="27465" y="7020"/>
                      <a:pt x="26955" y="7460"/>
                    </a:cubicBezTo>
                    <a:cubicBezTo>
                      <a:pt x="25450" y="8761"/>
                      <a:pt x="26025" y="11038"/>
                      <a:pt x="26422" y="12707"/>
                    </a:cubicBezTo>
                    <a:cubicBezTo>
                      <a:pt x="26439" y="12778"/>
                      <a:pt x="26399" y="12851"/>
                      <a:pt x="26328" y="12872"/>
                    </a:cubicBezTo>
                    <a:lnTo>
                      <a:pt x="25823" y="13024"/>
                    </a:lnTo>
                    <a:cubicBezTo>
                      <a:pt x="25811" y="13028"/>
                      <a:pt x="25797" y="13030"/>
                      <a:pt x="25784" y="13030"/>
                    </a:cubicBezTo>
                    <a:cubicBezTo>
                      <a:pt x="25764" y="13030"/>
                      <a:pt x="25745" y="13026"/>
                      <a:pt x="25727" y="13015"/>
                    </a:cubicBezTo>
                    <a:cubicBezTo>
                      <a:pt x="25717" y="13017"/>
                      <a:pt x="25706" y="13018"/>
                      <a:pt x="25696" y="13018"/>
                    </a:cubicBezTo>
                    <a:cubicBezTo>
                      <a:pt x="25643" y="13018"/>
                      <a:pt x="25590" y="12990"/>
                      <a:pt x="25570" y="12925"/>
                    </a:cubicBezTo>
                    <a:cubicBezTo>
                      <a:pt x="25185" y="11669"/>
                      <a:pt x="24800" y="10365"/>
                      <a:pt x="25002" y="9040"/>
                    </a:cubicBezTo>
                    <a:cubicBezTo>
                      <a:pt x="25079" y="8533"/>
                      <a:pt x="25245" y="8034"/>
                      <a:pt x="25517" y="7599"/>
                    </a:cubicBezTo>
                    <a:cubicBezTo>
                      <a:pt x="25798" y="7152"/>
                      <a:pt x="26189" y="6789"/>
                      <a:pt x="26639" y="6517"/>
                    </a:cubicBezTo>
                    <a:cubicBezTo>
                      <a:pt x="27090" y="6244"/>
                      <a:pt x="27596" y="6056"/>
                      <a:pt x="28110" y="5940"/>
                    </a:cubicBezTo>
                    <a:cubicBezTo>
                      <a:pt x="28420" y="5870"/>
                      <a:pt x="28738" y="5829"/>
                      <a:pt x="29055" y="5829"/>
                    </a:cubicBezTo>
                    <a:close/>
                    <a:moveTo>
                      <a:pt x="6239" y="9231"/>
                    </a:moveTo>
                    <a:cubicBezTo>
                      <a:pt x="6318" y="9231"/>
                      <a:pt x="6397" y="9237"/>
                      <a:pt x="6476" y="9250"/>
                    </a:cubicBezTo>
                    <a:cubicBezTo>
                      <a:pt x="7033" y="9340"/>
                      <a:pt x="7494" y="9704"/>
                      <a:pt x="7822" y="10146"/>
                    </a:cubicBezTo>
                    <a:cubicBezTo>
                      <a:pt x="8193" y="10643"/>
                      <a:pt x="8424" y="11237"/>
                      <a:pt x="8679" y="11799"/>
                    </a:cubicBezTo>
                    <a:cubicBezTo>
                      <a:pt x="8779" y="12017"/>
                      <a:pt x="8993" y="12333"/>
                      <a:pt x="8738" y="12525"/>
                    </a:cubicBezTo>
                    <a:cubicBezTo>
                      <a:pt x="8667" y="12579"/>
                      <a:pt x="8587" y="12603"/>
                      <a:pt x="8508" y="12603"/>
                    </a:cubicBezTo>
                    <a:cubicBezTo>
                      <a:pt x="8372" y="12603"/>
                      <a:pt x="8238" y="12533"/>
                      <a:pt x="8145" y="12422"/>
                    </a:cubicBezTo>
                    <a:cubicBezTo>
                      <a:pt x="8058" y="12317"/>
                      <a:pt x="8004" y="12191"/>
                      <a:pt x="7945" y="12069"/>
                    </a:cubicBezTo>
                    <a:lnTo>
                      <a:pt x="7724" y="11603"/>
                    </a:lnTo>
                    <a:cubicBezTo>
                      <a:pt x="7588" y="11319"/>
                      <a:pt x="7458" y="11028"/>
                      <a:pt x="7310" y="10749"/>
                    </a:cubicBezTo>
                    <a:cubicBezTo>
                      <a:pt x="7083" y="10320"/>
                      <a:pt x="6734" y="9863"/>
                      <a:pt x="6212" y="9863"/>
                    </a:cubicBezTo>
                    <a:cubicBezTo>
                      <a:pt x="6180" y="9863"/>
                      <a:pt x="6148" y="9865"/>
                      <a:pt x="6115" y="9868"/>
                    </a:cubicBezTo>
                    <a:cubicBezTo>
                      <a:pt x="5447" y="9937"/>
                      <a:pt x="5536" y="10728"/>
                      <a:pt x="5590" y="11211"/>
                    </a:cubicBezTo>
                    <a:cubicBezTo>
                      <a:pt x="5665" y="11871"/>
                      <a:pt x="5832" y="12520"/>
                      <a:pt x="6073" y="13139"/>
                    </a:cubicBezTo>
                    <a:cubicBezTo>
                      <a:pt x="6099" y="13204"/>
                      <a:pt x="6045" y="13288"/>
                      <a:pt x="5980" y="13302"/>
                    </a:cubicBezTo>
                    <a:cubicBezTo>
                      <a:pt x="5781" y="13348"/>
                      <a:pt x="5592" y="13425"/>
                      <a:pt x="5417" y="13532"/>
                    </a:cubicBezTo>
                    <a:cubicBezTo>
                      <a:pt x="5397" y="13545"/>
                      <a:pt x="5374" y="13552"/>
                      <a:pt x="5351" y="13552"/>
                    </a:cubicBezTo>
                    <a:cubicBezTo>
                      <a:pt x="5338" y="13552"/>
                      <a:pt x="5325" y="13550"/>
                      <a:pt x="5313" y="13546"/>
                    </a:cubicBezTo>
                    <a:cubicBezTo>
                      <a:pt x="5291" y="13558"/>
                      <a:pt x="5266" y="13564"/>
                      <a:pt x="5242" y="13564"/>
                    </a:cubicBezTo>
                    <a:cubicBezTo>
                      <a:pt x="5190" y="13564"/>
                      <a:pt x="5141" y="13535"/>
                      <a:pt x="5128" y="13467"/>
                    </a:cubicBezTo>
                    <a:cubicBezTo>
                      <a:pt x="4902" y="12254"/>
                      <a:pt x="4246" y="10842"/>
                      <a:pt x="5154" y="9741"/>
                    </a:cubicBezTo>
                    <a:cubicBezTo>
                      <a:pt x="5427" y="9410"/>
                      <a:pt x="5822" y="9231"/>
                      <a:pt x="6239" y="9231"/>
                    </a:cubicBezTo>
                    <a:close/>
                    <a:moveTo>
                      <a:pt x="6583" y="6998"/>
                    </a:moveTo>
                    <a:cubicBezTo>
                      <a:pt x="6839" y="6998"/>
                      <a:pt x="7095" y="7025"/>
                      <a:pt x="7346" y="7086"/>
                    </a:cubicBezTo>
                    <a:cubicBezTo>
                      <a:pt x="8378" y="7337"/>
                      <a:pt x="9211" y="8076"/>
                      <a:pt x="9824" y="8914"/>
                    </a:cubicBezTo>
                    <a:cubicBezTo>
                      <a:pt x="10166" y="9384"/>
                      <a:pt x="10451" y="9892"/>
                      <a:pt x="10719" y="10406"/>
                    </a:cubicBezTo>
                    <a:cubicBezTo>
                      <a:pt x="10788" y="10540"/>
                      <a:pt x="10857" y="10675"/>
                      <a:pt x="10926" y="10810"/>
                    </a:cubicBezTo>
                    <a:cubicBezTo>
                      <a:pt x="10982" y="10920"/>
                      <a:pt x="11048" y="11031"/>
                      <a:pt x="11075" y="11153"/>
                    </a:cubicBezTo>
                    <a:cubicBezTo>
                      <a:pt x="11125" y="11367"/>
                      <a:pt x="11039" y="11630"/>
                      <a:pt x="10801" y="11676"/>
                    </a:cubicBezTo>
                    <a:lnTo>
                      <a:pt x="10801" y="11677"/>
                    </a:lnTo>
                    <a:cubicBezTo>
                      <a:pt x="10786" y="11690"/>
                      <a:pt x="10768" y="11700"/>
                      <a:pt x="10750" y="11706"/>
                    </a:cubicBezTo>
                    <a:lnTo>
                      <a:pt x="10318" y="11847"/>
                    </a:lnTo>
                    <a:cubicBezTo>
                      <a:pt x="10308" y="11850"/>
                      <a:pt x="10297" y="11852"/>
                      <a:pt x="10286" y="11852"/>
                    </a:cubicBezTo>
                    <a:cubicBezTo>
                      <a:pt x="10239" y="11852"/>
                      <a:pt x="10185" y="11826"/>
                      <a:pt x="10167" y="11785"/>
                    </a:cubicBezTo>
                    <a:cubicBezTo>
                      <a:pt x="10030" y="11465"/>
                      <a:pt x="9892" y="11141"/>
                      <a:pt x="9742" y="10823"/>
                    </a:cubicBezTo>
                    <a:lnTo>
                      <a:pt x="9742" y="10823"/>
                    </a:lnTo>
                    <a:cubicBezTo>
                      <a:pt x="9806" y="10976"/>
                      <a:pt x="9865" y="11131"/>
                      <a:pt x="9925" y="11287"/>
                    </a:cubicBezTo>
                    <a:cubicBezTo>
                      <a:pt x="9988" y="11454"/>
                      <a:pt x="10059" y="11615"/>
                      <a:pt x="10025" y="11798"/>
                    </a:cubicBezTo>
                    <a:cubicBezTo>
                      <a:pt x="10008" y="11889"/>
                      <a:pt x="9958" y="11973"/>
                      <a:pt x="9884" y="12017"/>
                    </a:cubicBezTo>
                    <a:cubicBezTo>
                      <a:pt x="9869" y="12054"/>
                      <a:pt x="9836" y="12080"/>
                      <a:pt x="9796" y="12085"/>
                    </a:cubicBezTo>
                    <a:lnTo>
                      <a:pt x="9096" y="12222"/>
                    </a:lnTo>
                    <a:cubicBezTo>
                      <a:pt x="9084" y="12225"/>
                      <a:pt x="9073" y="12226"/>
                      <a:pt x="9062" y="12226"/>
                    </a:cubicBezTo>
                    <a:cubicBezTo>
                      <a:pt x="9001" y="12226"/>
                      <a:pt x="8956" y="12189"/>
                      <a:pt x="8932" y="12130"/>
                    </a:cubicBezTo>
                    <a:cubicBezTo>
                      <a:pt x="8642" y="11421"/>
                      <a:pt x="8287" y="10721"/>
                      <a:pt x="7844" y="10094"/>
                    </a:cubicBezTo>
                    <a:cubicBezTo>
                      <a:pt x="7516" y="9628"/>
                      <a:pt x="7070" y="9182"/>
                      <a:pt x="6480" y="9100"/>
                    </a:cubicBezTo>
                    <a:cubicBezTo>
                      <a:pt x="6411" y="9090"/>
                      <a:pt x="6340" y="9085"/>
                      <a:pt x="6270" y="9085"/>
                    </a:cubicBezTo>
                    <a:cubicBezTo>
                      <a:pt x="5824" y="9085"/>
                      <a:pt x="5377" y="9273"/>
                      <a:pt x="5073" y="9598"/>
                    </a:cubicBezTo>
                    <a:cubicBezTo>
                      <a:pt x="4647" y="10051"/>
                      <a:pt x="4589" y="10717"/>
                      <a:pt x="4613" y="11308"/>
                    </a:cubicBezTo>
                    <a:cubicBezTo>
                      <a:pt x="4643" y="12016"/>
                      <a:pt x="4777" y="12718"/>
                      <a:pt x="4990" y="13393"/>
                    </a:cubicBezTo>
                    <a:cubicBezTo>
                      <a:pt x="5010" y="13458"/>
                      <a:pt x="4965" y="13544"/>
                      <a:pt x="4897" y="13556"/>
                    </a:cubicBezTo>
                    <a:lnTo>
                      <a:pt x="4306" y="13670"/>
                    </a:lnTo>
                    <a:cubicBezTo>
                      <a:pt x="4297" y="13672"/>
                      <a:pt x="4287" y="13673"/>
                      <a:pt x="4278" y="13673"/>
                    </a:cubicBezTo>
                    <a:cubicBezTo>
                      <a:pt x="4261" y="13673"/>
                      <a:pt x="4245" y="13670"/>
                      <a:pt x="4230" y="13665"/>
                    </a:cubicBezTo>
                    <a:cubicBezTo>
                      <a:pt x="4214" y="13670"/>
                      <a:pt x="4198" y="13672"/>
                      <a:pt x="4183" y="13672"/>
                    </a:cubicBezTo>
                    <a:cubicBezTo>
                      <a:pt x="4130" y="13672"/>
                      <a:pt x="4079" y="13644"/>
                      <a:pt x="4062" y="13578"/>
                    </a:cubicBezTo>
                    <a:cubicBezTo>
                      <a:pt x="3789" y="12540"/>
                      <a:pt x="3540" y="11446"/>
                      <a:pt x="3783" y="10378"/>
                    </a:cubicBezTo>
                    <a:cubicBezTo>
                      <a:pt x="3964" y="9583"/>
                      <a:pt x="4425" y="8843"/>
                      <a:pt x="5165" y="8466"/>
                    </a:cubicBezTo>
                    <a:cubicBezTo>
                      <a:pt x="5557" y="8266"/>
                      <a:pt x="5992" y="8169"/>
                      <a:pt x="6427" y="8169"/>
                    </a:cubicBezTo>
                    <a:cubicBezTo>
                      <a:pt x="6803" y="8169"/>
                      <a:pt x="7180" y="8242"/>
                      <a:pt x="7531" y="8384"/>
                    </a:cubicBezTo>
                    <a:cubicBezTo>
                      <a:pt x="8021" y="8583"/>
                      <a:pt x="8451" y="8895"/>
                      <a:pt x="8807" y="9278"/>
                    </a:cubicBezTo>
                    <a:cubicBezTo>
                      <a:pt x="8748" y="9207"/>
                      <a:pt x="8687" y="9137"/>
                      <a:pt x="8625" y="9069"/>
                    </a:cubicBezTo>
                    <a:cubicBezTo>
                      <a:pt x="8074" y="8472"/>
                      <a:pt x="7336" y="7991"/>
                      <a:pt x="6508" y="7939"/>
                    </a:cubicBezTo>
                    <a:cubicBezTo>
                      <a:pt x="6453" y="7935"/>
                      <a:pt x="6398" y="7934"/>
                      <a:pt x="6343" y="7934"/>
                    </a:cubicBezTo>
                    <a:cubicBezTo>
                      <a:pt x="5669" y="7934"/>
                      <a:pt x="4996" y="8189"/>
                      <a:pt x="4486" y="8630"/>
                    </a:cubicBezTo>
                    <a:cubicBezTo>
                      <a:pt x="2981" y="9930"/>
                      <a:pt x="3557" y="12207"/>
                      <a:pt x="3952" y="13877"/>
                    </a:cubicBezTo>
                    <a:cubicBezTo>
                      <a:pt x="3970" y="13947"/>
                      <a:pt x="3930" y="14020"/>
                      <a:pt x="3860" y="14040"/>
                    </a:cubicBezTo>
                    <a:lnTo>
                      <a:pt x="3355" y="14193"/>
                    </a:lnTo>
                    <a:cubicBezTo>
                      <a:pt x="3342" y="14197"/>
                      <a:pt x="3329" y="14200"/>
                      <a:pt x="3316" y="14200"/>
                    </a:cubicBezTo>
                    <a:cubicBezTo>
                      <a:pt x="3295" y="14200"/>
                      <a:pt x="3275" y="14195"/>
                      <a:pt x="3257" y="14185"/>
                    </a:cubicBezTo>
                    <a:cubicBezTo>
                      <a:pt x="3247" y="14187"/>
                      <a:pt x="3237" y="14188"/>
                      <a:pt x="3226" y="14188"/>
                    </a:cubicBezTo>
                    <a:cubicBezTo>
                      <a:pt x="3173" y="14188"/>
                      <a:pt x="3120" y="14160"/>
                      <a:pt x="3101" y="14094"/>
                    </a:cubicBezTo>
                    <a:cubicBezTo>
                      <a:pt x="2716" y="12839"/>
                      <a:pt x="2330" y="11534"/>
                      <a:pt x="2533" y="10209"/>
                    </a:cubicBezTo>
                    <a:cubicBezTo>
                      <a:pt x="2609" y="9703"/>
                      <a:pt x="2775" y="9203"/>
                      <a:pt x="3048" y="8768"/>
                    </a:cubicBezTo>
                    <a:cubicBezTo>
                      <a:pt x="3329" y="8321"/>
                      <a:pt x="3720" y="7958"/>
                      <a:pt x="4170" y="7686"/>
                    </a:cubicBezTo>
                    <a:cubicBezTo>
                      <a:pt x="4620" y="7414"/>
                      <a:pt x="5127" y="7225"/>
                      <a:pt x="5640" y="7109"/>
                    </a:cubicBezTo>
                    <a:cubicBezTo>
                      <a:pt x="5950" y="7040"/>
                      <a:pt x="6267" y="6998"/>
                      <a:pt x="6583" y="6998"/>
                    </a:cubicBezTo>
                    <a:close/>
                    <a:moveTo>
                      <a:pt x="47651" y="0"/>
                    </a:moveTo>
                    <a:lnTo>
                      <a:pt x="47239" y="6"/>
                    </a:lnTo>
                    <a:cubicBezTo>
                      <a:pt x="45748" y="1309"/>
                      <a:pt x="46321" y="3579"/>
                      <a:pt x="46716" y="5244"/>
                    </a:cubicBezTo>
                    <a:cubicBezTo>
                      <a:pt x="46734" y="5315"/>
                      <a:pt x="46692" y="5387"/>
                      <a:pt x="46623" y="5408"/>
                    </a:cubicBezTo>
                    <a:lnTo>
                      <a:pt x="46118" y="5560"/>
                    </a:lnTo>
                    <a:cubicBezTo>
                      <a:pt x="46105" y="5565"/>
                      <a:pt x="46091" y="5567"/>
                      <a:pt x="46078" y="5567"/>
                    </a:cubicBezTo>
                    <a:cubicBezTo>
                      <a:pt x="46058" y="5567"/>
                      <a:pt x="46038" y="5562"/>
                      <a:pt x="46020" y="5553"/>
                    </a:cubicBezTo>
                    <a:cubicBezTo>
                      <a:pt x="46011" y="5555"/>
                      <a:pt x="46001" y="5556"/>
                      <a:pt x="45992" y="5556"/>
                    </a:cubicBezTo>
                    <a:cubicBezTo>
                      <a:pt x="45938" y="5556"/>
                      <a:pt x="45884" y="5527"/>
                      <a:pt x="45864" y="5463"/>
                    </a:cubicBezTo>
                    <a:cubicBezTo>
                      <a:pt x="45479" y="4206"/>
                      <a:pt x="45093" y="2903"/>
                      <a:pt x="45296" y="1577"/>
                    </a:cubicBezTo>
                    <a:cubicBezTo>
                      <a:pt x="45373" y="1071"/>
                      <a:pt x="45539" y="571"/>
                      <a:pt x="45812" y="136"/>
                    </a:cubicBezTo>
                    <a:cubicBezTo>
                      <a:pt x="45835" y="99"/>
                      <a:pt x="45859" y="63"/>
                      <a:pt x="45883" y="28"/>
                    </a:cubicBezTo>
                    <a:lnTo>
                      <a:pt x="45883" y="28"/>
                    </a:lnTo>
                    <a:lnTo>
                      <a:pt x="35997" y="179"/>
                    </a:lnTo>
                    <a:cubicBezTo>
                      <a:pt x="36152" y="440"/>
                      <a:pt x="36297" y="708"/>
                      <a:pt x="36437" y="976"/>
                    </a:cubicBezTo>
                    <a:cubicBezTo>
                      <a:pt x="36507" y="1111"/>
                      <a:pt x="36576" y="1245"/>
                      <a:pt x="36645" y="1380"/>
                    </a:cubicBezTo>
                    <a:cubicBezTo>
                      <a:pt x="36701" y="1490"/>
                      <a:pt x="36766" y="1602"/>
                      <a:pt x="36794" y="1723"/>
                    </a:cubicBezTo>
                    <a:cubicBezTo>
                      <a:pt x="36845" y="1937"/>
                      <a:pt x="36758" y="2200"/>
                      <a:pt x="36520" y="2247"/>
                    </a:cubicBezTo>
                    <a:cubicBezTo>
                      <a:pt x="36505" y="2259"/>
                      <a:pt x="36488" y="2270"/>
                      <a:pt x="36469" y="2275"/>
                    </a:cubicBezTo>
                    <a:lnTo>
                      <a:pt x="36037" y="2417"/>
                    </a:lnTo>
                    <a:cubicBezTo>
                      <a:pt x="36027" y="2420"/>
                      <a:pt x="36015" y="2422"/>
                      <a:pt x="36003" y="2422"/>
                    </a:cubicBezTo>
                    <a:cubicBezTo>
                      <a:pt x="35957" y="2422"/>
                      <a:pt x="35904" y="2397"/>
                      <a:pt x="35886" y="2356"/>
                    </a:cubicBezTo>
                    <a:cubicBezTo>
                      <a:pt x="35749" y="2036"/>
                      <a:pt x="35611" y="1712"/>
                      <a:pt x="35461" y="1394"/>
                    </a:cubicBezTo>
                    <a:lnTo>
                      <a:pt x="35461" y="1394"/>
                    </a:lnTo>
                    <a:cubicBezTo>
                      <a:pt x="35525" y="1547"/>
                      <a:pt x="35585" y="1702"/>
                      <a:pt x="35644" y="1857"/>
                    </a:cubicBezTo>
                    <a:cubicBezTo>
                      <a:pt x="35707" y="2024"/>
                      <a:pt x="35778" y="2186"/>
                      <a:pt x="35744" y="2369"/>
                    </a:cubicBezTo>
                    <a:cubicBezTo>
                      <a:pt x="35727" y="2459"/>
                      <a:pt x="35677" y="2544"/>
                      <a:pt x="35602" y="2588"/>
                    </a:cubicBezTo>
                    <a:cubicBezTo>
                      <a:pt x="35588" y="2624"/>
                      <a:pt x="35555" y="2651"/>
                      <a:pt x="35515" y="2656"/>
                    </a:cubicBezTo>
                    <a:lnTo>
                      <a:pt x="34815" y="2793"/>
                    </a:lnTo>
                    <a:cubicBezTo>
                      <a:pt x="34803" y="2795"/>
                      <a:pt x="34791" y="2797"/>
                      <a:pt x="34780" y="2797"/>
                    </a:cubicBezTo>
                    <a:cubicBezTo>
                      <a:pt x="34719" y="2797"/>
                      <a:pt x="34674" y="2760"/>
                      <a:pt x="34650" y="2701"/>
                    </a:cubicBezTo>
                    <a:cubicBezTo>
                      <a:pt x="34361" y="1991"/>
                      <a:pt x="34006" y="1292"/>
                      <a:pt x="33563" y="665"/>
                    </a:cubicBezTo>
                    <a:cubicBezTo>
                      <a:pt x="33454" y="507"/>
                      <a:pt x="33332" y="359"/>
                      <a:pt x="33199" y="222"/>
                    </a:cubicBezTo>
                    <a:lnTo>
                      <a:pt x="33071" y="224"/>
                    </a:lnTo>
                    <a:cubicBezTo>
                      <a:pt x="33248" y="368"/>
                      <a:pt x="33406" y="533"/>
                      <a:pt x="33541" y="716"/>
                    </a:cubicBezTo>
                    <a:cubicBezTo>
                      <a:pt x="33912" y="1214"/>
                      <a:pt x="34143" y="1807"/>
                      <a:pt x="34398" y="2370"/>
                    </a:cubicBezTo>
                    <a:cubicBezTo>
                      <a:pt x="34497" y="2589"/>
                      <a:pt x="34712" y="2904"/>
                      <a:pt x="34457" y="3096"/>
                    </a:cubicBezTo>
                    <a:cubicBezTo>
                      <a:pt x="34385" y="3151"/>
                      <a:pt x="34305" y="3175"/>
                      <a:pt x="34226" y="3175"/>
                    </a:cubicBezTo>
                    <a:cubicBezTo>
                      <a:pt x="34090" y="3175"/>
                      <a:pt x="33957" y="3104"/>
                      <a:pt x="33864" y="2994"/>
                    </a:cubicBezTo>
                    <a:cubicBezTo>
                      <a:pt x="33776" y="2889"/>
                      <a:pt x="33722" y="2762"/>
                      <a:pt x="33664" y="2640"/>
                    </a:cubicBezTo>
                    <a:lnTo>
                      <a:pt x="33442" y="2175"/>
                    </a:lnTo>
                    <a:cubicBezTo>
                      <a:pt x="33306" y="1889"/>
                      <a:pt x="33176" y="1599"/>
                      <a:pt x="33029" y="1319"/>
                    </a:cubicBezTo>
                    <a:cubicBezTo>
                      <a:pt x="32801" y="891"/>
                      <a:pt x="32451" y="434"/>
                      <a:pt x="31929" y="434"/>
                    </a:cubicBezTo>
                    <a:cubicBezTo>
                      <a:pt x="31898" y="434"/>
                      <a:pt x="31866" y="436"/>
                      <a:pt x="31834" y="439"/>
                    </a:cubicBezTo>
                    <a:cubicBezTo>
                      <a:pt x="31166" y="508"/>
                      <a:pt x="31255" y="1299"/>
                      <a:pt x="31309" y="1783"/>
                    </a:cubicBezTo>
                    <a:cubicBezTo>
                      <a:pt x="31383" y="2443"/>
                      <a:pt x="31550" y="3091"/>
                      <a:pt x="31791" y="3709"/>
                    </a:cubicBezTo>
                    <a:cubicBezTo>
                      <a:pt x="31817" y="3775"/>
                      <a:pt x="31763" y="3859"/>
                      <a:pt x="31699" y="3874"/>
                    </a:cubicBezTo>
                    <a:cubicBezTo>
                      <a:pt x="31500" y="3919"/>
                      <a:pt x="31309" y="3995"/>
                      <a:pt x="31136" y="4101"/>
                    </a:cubicBezTo>
                    <a:cubicBezTo>
                      <a:pt x="31116" y="4114"/>
                      <a:pt x="31093" y="4121"/>
                      <a:pt x="31070" y="4121"/>
                    </a:cubicBezTo>
                    <a:cubicBezTo>
                      <a:pt x="31057" y="4121"/>
                      <a:pt x="31044" y="4119"/>
                      <a:pt x="31031" y="4115"/>
                    </a:cubicBezTo>
                    <a:cubicBezTo>
                      <a:pt x="31008" y="4126"/>
                      <a:pt x="30983" y="4133"/>
                      <a:pt x="30959" y="4133"/>
                    </a:cubicBezTo>
                    <a:cubicBezTo>
                      <a:pt x="30907" y="4133"/>
                      <a:pt x="30859" y="4104"/>
                      <a:pt x="30847" y="4037"/>
                    </a:cubicBezTo>
                    <a:cubicBezTo>
                      <a:pt x="30620" y="2824"/>
                      <a:pt x="29963" y="1412"/>
                      <a:pt x="30871" y="311"/>
                    </a:cubicBezTo>
                    <a:cubicBezTo>
                      <a:pt x="30886" y="292"/>
                      <a:pt x="30902" y="274"/>
                      <a:pt x="30918" y="256"/>
                    </a:cubicBezTo>
                    <a:lnTo>
                      <a:pt x="30918" y="256"/>
                    </a:lnTo>
                    <a:lnTo>
                      <a:pt x="30712" y="259"/>
                    </a:lnTo>
                    <a:cubicBezTo>
                      <a:pt x="30359" y="708"/>
                      <a:pt x="30309" y="1326"/>
                      <a:pt x="30332" y="1878"/>
                    </a:cubicBezTo>
                    <a:cubicBezTo>
                      <a:pt x="30362" y="2586"/>
                      <a:pt x="30495" y="3287"/>
                      <a:pt x="30708" y="3962"/>
                    </a:cubicBezTo>
                    <a:cubicBezTo>
                      <a:pt x="30729" y="4027"/>
                      <a:pt x="30684" y="4113"/>
                      <a:pt x="30615" y="4127"/>
                    </a:cubicBezTo>
                    <a:lnTo>
                      <a:pt x="30024" y="4241"/>
                    </a:lnTo>
                    <a:cubicBezTo>
                      <a:pt x="30015" y="4243"/>
                      <a:pt x="30005" y="4243"/>
                      <a:pt x="29996" y="4243"/>
                    </a:cubicBezTo>
                    <a:cubicBezTo>
                      <a:pt x="29980" y="4243"/>
                      <a:pt x="29963" y="4241"/>
                      <a:pt x="29947" y="4235"/>
                    </a:cubicBezTo>
                    <a:cubicBezTo>
                      <a:pt x="29932" y="4240"/>
                      <a:pt x="29917" y="4242"/>
                      <a:pt x="29901" y="4242"/>
                    </a:cubicBezTo>
                    <a:cubicBezTo>
                      <a:pt x="29848" y="4242"/>
                      <a:pt x="29797" y="4214"/>
                      <a:pt x="29780" y="4147"/>
                    </a:cubicBezTo>
                    <a:cubicBezTo>
                      <a:pt x="29507" y="3110"/>
                      <a:pt x="29259" y="2017"/>
                      <a:pt x="29502" y="948"/>
                    </a:cubicBezTo>
                    <a:cubicBezTo>
                      <a:pt x="29555" y="717"/>
                      <a:pt x="29632" y="491"/>
                      <a:pt x="29732" y="275"/>
                    </a:cubicBezTo>
                    <a:lnTo>
                      <a:pt x="29732" y="275"/>
                    </a:lnTo>
                    <a:lnTo>
                      <a:pt x="29458" y="280"/>
                    </a:lnTo>
                    <a:lnTo>
                      <a:pt x="29451" y="280"/>
                    </a:lnTo>
                    <a:cubicBezTo>
                      <a:pt x="28965" y="1555"/>
                      <a:pt x="29369" y="3177"/>
                      <a:pt x="29671" y="4447"/>
                    </a:cubicBezTo>
                    <a:cubicBezTo>
                      <a:pt x="29688" y="4519"/>
                      <a:pt x="29648" y="4591"/>
                      <a:pt x="29578" y="4611"/>
                    </a:cubicBezTo>
                    <a:lnTo>
                      <a:pt x="29073" y="4764"/>
                    </a:lnTo>
                    <a:cubicBezTo>
                      <a:pt x="29060" y="4768"/>
                      <a:pt x="29047" y="4770"/>
                      <a:pt x="29034" y="4770"/>
                    </a:cubicBezTo>
                    <a:cubicBezTo>
                      <a:pt x="29014" y="4770"/>
                      <a:pt x="28994" y="4765"/>
                      <a:pt x="28976" y="4756"/>
                    </a:cubicBezTo>
                    <a:cubicBezTo>
                      <a:pt x="28966" y="4758"/>
                      <a:pt x="28955" y="4759"/>
                      <a:pt x="28945" y="4759"/>
                    </a:cubicBezTo>
                    <a:cubicBezTo>
                      <a:pt x="28892" y="4759"/>
                      <a:pt x="28839" y="4730"/>
                      <a:pt x="28818" y="4665"/>
                    </a:cubicBezTo>
                    <a:cubicBezTo>
                      <a:pt x="28435" y="3410"/>
                      <a:pt x="28048" y="2105"/>
                      <a:pt x="28251" y="779"/>
                    </a:cubicBezTo>
                    <a:cubicBezTo>
                      <a:pt x="28275" y="617"/>
                      <a:pt x="28310" y="455"/>
                      <a:pt x="28354" y="297"/>
                    </a:cubicBezTo>
                    <a:lnTo>
                      <a:pt x="28354" y="297"/>
                    </a:lnTo>
                    <a:lnTo>
                      <a:pt x="14115" y="515"/>
                    </a:lnTo>
                    <a:cubicBezTo>
                      <a:pt x="14279" y="693"/>
                      <a:pt x="14433" y="880"/>
                      <a:pt x="14576" y="1076"/>
                    </a:cubicBezTo>
                    <a:cubicBezTo>
                      <a:pt x="14919" y="1546"/>
                      <a:pt x="15203" y="2054"/>
                      <a:pt x="15471" y="2569"/>
                    </a:cubicBezTo>
                    <a:cubicBezTo>
                      <a:pt x="15541" y="2703"/>
                      <a:pt x="15610" y="2837"/>
                      <a:pt x="15679" y="2972"/>
                    </a:cubicBezTo>
                    <a:cubicBezTo>
                      <a:pt x="15734" y="3082"/>
                      <a:pt x="15800" y="3194"/>
                      <a:pt x="15828" y="3315"/>
                    </a:cubicBezTo>
                    <a:cubicBezTo>
                      <a:pt x="15879" y="3529"/>
                      <a:pt x="15791" y="3791"/>
                      <a:pt x="15553" y="3838"/>
                    </a:cubicBezTo>
                    <a:cubicBezTo>
                      <a:pt x="15538" y="3852"/>
                      <a:pt x="15521" y="3861"/>
                      <a:pt x="15502" y="3868"/>
                    </a:cubicBezTo>
                    <a:lnTo>
                      <a:pt x="15071" y="4008"/>
                    </a:lnTo>
                    <a:cubicBezTo>
                      <a:pt x="15061" y="4011"/>
                      <a:pt x="15050" y="4013"/>
                      <a:pt x="15038" y="4013"/>
                    </a:cubicBezTo>
                    <a:cubicBezTo>
                      <a:pt x="14991" y="4013"/>
                      <a:pt x="14938" y="3988"/>
                      <a:pt x="14920" y="3947"/>
                    </a:cubicBezTo>
                    <a:cubicBezTo>
                      <a:pt x="14783" y="3627"/>
                      <a:pt x="14644" y="3303"/>
                      <a:pt x="14494" y="2984"/>
                    </a:cubicBezTo>
                    <a:lnTo>
                      <a:pt x="14494" y="2984"/>
                    </a:lnTo>
                    <a:cubicBezTo>
                      <a:pt x="14558" y="3139"/>
                      <a:pt x="14619" y="3293"/>
                      <a:pt x="14677" y="3448"/>
                    </a:cubicBezTo>
                    <a:cubicBezTo>
                      <a:pt x="14741" y="3615"/>
                      <a:pt x="14811" y="3776"/>
                      <a:pt x="14777" y="3959"/>
                    </a:cubicBezTo>
                    <a:cubicBezTo>
                      <a:pt x="14760" y="4051"/>
                      <a:pt x="14711" y="4135"/>
                      <a:pt x="14637" y="4178"/>
                    </a:cubicBezTo>
                    <a:cubicBezTo>
                      <a:pt x="14622" y="4216"/>
                      <a:pt x="14588" y="4241"/>
                      <a:pt x="14549" y="4246"/>
                    </a:cubicBezTo>
                    <a:lnTo>
                      <a:pt x="13849" y="4385"/>
                    </a:lnTo>
                    <a:cubicBezTo>
                      <a:pt x="13838" y="4387"/>
                      <a:pt x="13827" y="4388"/>
                      <a:pt x="13816" y="4388"/>
                    </a:cubicBezTo>
                    <a:cubicBezTo>
                      <a:pt x="13755" y="4388"/>
                      <a:pt x="13710" y="4351"/>
                      <a:pt x="13684" y="4291"/>
                    </a:cubicBezTo>
                    <a:cubicBezTo>
                      <a:pt x="13395" y="3582"/>
                      <a:pt x="13040" y="2882"/>
                      <a:pt x="12598" y="2255"/>
                    </a:cubicBezTo>
                    <a:cubicBezTo>
                      <a:pt x="12269" y="1789"/>
                      <a:pt x="11823" y="1344"/>
                      <a:pt x="11233" y="1262"/>
                    </a:cubicBezTo>
                    <a:cubicBezTo>
                      <a:pt x="11162" y="1252"/>
                      <a:pt x="11091" y="1247"/>
                      <a:pt x="11020" y="1247"/>
                    </a:cubicBezTo>
                    <a:cubicBezTo>
                      <a:pt x="10575" y="1247"/>
                      <a:pt x="10129" y="1435"/>
                      <a:pt x="9825" y="1760"/>
                    </a:cubicBezTo>
                    <a:cubicBezTo>
                      <a:pt x="9400" y="2213"/>
                      <a:pt x="9341" y="2878"/>
                      <a:pt x="9367" y="3469"/>
                    </a:cubicBezTo>
                    <a:cubicBezTo>
                      <a:pt x="9397" y="4177"/>
                      <a:pt x="9529" y="4879"/>
                      <a:pt x="9742" y="5554"/>
                    </a:cubicBezTo>
                    <a:cubicBezTo>
                      <a:pt x="9763" y="5619"/>
                      <a:pt x="9719" y="5705"/>
                      <a:pt x="9650" y="5719"/>
                    </a:cubicBezTo>
                    <a:lnTo>
                      <a:pt x="9058" y="5832"/>
                    </a:lnTo>
                    <a:cubicBezTo>
                      <a:pt x="9049" y="5833"/>
                      <a:pt x="9040" y="5834"/>
                      <a:pt x="9030" y="5834"/>
                    </a:cubicBezTo>
                    <a:cubicBezTo>
                      <a:pt x="9014" y="5834"/>
                      <a:pt x="8998" y="5832"/>
                      <a:pt x="8983" y="5826"/>
                    </a:cubicBezTo>
                    <a:cubicBezTo>
                      <a:pt x="8968" y="5831"/>
                      <a:pt x="8951" y="5834"/>
                      <a:pt x="8935" y="5834"/>
                    </a:cubicBezTo>
                    <a:cubicBezTo>
                      <a:pt x="8882" y="5834"/>
                      <a:pt x="8831" y="5805"/>
                      <a:pt x="8814" y="5739"/>
                    </a:cubicBezTo>
                    <a:cubicBezTo>
                      <a:pt x="8543" y="4701"/>
                      <a:pt x="8293" y="3608"/>
                      <a:pt x="8536" y="2539"/>
                    </a:cubicBezTo>
                    <a:cubicBezTo>
                      <a:pt x="8718" y="1746"/>
                      <a:pt x="9179" y="1005"/>
                      <a:pt x="9919" y="627"/>
                    </a:cubicBezTo>
                    <a:cubicBezTo>
                      <a:pt x="9954" y="610"/>
                      <a:pt x="9988" y="593"/>
                      <a:pt x="10023" y="577"/>
                    </a:cubicBezTo>
                    <a:lnTo>
                      <a:pt x="10023" y="577"/>
                    </a:lnTo>
                    <a:lnTo>
                      <a:pt x="9509" y="586"/>
                    </a:lnTo>
                    <a:cubicBezTo>
                      <a:pt x="9415" y="649"/>
                      <a:pt x="9324" y="718"/>
                      <a:pt x="9238" y="792"/>
                    </a:cubicBezTo>
                    <a:cubicBezTo>
                      <a:pt x="7734" y="2092"/>
                      <a:pt x="8309" y="4370"/>
                      <a:pt x="8704" y="6039"/>
                    </a:cubicBezTo>
                    <a:cubicBezTo>
                      <a:pt x="8723" y="6109"/>
                      <a:pt x="8682" y="6181"/>
                      <a:pt x="8612" y="6203"/>
                    </a:cubicBezTo>
                    <a:lnTo>
                      <a:pt x="8107" y="6355"/>
                    </a:lnTo>
                    <a:cubicBezTo>
                      <a:pt x="8094" y="6359"/>
                      <a:pt x="8080" y="6362"/>
                      <a:pt x="8067" y="6362"/>
                    </a:cubicBezTo>
                    <a:cubicBezTo>
                      <a:pt x="8047" y="6362"/>
                      <a:pt x="8027" y="6357"/>
                      <a:pt x="8009" y="6347"/>
                    </a:cubicBezTo>
                    <a:cubicBezTo>
                      <a:pt x="7999" y="6349"/>
                      <a:pt x="7989" y="6350"/>
                      <a:pt x="7979" y="6350"/>
                    </a:cubicBezTo>
                    <a:cubicBezTo>
                      <a:pt x="7926" y="6350"/>
                      <a:pt x="7872" y="6322"/>
                      <a:pt x="7853" y="6257"/>
                    </a:cubicBezTo>
                    <a:cubicBezTo>
                      <a:pt x="7468" y="5000"/>
                      <a:pt x="7082" y="3697"/>
                      <a:pt x="7285" y="2371"/>
                    </a:cubicBezTo>
                    <a:cubicBezTo>
                      <a:pt x="7362" y="1865"/>
                      <a:pt x="7529" y="1365"/>
                      <a:pt x="7801" y="930"/>
                    </a:cubicBezTo>
                    <a:cubicBezTo>
                      <a:pt x="7871" y="818"/>
                      <a:pt x="7950" y="710"/>
                      <a:pt x="8034" y="608"/>
                    </a:cubicBezTo>
                    <a:lnTo>
                      <a:pt x="8034" y="608"/>
                    </a:lnTo>
                    <a:lnTo>
                      <a:pt x="2522" y="692"/>
                    </a:lnTo>
                    <a:cubicBezTo>
                      <a:pt x="2878" y="991"/>
                      <a:pt x="3193" y="1343"/>
                      <a:pt x="3464" y="1714"/>
                    </a:cubicBezTo>
                    <a:cubicBezTo>
                      <a:pt x="3808" y="2183"/>
                      <a:pt x="4091" y="2691"/>
                      <a:pt x="4359" y="3206"/>
                    </a:cubicBezTo>
                    <a:cubicBezTo>
                      <a:pt x="4429" y="3339"/>
                      <a:pt x="4499" y="3474"/>
                      <a:pt x="4567" y="3610"/>
                    </a:cubicBezTo>
                    <a:cubicBezTo>
                      <a:pt x="4623" y="3719"/>
                      <a:pt x="4688" y="3832"/>
                      <a:pt x="4717" y="3952"/>
                    </a:cubicBezTo>
                    <a:cubicBezTo>
                      <a:pt x="4767" y="4167"/>
                      <a:pt x="4680" y="4428"/>
                      <a:pt x="4442" y="4475"/>
                    </a:cubicBezTo>
                    <a:cubicBezTo>
                      <a:pt x="4427" y="4489"/>
                      <a:pt x="4410" y="4498"/>
                      <a:pt x="4391" y="4505"/>
                    </a:cubicBezTo>
                    <a:lnTo>
                      <a:pt x="3959" y="4646"/>
                    </a:lnTo>
                    <a:cubicBezTo>
                      <a:pt x="3949" y="4649"/>
                      <a:pt x="3938" y="4651"/>
                      <a:pt x="3927" y="4651"/>
                    </a:cubicBezTo>
                    <a:cubicBezTo>
                      <a:pt x="3880" y="4651"/>
                      <a:pt x="3826" y="4625"/>
                      <a:pt x="3808" y="4584"/>
                    </a:cubicBezTo>
                    <a:cubicBezTo>
                      <a:pt x="3671" y="4264"/>
                      <a:pt x="3533" y="3941"/>
                      <a:pt x="3382" y="3622"/>
                    </a:cubicBezTo>
                    <a:lnTo>
                      <a:pt x="3382" y="3622"/>
                    </a:lnTo>
                    <a:cubicBezTo>
                      <a:pt x="3446" y="3776"/>
                      <a:pt x="3507" y="3931"/>
                      <a:pt x="3565" y="4086"/>
                    </a:cubicBezTo>
                    <a:cubicBezTo>
                      <a:pt x="3629" y="4253"/>
                      <a:pt x="3699" y="4414"/>
                      <a:pt x="3665" y="4597"/>
                    </a:cubicBezTo>
                    <a:cubicBezTo>
                      <a:pt x="3648" y="4689"/>
                      <a:pt x="3599" y="4773"/>
                      <a:pt x="3525" y="4816"/>
                    </a:cubicBezTo>
                    <a:cubicBezTo>
                      <a:pt x="3510" y="4853"/>
                      <a:pt x="3476" y="4879"/>
                      <a:pt x="3436" y="4884"/>
                    </a:cubicBezTo>
                    <a:lnTo>
                      <a:pt x="2737" y="5022"/>
                    </a:lnTo>
                    <a:cubicBezTo>
                      <a:pt x="2726" y="5025"/>
                      <a:pt x="2715" y="5026"/>
                      <a:pt x="2704" y="5026"/>
                    </a:cubicBezTo>
                    <a:cubicBezTo>
                      <a:pt x="2643" y="5026"/>
                      <a:pt x="2598" y="4989"/>
                      <a:pt x="2572" y="4929"/>
                    </a:cubicBezTo>
                    <a:cubicBezTo>
                      <a:pt x="2283" y="4220"/>
                      <a:pt x="1928" y="3520"/>
                      <a:pt x="1486" y="2893"/>
                    </a:cubicBezTo>
                    <a:cubicBezTo>
                      <a:pt x="1470" y="2871"/>
                      <a:pt x="1454" y="2848"/>
                      <a:pt x="1437" y="2826"/>
                    </a:cubicBezTo>
                    <a:cubicBezTo>
                      <a:pt x="1425" y="2840"/>
                      <a:pt x="1413" y="2853"/>
                      <a:pt x="1402" y="2865"/>
                    </a:cubicBezTo>
                    <a:cubicBezTo>
                      <a:pt x="1423" y="2892"/>
                      <a:pt x="1443" y="2917"/>
                      <a:pt x="1463" y="2945"/>
                    </a:cubicBezTo>
                    <a:cubicBezTo>
                      <a:pt x="1834" y="3444"/>
                      <a:pt x="2065" y="4037"/>
                      <a:pt x="2320" y="4598"/>
                    </a:cubicBezTo>
                    <a:cubicBezTo>
                      <a:pt x="2419" y="4817"/>
                      <a:pt x="2634" y="5133"/>
                      <a:pt x="2380" y="5325"/>
                    </a:cubicBezTo>
                    <a:cubicBezTo>
                      <a:pt x="2308" y="5380"/>
                      <a:pt x="2228" y="5404"/>
                      <a:pt x="2149" y="5404"/>
                    </a:cubicBezTo>
                    <a:cubicBezTo>
                      <a:pt x="2013" y="5404"/>
                      <a:pt x="1879" y="5333"/>
                      <a:pt x="1786" y="5222"/>
                    </a:cubicBezTo>
                    <a:cubicBezTo>
                      <a:pt x="1699" y="5117"/>
                      <a:pt x="1644" y="4991"/>
                      <a:pt x="1587" y="4868"/>
                    </a:cubicBezTo>
                    <a:lnTo>
                      <a:pt x="1364" y="4404"/>
                    </a:lnTo>
                    <a:cubicBezTo>
                      <a:pt x="1228" y="4118"/>
                      <a:pt x="1099" y="3827"/>
                      <a:pt x="951" y="3548"/>
                    </a:cubicBezTo>
                    <a:cubicBezTo>
                      <a:pt x="936" y="3519"/>
                      <a:pt x="920" y="3489"/>
                      <a:pt x="903" y="3461"/>
                    </a:cubicBezTo>
                    <a:cubicBezTo>
                      <a:pt x="591" y="3858"/>
                      <a:pt x="307" y="4276"/>
                      <a:pt x="50" y="4711"/>
                    </a:cubicBezTo>
                    <a:cubicBezTo>
                      <a:pt x="0" y="4794"/>
                      <a:pt x="28" y="4918"/>
                      <a:pt x="116" y="4965"/>
                    </a:cubicBezTo>
                    <a:cubicBezTo>
                      <a:pt x="658" y="5247"/>
                      <a:pt x="1175" y="5574"/>
                      <a:pt x="1661" y="5945"/>
                    </a:cubicBezTo>
                    <a:cubicBezTo>
                      <a:pt x="1263" y="6631"/>
                      <a:pt x="802" y="7279"/>
                      <a:pt x="284" y="7879"/>
                    </a:cubicBezTo>
                    <a:cubicBezTo>
                      <a:pt x="210" y="7964"/>
                      <a:pt x="209" y="8111"/>
                      <a:pt x="321" y="8169"/>
                    </a:cubicBezTo>
                    <a:lnTo>
                      <a:pt x="1939" y="9007"/>
                    </a:lnTo>
                    <a:lnTo>
                      <a:pt x="596" y="11231"/>
                    </a:lnTo>
                    <a:cubicBezTo>
                      <a:pt x="535" y="11331"/>
                      <a:pt x="590" y="11477"/>
                      <a:pt x="706" y="11504"/>
                    </a:cubicBezTo>
                    <a:cubicBezTo>
                      <a:pt x="1255" y="11633"/>
                      <a:pt x="1788" y="11820"/>
                      <a:pt x="2297" y="12062"/>
                    </a:cubicBezTo>
                    <a:cubicBezTo>
                      <a:pt x="1973" y="13158"/>
                      <a:pt x="1542" y="14221"/>
                      <a:pt x="1010" y="15233"/>
                    </a:cubicBezTo>
                    <a:cubicBezTo>
                      <a:pt x="934" y="15379"/>
                      <a:pt x="1062" y="15513"/>
                      <a:pt x="1185" y="15513"/>
                    </a:cubicBezTo>
                    <a:cubicBezTo>
                      <a:pt x="1231" y="15513"/>
                      <a:pt x="1276" y="15495"/>
                      <a:pt x="1310" y="15451"/>
                    </a:cubicBezTo>
                    <a:cubicBezTo>
                      <a:pt x="1339" y="15470"/>
                      <a:pt x="1374" y="15480"/>
                      <a:pt x="1408" y="15480"/>
                    </a:cubicBezTo>
                    <a:cubicBezTo>
                      <a:pt x="1410" y="15480"/>
                      <a:pt x="1411" y="15480"/>
                      <a:pt x="1413" y="15480"/>
                    </a:cubicBezTo>
                    <a:cubicBezTo>
                      <a:pt x="5441" y="15426"/>
                      <a:pt x="9467" y="15370"/>
                      <a:pt x="13491" y="15237"/>
                    </a:cubicBezTo>
                    <a:cubicBezTo>
                      <a:pt x="13280" y="14387"/>
                      <a:pt x="13156" y="13518"/>
                      <a:pt x="13290" y="12640"/>
                    </a:cubicBezTo>
                    <a:cubicBezTo>
                      <a:pt x="13367" y="12134"/>
                      <a:pt x="13533" y="11634"/>
                      <a:pt x="13806" y="11199"/>
                    </a:cubicBezTo>
                    <a:cubicBezTo>
                      <a:pt x="14086" y="10753"/>
                      <a:pt x="14477" y="10389"/>
                      <a:pt x="14927" y="10117"/>
                    </a:cubicBezTo>
                    <a:cubicBezTo>
                      <a:pt x="15378" y="9845"/>
                      <a:pt x="15884" y="9657"/>
                      <a:pt x="16399" y="9541"/>
                    </a:cubicBezTo>
                    <a:cubicBezTo>
                      <a:pt x="16708" y="9471"/>
                      <a:pt x="17026" y="9430"/>
                      <a:pt x="17343" y="9430"/>
                    </a:cubicBezTo>
                    <a:cubicBezTo>
                      <a:pt x="17598" y="9430"/>
                      <a:pt x="17854" y="9457"/>
                      <a:pt x="18104" y="9518"/>
                    </a:cubicBezTo>
                    <a:cubicBezTo>
                      <a:pt x="19135" y="9768"/>
                      <a:pt x="19969" y="10507"/>
                      <a:pt x="20581" y="11346"/>
                    </a:cubicBezTo>
                    <a:cubicBezTo>
                      <a:pt x="20924" y="11815"/>
                      <a:pt x="21208" y="12323"/>
                      <a:pt x="21476" y="12838"/>
                    </a:cubicBezTo>
                    <a:cubicBezTo>
                      <a:pt x="21546" y="12972"/>
                      <a:pt x="21614" y="13107"/>
                      <a:pt x="21684" y="13242"/>
                    </a:cubicBezTo>
                    <a:cubicBezTo>
                      <a:pt x="21740" y="13351"/>
                      <a:pt x="21805" y="13463"/>
                      <a:pt x="21833" y="13584"/>
                    </a:cubicBezTo>
                    <a:cubicBezTo>
                      <a:pt x="21883" y="13798"/>
                      <a:pt x="21796" y="14060"/>
                      <a:pt x="21559" y="14107"/>
                    </a:cubicBezTo>
                    <a:cubicBezTo>
                      <a:pt x="21544" y="14121"/>
                      <a:pt x="21526" y="14131"/>
                      <a:pt x="21507" y="14137"/>
                    </a:cubicBezTo>
                    <a:lnTo>
                      <a:pt x="21076" y="14277"/>
                    </a:lnTo>
                    <a:cubicBezTo>
                      <a:pt x="21066" y="14281"/>
                      <a:pt x="21055" y="14282"/>
                      <a:pt x="21043" y="14282"/>
                    </a:cubicBezTo>
                    <a:cubicBezTo>
                      <a:pt x="20996" y="14282"/>
                      <a:pt x="20942" y="14257"/>
                      <a:pt x="20925" y="14216"/>
                    </a:cubicBezTo>
                    <a:cubicBezTo>
                      <a:pt x="20788" y="13897"/>
                      <a:pt x="20650" y="13572"/>
                      <a:pt x="20500" y="13255"/>
                    </a:cubicBezTo>
                    <a:lnTo>
                      <a:pt x="20500" y="13255"/>
                    </a:lnTo>
                    <a:cubicBezTo>
                      <a:pt x="20564" y="13408"/>
                      <a:pt x="20624" y="13563"/>
                      <a:pt x="20683" y="13718"/>
                    </a:cubicBezTo>
                    <a:cubicBezTo>
                      <a:pt x="20746" y="13885"/>
                      <a:pt x="20816" y="14047"/>
                      <a:pt x="20783" y="14228"/>
                    </a:cubicBezTo>
                    <a:cubicBezTo>
                      <a:pt x="20766" y="14320"/>
                      <a:pt x="20716" y="14405"/>
                      <a:pt x="20642" y="14448"/>
                    </a:cubicBezTo>
                    <a:cubicBezTo>
                      <a:pt x="20627" y="14485"/>
                      <a:pt x="20594" y="14511"/>
                      <a:pt x="20554" y="14517"/>
                    </a:cubicBezTo>
                    <a:lnTo>
                      <a:pt x="19854" y="14653"/>
                    </a:lnTo>
                    <a:cubicBezTo>
                      <a:pt x="19842" y="14655"/>
                      <a:pt x="19830" y="14656"/>
                      <a:pt x="19820" y="14656"/>
                    </a:cubicBezTo>
                    <a:cubicBezTo>
                      <a:pt x="19759" y="14656"/>
                      <a:pt x="19714" y="14620"/>
                      <a:pt x="19689" y="14560"/>
                    </a:cubicBezTo>
                    <a:cubicBezTo>
                      <a:pt x="19400" y="13851"/>
                      <a:pt x="19045" y="13151"/>
                      <a:pt x="18602" y="12524"/>
                    </a:cubicBezTo>
                    <a:cubicBezTo>
                      <a:pt x="18274" y="12058"/>
                      <a:pt x="17827" y="11612"/>
                      <a:pt x="17237" y="11530"/>
                    </a:cubicBezTo>
                    <a:cubicBezTo>
                      <a:pt x="17168" y="11521"/>
                      <a:pt x="17097" y="11516"/>
                      <a:pt x="17027" y="11516"/>
                    </a:cubicBezTo>
                    <a:cubicBezTo>
                      <a:pt x="16581" y="11516"/>
                      <a:pt x="16135" y="11704"/>
                      <a:pt x="15831" y="12029"/>
                    </a:cubicBezTo>
                    <a:cubicBezTo>
                      <a:pt x="15406" y="12482"/>
                      <a:pt x="15346" y="13147"/>
                      <a:pt x="15372" y="13738"/>
                    </a:cubicBezTo>
                    <a:cubicBezTo>
                      <a:pt x="15393" y="14218"/>
                      <a:pt x="15458" y="14694"/>
                      <a:pt x="15567" y="15162"/>
                    </a:cubicBezTo>
                    <a:lnTo>
                      <a:pt x="15716" y="15156"/>
                    </a:lnTo>
                    <a:cubicBezTo>
                      <a:pt x="15461" y="14136"/>
                      <a:pt x="15183" y="13054"/>
                      <a:pt x="15911" y="12171"/>
                    </a:cubicBezTo>
                    <a:cubicBezTo>
                      <a:pt x="16185" y="11839"/>
                      <a:pt x="16579" y="11660"/>
                      <a:pt x="16997" y="11660"/>
                    </a:cubicBezTo>
                    <a:cubicBezTo>
                      <a:pt x="17076" y="11660"/>
                      <a:pt x="17155" y="11666"/>
                      <a:pt x="17234" y="11679"/>
                    </a:cubicBezTo>
                    <a:cubicBezTo>
                      <a:pt x="17790" y="11769"/>
                      <a:pt x="18251" y="12133"/>
                      <a:pt x="18580" y="12575"/>
                    </a:cubicBezTo>
                    <a:cubicBezTo>
                      <a:pt x="18951" y="13074"/>
                      <a:pt x="19182" y="13667"/>
                      <a:pt x="19437" y="14229"/>
                    </a:cubicBezTo>
                    <a:cubicBezTo>
                      <a:pt x="19536" y="14447"/>
                      <a:pt x="19751" y="14763"/>
                      <a:pt x="19497" y="14956"/>
                    </a:cubicBezTo>
                    <a:cubicBezTo>
                      <a:pt x="19487" y="14963"/>
                      <a:pt x="19477" y="14968"/>
                      <a:pt x="19467" y="14976"/>
                    </a:cubicBezTo>
                    <a:cubicBezTo>
                      <a:pt x="22285" y="14818"/>
                      <a:pt x="25103" y="14628"/>
                      <a:pt x="27925" y="14561"/>
                    </a:cubicBezTo>
                    <a:cubicBezTo>
                      <a:pt x="28893" y="14538"/>
                      <a:pt x="29862" y="14527"/>
                      <a:pt x="30830" y="14527"/>
                    </a:cubicBezTo>
                    <a:cubicBezTo>
                      <a:pt x="31723" y="14527"/>
                      <a:pt x="32616" y="14536"/>
                      <a:pt x="33509" y="14553"/>
                    </a:cubicBezTo>
                    <a:cubicBezTo>
                      <a:pt x="33590" y="14066"/>
                      <a:pt x="33754" y="13585"/>
                      <a:pt x="34016" y="13166"/>
                    </a:cubicBezTo>
                    <a:cubicBezTo>
                      <a:pt x="34297" y="12719"/>
                      <a:pt x="34688" y="12356"/>
                      <a:pt x="35138" y="12084"/>
                    </a:cubicBezTo>
                    <a:cubicBezTo>
                      <a:pt x="35588" y="11812"/>
                      <a:pt x="36095" y="11624"/>
                      <a:pt x="36608" y="11508"/>
                    </a:cubicBezTo>
                    <a:cubicBezTo>
                      <a:pt x="36918" y="11438"/>
                      <a:pt x="37235" y="11396"/>
                      <a:pt x="37551" y="11396"/>
                    </a:cubicBezTo>
                    <a:cubicBezTo>
                      <a:pt x="37807" y="11396"/>
                      <a:pt x="38062" y="11424"/>
                      <a:pt x="38313" y="11484"/>
                    </a:cubicBezTo>
                    <a:cubicBezTo>
                      <a:pt x="39346" y="11734"/>
                      <a:pt x="40179" y="12474"/>
                      <a:pt x="40792" y="13312"/>
                    </a:cubicBezTo>
                    <a:cubicBezTo>
                      <a:pt x="41134" y="13781"/>
                      <a:pt x="41418" y="14289"/>
                      <a:pt x="41687" y="14804"/>
                    </a:cubicBezTo>
                    <a:cubicBezTo>
                      <a:pt x="41699" y="14826"/>
                      <a:pt x="41709" y="14848"/>
                      <a:pt x="41721" y="14871"/>
                    </a:cubicBezTo>
                    <a:cubicBezTo>
                      <a:pt x="42319" y="14902"/>
                      <a:pt x="42919" y="14935"/>
                      <a:pt x="43518" y="14969"/>
                    </a:cubicBezTo>
                    <a:cubicBezTo>
                      <a:pt x="43251" y="14002"/>
                      <a:pt x="43066" y="13008"/>
                      <a:pt x="43220" y="12003"/>
                    </a:cubicBezTo>
                    <a:cubicBezTo>
                      <a:pt x="43298" y="11497"/>
                      <a:pt x="43463" y="10997"/>
                      <a:pt x="43736" y="10562"/>
                    </a:cubicBezTo>
                    <a:cubicBezTo>
                      <a:pt x="44016" y="10115"/>
                      <a:pt x="44408" y="9752"/>
                      <a:pt x="44857" y="9480"/>
                    </a:cubicBezTo>
                    <a:cubicBezTo>
                      <a:pt x="45307" y="9207"/>
                      <a:pt x="45814" y="9020"/>
                      <a:pt x="46328" y="8904"/>
                    </a:cubicBezTo>
                    <a:cubicBezTo>
                      <a:pt x="46637" y="8834"/>
                      <a:pt x="46954" y="8793"/>
                      <a:pt x="47270" y="8793"/>
                    </a:cubicBezTo>
                    <a:cubicBezTo>
                      <a:pt x="47476" y="8793"/>
                      <a:pt x="47682" y="8810"/>
                      <a:pt x="47885" y="8849"/>
                    </a:cubicBezTo>
                    <a:cubicBezTo>
                      <a:pt x="48092" y="8585"/>
                      <a:pt x="48292" y="8317"/>
                      <a:pt x="48482" y="8041"/>
                    </a:cubicBezTo>
                    <a:cubicBezTo>
                      <a:pt x="48690" y="7739"/>
                      <a:pt x="49046" y="7343"/>
                      <a:pt x="49007" y="6950"/>
                    </a:cubicBezTo>
                    <a:cubicBezTo>
                      <a:pt x="48971" y="6583"/>
                      <a:pt x="48559" y="6314"/>
                      <a:pt x="48297" y="6104"/>
                    </a:cubicBezTo>
                    <a:cubicBezTo>
                      <a:pt x="48016" y="5879"/>
                      <a:pt x="47721" y="5674"/>
                      <a:pt x="47413" y="5489"/>
                    </a:cubicBezTo>
                    <a:lnTo>
                      <a:pt x="47894" y="4844"/>
                    </a:lnTo>
                    <a:cubicBezTo>
                      <a:pt x="47894" y="4841"/>
                      <a:pt x="47893" y="4837"/>
                      <a:pt x="47892" y="4833"/>
                    </a:cubicBezTo>
                    <a:cubicBezTo>
                      <a:pt x="47725" y="3937"/>
                      <a:pt x="47322" y="2931"/>
                      <a:pt x="47490" y="2023"/>
                    </a:cubicBezTo>
                    <a:lnTo>
                      <a:pt x="47407" y="1937"/>
                    </a:lnTo>
                    <a:cubicBezTo>
                      <a:pt x="47371" y="2183"/>
                      <a:pt x="47367" y="2435"/>
                      <a:pt x="47377" y="2675"/>
                    </a:cubicBezTo>
                    <a:cubicBezTo>
                      <a:pt x="47407" y="3383"/>
                      <a:pt x="47540" y="4085"/>
                      <a:pt x="47753" y="4760"/>
                    </a:cubicBezTo>
                    <a:cubicBezTo>
                      <a:pt x="47774" y="4824"/>
                      <a:pt x="47729" y="4911"/>
                      <a:pt x="47660" y="4924"/>
                    </a:cubicBezTo>
                    <a:lnTo>
                      <a:pt x="47069" y="5037"/>
                    </a:lnTo>
                    <a:cubicBezTo>
                      <a:pt x="47060" y="5039"/>
                      <a:pt x="47050" y="5040"/>
                      <a:pt x="47041" y="5040"/>
                    </a:cubicBezTo>
                    <a:cubicBezTo>
                      <a:pt x="47025" y="5040"/>
                      <a:pt x="47009" y="5037"/>
                      <a:pt x="46993" y="5031"/>
                    </a:cubicBezTo>
                    <a:cubicBezTo>
                      <a:pt x="46978" y="5036"/>
                      <a:pt x="46961" y="5038"/>
                      <a:pt x="46945" y="5038"/>
                    </a:cubicBezTo>
                    <a:cubicBezTo>
                      <a:pt x="46892" y="5038"/>
                      <a:pt x="46841" y="5010"/>
                      <a:pt x="46824" y="4944"/>
                    </a:cubicBezTo>
                    <a:cubicBezTo>
                      <a:pt x="46553" y="3907"/>
                      <a:pt x="46304" y="2813"/>
                      <a:pt x="46548" y="1745"/>
                    </a:cubicBezTo>
                    <a:cubicBezTo>
                      <a:pt x="46704" y="1056"/>
                      <a:pt x="47073" y="406"/>
                      <a:pt x="47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3"/>
              <p:cNvSpPr/>
              <p:nvPr/>
            </p:nvSpPr>
            <p:spPr>
              <a:xfrm>
                <a:off x="2375250" y="530300"/>
                <a:ext cx="82625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4225" extrusionOk="0">
                    <a:moveTo>
                      <a:pt x="1983" y="1"/>
                    </a:moveTo>
                    <a:cubicBezTo>
                      <a:pt x="1538" y="1"/>
                      <a:pt x="1092" y="188"/>
                      <a:pt x="788" y="513"/>
                    </a:cubicBezTo>
                    <a:cubicBezTo>
                      <a:pt x="363" y="966"/>
                      <a:pt x="304" y="1631"/>
                      <a:pt x="330" y="2222"/>
                    </a:cubicBezTo>
                    <a:cubicBezTo>
                      <a:pt x="357" y="2899"/>
                      <a:pt x="481" y="3569"/>
                      <a:pt x="677" y="4216"/>
                    </a:cubicBezTo>
                    <a:lnTo>
                      <a:pt x="812" y="4224"/>
                    </a:lnTo>
                    <a:cubicBezTo>
                      <a:pt x="564" y="3047"/>
                      <a:pt x="0" y="1710"/>
                      <a:pt x="869" y="655"/>
                    </a:cubicBezTo>
                    <a:cubicBezTo>
                      <a:pt x="1142" y="324"/>
                      <a:pt x="1537" y="145"/>
                      <a:pt x="1955" y="145"/>
                    </a:cubicBezTo>
                    <a:cubicBezTo>
                      <a:pt x="2033" y="145"/>
                      <a:pt x="2112" y="151"/>
                      <a:pt x="2191" y="164"/>
                    </a:cubicBezTo>
                    <a:cubicBezTo>
                      <a:pt x="2606" y="230"/>
                      <a:pt x="2966" y="450"/>
                      <a:pt x="3260" y="739"/>
                    </a:cubicBezTo>
                    <a:cubicBezTo>
                      <a:pt x="3275" y="721"/>
                      <a:pt x="3289" y="702"/>
                      <a:pt x="3304" y="684"/>
                    </a:cubicBezTo>
                    <a:cubicBezTo>
                      <a:pt x="3010" y="351"/>
                      <a:pt x="2644" y="78"/>
                      <a:pt x="2196" y="15"/>
                    </a:cubicBezTo>
                    <a:cubicBezTo>
                      <a:pt x="2125" y="5"/>
                      <a:pt x="2054" y="1"/>
                      <a:pt x="1983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3"/>
              <p:cNvSpPr/>
              <p:nvPr/>
            </p:nvSpPr>
            <p:spPr>
              <a:xfrm>
                <a:off x="2347325" y="501525"/>
                <a:ext cx="1281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5310" extrusionOk="0">
                    <a:moveTo>
                      <a:pt x="3176" y="0"/>
                    </a:moveTo>
                    <a:cubicBezTo>
                      <a:pt x="2501" y="0"/>
                      <a:pt x="1829" y="256"/>
                      <a:pt x="1319" y="696"/>
                    </a:cubicBezTo>
                    <a:cubicBezTo>
                      <a:pt x="1" y="1836"/>
                      <a:pt x="279" y="3726"/>
                      <a:pt x="634" y="5299"/>
                    </a:cubicBezTo>
                    <a:lnTo>
                      <a:pt x="809" y="5309"/>
                    </a:lnTo>
                    <a:cubicBezTo>
                      <a:pt x="575" y="4373"/>
                      <a:pt x="398" y="3399"/>
                      <a:pt x="616" y="2444"/>
                    </a:cubicBezTo>
                    <a:cubicBezTo>
                      <a:pt x="797" y="1650"/>
                      <a:pt x="1257" y="910"/>
                      <a:pt x="1998" y="533"/>
                    </a:cubicBezTo>
                    <a:cubicBezTo>
                      <a:pt x="2390" y="333"/>
                      <a:pt x="2824" y="236"/>
                      <a:pt x="3260" y="236"/>
                    </a:cubicBezTo>
                    <a:cubicBezTo>
                      <a:pt x="3636" y="236"/>
                      <a:pt x="4014" y="308"/>
                      <a:pt x="4364" y="451"/>
                    </a:cubicBezTo>
                    <a:cubicBezTo>
                      <a:pt x="4623" y="556"/>
                      <a:pt x="4869" y="693"/>
                      <a:pt x="5094" y="858"/>
                    </a:cubicBezTo>
                    <a:cubicBezTo>
                      <a:pt x="5104" y="842"/>
                      <a:pt x="5115" y="826"/>
                      <a:pt x="5124" y="809"/>
                    </a:cubicBezTo>
                    <a:cubicBezTo>
                      <a:pt x="4623" y="371"/>
                      <a:pt x="4012" y="48"/>
                      <a:pt x="3341" y="5"/>
                    </a:cubicBezTo>
                    <a:cubicBezTo>
                      <a:pt x="3286" y="2"/>
                      <a:pt x="3231" y="0"/>
                      <a:pt x="317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3"/>
              <p:cNvSpPr/>
              <p:nvPr/>
            </p:nvSpPr>
            <p:spPr>
              <a:xfrm>
                <a:off x="2404325" y="549725"/>
                <a:ext cx="836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3498" extrusionOk="0">
                    <a:moveTo>
                      <a:pt x="763" y="1"/>
                    </a:moveTo>
                    <a:cubicBezTo>
                      <a:pt x="732" y="1"/>
                      <a:pt x="700" y="3"/>
                      <a:pt x="668" y="6"/>
                    </a:cubicBezTo>
                    <a:cubicBezTo>
                      <a:pt x="0" y="76"/>
                      <a:pt x="89" y="867"/>
                      <a:pt x="144" y="1350"/>
                    </a:cubicBezTo>
                    <a:cubicBezTo>
                      <a:pt x="218" y="2010"/>
                      <a:pt x="385" y="2658"/>
                      <a:pt x="626" y="3277"/>
                    </a:cubicBezTo>
                    <a:cubicBezTo>
                      <a:pt x="652" y="3342"/>
                      <a:pt x="598" y="3426"/>
                      <a:pt x="533" y="3441"/>
                    </a:cubicBezTo>
                    <a:cubicBezTo>
                      <a:pt x="473" y="3455"/>
                      <a:pt x="415" y="3472"/>
                      <a:pt x="357" y="3490"/>
                    </a:cubicBezTo>
                    <a:lnTo>
                      <a:pt x="468" y="3497"/>
                    </a:lnTo>
                    <a:cubicBezTo>
                      <a:pt x="473" y="3498"/>
                      <a:pt x="477" y="3498"/>
                      <a:pt x="482" y="3498"/>
                    </a:cubicBezTo>
                    <a:cubicBezTo>
                      <a:pt x="516" y="3498"/>
                      <a:pt x="549" y="3487"/>
                      <a:pt x="577" y="3468"/>
                    </a:cubicBezTo>
                    <a:cubicBezTo>
                      <a:pt x="1459" y="3402"/>
                      <a:pt x="2333" y="3263"/>
                      <a:pt x="3192" y="3056"/>
                    </a:cubicBezTo>
                    <a:cubicBezTo>
                      <a:pt x="3287" y="3032"/>
                      <a:pt x="3346" y="2922"/>
                      <a:pt x="3320" y="2828"/>
                    </a:cubicBezTo>
                    <a:cubicBezTo>
                      <a:pt x="3306" y="2776"/>
                      <a:pt x="3289" y="2727"/>
                      <a:pt x="3270" y="2679"/>
                    </a:cubicBezTo>
                    <a:cubicBezTo>
                      <a:pt x="3204" y="2722"/>
                      <a:pt x="3132" y="2742"/>
                      <a:pt x="3061" y="2742"/>
                    </a:cubicBezTo>
                    <a:cubicBezTo>
                      <a:pt x="2925" y="2742"/>
                      <a:pt x="2791" y="2671"/>
                      <a:pt x="2698" y="2561"/>
                    </a:cubicBezTo>
                    <a:cubicBezTo>
                      <a:pt x="2611" y="2455"/>
                      <a:pt x="2557" y="2330"/>
                      <a:pt x="2499" y="2207"/>
                    </a:cubicBezTo>
                    <a:lnTo>
                      <a:pt x="2276" y="1742"/>
                    </a:lnTo>
                    <a:cubicBezTo>
                      <a:pt x="2140" y="1456"/>
                      <a:pt x="2011" y="1166"/>
                      <a:pt x="1863" y="886"/>
                    </a:cubicBezTo>
                    <a:cubicBezTo>
                      <a:pt x="1635" y="458"/>
                      <a:pt x="1286" y="1"/>
                      <a:pt x="763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3"/>
              <p:cNvSpPr/>
              <p:nvPr/>
            </p:nvSpPr>
            <p:spPr>
              <a:xfrm>
                <a:off x="2191075" y="343300"/>
                <a:ext cx="1630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5505" extrusionOk="0">
                    <a:moveTo>
                      <a:pt x="2888" y="0"/>
                    </a:moveTo>
                    <a:cubicBezTo>
                      <a:pt x="2453" y="0"/>
                      <a:pt x="2018" y="98"/>
                      <a:pt x="1626" y="298"/>
                    </a:cubicBezTo>
                    <a:cubicBezTo>
                      <a:pt x="886" y="675"/>
                      <a:pt x="426" y="1415"/>
                      <a:pt x="244" y="2209"/>
                    </a:cubicBezTo>
                    <a:cubicBezTo>
                      <a:pt x="0" y="3278"/>
                      <a:pt x="250" y="4371"/>
                      <a:pt x="521" y="5408"/>
                    </a:cubicBezTo>
                    <a:cubicBezTo>
                      <a:pt x="539" y="5474"/>
                      <a:pt x="590" y="5503"/>
                      <a:pt x="643" y="5503"/>
                    </a:cubicBezTo>
                    <a:cubicBezTo>
                      <a:pt x="659" y="5503"/>
                      <a:pt x="675" y="5500"/>
                      <a:pt x="690" y="5495"/>
                    </a:cubicBezTo>
                    <a:cubicBezTo>
                      <a:pt x="705" y="5502"/>
                      <a:pt x="722" y="5505"/>
                      <a:pt x="738" y="5505"/>
                    </a:cubicBezTo>
                    <a:cubicBezTo>
                      <a:pt x="748" y="5505"/>
                      <a:pt x="757" y="5504"/>
                      <a:pt x="766" y="5502"/>
                    </a:cubicBezTo>
                    <a:lnTo>
                      <a:pt x="1357" y="5388"/>
                    </a:lnTo>
                    <a:cubicBezTo>
                      <a:pt x="1426" y="5375"/>
                      <a:pt x="1471" y="5288"/>
                      <a:pt x="1451" y="5223"/>
                    </a:cubicBezTo>
                    <a:cubicBezTo>
                      <a:pt x="1238" y="4548"/>
                      <a:pt x="1104" y="3846"/>
                      <a:pt x="1074" y="3139"/>
                    </a:cubicBezTo>
                    <a:cubicBezTo>
                      <a:pt x="1049" y="2547"/>
                      <a:pt x="1108" y="1883"/>
                      <a:pt x="1532" y="1429"/>
                    </a:cubicBezTo>
                    <a:cubicBezTo>
                      <a:pt x="1837" y="1105"/>
                      <a:pt x="2283" y="917"/>
                      <a:pt x="2728" y="917"/>
                    </a:cubicBezTo>
                    <a:cubicBezTo>
                      <a:pt x="2799" y="917"/>
                      <a:pt x="2870" y="921"/>
                      <a:pt x="2940" y="931"/>
                    </a:cubicBezTo>
                    <a:cubicBezTo>
                      <a:pt x="3530" y="1013"/>
                      <a:pt x="3977" y="1459"/>
                      <a:pt x="4305" y="1925"/>
                    </a:cubicBezTo>
                    <a:cubicBezTo>
                      <a:pt x="4747" y="2552"/>
                      <a:pt x="5103" y="3252"/>
                      <a:pt x="5392" y="3960"/>
                    </a:cubicBezTo>
                    <a:cubicBezTo>
                      <a:pt x="5416" y="4021"/>
                      <a:pt x="5461" y="4057"/>
                      <a:pt x="5522" y="4057"/>
                    </a:cubicBezTo>
                    <a:cubicBezTo>
                      <a:pt x="5533" y="4057"/>
                      <a:pt x="5545" y="4056"/>
                      <a:pt x="5557" y="4054"/>
                    </a:cubicBezTo>
                    <a:lnTo>
                      <a:pt x="6256" y="3917"/>
                    </a:lnTo>
                    <a:cubicBezTo>
                      <a:pt x="6296" y="3911"/>
                      <a:pt x="6329" y="3886"/>
                      <a:pt x="6345" y="3849"/>
                    </a:cubicBezTo>
                    <a:cubicBezTo>
                      <a:pt x="6420" y="3805"/>
                      <a:pt x="6469" y="3721"/>
                      <a:pt x="6486" y="3630"/>
                    </a:cubicBezTo>
                    <a:cubicBezTo>
                      <a:pt x="6520" y="3447"/>
                      <a:pt x="6450" y="3285"/>
                      <a:pt x="6386" y="3118"/>
                    </a:cubicBezTo>
                    <a:cubicBezTo>
                      <a:pt x="6327" y="2963"/>
                      <a:pt x="6267" y="2808"/>
                      <a:pt x="6203" y="2655"/>
                    </a:cubicBezTo>
                    <a:cubicBezTo>
                      <a:pt x="5945" y="2107"/>
                      <a:pt x="5651" y="1576"/>
                      <a:pt x="5267" y="1110"/>
                    </a:cubicBezTo>
                    <a:cubicBezTo>
                      <a:pt x="4912" y="726"/>
                      <a:pt x="4483" y="414"/>
                      <a:pt x="3992" y="215"/>
                    </a:cubicBezTo>
                    <a:cubicBezTo>
                      <a:pt x="3641" y="73"/>
                      <a:pt x="3264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3"/>
              <p:cNvSpPr/>
              <p:nvPr/>
            </p:nvSpPr>
            <p:spPr>
              <a:xfrm>
                <a:off x="2208725" y="369800"/>
                <a:ext cx="1187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4335" extrusionOk="0">
                    <a:moveTo>
                      <a:pt x="1994" y="1"/>
                    </a:moveTo>
                    <a:cubicBezTo>
                      <a:pt x="1576" y="1"/>
                      <a:pt x="1182" y="181"/>
                      <a:pt x="908" y="512"/>
                    </a:cubicBezTo>
                    <a:cubicBezTo>
                      <a:pt x="0" y="1614"/>
                      <a:pt x="657" y="3025"/>
                      <a:pt x="884" y="4238"/>
                    </a:cubicBezTo>
                    <a:cubicBezTo>
                      <a:pt x="896" y="4305"/>
                      <a:pt x="945" y="4335"/>
                      <a:pt x="997" y="4335"/>
                    </a:cubicBezTo>
                    <a:cubicBezTo>
                      <a:pt x="1021" y="4335"/>
                      <a:pt x="1046" y="4328"/>
                      <a:pt x="1068" y="4316"/>
                    </a:cubicBezTo>
                    <a:cubicBezTo>
                      <a:pt x="1080" y="4320"/>
                      <a:pt x="1093" y="4322"/>
                      <a:pt x="1106" y="4322"/>
                    </a:cubicBezTo>
                    <a:cubicBezTo>
                      <a:pt x="1129" y="4322"/>
                      <a:pt x="1153" y="4316"/>
                      <a:pt x="1172" y="4303"/>
                    </a:cubicBezTo>
                    <a:cubicBezTo>
                      <a:pt x="1346" y="4195"/>
                      <a:pt x="1537" y="4119"/>
                      <a:pt x="1735" y="4073"/>
                    </a:cubicBezTo>
                    <a:cubicBezTo>
                      <a:pt x="1800" y="4058"/>
                      <a:pt x="1855" y="3974"/>
                      <a:pt x="1828" y="3909"/>
                    </a:cubicBezTo>
                    <a:cubicBezTo>
                      <a:pt x="1587" y="3290"/>
                      <a:pt x="1420" y="2643"/>
                      <a:pt x="1346" y="1982"/>
                    </a:cubicBezTo>
                    <a:cubicBezTo>
                      <a:pt x="1292" y="1499"/>
                      <a:pt x="1203" y="708"/>
                      <a:pt x="1870" y="639"/>
                    </a:cubicBezTo>
                    <a:cubicBezTo>
                      <a:pt x="1903" y="635"/>
                      <a:pt x="1935" y="634"/>
                      <a:pt x="1967" y="634"/>
                    </a:cubicBezTo>
                    <a:cubicBezTo>
                      <a:pt x="2488" y="634"/>
                      <a:pt x="2838" y="1091"/>
                      <a:pt x="3065" y="1519"/>
                    </a:cubicBezTo>
                    <a:cubicBezTo>
                      <a:pt x="3213" y="1798"/>
                      <a:pt x="3343" y="2089"/>
                      <a:pt x="3479" y="2374"/>
                    </a:cubicBezTo>
                    <a:lnTo>
                      <a:pt x="3700" y="2840"/>
                    </a:lnTo>
                    <a:cubicBezTo>
                      <a:pt x="3759" y="2962"/>
                      <a:pt x="3813" y="3088"/>
                      <a:pt x="3901" y="3193"/>
                    </a:cubicBezTo>
                    <a:cubicBezTo>
                      <a:pt x="3993" y="3303"/>
                      <a:pt x="4127" y="3374"/>
                      <a:pt x="4263" y="3374"/>
                    </a:cubicBezTo>
                    <a:cubicBezTo>
                      <a:pt x="4343" y="3374"/>
                      <a:pt x="4422" y="3350"/>
                      <a:pt x="4494" y="3296"/>
                    </a:cubicBezTo>
                    <a:cubicBezTo>
                      <a:pt x="4748" y="3103"/>
                      <a:pt x="4534" y="2789"/>
                      <a:pt x="4435" y="2570"/>
                    </a:cubicBezTo>
                    <a:cubicBezTo>
                      <a:pt x="4180" y="2008"/>
                      <a:pt x="3949" y="1415"/>
                      <a:pt x="3578" y="916"/>
                    </a:cubicBezTo>
                    <a:cubicBezTo>
                      <a:pt x="3248" y="474"/>
                      <a:pt x="2788" y="110"/>
                      <a:pt x="2232" y="20"/>
                    </a:cubicBezTo>
                    <a:cubicBezTo>
                      <a:pt x="2152" y="7"/>
                      <a:pt x="2072" y="1"/>
                      <a:pt x="19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3"/>
              <p:cNvSpPr/>
              <p:nvPr/>
            </p:nvSpPr>
            <p:spPr>
              <a:xfrm>
                <a:off x="2160825" y="314050"/>
                <a:ext cx="219950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7202" extrusionOk="0">
                    <a:moveTo>
                      <a:pt x="4256" y="0"/>
                    </a:moveTo>
                    <a:cubicBezTo>
                      <a:pt x="3939" y="0"/>
                      <a:pt x="3621" y="42"/>
                      <a:pt x="3311" y="112"/>
                    </a:cubicBezTo>
                    <a:cubicBezTo>
                      <a:pt x="2798" y="228"/>
                      <a:pt x="2293" y="415"/>
                      <a:pt x="1841" y="688"/>
                    </a:cubicBezTo>
                    <a:cubicBezTo>
                      <a:pt x="1390" y="962"/>
                      <a:pt x="1000" y="1323"/>
                      <a:pt x="719" y="1771"/>
                    </a:cubicBezTo>
                    <a:cubicBezTo>
                      <a:pt x="447" y="2205"/>
                      <a:pt x="281" y="2705"/>
                      <a:pt x="204" y="3211"/>
                    </a:cubicBezTo>
                    <a:cubicBezTo>
                      <a:pt x="1" y="4537"/>
                      <a:pt x="386" y="5840"/>
                      <a:pt x="771" y="7097"/>
                    </a:cubicBezTo>
                    <a:cubicBezTo>
                      <a:pt x="792" y="7161"/>
                      <a:pt x="844" y="7190"/>
                      <a:pt x="897" y="7190"/>
                    </a:cubicBezTo>
                    <a:cubicBezTo>
                      <a:pt x="907" y="7190"/>
                      <a:pt x="918" y="7188"/>
                      <a:pt x="928" y="7186"/>
                    </a:cubicBezTo>
                    <a:cubicBezTo>
                      <a:pt x="946" y="7197"/>
                      <a:pt x="966" y="7202"/>
                      <a:pt x="986" y="7202"/>
                    </a:cubicBezTo>
                    <a:cubicBezTo>
                      <a:pt x="999" y="7202"/>
                      <a:pt x="1013" y="7200"/>
                      <a:pt x="1025" y="7195"/>
                    </a:cubicBezTo>
                    <a:lnTo>
                      <a:pt x="1530" y="7043"/>
                    </a:lnTo>
                    <a:cubicBezTo>
                      <a:pt x="1601" y="7022"/>
                      <a:pt x="1641" y="6949"/>
                      <a:pt x="1623" y="6878"/>
                    </a:cubicBezTo>
                    <a:cubicBezTo>
                      <a:pt x="1227" y="5209"/>
                      <a:pt x="653" y="2932"/>
                      <a:pt x="2157" y="1631"/>
                    </a:cubicBezTo>
                    <a:cubicBezTo>
                      <a:pt x="2667" y="1191"/>
                      <a:pt x="3340" y="935"/>
                      <a:pt x="4014" y="935"/>
                    </a:cubicBezTo>
                    <a:cubicBezTo>
                      <a:pt x="4069" y="935"/>
                      <a:pt x="4124" y="937"/>
                      <a:pt x="4179" y="940"/>
                    </a:cubicBezTo>
                    <a:cubicBezTo>
                      <a:pt x="5007" y="992"/>
                      <a:pt x="5745" y="1474"/>
                      <a:pt x="6296" y="2070"/>
                    </a:cubicBezTo>
                    <a:cubicBezTo>
                      <a:pt x="6358" y="2138"/>
                      <a:pt x="6419" y="2209"/>
                      <a:pt x="6477" y="2280"/>
                    </a:cubicBezTo>
                    <a:cubicBezTo>
                      <a:pt x="6684" y="2503"/>
                      <a:pt x="6864" y="2748"/>
                      <a:pt x="7017" y="3010"/>
                    </a:cubicBezTo>
                    <a:cubicBezTo>
                      <a:pt x="7169" y="3272"/>
                      <a:pt x="7297" y="3545"/>
                      <a:pt x="7413" y="3825"/>
                    </a:cubicBezTo>
                    <a:cubicBezTo>
                      <a:pt x="7564" y="4143"/>
                      <a:pt x="7702" y="4467"/>
                      <a:pt x="7838" y="4787"/>
                    </a:cubicBezTo>
                    <a:cubicBezTo>
                      <a:pt x="7856" y="4827"/>
                      <a:pt x="7909" y="4853"/>
                      <a:pt x="7955" y="4853"/>
                    </a:cubicBezTo>
                    <a:cubicBezTo>
                      <a:pt x="7967" y="4853"/>
                      <a:pt x="7979" y="4851"/>
                      <a:pt x="7989" y="4847"/>
                    </a:cubicBezTo>
                    <a:lnTo>
                      <a:pt x="8421" y="4707"/>
                    </a:lnTo>
                    <a:cubicBezTo>
                      <a:pt x="8440" y="4701"/>
                      <a:pt x="8457" y="4691"/>
                      <a:pt x="8472" y="4677"/>
                    </a:cubicBezTo>
                    <a:cubicBezTo>
                      <a:pt x="8710" y="4632"/>
                      <a:pt x="8797" y="4369"/>
                      <a:pt x="8746" y="4154"/>
                    </a:cubicBezTo>
                    <a:cubicBezTo>
                      <a:pt x="8718" y="4034"/>
                      <a:pt x="8654" y="3921"/>
                      <a:pt x="8597" y="3812"/>
                    </a:cubicBezTo>
                    <a:cubicBezTo>
                      <a:pt x="8528" y="3677"/>
                      <a:pt x="8459" y="3542"/>
                      <a:pt x="8390" y="3408"/>
                    </a:cubicBezTo>
                    <a:cubicBezTo>
                      <a:pt x="8122" y="2893"/>
                      <a:pt x="7837" y="2385"/>
                      <a:pt x="7495" y="1916"/>
                    </a:cubicBezTo>
                    <a:cubicBezTo>
                      <a:pt x="6881" y="1079"/>
                      <a:pt x="6049" y="339"/>
                      <a:pt x="5018" y="89"/>
                    </a:cubicBezTo>
                    <a:cubicBezTo>
                      <a:pt x="4767" y="27"/>
                      <a:pt x="4511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3"/>
              <p:cNvSpPr/>
              <p:nvPr/>
            </p:nvSpPr>
            <p:spPr>
              <a:xfrm>
                <a:off x="2322775" y="371025"/>
                <a:ext cx="23375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54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3" y="467"/>
                      <a:pt x="677" y="998"/>
                      <a:pt x="935" y="1546"/>
                    </a:cubicBezTo>
                    <a:cubicBezTo>
                      <a:pt x="819" y="1266"/>
                      <a:pt x="691" y="993"/>
                      <a:pt x="539" y="731"/>
                    </a:cubicBezTo>
                    <a:cubicBezTo>
                      <a:pt x="387" y="469"/>
                      <a:pt x="206" y="223"/>
                      <a:pt x="0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3"/>
              <p:cNvSpPr/>
              <p:nvPr/>
            </p:nvSpPr>
            <p:spPr>
              <a:xfrm>
                <a:off x="1901150" y="433300"/>
                <a:ext cx="1629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5505" extrusionOk="0">
                    <a:moveTo>
                      <a:pt x="2887" y="1"/>
                    </a:moveTo>
                    <a:cubicBezTo>
                      <a:pt x="2452" y="1"/>
                      <a:pt x="2017" y="98"/>
                      <a:pt x="1625" y="298"/>
                    </a:cubicBezTo>
                    <a:cubicBezTo>
                      <a:pt x="885" y="675"/>
                      <a:pt x="425" y="1416"/>
                      <a:pt x="243" y="2210"/>
                    </a:cubicBezTo>
                    <a:cubicBezTo>
                      <a:pt x="0" y="3279"/>
                      <a:pt x="249" y="4372"/>
                      <a:pt x="520" y="5409"/>
                    </a:cubicBezTo>
                    <a:cubicBezTo>
                      <a:pt x="538" y="5475"/>
                      <a:pt x="589" y="5504"/>
                      <a:pt x="642" y="5504"/>
                    </a:cubicBezTo>
                    <a:cubicBezTo>
                      <a:pt x="658" y="5504"/>
                      <a:pt x="674" y="5501"/>
                      <a:pt x="689" y="5496"/>
                    </a:cubicBezTo>
                    <a:cubicBezTo>
                      <a:pt x="704" y="5502"/>
                      <a:pt x="720" y="5505"/>
                      <a:pt x="737" y="5505"/>
                    </a:cubicBezTo>
                    <a:cubicBezTo>
                      <a:pt x="746" y="5505"/>
                      <a:pt x="756" y="5504"/>
                      <a:pt x="765" y="5502"/>
                    </a:cubicBezTo>
                    <a:lnTo>
                      <a:pt x="1356" y="5389"/>
                    </a:lnTo>
                    <a:cubicBezTo>
                      <a:pt x="1425" y="5375"/>
                      <a:pt x="1470" y="5289"/>
                      <a:pt x="1448" y="5224"/>
                    </a:cubicBezTo>
                    <a:cubicBezTo>
                      <a:pt x="1236" y="4549"/>
                      <a:pt x="1103" y="3847"/>
                      <a:pt x="1073" y="3139"/>
                    </a:cubicBezTo>
                    <a:cubicBezTo>
                      <a:pt x="1048" y="2548"/>
                      <a:pt x="1107" y="1883"/>
                      <a:pt x="1531" y="1430"/>
                    </a:cubicBezTo>
                    <a:cubicBezTo>
                      <a:pt x="1836" y="1105"/>
                      <a:pt x="2281" y="918"/>
                      <a:pt x="2726" y="918"/>
                    </a:cubicBezTo>
                    <a:cubicBezTo>
                      <a:pt x="2797" y="918"/>
                      <a:pt x="2868" y="922"/>
                      <a:pt x="2939" y="932"/>
                    </a:cubicBezTo>
                    <a:cubicBezTo>
                      <a:pt x="3529" y="1014"/>
                      <a:pt x="3976" y="1460"/>
                      <a:pt x="4304" y="1926"/>
                    </a:cubicBezTo>
                    <a:cubicBezTo>
                      <a:pt x="4746" y="2552"/>
                      <a:pt x="5102" y="3252"/>
                      <a:pt x="5391" y="3961"/>
                    </a:cubicBezTo>
                    <a:cubicBezTo>
                      <a:pt x="5415" y="4022"/>
                      <a:pt x="5461" y="4058"/>
                      <a:pt x="5522" y="4058"/>
                    </a:cubicBezTo>
                    <a:cubicBezTo>
                      <a:pt x="5533" y="4058"/>
                      <a:pt x="5544" y="4057"/>
                      <a:pt x="5555" y="4055"/>
                    </a:cubicBezTo>
                    <a:lnTo>
                      <a:pt x="6255" y="3917"/>
                    </a:lnTo>
                    <a:cubicBezTo>
                      <a:pt x="6294" y="3911"/>
                      <a:pt x="6328" y="3886"/>
                      <a:pt x="6343" y="3848"/>
                    </a:cubicBezTo>
                    <a:cubicBezTo>
                      <a:pt x="6418" y="3805"/>
                      <a:pt x="6467" y="3721"/>
                      <a:pt x="6484" y="3629"/>
                    </a:cubicBezTo>
                    <a:cubicBezTo>
                      <a:pt x="6518" y="3447"/>
                      <a:pt x="6447" y="3285"/>
                      <a:pt x="6384" y="3118"/>
                    </a:cubicBezTo>
                    <a:cubicBezTo>
                      <a:pt x="6325" y="2964"/>
                      <a:pt x="6265" y="2809"/>
                      <a:pt x="6201" y="2656"/>
                    </a:cubicBezTo>
                    <a:cubicBezTo>
                      <a:pt x="5942" y="2107"/>
                      <a:pt x="5649" y="1577"/>
                      <a:pt x="5265" y="1110"/>
                    </a:cubicBezTo>
                    <a:cubicBezTo>
                      <a:pt x="4911" y="726"/>
                      <a:pt x="4482" y="414"/>
                      <a:pt x="3991" y="216"/>
                    </a:cubicBezTo>
                    <a:cubicBezTo>
                      <a:pt x="3640" y="74"/>
                      <a:pt x="3263" y="1"/>
                      <a:pt x="28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3"/>
              <p:cNvSpPr/>
              <p:nvPr/>
            </p:nvSpPr>
            <p:spPr>
              <a:xfrm>
                <a:off x="1918775" y="459825"/>
                <a:ext cx="1187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4335" extrusionOk="0">
                    <a:moveTo>
                      <a:pt x="1992" y="1"/>
                    </a:moveTo>
                    <a:cubicBezTo>
                      <a:pt x="1575" y="1"/>
                      <a:pt x="1181" y="180"/>
                      <a:pt x="908" y="511"/>
                    </a:cubicBezTo>
                    <a:cubicBezTo>
                      <a:pt x="0" y="1613"/>
                      <a:pt x="656" y="3025"/>
                      <a:pt x="884" y="4238"/>
                    </a:cubicBezTo>
                    <a:cubicBezTo>
                      <a:pt x="896" y="4305"/>
                      <a:pt x="945" y="4334"/>
                      <a:pt x="997" y="4334"/>
                    </a:cubicBezTo>
                    <a:cubicBezTo>
                      <a:pt x="1021" y="4334"/>
                      <a:pt x="1046" y="4328"/>
                      <a:pt x="1068" y="4316"/>
                    </a:cubicBezTo>
                    <a:cubicBezTo>
                      <a:pt x="1080" y="4320"/>
                      <a:pt x="1093" y="4322"/>
                      <a:pt x="1105" y="4322"/>
                    </a:cubicBezTo>
                    <a:cubicBezTo>
                      <a:pt x="1129" y="4322"/>
                      <a:pt x="1152" y="4315"/>
                      <a:pt x="1172" y="4301"/>
                    </a:cubicBezTo>
                    <a:cubicBezTo>
                      <a:pt x="1346" y="4195"/>
                      <a:pt x="1537" y="4118"/>
                      <a:pt x="1735" y="4073"/>
                    </a:cubicBezTo>
                    <a:cubicBezTo>
                      <a:pt x="1800" y="4058"/>
                      <a:pt x="1853" y="3974"/>
                      <a:pt x="1828" y="3909"/>
                    </a:cubicBezTo>
                    <a:cubicBezTo>
                      <a:pt x="1587" y="3290"/>
                      <a:pt x="1420" y="2642"/>
                      <a:pt x="1345" y="1982"/>
                    </a:cubicBezTo>
                    <a:cubicBezTo>
                      <a:pt x="1291" y="1499"/>
                      <a:pt x="1202" y="708"/>
                      <a:pt x="1869" y="638"/>
                    </a:cubicBezTo>
                    <a:cubicBezTo>
                      <a:pt x="1902" y="634"/>
                      <a:pt x="1934" y="633"/>
                      <a:pt x="1965" y="633"/>
                    </a:cubicBezTo>
                    <a:cubicBezTo>
                      <a:pt x="2488" y="633"/>
                      <a:pt x="2838" y="1090"/>
                      <a:pt x="3065" y="1518"/>
                    </a:cubicBezTo>
                    <a:cubicBezTo>
                      <a:pt x="3213" y="1798"/>
                      <a:pt x="3343" y="2088"/>
                      <a:pt x="3479" y="2374"/>
                    </a:cubicBezTo>
                    <a:lnTo>
                      <a:pt x="3700" y="2839"/>
                    </a:lnTo>
                    <a:cubicBezTo>
                      <a:pt x="3759" y="2962"/>
                      <a:pt x="3813" y="3087"/>
                      <a:pt x="3901" y="3193"/>
                    </a:cubicBezTo>
                    <a:cubicBezTo>
                      <a:pt x="3993" y="3303"/>
                      <a:pt x="4127" y="3374"/>
                      <a:pt x="4263" y="3374"/>
                    </a:cubicBezTo>
                    <a:cubicBezTo>
                      <a:pt x="4342" y="3374"/>
                      <a:pt x="4422" y="3350"/>
                      <a:pt x="4493" y="3296"/>
                    </a:cubicBezTo>
                    <a:cubicBezTo>
                      <a:pt x="4748" y="3103"/>
                      <a:pt x="4534" y="2787"/>
                      <a:pt x="4434" y="2568"/>
                    </a:cubicBezTo>
                    <a:cubicBezTo>
                      <a:pt x="4180" y="2007"/>
                      <a:pt x="3949" y="1414"/>
                      <a:pt x="3577" y="915"/>
                    </a:cubicBezTo>
                    <a:cubicBezTo>
                      <a:pt x="3248" y="474"/>
                      <a:pt x="2788" y="110"/>
                      <a:pt x="2231" y="20"/>
                    </a:cubicBezTo>
                    <a:cubicBezTo>
                      <a:pt x="2151" y="7"/>
                      <a:pt x="2071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3"/>
              <p:cNvSpPr/>
              <p:nvPr/>
            </p:nvSpPr>
            <p:spPr>
              <a:xfrm>
                <a:off x="1870875" y="404050"/>
                <a:ext cx="219925" cy="180075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7203" extrusionOk="0">
                    <a:moveTo>
                      <a:pt x="4254" y="1"/>
                    </a:moveTo>
                    <a:cubicBezTo>
                      <a:pt x="3938" y="1"/>
                      <a:pt x="3621" y="42"/>
                      <a:pt x="3311" y="112"/>
                    </a:cubicBezTo>
                    <a:cubicBezTo>
                      <a:pt x="2798" y="228"/>
                      <a:pt x="2293" y="415"/>
                      <a:pt x="1841" y="688"/>
                    </a:cubicBezTo>
                    <a:cubicBezTo>
                      <a:pt x="1390" y="961"/>
                      <a:pt x="1000" y="1324"/>
                      <a:pt x="719" y="1771"/>
                    </a:cubicBezTo>
                    <a:cubicBezTo>
                      <a:pt x="446" y="2205"/>
                      <a:pt x="280" y="2705"/>
                      <a:pt x="204" y="3211"/>
                    </a:cubicBezTo>
                    <a:cubicBezTo>
                      <a:pt x="1" y="4537"/>
                      <a:pt x="386" y="5841"/>
                      <a:pt x="771" y="7097"/>
                    </a:cubicBezTo>
                    <a:cubicBezTo>
                      <a:pt x="792" y="7162"/>
                      <a:pt x="844" y="7190"/>
                      <a:pt x="897" y="7190"/>
                    </a:cubicBezTo>
                    <a:cubicBezTo>
                      <a:pt x="907" y="7190"/>
                      <a:pt x="918" y="7189"/>
                      <a:pt x="928" y="7187"/>
                    </a:cubicBezTo>
                    <a:cubicBezTo>
                      <a:pt x="946" y="7197"/>
                      <a:pt x="966" y="7202"/>
                      <a:pt x="986" y="7202"/>
                    </a:cubicBezTo>
                    <a:cubicBezTo>
                      <a:pt x="999" y="7202"/>
                      <a:pt x="1013" y="7200"/>
                      <a:pt x="1025" y="7196"/>
                    </a:cubicBezTo>
                    <a:lnTo>
                      <a:pt x="1530" y="7043"/>
                    </a:lnTo>
                    <a:cubicBezTo>
                      <a:pt x="1601" y="7023"/>
                      <a:pt x="1641" y="6949"/>
                      <a:pt x="1623" y="6879"/>
                    </a:cubicBezTo>
                    <a:cubicBezTo>
                      <a:pt x="1227" y="5210"/>
                      <a:pt x="652" y="2933"/>
                      <a:pt x="2157" y="1632"/>
                    </a:cubicBezTo>
                    <a:cubicBezTo>
                      <a:pt x="2667" y="1192"/>
                      <a:pt x="3340" y="936"/>
                      <a:pt x="4014" y="936"/>
                    </a:cubicBezTo>
                    <a:cubicBezTo>
                      <a:pt x="4069" y="936"/>
                      <a:pt x="4124" y="938"/>
                      <a:pt x="4179" y="941"/>
                    </a:cubicBezTo>
                    <a:cubicBezTo>
                      <a:pt x="5007" y="993"/>
                      <a:pt x="5745" y="1475"/>
                      <a:pt x="6296" y="2070"/>
                    </a:cubicBezTo>
                    <a:cubicBezTo>
                      <a:pt x="6358" y="2139"/>
                      <a:pt x="6419" y="2209"/>
                      <a:pt x="6477" y="2281"/>
                    </a:cubicBezTo>
                    <a:cubicBezTo>
                      <a:pt x="6684" y="2504"/>
                      <a:pt x="6864" y="2749"/>
                      <a:pt x="7017" y="3011"/>
                    </a:cubicBezTo>
                    <a:cubicBezTo>
                      <a:pt x="7169" y="3273"/>
                      <a:pt x="7297" y="3547"/>
                      <a:pt x="7413" y="3826"/>
                    </a:cubicBezTo>
                    <a:cubicBezTo>
                      <a:pt x="7563" y="4145"/>
                      <a:pt x="7702" y="4468"/>
                      <a:pt x="7838" y="4788"/>
                    </a:cubicBezTo>
                    <a:cubicBezTo>
                      <a:pt x="7856" y="4829"/>
                      <a:pt x="7910" y="4854"/>
                      <a:pt x="7957" y="4854"/>
                    </a:cubicBezTo>
                    <a:cubicBezTo>
                      <a:pt x="7968" y="4854"/>
                      <a:pt x="7979" y="4853"/>
                      <a:pt x="7989" y="4849"/>
                    </a:cubicBezTo>
                    <a:lnTo>
                      <a:pt x="8421" y="4708"/>
                    </a:lnTo>
                    <a:cubicBezTo>
                      <a:pt x="8440" y="4703"/>
                      <a:pt x="8457" y="4692"/>
                      <a:pt x="8472" y="4678"/>
                    </a:cubicBezTo>
                    <a:cubicBezTo>
                      <a:pt x="8710" y="4633"/>
                      <a:pt x="8796" y="4370"/>
                      <a:pt x="8746" y="4156"/>
                    </a:cubicBezTo>
                    <a:cubicBezTo>
                      <a:pt x="8718" y="4034"/>
                      <a:pt x="8653" y="3922"/>
                      <a:pt x="8597" y="3813"/>
                    </a:cubicBezTo>
                    <a:cubicBezTo>
                      <a:pt x="8528" y="3678"/>
                      <a:pt x="8459" y="3543"/>
                      <a:pt x="8390" y="3409"/>
                    </a:cubicBezTo>
                    <a:cubicBezTo>
                      <a:pt x="8121" y="2894"/>
                      <a:pt x="7837" y="2385"/>
                      <a:pt x="7495" y="1916"/>
                    </a:cubicBezTo>
                    <a:cubicBezTo>
                      <a:pt x="6881" y="1078"/>
                      <a:pt x="6049" y="339"/>
                      <a:pt x="5017" y="89"/>
                    </a:cubicBezTo>
                    <a:cubicBezTo>
                      <a:pt x="4766" y="28"/>
                      <a:pt x="4510" y="1"/>
                      <a:pt x="4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3"/>
              <p:cNvSpPr/>
              <p:nvPr/>
            </p:nvSpPr>
            <p:spPr>
              <a:xfrm>
                <a:off x="2032800" y="461025"/>
                <a:ext cx="23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5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3" y="468"/>
                      <a:pt x="678" y="999"/>
                      <a:pt x="936" y="1547"/>
                    </a:cubicBezTo>
                    <a:cubicBezTo>
                      <a:pt x="820" y="1267"/>
                      <a:pt x="692" y="993"/>
                      <a:pt x="540" y="732"/>
                    </a:cubicBezTo>
                    <a:cubicBezTo>
                      <a:pt x="387" y="470"/>
                      <a:pt x="207" y="224"/>
                      <a:pt x="0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3"/>
              <p:cNvSpPr/>
              <p:nvPr/>
            </p:nvSpPr>
            <p:spPr>
              <a:xfrm>
                <a:off x="1609925" y="523325"/>
                <a:ext cx="161425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4600" extrusionOk="0">
                    <a:moveTo>
                      <a:pt x="2825" y="0"/>
                    </a:moveTo>
                    <a:cubicBezTo>
                      <a:pt x="2390" y="0"/>
                      <a:pt x="1955" y="97"/>
                      <a:pt x="1563" y="297"/>
                    </a:cubicBezTo>
                    <a:cubicBezTo>
                      <a:pt x="823" y="675"/>
                      <a:pt x="362" y="1415"/>
                      <a:pt x="181" y="2209"/>
                    </a:cubicBezTo>
                    <a:cubicBezTo>
                      <a:pt x="0" y="3003"/>
                      <a:pt x="92" y="3810"/>
                      <a:pt x="261" y="4599"/>
                    </a:cubicBezTo>
                    <a:cubicBezTo>
                      <a:pt x="577" y="4587"/>
                      <a:pt x="891" y="4576"/>
                      <a:pt x="1207" y="4563"/>
                    </a:cubicBezTo>
                    <a:cubicBezTo>
                      <a:pt x="1099" y="4095"/>
                      <a:pt x="1034" y="3619"/>
                      <a:pt x="1013" y="3139"/>
                    </a:cubicBezTo>
                    <a:cubicBezTo>
                      <a:pt x="987" y="2548"/>
                      <a:pt x="1047" y="1883"/>
                      <a:pt x="1472" y="1430"/>
                    </a:cubicBezTo>
                    <a:cubicBezTo>
                      <a:pt x="1776" y="1105"/>
                      <a:pt x="2222" y="917"/>
                      <a:pt x="2668" y="917"/>
                    </a:cubicBezTo>
                    <a:cubicBezTo>
                      <a:pt x="2738" y="917"/>
                      <a:pt x="2809" y="922"/>
                      <a:pt x="2878" y="931"/>
                    </a:cubicBezTo>
                    <a:cubicBezTo>
                      <a:pt x="3468" y="1013"/>
                      <a:pt x="3915" y="1459"/>
                      <a:pt x="4243" y="1925"/>
                    </a:cubicBezTo>
                    <a:cubicBezTo>
                      <a:pt x="4686" y="2552"/>
                      <a:pt x="5041" y="3252"/>
                      <a:pt x="5330" y="3961"/>
                    </a:cubicBezTo>
                    <a:cubicBezTo>
                      <a:pt x="5355" y="4021"/>
                      <a:pt x="5400" y="4057"/>
                      <a:pt x="5461" y="4057"/>
                    </a:cubicBezTo>
                    <a:cubicBezTo>
                      <a:pt x="5471" y="4057"/>
                      <a:pt x="5483" y="4056"/>
                      <a:pt x="5495" y="4054"/>
                    </a:cubicBezTo>
                    <a:lnTo>
                      <a:pt x="6194" y="3916"/>
                    </a:lnTo>
                    <a:cubicBezTo>
                      <a:pt x="6234" y="3911"/>
                      <a:pt x="6268" y="3885"/>
                      <a:pt x="6283" y="3848"/>
                    </a:cubicBezTo>
                    <a:cubicBezTo>
                      <a:pt x="6357" y="3805"/>
                      <a:pt x="6406" y="3720"/>
                      <a:pt x="6423" y="3629"/>
                    </a:cubicBezTo>
                    <a:cubicBezTo>
                      <a:pt x="6457" y="3447"/>
                      <a:pt x="6387" y="3285"/>
                      <a:pt x="6323" y="3118"/>
                    </a:cubicBezTo>
                    <a:cubicBezTo>
                      <a:pt x="6265" y="2963"/>
                      <a:pt x="6204" y="2808"/>
                      <a:pt x="6140" y="2654"/>
                    </a:cubicBezTo>
                    <a:cubicBezTo>
                      <a:pt x="5882" y="2107"/>
                      <a:pt x="5588" y="1576"/>
                      <a:pt x="5205" y="1110"/>
                    </a:cubicBezTo>
                    <a:cubicBezTo>
                      <a:pt x="4849" y="726"/>
                      <a:pt x="4420" y="413"/>
                      <a:pt x="3929" y="216"/>
                    </a:cubicBezTo>
                    <a:cubicBezTo>
                      <a:pt x="3579" y="73"/>
                      <a:pt x="3202" y="0"/>
                      <a:pt x="28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3"/>
              <p:cNvSpPr/>
              <p:nvPr/>
            </p:nvSpPr>
            <p:spPr>
              <a:xfrm>
                <a:off x="1630525" y="549825"/>
                <a:ext cx="114200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3497" extrusionOk="0">
                    <a:moveTo>
                      <a:pt x="1814" y="1"/>
                    </a:moveTo>
                    <a:cubicBezTo>
                      <a:pt x="1396" y="1"/>
                      <a:pt x="1002" y="180"/>
                      <a:pt x="728" y="512"/>
                    </a:cubicBezTo>
                    <a:cubicBezTo>
                      <a:pt x="0" y="1395"/>
                      <a:pt x="278" y="2477"/>
                      <a:pt x="533" y="3497"/>
                    </a:cubicBezTo>
                    <a:cubicBezTo>
                      <a:pt x="851" y="3484"/>
                      <a:pt x="1169" y="3471"/>
                      <a:pt x="1487" y="3457"/>
                    </a:cubicBezTo>
                    <a:cubicBezTo>
                      <a:pt x="1330" y="2978"/>
                      <a:pt x="1223" y="2484"/>
                      <a:pt x="1166" y="1983"/>
                    </a:cubicBezTo>
                    <a:cubicBezTo>
                      <a:pt x="1111" y="1500"/>
                      <a:pt x="1022" y="709"/>
                      <a:pt x="1690" y="640"/>
                    </a:cubicBezTo>
                    <a:cubicBezTo>
                      <a:pt x="1723" y="636"/>
                      <a:pt x="1755" y="635"/>
                      <a:pt x="1786" y="635"/>
                    </a:cubicBezTo>
                    <a:cubicBezTo>
                      <a:pt x="2309" y="635"/>
                      <a:pt x="2657" y="1092"/>
                      <a:pt x="2885" y="1520"/>
                    </a:cubicBezTo>
                    <a:cubicBezTo>
                      <a:pt x="3034" y="1799"/>
                      <a:pt x="3162" y="2090"/>
                      <a:pt x="3298" y="2375"/>
                    </a:cubicBezTo>
                    <a:lnTo>
                      <a:pt x="3520" y="2841"/>
                    </a:lnTo>
                    <a:cubicBezTo>
                      <a:pt x="3579" y="2963"/>
                      <a:pt x="3633" y="3089"/>
                      <a:pt x="3720" y="3193"/>
                    </a:cubicBezTo>
                    <a:cubicBezTo>
                      <a:pt x="3771" y="3256"/>
                      <a:pt x="3836" y="3305"/>
                      <a:pt x="3910" y="3337"/>
                    </a:cubicBezTo>
                    <a:lnTo>
                      <a:pt x="3950" y="3335"/>
                    </a:lnTo>
                    <a:lnTo>
                      <a:pt x="4284" y="3317"/>
                    </a:lnTo>
                    <a:cubicBezTo>
                      <a:pt x="4293" y="3310"/>
                      <a:pt x="4303" y="3303"/>
                      <a:pt x="4313" y="3297"/>
                    </a:cubicBezTo>
                    <a:cubicBezTo>
                      <a:pt x="4568" y="3104"/>
                      <a:pt x="4353" y="2789"/>
                      <a:pt x="4254" y="2570"/>
                    </a:cubicBezTo>
                    <a:cubicBezTo>
                      <a:pt x="3999" y="2008"/>
                      <a:pt x="3768" y="1415"/>
                      <a:pt x="3397" y="916"/>
                    </a:cubicBezTo>
                    <a:cubicBezTo>
                      <a:pt x="3068" y="474"/>
                      <a:pt x="2607" y="110"/>
                      <a:pt x="2051" y="20"/>
                    </a:cubicBezTo>
                    <a:cubicBezTo>
                      <a:pt x="1972" y="7"/>
                      <a:pt x="1893" y="1"/>
                      <a:pt x="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3"/>
              <p:cNvSpPr/>
              <p:nvPr/>
            </p:nvSpPr>
            <p:spPr>
              <a:xfrm>
                <a:off x="1579825" y="494075"/>
                <a:ext cx="218225" cy="145225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5809" extrusionOk="0">
                    <a:moveTo>
                      <a:pt x="4187" y="1"/>
                    </a:moveTo>
                    <a:cubicBezTo>
                      <a:pt x="3870" y="1"/>
                      <a:pt x="3553" y="42"/>
                      <a:pt x="3242" y="112"/>
                    </a:cubicBezTo>
                    <a:cubicBezTo>
                      <a:pt x="2729" y="228"/>
                      <a:pt x="2224" y="415"/>
                      <a:pt x="1772" y="688"/>
                    </a:cubicBezTo>
                    <a:cubicBezTo>
                      <a:pt x="1321" y="961"/>
                      <a:pt x="931" y="1324"/>
                      <a:pt x="651" y="1770"/>
                    </a:cubicBezTo>
                    <a:cubicBezTo>
                      <a:pt x="377" y="2205"/>
                      <a:pt x="212" y="2705"/>
                      <a:pt x="135" y="3211"/>
                    </a:cubicBezTo>
                    <a:cubicBezTo>
                      <a:pt x="1" y="4089"/>
                      <a:pt x="124" y="4958"/>
                      <a:pt x="336" y="5808"/>
                    </a:cubicBezTo>
                    <a:cubicBezTo>
                      <a:pt x="659" y="5798"/>
                      <a:pt x="982" y="5787"/>
                      <a:pt x="1305" y="5775"/>
                    </a:cubicBezTo>
                    <a:cubicBezTo>
                      <a:pt x="1010" y="4307"/>
                      <a:pt x="896" y="2662"/>
                      <a:pt x="2089" y="1632"/>
                    </a:cubicBezTo>
                    <a:cubicBezTo>
                      <a:pt x="2597" y="1192"/>
                      <a:pt x="3269" y="936"/>
                      <a:pt x="3942" y="936"/>
                    </a:cubicBezTo>
                    <a:cubicBezTo>
                      <a:pt x="3998" y="936"/>
                      <a:pt x="4054" y="938"/>
                      <a:pt x="4110" y="941"/>
                    </a:cubicBezTo>
                    <a:cubicBezTo>
                      <a:pt x="4938" y="993"/>
                      <a:pt x="5677" y="1475"/>
                      <a:pt x="6227" y="2070"/>
                    </a:cubicBezTo>
                    <a:cubicBezTo>
                      <a:pt x="6290" y="2138"/>
                      <a:pt x="6350" y="2208"/>
                      <a:pt x="6409" y="2280"/>
                    </a:cubicBezTo>
                    <a:cubicBezTo>
                      <a:pt x="6615" y="2503"/>
                      <a:pt x="6797" y="2749"/>
                      <a:pt x="6949" y="3011"/>
                    </a:cubicBezTo>
                    <a:cubicBezTo>
                      <a:pt x="7101" y="3272"/>
                      <a:pt x="7228" y="3546"/>
                      <a:pt x="7344" y="3826"/>
                    </a:cubicBezTo>
                    <a:cubicBezTo>
                      <a:pt x="7495" y="4143"/>
                      <a:pt x="7633" y="4468"/>
                      <a:pt x="7769" y="4787"/>
                    </a:cubicBezTo>
                    <a:cubicBezTo>
                      <a:pt x="7787" y="4828"/>
                      <a:pt x="7841" y="4853"/>
                      <a:pt x="7887" y="4853"/>
                    </a:cubicBezTo>
                    <a:cubicBezTo>
                      <a:pt x="7899" y="4853"/>
                      <a:pt x="7910" y="4852"/>
                      <a:pt x="7920" y="4848"/>
                    </a:cubicBezTo>
                    <a:lnTo>
                      <a:pt x="8352" y="4708"/>
                    </a:lnTo>
                    <a:cubicBezTo>
                      <a:pt x="8371" y="4702"/>
                      <a:pt x="8389" y="4692"/>
                      <a:pt x="8403" y="4678"/>
                    </a:cubicBezTo>
                    <a:cubicBezTo>
                      <a:pt x="8641" y="4631"/>
                      <a:pt x="8728" y="4369"/>
                      <a:pt x="8677" y="4155"/>
                    </a:cubicBezTo>
                    <a:cubicBezTo>
                      <a:pt x="8650" y="4034"/>
                      <a:pt x="8585" y="3922"/>
                      <a:pt x="8529" y="3813"/>
                    </a:cubicBezTo>
                    <a:cubicBezTo>
                      <a:pt x="8459" y="3678"/>
                      <a:pt x="8390" y="3543"/>
                      <a:pt x="8321" y="3409"/>
                    </a:cubicBezTo>
                    <a:cubicBezTo>
                      <a:pt x="8052" y="2894"/>
                      <a:pt x="7768" y="2385"/>
                      <a:pt x="7426" y="1917"/>
                    </a:cubicBezTo>
                    <a:cubicBezTo>
                      <a:pt x="6813" y="1078"/>
                      <a:pt x="5980" y="339"/>
                      <a:pt x="4948" y="89"/>
                    </a:cubicBezTo>
                    <a:cubicBezTo>
                      <a:pt x="4697" y="28"/>
                      <a:pt x="4443" y="1"/>
                      <a:pt x="4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3"/>
              <p:cNvSpPr/>
              <p:nvPr/>
            </p:nvSpPr>
            <p:spPr>
              <a:xfrm>
                <a:off x="1740025" y="551050"/>
                <a:ext cx="23425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54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84" y="467"/>
                      <a:pt x="678" y="998"/>
                      <a:pt x="936" y="1545"/>
                    </a:cubicBezTo>
                    <a:cubicBezTo>
                      <a:pt x="820" y="1267"/>
                      <a:pt x="693" y="993"/>
                      <a:pt x="541" y="731"/>
                    </a:cubicBezTo>
                    <a:cubicBezTo>
                      <a:pt x="389" y="469"/>
                      <a:pt x="207" y="224"/>
                      <a:pt x="1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3"/>
              <p:cNvSpPr/>
              <p:nvPr/>
            </p:nvSpPr>
            <p:spPr>
              <a:xfrm>
                <a:off x="1339425" y="462575"/>
                <a:ext cx="16297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519" h="5505" extrusionOk="0">
                    <a:moveTo>
                      <a:pt x="2888" y="0"/>
                    </a:moveTo>
                    <a:cubicBezTo>
                      <a:pt x="2453" y="0"/>
                      <a:pt x="2018" y="98"/>
                      <a:pt x="1626" y="297"/>
                    </a:cubicBezTo>
                    <a:cubicBezTo>
                      <a:pt x="886" y="674"/>
                      <a:pt x="425" y="1414"/>
                      <a:pt x="244" y="2209"/>
                    </a:cubicBezTo>
                    <a:cubicBezTo>
                      <a:pt x="1" y="3277"/>
                      <a:pt x="250" y="4371"/>
                      <a:pt x="522" y="5408"/>
                    </a:cubicBezTo>
                    <a:cubicBezTo>
                      <a:pt x="539" y="5474"/>
                      <a:pt x="590" y="5503"/>
                      <a:pt x="643" y="5503"/>
                    </a:cubicBezTo>
                    <a:cubicBezTo>
                      <a:pt x="659" y="5503"/>
                      <a:pt x="675" y="5500"/>
                      <a:pt x="691" y="5495"/>
                    </a:cubicBezTo>
                    <a:cubicBezTo>
                      <a:pt x="706" y="5501"/>
                      <a:pt x="722" y="5504"/>
                      <a:pt x="739" y="5504"/>
                    </a:cubicBezTo>
                    <a:cubicBezTo>
                      <a:pt x="748" y="5504"/>
                      <a:pt x="757" y="5503"/>
                      <a:pt x="766" y="5501"/>
                    </a:cubicBezTo>
                    <a:lnTo>
                      <a:pt x="1357" y="5387"/>
                    </a:lnTo>
                    <a:cubicBezTo>
                      <a:pt x="1426" y="5375"/>
                      <a:pt x="1471" y="5288"/>
                      <a:pt x="1450" y="5224"/>
                    </a:cubicBezTo>
                    <a:cubicBezTo>
                      <a:pt x="1237" y="4549"/>
                      <a:pt x="1104" y="3847"/>
                      <a:pt x="1074" y="3139"/>
                    </a:cubicBezTo>
                    <a:cubicBezTo>
                      <a:pt x="1049" y="2548"/>
                      <a:pt x="1108" y="1882"/>
                      <a:pt x="1533" y="1428"/>
                    </a:cubicBezTo>
                    <a:cubicBezTo>
                      <a:pt x="1837" y="1104"/>
                      <a:pt x="2284" y="916"/>
                      <a:pt x="2730" y="916"/>
                    </a:cubicBezTo>
                    <a:cubicBezTo>
                      <a:pt x="2800" y="916"/>
                      <a:pt x="2870" y="921"/>
                      <a:pt x="2940" y="931"/>
                    </a:cubicBezTo>
                    <a:cubicBezTo>
                      <a:pt x="3530" y="1013"/>
                      <a:pt x="3977" y="1459"/>
                      <a:pt x="4305" y="1925"/>
                    </a:cubicBezTo>
                    <a:cubicBezTo>
                      <a:pt x="4748" y="2552"/>
                      <a:pt x="5103" y="3252"/>
                      <a:pt x="5392" y="3961"/>
                    </a:cubicBezTo>
                    <a:cubicBezTo>
                      <a:pt x="5417" y="4020"/>
                      <a:pt x="5462" y="4057"/>
                      <a:pt x="5522" y="4057"/>
                    </a:cubicBezTo>
                    <a:cubicBezTo>
                      <a:pt x="5533" y="4057"/>
                      <a:pt x="5545" y="4056"/>
                      <a:pt x="5557" y="4053"/>
                    </a:cubicBezTo>
                    <a:lnTo>
                      <a:pt x="6256" y="3916"/>
                    </a:lnTo>
                    <a:cubicBezTo>
                      <a:pt x="6296" y="3911"/>
                      <a:pt x="6330" y="3884"/>
                      <a:pt x="6345" y="3848"/>
                    </a:cubicBezTo>
                    <a:cubicBezTo>
                      <a:pt x="6419" y="3804"/>
                      <a:pt x="6468" y="3719"/>
                      <a:pt x="6485" y="3629"/>
                    </a:cubicBezTo>
                    <a:cubicBezTo>
                      <a:pt x="6519" y="3446"/>
                      <a:pt x="6449" y="3285"/>
                      <a:pt x="6385" y="3118"/>
                    </a:cubicBezTo>
                    <a:cubicBezTo>
                      <a:pt x="6326" y="2962"/>
                      <a:pt x="6266" y="2807"/>
                      <a:pt x="6202" y="2654"/>
                    </a:cubicBezTo>
                    <a:cubicBezTo>
                      <a:pt x="5944" y="2107"/>
                      <a:pt x="5649" y="1575"/>
                      <a:pt x="5266" y="1108"/>
                    </a:cubicBezTo>
                    <a:cubicBezTo>
                      <a:pt x="4911" y="726"/>
                      <a:pt x="4482" y="414"/>
                      <a:pt x="3992" y="215"/>
                    </a:cubicBezTo>
                    <a:cubicBezTo>
                      <a:pt x="3642" y="73"/>
                      <a:pt x="3265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3"/>
              <p:cNvSpPr/>
              <p:nvPr/>
            </p:nvSpPr>
            <p:spPr>
              <a:xfrm>
                <a:off x="1357075" y="489075"/>
                <a:ext cx="118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4335" extrusionOk="0">
                    <a:moveTo>
                      <a:pt x="1994" y="1"/>
                    </a:moveTo>
                    <a:cubicBezTo>
                      <a:pt x="1576" y="1"/>
                      <a:pt x="1181" y="180"/>
                      <a:pt x="907" y="512"/>
                    </a:cubicBezTo>
                    <a:cubicBezTo>
                      <a:pt x="1" y="1613"/>
                      <a:pt x="657" y="3024"/>
                      <a:pt x="883" y="4238"/>
                    </a:cubicBezTo>
                    <a:cubicBezTo>
                      <a:pt x="896" y="4305"/>
                      <a:pt x="944" y="4334"/>
                      <a:pt x="996" y="4334"/>
                    </a:cubicBezTo>
                    <a:cubicBezTo>
                      <a:pt x="1020" y="4334"/>
                      <a:pt x="1045" y="4328"/>
                      <a:pt x="1067" y="4316"/>
                    </a:cubicBezTo>
                    <a:cubicBezTo>
                      <a:pt x="1080" y="4320"/>
                      <a:pt x="1093" y="4322"/>
                      <a:pt x="1105" y="4322"/>
                    </a:cubicBezTo>
                    <a:cubicBezTo>
                      <a:pt x="1129" y="4322"/>
                      <a:pt x="1152" y="4315"/>
                      <a:pt x="1172" y="4302"/>
                    </a:cubicBezTo>
                    <a:cubicBezTo>
                      <a:pt x="1345" y="4196"/>
                      <a:pt x="1536" y="4118"/>
                      <a:pt x="1735" y="4073"/>
                    </a:cubicBezTo>
                    <a:cubicBezTo>
                      <a:pt x="1800" y="4059"/>
                      <a:pt x="1854" y="3975"/>
                      <a:pt x="1828" y="3909"/>
                    </a:cubicBezTo>
                    <a:cubicBezTo>
                      <a:pt x="1587" y="3291"/>
                      <a:pt x="1419" y="2642"/>
                      <a:pt x="1345" y="1982"/>
                    </a:cubicBezTo>
                    <a:cubicBezTo>
                      <a:pt x="1291" y="1498"/>
                      <a:pt x="1202" y="707"/>
                      <a:pt x="1870" y="638"/>
                    </a:cubicBezTo>
                    <a:cubicBezTo>
                      <a:pt x="1902" y="635"/>
                      <a:pt x="1934" y="633"/>
                      <a:pt x="1965" y="633"/>
                    </a:cubicBezTo>
                    <a:cubicBezTo>
                      <a:pt x="2488" y="633"/>
                      <a:pt x="2837" y="1090"/>
                      <a:pt x="3065" y="1519"/>
                    </a:cubicBezTo>
                    <a:cubicBezTo>
                      <a:pt x="3213" y="1798"/>
                      <a:pt x="3342" y="2088"/>
                      <a:pt x="3478" y="2374"/>
                    </a:cubicBezTo>
                    <a:lnTo>
                      <a:pt x="3700" y="2839"/>
                    </a:lnTo>
                    <a:cubicBezTo>
                      <a:pt x="3759" y="2961"/>
                      <a:pt x="3813" y="3088"/>
                      <a:pt x="3900" y="3193"/>
                    </a:cubicBezTo>
                    <a:cubicBezTo>
                      <a:pt x="3993" y="3304"/>
                      <a:pt x="4127" y="3374"/>
                      <a:pt x="4262" y="3374"/>
                    </a:cubicBezTo>
                    <a:cubicBezTo>
                      <a:pt x="4341" y="3374"/>
                      <a:pt x="4421" y="3350"/>
                      <a:pt x="4493" y="3295"/>
                    </a:cubicBezTo>
                    <a:cubicBezTo>
                      <a:pt x="4748" y="3103"/>
                      <a:pt x="4533" y="2788"/>
                      <a:pt x="4434" y="2569"/>
                    </a:cubicBezTo>
                    <a:cubicBezTo>
                      <a:pt x="4179" y="2008"/>
                      <a:pt x="3948" y="1414"/>
                      <a:pt x="3577" y="916"/>
                    </a:cubicBezTo>
                    <a:cubicBezTo>
                      <a:pt x="3247" y="474"/>
                      <a:pt x="2787" y="110"/>
                      <a:pt x="2231" y="20"/>
                    </a:cubicBezTo>
                    <a:cubicBezTo>
                      <a:pt x="2152" y="7"/>
                      <a:pt x="2073" y="1"/>
                      <a:pt x="19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3"/>
              <p:cNvSpPr/>
              <p:nvPr/>
            </p:nvSpPr>
            <p:spPr>
              <a:xfrm>
                <a:off x="1309175" y="433300"/>
                <a:ext cx="219925" cy="180075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7203" extrusionOk="0">
                    <a:moveTo>
                      <a:pt x="4256" y="1"/>
                    </a:moveTo>
                    <a:cubicBezTo>
                      <a:pt x="3939" y="1"/>
                      <a:pt x="3622" y="42"/>
                      <a:pt x="3311" y="113"/>
                    </a:cubicBezTo>
                    <a:cubicBezTo>
                      <a:pt x="2798" y="228"/>
                      <a:pt x="2292" y="416"/>
                      <a:pt x="1841" y="689"/>
                    </a:cubicBezTo>
                    <a:cubicBezTo>
                      <a:pt x="1389" y="961"/>
                      <a:pt x="999" y="1323"/>
                      <a:pt x="719" y="1771"/>
                    </a:cubicBezTo>
                    <a:cubicBezTo>
                      <a:pt x="446" y="2206"/>
                      <a:pt x="280" y="2706"/>
                      <a:pt x="203" y="3212"/>
                    </a:cubicBezTo>
                    <a:cubicBezTo>
                      <a:pt x="1" y="4537"/>
                      <a:pt x="387" y="5841"/>
                      <a:pt x="772" y="7098"/>
                    </a:cubicBezTo>
                    <a:cubicBezTo>
                      <a:pt x="791" y="7162"/>
                      <a:pt x="843" y="7190"/>
                      <a:pt x="896" y="7190"/>
                    </a:cubicBezTo>
                    <a:cubicBezTo>
                      <a:pt x="907" y="7190"/>
                      <a:pt x="917" y="7189"/>
                      <a:pt x="928" y="7187"/>
                    </a:cubicBezTo>
                    <a:cubicBezTo>
                      <a:pt x="946" y="7197"/>
                      <a:pt x="966" y="7202"/>
                      <a:pt x="985" y="7202"/>
                    </a:cubicBezTo>
                    <a:cubicBezTo>
                      <a:pt x="999" y="7202"/>
                      <a:pt x="1012" y="7200"/>
                      <a:pt x="1025" y="7195"/>
                    </a:cubicBezTo>
                    <a:lnTo>
                      <a:pt x="1530" y="7043"/>
                    </a:lnTo>
                    <a:cubicBezTo>
                      <a:pt x="1600" y="7022"/>
                      <a:pt x="1641" y="6950"/>
                      <a:pt x="1623" y="6879"/>
                    </a:cubicBezTo>
                    <a:cubicBezTo>
                      <a:pt x="1228" y="5210"/>
                      <a:pt x="652" y="2933"/>
                      <a:pt x="2157" y="1633"/>
                    </a:cubicBezTo>
                    <a:cubicBezTo>
                      <a:pt x="2665" y="1192"/>
                      <a:pt x="3337" y="936"/>
                      <a:pt x="4010" y="936"/>
                    </a:cubicBezTo>
                    <a:cubicBezTo>
                      <a:pt x="4067" y="936"/>
                      <a:pt x="4123" y="938"/>
                      <a:pt x="4179" y="942"/>
                    </a:cubicBezTo>
                    <a:cubicBezTo>
                      <a:pt x="5007" y="993"/>
                      <a:pt x="5745" y="1474"/>
                      <a:pt x="6296" y="2071"/>
                    </a:cubicBezTo>
                    <a:cubicBezTo>
                      <a:pt x="6358" y="2139"/>
                      <a:pt x="6419" y="2209"/>
                      <a:pt x="6478" y="2280"/>
                    </a:cubicBezTo>
                    <a:cubicBezTo>
                      <a:pt x="6684" y="2504"/>
                      <a:pt x="6865" y="2749"/>
                      <a:pt x="7018" y="3012"/>
                    </a:cubicBezTo>
                    <a:cubicBezTo>
                      <a:pt x="7170" y="3272"/>
                      <a:pt x="7296" y="3547"/>
                      <a:pt x="7413" y="3826"/>
                    </a:cubicBezTo>
                    <a:cubicBezTo>
                      <a:pt x="7563" y="4144"/>
                      <a:pt x="7701" y="4467"/>
                      <a:pt x="7838" y="4787"/>
                    </a:cubicBezTo>
                    <a:cubicBezTo>
                      <a:pt x="7855" y="4829"/>
                      <a:pt x="7909" y="4854"/>
                      <a:pt x="7955" y="4854"/>
                    </a:cubicBezTo>
                    <a:cubicBezTo>
                      <a:pt x="7967" y="4854"/>
                      <a:pt x="7979" y="4852"/>
                      <a:pt x="7989" y="4849"/>
                    </a:cubicBezTo>
                    <a:lnTo>
                      <a:pt x="8420" y="4709"/>
                    </a:lnTo>
                    <a:cubicBezTo>
                      <a:pt x="8439" y="4702"/>
                      <a:pt x="8457" y="4693"/>
                      <a:pt x="8472" y="4679"/>
                    </a:cubicBezTo>
                    <a:cubicBezTo>
                      <a:pt x="8710" y="4632"/>
                      <a:pt x="8796" y="4369"/>
                      <a:pt x="8746" y="4156"/>
                    </a:cubicBezTo>
                    <a:cubicBezTo>
                      <a:pt x="8718" y="4035"/>
                      <a:pt x="8653" y="3922"/>
                      <a:pt x="8596" y="3812"/>
                    </a:cubicBezTo>
                    <a:cubicBezTo>
                      <a:pt x="8528" y="3677"/>
                      <a:pt x="8459" y="3542"/>
                      <a:pt x="8389" y="3408"/>
                    </a:cubicBezTo>
                    <a:cubicBezTo>
                      <a:pt x="8121" y="2894"/>
                      <a:pt x="7837" y="2386"/>
                      <a:pt x="7494" y="1917"/>
                    </a:cubicBezTo>
                    <a:cubicBezTo>
                      <a:pt x="6882" y="1079"/>
                      <a:pt x="6048" y="339"/>
                      <a:pt x="5017" y="89"/>
                    </a:cubicBezTo>
                    <a:cubicBezTo>
                      <a:pt x="4766" y="28"/>
                      <a:pt x="4511" y="1"/>
                      <a:pt x="4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3"/>
              <p:cNvSpPr/>
              <p:nvPr/>
            </p:nvSpPr>
            <p:spPr>
              <a:xfrm>
                <a:off x="1471100" y="490300"/>
                <a:ext cx="23425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546" extrusionOk="0">
                    <a:moveTo>
                      <a:pt x="1" y="0"/>
                    </a:moveTo>
                    <a:cubicBezTo>
                      <a:pt x="384" y="467"/>
                      <a:pt x="678" y="998"/>
                      <a:pt x="936" y="1545"/>
                    </a:cubicBezTo>
                    <a:cubicBezTo>
                      <a:pt x="820" y="1267"/>
                      <a:pt x="693" y="992"/>
                      <a:pt x="541" y="731"/>
                    </a:cubicBezTo>
                    <a:cubicBezTo>
                      <a:pt x="388" y="468"/>
                      <a:pt x="207" y="224"/>
                      <a:pt x="1" y="0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3"/>
              <p:cNvSpPr/>
              <p:nvPr/>
            </p:nvSpPr>
            <p:spPr>
              <a:xfrm>
                <a:off x="1689625" y="327375"/>
                <a:ext cx="1630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5504" extrusionOk="0">
                    <a:moveTo>
                      <a:pt x="2888" y="1"/>
                    </a:moveTo>
                    <a:cubicBezTo>
                      <a:pt x="2453" y="1"/>
                      <a:pt x="2018" y="97"/>
                      <a:pt x="1626" y="297"/>
                    </a:cubicBezTo>
                    <a:cubicBezTo>
                      <a:pt x="886" y="674"/>
                      <a:pt x="425" y="1415"/>
                      <a:pt x="244" y="2209"/>
                    </a:cubicBezTo>
                    <a:cubicBezTo>
                      <a:pt x="1" y="3278"/>
                      <a:pt x="250" y="4371"/>
                      <a:pt x="522" y="5408"/>
                    </a:cubicBezTo>
                    <a:cubicBezTo>
                      <a:pt x="539" y="5475"/>
                      <a:pt x="590" y="5503"/>
                      <a:pt x="643" y="5503"/>
                    </a:cubicBezTo>
                    <a:cubicBezTo>
                      <a:pt x="659" y="5503"/>
                      <a:pt x="675" y="5501"/>
                      <a:pt x="690" y="5496"/>
                    </a:cubicBezTo>
                    <a:cubicBezTo>
                      <a:pt x="705" y="5501"/>
                      <a:pt x="722" y="5504"/>
                      <a:pt x="738" y="5504"/>
                    </a:cubicBezTo>
                    <a:cubicBezTo>
                      <a:pt x="747" y="5504"/>
                      <a:pt x="757" y="5503"/>
                      <a:pt x="766" y="5501"/>
                    </a:cubicBezTo>
                    <a:lnTo>
                      <a:pt x="1357" y="5388"/>
                    </a:lnTo>
                    <a:cubicBezTo>
                      <a:pt x="1427" y="5374"/>
                      <a:pt x="1471" y="5288"/>
                      <a:pt x="1450" y="5223"/>
                    </a:cubicBezTo>
                    <a:cubicBezTo>
                      <a:pt x="1237" y="4548"/>
                      <a:pt x="1103" y="3847"/>
                      <a:pt x="1074" y="3139"/>
                    </a:cubicBezTo>
                    <a:cubicBezTo>
                      <a:pt x="1049" y="2547"/>
                      <a:pt x="1109" y="1882"/>
                      <a:pt x="1533" y="1429"/>
                    </a:cubicBezTo>
                    <a:cubicBezTo>
                      <a:pt x="1837" y="1105"/>
                      <a:pt x="2283" y="917"/>
                      <a:pt x="2728" y="917"/>
                    </a:cubicBezTo>
                    <a:cubicBezTo>
                      <a:pt x="2799" y="917"/>
                      <a:pt x="2870" y="922"/>
                      <a:pt x="2940" y="931"/>
                    </a:cubicBezTo>
                    <a:cubicBezTo>
                      <a:pt x="3531" y="1013"/>
                      <a:pt x="3977" y="1459"/>
                      <a:pt x="4306" y="1926"/>
                    </a:cubicBezTo>
                    <a:cubicBezTo>
                      <a:pt x="4747" y="2552"/>
                      <a:pt x="5103" y="3251"/>
                      <a:pt x="5392" y="3960"/>
                    </a:cubicBezTo>
                    <a:cubicBezTo>
                      <a:pt x="5417" y="4021"/>
                      <a:pt x="5462" y="4057"/>
                      <a:pt x="5523" y="4057"/>
                    </a:cubicBezTo>
                    <a:cubicBezTo>
                      <a:pt x="5534" y="4057"/>
                      <a:pt x="5544" y="4056"/>
                      <a:pt x="5556" y="4054"/>
                    </a:cubicBezTo>
                    <a:lnTo>
                      <a:pt x="6256" y="3916"/>
                    </a:lnTo>
                    <a:cubicBezTo>
                      <a:pt x="6296" y="3910"/>
                      <a:pt x="6329" y="3885"/>
                      <a:pt x="6345" y="3848"/>
                    </a:cubicBezTo>
                    <a:cubicBezTo>
                      <a:pt x="6419" y="3804"/>
                      <a:pt x="6468" y="3720"/>
                      <a:pt x="6485" y="3629"/>
                    </a:cubicBezTo>
                    <a:cubicBezTo>
                      <a:pt x="6519" y="3446"/>
                      <a:pt x="6448" y="3284"/>
                      <a:pt x="6385" y="3117"/>
                    </a:cubicBezTo>
                    <a:cubicBezTo>
                      <a:pt x="6326" y="2962"/>
                      <a:pt x="6265" y="2808"/>
                      <a:pt x="6202" y="2654"/>
                    </a:cubicBezTo>
                    <a:cubicBezTo>
                      <a:pt x="5945" y="2107"/>
                      <a:pt x="5650" y="1576"/>
                      <a:pt x="5267" y="1109"/>
                    </a:cubicBezTo>
                    <a:cubicBezTo>
                      <a:pt x="4912" y="725"/>
                      <a:pt x="4483" y="414"/>
                      <a:pt x="3992" y="215"/>
                    </a:cubicBezTo>
                    <a:cubicBezTo>
                      <a:pt x="3642" y="73"/>
                      <a:pt x="3264" y="1"/>
                      <a:pt x="2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3"/>
              <p:cNvSpPr/>
              <p:nvPr/>
            </p:nvSpPr>
            <p:spPr>
              <a:xfrm>
                <a:off x="1707275" y="353875"/>
                <a:ext cx="1187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4335" extrusionOk="0">
                    <a:moveTo>
                      <a:pt x="1992" y="1"/>
                    </a:moveTo>
                    <a:cubicBezTo>
                      <a:pt x="1575" y="1"/>
                      <a:pt x="1181" y="180"/>
                      <a:pt x="909" y="511"/>
                    </a:cubicBezTo>
                    <a:cubicBezTo>
                      <a:pt x="1" y="1613"/>
                      <a:pt x="657" y="3025"/>
                      <a:pt x="883" y="4238"/>
                    </a:cubicBezTo>
                    <a:cubicBezTo>
                      <a:pt x="896" y="4305"/>
                      <a:pt x="945" y="4335"/>
                      <a:pt x="997" y="4335"/>
                    </a:cubicBezTo>
                    <a:cubicBezTo>
                      <a:pt x="1021" y="4335"/>
                      <a:pt x="1046" y="4328"/>
                      <a:pt x="1068" y="4317"/>
                    </a:cubicBezTo>
                    <a:cubicBezTo>
                      <a:pt x="1080" y="4321"/>
                      <a:pt x="1093" y="4323"/>
                      <a:pt x="1105" y="4323"/>
                    </a:cubicBezTo>
                    <a:cubicBezTo>
                      <a:pt x="1129" y="4323"/>
                      <a:pt x="1152" y="4316"/>
                      <a:pt x="1172" y="4302"/>
                    </a:cubicBezTo>
                    <a:cubicBezTo>
                      <a:pt x="1347" y="4195"/>
                      <a:pt x="1536" y="4119"/>
                      <a:pt x="1735" y="4073"/>
                    </a:cubicBezTo>
                    <a:cubicBezTo>
                      <a:pt x="1801" y="4058"/>
                      <a:pt x="1854" y="3974"/>
                      <a:pt x="1828" y="3909"/>
                    </a:cubicBezTo>
                    <a:cubicBezTo>
                      <a:pt x="1587" y="3291"/>
                      <a:pt x="1420" y="2642"/>
                      <a:pt x="1346" y="1982"/>
                    </a:cubicBezTo>
                    <a:cubicBezTo>
                      <a:pt x="1291" y="1499"/>
                      <a:pt x="1202" y="708"/>
                      <a:pt x="1870" y="638"/>
                    </a:cubicBezTo>
                    <a:cubicBezTo>
                      <a:pt x="1902" y="635"/>
                      <a:pt x="1934" y="633"/>
                      <a:pt x="1965" y="633"/>
                    </a:cubicBezTo>
                    <a:cubicBezTo>
                      <a:pt x="2488" y="633"/>
                      <a:pt x="2838" y="1090"/>
                      <a:pt x="3065" y="1519"/>
                    </a:cubicBezTo>
                    <a:cubicBezTo>
                      <a:pt x="3214" y="1798"/>
                      <a:pt x="3343" y="2088"/>
                      <a:pt x="3478" y="2374"/>
                    </a:cubicBezTo>
                    <a:lnTo>
                      <a:pt x="3701" y="2840"/>
                    </a:lnTo>
                    <a:cubicBezTo>
                      <a:pt x="3759" y="2962"/>
                      <a:pt x="3813" y="3089"/>
                      <a:pt x="3900" y="3193"/>
                    </a:cubicBezTo>
                    <a:cubicBezTo>
                      <a:pt x="3993" y="3304"/>
                      <a:pt x="4128" y="3374"/>
                      <a:pt x="4263" y="3374"/>
                    </a:cubicBezTo>
                    <a:cubicBezTo>
                      <a:pt x="4342" y="3374"/>
                      <a:pt x="4422" y="3350"/>
                      <a:pt x="4494" y="3296"/>
                    </a:cubicBezTo>
                    <a:cubicBezTo>
                      <a:pt x="4749" y="3103"/>
                      <a:pt x="4534" y="2788"/>
                      <a:pt x="4434" y="2570"/>
                    </a:cubicBezTo>
                    <a:cubicBezTo>
                      <a:pt x="4179" y="2007"/>
                      <a:pt x="3948" y="1414"/>
                      <a:pt x="3577" y="917"/>
                    </a:cubicBezTo>
                    <a:cubicBezTo>
                      <a:pt x="3248" y="474"/>
                      <a:pt x="2788" y="111"/>
                      <a:pt x="2231" y="20"/>
                    </a:cubicBezTo>
                    <a:cubicBezTo>
                      <a:pt x="2151" y="7"/>
                      <a:pt x="2071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3"/>
              <p:cNvSpPr/>
              <p:nvPr/>
            </p:nvSpPr>
            <p:spPr>
              <a:xfrm>
                <a:off x="1659375" y="298125"/>
                <a:ext cx="219925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7202" extrusionOk="0">
                    <a:moveTo>
                      <a:pt x="4257" y="0"/>
                    </a:moveTo>
                    <a:cubicBezTo>
                      <a:pt x="3940" y="0"/>
                      <a:pt x="3622" y="42"/>
                      <a:pt x="3312" y="111"/>
                    </a:cubicBezTo>
                    <a:cubicBezTo>
                      <a:pt x="2798" y="227"/>
                      <a:pt x="2292" y="415"/>
                      <a:pt x="1841" y="687"/>
                    </a:cubicBezTo>
                    <a:cubicBezTo>
                      <a:pt x="1389" y="961"/>
                      <a:pt x="999" y="1323"/>
                      <a:pt x="720" y="1770"/>
                    </a:cubicBezTo>
                    <a:cubicBezTo>
                      <a:pt x="446" y="2206"/>
                      <a:pt x="281" y="2704"/>
                      <a:pt x="203" y="3210"/>
                    </a:cubicBezTo>
                    <a:cubicBezTo>
                      <a:pt x="1" y="4536"/>
                      <a:pt x="387" y="5841"/>
                      <a:pt x="772" y="7096"/>
                    </a:cubicBezTo>
                    <a:cubicBezTo>
                      <a:pt x="791" y="7161"/>
                      <a:pt x="844" y="7190"/>
                      <a:pt x="897" y="7190"/>
                    </a:cubicBezTo>
                    <a:cubicBezTo>
                      <a:pt x="908" y="7190"/>
                      <a:pt x="918" y="7189"/>
                      <a:pt x="928" y="7187"/>
                    </a:cubicBezTo>
                    <a:cubicBezTo>
                      <a:pt x="946" y="7197"/>
                      <a:pt x="965" y="7202"/>
                      <a:pt x="985" y="7202"/>
                    </a:cubicBezTo>
                    <a:cubicBezTo>
                      <a:pt x="999" y="7202"/>
                      <a:pt x="1012" y="7199"/>
                      <a:pt x="1025" y="7195"/>
                    </a:cubicBezTo>
                    <a:lnTo>
                      <a:pt x="1530" y="7043"/>
                    </a:lnTo>
                    <a:cubicBezTo>
                      <a:pt x="1600" y="7022"/>
                      <a:pt x="1641" y="6949"/>
                      <a:pt x="1623" y="6878"/>
                    </a:cubicBezTo>
                    <a:cubicBezTo>
                      <a:pt x="1228" y="5209"/>
                      <a:pt x="653" y="2932"/>
                      <a:pt x="2157" y="1632"/>
                    </a:cubicBezTo>
                    <a:cubicBezTo>
                      <a:pt x="2666" y="1191"/>
                      <a:pt x="3339" y="935"/>
                      <a:pt x="4014" y="935"/>
                    </a:cubicBezTo>
                    <a:cubicBezTo>
                      <a:pt x="4069" y="935"/>
                      <a:pt x="4124" y="937"/>
                      <a:pt x="4179" y="940"/>
                    </a:cubicBezTo>
                    <a:cubicBezTo>
                      <a:pt x="5007" y="993"/>
                      <a:pt x="5745" y="1474"/>
                      <a:pt x="6295" y="2071"/>
                    </a:cubicBezTo>
                    <a:cubicBezTo>
                      <a:pt x="6359" y="2139"/>
                      <a:pt x="6419" y="2208"/>
                      <a:pt x="6478" y="2280"/>
                    </a:cubicBezTo>
                    <a:cubicBezTo>
                      <a:pt x="6684" y="2503"/>
                      <a:pt x="6865" y="2748"/>
                      <a:pt x="7018" y="3010"/>
                    </a:cubicBezTo>
                    <a:cubicBezTo>
                      <a:pt x="7170" y="3272"/>
                      <a:pt x="7297" y="3546"/>
                      <a:pt x="7413" y="3825"/>
                    </a:cubicBezTo>
                    <a:cubicBezTo>
                      <a:pt x="7563" y="4143"/>
                      <a:pt x="7701" y="4467"/>
                      <a:pt x="7839" y="4787"/>
                    </a:cubicBezTo>
                    <a:cubicBezTo>
                      <a:pt x="7856" y="4828"/>
                      <a:pt x="7910" y="4853"/>
                      <a:pt x="7957" y="4853"/>
                    </a:cubicBezTo>
                    <a:cubicBezTo>
                      <a:pt x="7968" y="4853"/>
                      <a:pt x="7979" y="4852"/>
                      <a:pt x="7988" y="4849"/>
                    </a:cubicBezTo>
                    <a:lnTo>
                      <a:pt x="8420" y="4707"/>
                    </a:lnTo>
                    <a:cubicBezTo>
                      <a:pt x="8439" y="4701"/>
                      <a:pt x="8457" y="4691"/>
                      <a:pt x="8472" y="4677"/>
                    </a:cubicBezTo>
                    <a:cubicBezTo>
                      <a:pt x="8709" y="4631"/>
                      <a:pt x="8796" y="4369"/>
                      <a:pt x="8747" y="4154"/>
                    </a:cubicBezTo>
                    <a:cubicBezTo>
                      <a:pt x="8718" y="4033"/>
                      <a:pt x="8654" y="3922"/>
                      <a:pt x="8597" y="3812"/>
                    </a:cubicBezTo>
                    <a:cubicBezTo>
                      <a:pt x="8529" y="3677"/>
                      <a:pt x="8459" y="3542"/>
                      <a:pt x="8389" y="3408"/>
                    </a:cubicBezTo>
                    <a:cubicBezTo>
                      <a:pt x="8121" y="2894"/>
                      <a:pt x="7838" y="2384"/>
                      <a:pt x="7494" y="1916"/>
                    </a:cubicBezTo>
                    <a:cubicBezTo>
                      <a:pt x="6882" y="1078"/>
                      <a:pt x="6048" y="339"/>
                      <a:pt x="5017" y="88"/>
                    </a:cubicBezTo>
                    <a:cubicBezTo>
                      <a:pt x="4767" y="27"/>
                      <a:pt x="4512" y="0"/>
                      <a:pt x="4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3"/>
              <p:cNvSpPr/>
              <p:nvPr/>
            </p:nvSpPr>
            <p:spPr>
              <a:xfrm>
                <a:off x="1821275" y="355075"/>
                <a:ext cx="234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5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83" y="468"/>
                      <a:pt x="678" y="999"/>
                      <a:pt x="936" y="1547"/>
                    </a:cubicBezTo>
                    <a:cubicBezTo>
                      <a:pt x="820" y="1267"/>
                      <a:pt x="693" y="993"/>
                      <a:pt x="541" y="732"/>
                    </a:cubicBezTo>
                    <a:cubicBezTo>
                      <a:pt x="388" y="470"/>
                      <a:pt x="207" y="224"/>
                      <a:pt x="1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3"/>
              <p:cNvSpPr/>
              <p:nvPr/>
            </p:nvSpPr>
            <p:spPr>
              <a:xfrm>
                <a:off x="1982425" y="264850"/>
                <a:ext cx="367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3984" extrusionOk="0">
                    <a:moveTo>
                      <a:pt x="1453" y="1"/>
                    </a:moveTo>
                    <a:lnTo>
                      <a:pt x="473" y="15"/>
                    </a:lnTo>
                    <a:cubicBezTo>
                      <a:pt x="373" y="231"/>
                      <a:pt x="295" y="457"/>
                      <a:pt x="243" y="688"/>
                    </a:cubicBezTo>
                    <a:cubicBezTo>
                      <a:pt x="1" y="1757"/>
                      <a:pt x="248" y="2850"/>
                      <a:pt x="521" y="3887"/>
                    </a:cubicBezTo>
                    <a:cubicBezTo>
                      <a:pt x="538" y="3954"/>
                      <a:pt x="589" y="3982"/>
                      <a:pt x="641" y="3982"/>
                    </a:cubicBezTo>
                    <a:cubicBezTo>
                      <a:pt x="657" y="3982"/>
                      <a:pt x="673" y="3980"/>
                      <a:pt x="688" y="3975"/>
                    </a:cubicBezTo>
                    <a:cubicBezTo>
                      <a:pt x="704" y="3981"/>
                      <a:pt x="721" y="3983"/>
                      <a:pt x="737" y="3983"/>
                    </a:cubicBezTo>
                    <a:cubicBezTo>
                      <a:pt x="746" y="3983"/>
                      <a:pt x="756" y="3983"/>
                      <a:pt x="765" y="3981"/>
                    </a:cubicBezTo>
                    <a:lnTo>
                      <a:pt x="1356" y="3867"/>
                    </a:lnTo>
                    <a:cubicBezTo>
                      <a:pt x="1425" y="3855"/>
                      <a:pt x="1470" y="3768"/>
                      <a:pt x="1449" y="3704"/>
                    </a:cubicBezTo>
                    <a:cubicBezTo>
                      <a:pt x="1236" y="3028"/>
                      <a:pt x="1103" y="2327"/>
                      <a:pt x="1073" y="1619"/>
                    </a:cubicBezTo>
                    <a:cubicBezTo>
                      <a:pt x="1049" y="1066"/>
                      <a:pt x="1100" y="449"/>
                      <a:pt x="14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43"/>
              <p:cNvSpPr/>
              <p:nvPr/>
            </p:nvSpPr>
            <p:spPr>
              <a:xfrm>
                <a:off x="2080900" y="263275"/>
                <a:ext cx="64475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600" extrusionOk="0">
                    <a:moveTo>
                      <a:pt x="1590" y="1"/>
                    </a:moveTo>
                    <a:lnTo>
                      <a:pt x="1" y="25"/>
                    </a:lnTo>
                    <a:cubicBezTo>
                      <a:pt x="134" y="162"/>
                      <a:pt x="256" y="310"/>
                      <a:pt x="365" y="468"/>
                    </a:cubicBezTo>
                    <a:cubicBezTo>
                      <a:pt x="808" y="1094"/>
                      <a:pt x="1163" y="1794"/>
                      <a:pt x="1452" y="2502"/>
                    </a:cubicBezTo>
                    <a:cubicBezTo>
                      <a:pt x="1477" y="2563"/>
                      <a:pt x="1521" y="2600"/>
                      <a:pt x="1582" y="2600"/>
                    </a:cubicBezTo>
                    <a:cubicBezTo>
                      <a:pt x="1593" y="2600"/>
                      <a:pt x="1605" y="2598"/>
                      <a:pt x="1617" y="2596"/>
                    </a:cubicBezTo>
                    <a:lnTo>
                      <a:pt x="2316" y="2459"/>
                    </a:lnTo>
                    <a:cubicBezTo>
                      <a:pt x="2356" y="2452"/>
                      <a:pt x="2390" y="2427"/>
                      <a:pt x="2404" y="2391"/>
                    </a:cubicBezTo>
                    <a:cubicBezTo>
                      <a:pt x="2479" y="2347"/>
                      <a:pt x="2528" y="2262"/>
                      <a:pt x="2545" y="2171"/>
                    </a:cubicBezTo>
                    <a:cubicBezTo>
                      <a:pt x="2579" y="1989"/>
                      <a:pt x="2509" y="1827"/>
                      <a:pt x="2445" y="1659"/>
                    </a:cubicBezTo>
                    <a:cubicBezTo>
                      <a:pt x="2386" y="1505"/>
                      <a:pt x="2326" y="1350"/>
                      <a:pt x="2262" y="1197"/>
                    </a:cubicBezTo>
                    <a:cubicBezTo>
                      <a:pt x="2066" y="781"/>
                      <a:pt x="1851" y="376"/>
                      <a:pt x="15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43"/>
              <p:cNvSpPr/>
              <p:nvPr/>
            </p:nvSpPr>
            <p:spPr>
              <a:xfrm>
                <a:off x="2000025" y="263900"/>
                <a:ext cx="11872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3912" extrusionOk="0">
                    <a:moveTo>
                      <a:pt x="3108" y="0"/>
                    </a:moveTo>
                    <a:lnTo>
                      <a:pt x="955" y="33"/>
                    </a:lnTo>
                    <a:cubicBezTo>
                      <a:pt x="939" y="51"/>
                      <a:pt x="923" y="69"/>
                      <a:pt x="908" y="87"/>
                    </a:cubicBezTo>
                    <a:cubicBezTo>
                      <a:pt x="0" y="1190"/>
                      <a:pt x="657" y="2602"/>
                      <a:pt x="884" y="3815"/>
                    </a:cubicBezTo>
                    <a:cubicBezTo>
                      <a:pt x="896" y="3882"/>
                      <a:pt x="945" y="3912"/>
                      <a:pt x="997" y="3912"/>
                    </a:cubicBezTo>
                    <a:cubicBezTo>
                      <a:pt x="1021" y="3912"/>
                      <a:pt x="1046" y="3905"/>
                      <a:pt x="1068" y="3894"/>
                    </a:cubicBezTo>
                    <a:cubicBezTo>
                      <a:pt x="1080" y="3898"/>
                      <a:pt x="1093" y="3900"/>
                      <a:pt x="1105" y="3900"/>
                    </a:cubicBezTo>
                    <a:cubicBezTo>
                      <a:pt x="1129" y="3900"/>
                      <a:pt x="1153" y="3893"/>
                      <a:pt x="1173" y="3879"/>
                    </a:cubicBezTo>
                    <a:cubicBezTo>
                      <a:pt x="1346" y="3772"/>
                      <a:pt x="1537" y="3696"/>
                      <a:pt x="1736" y="3650"/>
                    </a:cubicBezTo>
                    <a:cubicBezTo>
                      <a:pt x="1800" y="3635"/>
                      <a:pt x="1855" y="3551"/>
                      <a:pt x="1828" y="3486"/>
                    </a:cubicBezTo>
                    <a:cubicBezTo>
                      <a:pt x="1587" y="2868"/>
                      <a:pt x="1420" y="2219"/>
                      <a:pt x="1346" y="1559"/>
                    </a:cubicBezTo>
                    <a:cubicBezTo>
                      <a:pt x="1292" y="1076"/>
                      <a:pt x="1203" y="285"/>
                      <a:pt x="1871" y="215"/>
                    </a:cubicBezTo>
                    <a:cubicBezTo>
                      <a:pt x="1903" y="212"/>
                      <a:pt x="1935" y="210"/>
                      <a:pt x="1966" y="210"/>
                    </a:cubicBezTo>
                    <a:cubicBezTo>
                      <a:pt x="2488" y="210"/>
                      <a:pt x="2838" y="667"/>
                      <a:pt x="3066" y="1096"/>
                    </a:cubicBezTo>
                    <a:cubicBezTo>
                      <a:pt x="3213" y="1375"/>
                      <a:pt x="3343" y="1665"/>
                      <a:pt x="3479" y="1951"/>
                    </a:cubicBezTo>
                    <a:lnTo>
                      <a:pt x="3701" y="2417"/>
                    </a:lnTo>
                    <a:cubicBezTo>
                      <a:pt x="3759" y="2539"/>
                      <a:pt x="3813" y="2666"/>
                      <a:pt x="3901" y="2770"/>
                    </a:cubicBezTo>
                    <a:cubicBezTo>
                      <a:pt x="3993" y="2881"/>
                      <a:pt x="4127" y="2951"/>
                      <a:pt x="4263" y="2951"/>
                    </a:cubicBezTo>
                    <a:cubicBezTo>
                      <a:pt x="4343" y="2951"/>
                      <a:pt x="4422" y="2927"/>
                      <a:pt x="4494" y="2873"/>
                    </a:cubicBezTo>
                    <a:cubicBezTo>
                      <a:pt x="4749" y="2681"/>
                      <a:pt x="4534" y="2365"/>
                      <a:pt x="4435" y="2147"/>
                    </a:cubicBezTo>
                    <a:cubicBezTo>
                      <a:pt x="4180" y="1584"/>
                      <a:pt x="3949" y="991"/>
                      <a:pt x="3578" y="493"/>
                    </a:cubicBezTo>
                    <a:cubicBezTo>
                      <a:pt x="3443" y="310"/>
                      <a:pt x="3285" y="144"/>
                      <a:pt x="3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43"/>
              <p:cNvSpPr/>
              <p:nvPr/>
            </p:nvSpPr>
            <p:spPr>
              <a:xfrm>
                <a:off x="2121275" y="262825"/>
                <a:ext cx="5080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243" extrusionOk="0">
                    <a:moveTo>
                      <a:pt x="1184" y="1"/>
                    </a:moveTo>
                    <a:lnTo>
                      <a:pt x="1" y="19"/>
                    </a:lnTo>
                    <a:cubicBezTo>
                      <a:pt x="91" y="141"/>
                      <a:pt x="175" y="269"/>
                      <a:pt x="251" y="400"/>
                    </a:cubicBezTo>
                    <a:cubicBezTo>
                      <a:pt x="404" y="662"/>
                      <a:pt x="531" y="936"/>
                      <a:pt x="647" y="1215"/>
                    </a:cubicBezTo>
                    <a:cubicBezTo>
                      <a:pt x="798" y="1533"/>
                      <a:pt x="936" y="1857"/>
                      <a:pt x="1072" y="2177"/>
                    </a:cubicBezTo>
                    <a:cubicBezTo>
                      <a:pt x="1090" y="2218"/>
                      <a:pt x="1143" y="2243"/>
                      <a:pt x="1189" y="2243"/>
                    </a:cubicBezTo>
                    <a:cubicBezTo>
                      <a:pt x="1201" y="2243"/>
                      <a:pt x="1213" y="2241"/>
                      <a:pt x="1223" y="2238"/>
                    </a:cubicBezTo>
                    <a:lnTo>
                      <a:pt x="1655" y="2097"/>
                    </a:lnTo>
                    <a:cubicBezTo>
                      <a:pt x="1674" y="2091"/>
                      <a:pt x="1692" y="2081"/>
                      <a:pt x="1707" y="2068"/>
                    </a:cubicBezTo>
                    <a:cubicBezTo>
                      <a:pt x="1944" y="2021"/>
                      <a:pt x="2031" y="1759"/>
                      <a:pt x="1981" y="1544"/>
                    </a:cubicBezTo>
                    <a:cubicBezTo>
                      <a:pt x="1953" y="1423"/>
                      <a:pt x="1887" y="1312"/>
                      <a:pt x="1831" y="1202"/>
                    </a:cubicBezTo>
                    <a:cubicBezTo>
                      <a:pt x="1762" y="1067"/>
                      <a:pt x="1694" y="932"/>
                      <a:pt x="1624" y="798"/>
                    </a:cubicBezTo>
                    <a:cubicBezTo>
                      <a:pt x="1484" y="529"/>
                      <a:pt x="1339" y="261"/>
                      <a:pt x="1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43"/>
              <p:cNvSpPr/>
              <p:nvPr/>
            </p:nvSpPr>
            <p:spPr>
              <a:xfrm>
                <a:off x="1952150" y="265325"/>
                <a:ext cx="410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4492" extrusionOk="0">
                    <a:moveTo>
                      <a:pt x="1403" y="1"/>
                    </a:moveTo>
                    <a:lnTo>
                      <a:pt x="306" y="18"/>
                    </a:lnTo>
                    <a:cubicBezTo>
                      <a:pt x="262" y="176"/>
                      <a:pt x="227" y="338"/>
                      <a:pt x="203" y="500"/>
                    </a:cubicBezTo>
                    <a:cubicBezTo>
                      <a:pt x="1" y="1827"/>
                      <a:pt x="387" y="3131"/>
                      <a:pt x="771" y="4386"/>
                    </a:cubicBezTo>
                    <a:cubicBezTo>
                      <a:pt x="791" y="4451"/>
                      <a:pt x="844" y="4480"/>
                      <a:pt x="897" y="4480"/>
                    </a:cubicBezTo>
                    <a:cubicBezTo>
                      <a:pt x="907" y="4480"/>
                      <a:pt x="918" y="4479"/>
                      <a:pt x="928" y="4477"/>
                    </a:cubicBezTo>
                    <a:cubicBezTo>
                      <a:pt x="946" y="4487"/>
                      <a:pt x="965" y="4492"/>
                      <a:pt x="985" y="4492"/>
                    </a:cubicBezTo>
                    <a:cubicBezTo>
                      <a:pt x="998" y="4492"/>
                      <a:pt x="1012" y="4489"/>
                      <a:pt x="1025" y="4485"/>
                    </a:cubicBezTo>
                    <a:lnTo>
                      <a:pt x="1530" y="4333"/>
                    </a:lnTo>
                    <a:cubicBezTo>
                      <a:pt x="1600" y="4312"/>
                      <a:pt x="1640" y="4240"/>
                      <a:pt x="1623" y="4168"/>
                    </a:cubicBezTo>
                    <a:cubicBezTo>
                      <a:pt x="1321" y="2899"/>
                      <a:pt x="917" y="1276"/>
                      <a:pt x="1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3"/>
              <p:cNvSpPr/>
              <p:nvPr/>
            </p:nvSpPr>
            <p:spPr>
              <a:xfrm>
                <a:off x="2120650" y="263250"/>
                <a:ext cx="16800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197" extrusionOk="0">
                    <a:moveTo>
                      <a:pt x="0" y="1"/>
                    </a:moveTo>
                    <a:cubicBezTo>
                      <a:pt x="259" y="376"/>
                      <a:pt x="476" y="782"/>
                      <a:pt x="672" y="1197"/>
                    </a:cubicBezTo>
                    <a:cubicBezTo>
                      <a:pt x="556" y="919"/>
                      <a:pt x="429" y="645"/>
                      <a:pt x="276" y="383"/>
                    </a:cubicBezTo>
                    <a:cubicBezTo>
                      <a:pt x="200" y="252"/>
                      <a:pt x="116" y="124"/>
                      <a:pt x="26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3"/>
              <p:cNvSpPr/>
              <p:nvPr/>
            </p:nvSpPr>
            <p:spPr>
              <a:xfrm>
                <a:off x="2120975" y="572500"/>
                <a:ext cx="142600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2242" extrusionOk="0">
                    <a:moveTo>
                      <a:pt x="2594" y="1"/>
                    </a:moveTo>
                    <a:cubicBezTo>
                      <a:pt x="2158" y="1"/>
                      <a:pt x="1724" y="98"/>
                      <a:pt x="1333" y="297"/>
                    </a:cubicBezTo>
                    <a:cubicBezTo>
                      <a:pt x="653" y="644"/>
                      <a:pt x="208" y="1297"/>
                      <a:pt x="1" y="2016"/>
                    </a:cubicBezTo>
                    <a:cubicBezTo>
                      <a:pt x="297" y="2024"/>
                      <a:pt x="595" y="2032"/>
                      <a:pt x="892" y="2041"/>
                    </a:cubicBezTo>
                    <a:cubicBezTo>
                      <a:pt x="963" y="1817"/>
                      <a:pt x="1074" y="1606"/>
                      <a:pt x="1239" y="1429"/>
                    </a:cubicBezTo>
                    <a:cubicBezTo>
                      <a:pt x="1543" y="1104"/>
                      <a:pt x="1991" y="917"/>
                      <a:pt x="2436" y="917"/>
                    </a:cubicBezTo>
                    <a:cubicBezTo>
                      <a:pt x="2506" y="917"/>
                      <a:pt x="2576" y="921"/>
                      <a:pt x="2646" y="931"/>
                    </a:cubicBezTo>
                    <a:cubicBezTo>
                      <a:pt x="3237" y="1013"/>
                      <a:pt x="3683" y="1459"/>
                      <a:pt x="4011" y="1925"/>
                    </a:cubicBezTo>
                    <a:cubicBezTo>
                      <a:pt x="4067" y="2005"/>
                      <a:pt x="4123" y="2086"/>
                      <a:pt x="4176" y="2168"/>
                    </a:cubicBezTo>
                    <a:cubicBezTo>
                      <a:pt x="4685" y="2191"/>
                      <a:pt x="5194" y="2215"/>
                      <a:pt x="5704" y="2242"/>
                    </a:cubicBezTo>
                    <a:cubicBezTo>
                      <a:pt x="5495" y="1841"/>
                      <a:pt x="5258" y="1457"/>
                      <a:pt x="4973" y="1110"/>
                    </a:cubicBezTo>
                    <a:cubicBezTo>
                      <a:pt x="4618" y="726"/>
                      <a:pt x="4189" y="414"/>
                      <a:pt x="3699" y="215"/>
                    </a:cubicBezTo>
                    <a:cubicBezTo>
                      <a:pt x="3348" y="73"/>
                      <a:pt x="2970" y="1"/>
                      <a:pt x="25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3"/>
              <p:cNvSpPr/>
              <p:nvPr/>
            </p:nvSpPr>
            <p:spPr>
              <a:xfrm>
                <a:off x="2146650" y="599000"/>
                <a:ext cx="7735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106" extrusionOk="0">
                    <a:moveTo>
                      <a:pt x="1379" y="1"/>
                    </a:moveTo>
                    <a:cubicBezTo>
                      <a:pt x="962" y="1"/>
                      <a:pt x="566" y="180"/>
                      <a:pt x="293" y="512"/>
                    </a:cubicBezTo>
                    <a:cubicBezTo>
                      <a:pt x="174" y="656"/>
                      <a:pt x="75" y="815"/>
                      <a:pt x="1" y="986"/>
                    </a:cubicBezTo>
                    <a:cubicBezTo>
                      <a:pt x="255" y="994"/>
                      <a:pt x="509" y="1002"/>
                      <a:pt x="763" y="1012"/>
                    </a:cubicBezTo>
                    <a:cubicBezTo>
                      <a:pt x="838" y="814"/>
                      <a:pt x="984" y="667"/>
                      <a:pt x="1254" y="640"/>
                    </a:cubicBezTo>
                    <a:cubicBezTo>
                      <a:pt x="1288" y="636"/>
                      <a:pt x="1320" y="634"/>
                      <a:pt x="1352" y="634"/>
                    </a:cubicBezTo>
                    <a:cubicBezTo>
                      <a:pt x="1685" y="634"/>
                      <a:pt x="1946" y="820"/>
                      <a:pt x="2152" y="1065"/>
                    </a:cubicBezTo>
                    <a:cubicBezTo>
                      <a:pt x="2466" y="1078"/>
                      <a:pt x="2780" y="1091"/>
                      <a:pt x="3094" y="1105"/>
                    </a:cubicBezTo>
                    <a:cubicBezTo>
                      <a:pt x="3052" y="1040"/>
                      <a:pt x="3008" y="978"/>
                      <a:pt x="2962" y="916"/>
                    </a:cubicBezTo>
                    <a:cubicBezTo>
                      <a:pt x="2633" y="474"/>
                      <a:pt x="2173" y="110"/>
                      <a:pt x="1616" y="20"/>
                    </a:cubicBezTo>
                    <a:cubicBezTo>
                      <a:pt x="1537" y="7"/>
                      <a:pt x="1458" y="1"/>
                      <a:pt x="1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3"/>
              <p:cNvSpPr/>
              <p:nvPr/>
            </p:nvSpPr>
            <p:spPr>
              <a:xfrm>
                <a:off x="2088675" y="543250"/>
                <a:ext cx="2053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475" extrusionOk="0">
                    <a:moveTo>
                      <a:pt x="4042" y="0"/>
                    </a:moveTo>
                    <a:cubicBezTo>
                      <a:pt x="3726" y="0"/>
                      <a:pt x="3409" y="42"/>
                      <a:pt x="3099" y="112"/>
                    </a:cubicBezTo>
                    <a:cubicBezTo>
                      <a:pt x="2586" y="228"/>
                      <a:pt x="2081" y="415"/>
                      <a:pt x="1629" y="688"/>
                    </a:cubicBezTo>
                    <a:cubicBezTo>
                      <a:pt x="1178" y="961"/>
                      <a:pt x="788" y="1323"/>
                      <a:pt x="507" y="1770"/>
                    </a:cubicBezTo>
                    <a:cubicBezTo>
                      <a:pt x="245" y="2189"/>
                      <a:pt x="81" y="2670"/>
                      <a:pt x="0" y="3157"/>
                    </a:cubicBezTo>
                    <a:cubicBezTo>
                      <a:pt x="352" y="3163"/>
                      <a:pt x="703" y="3172"/>
                      <a:pt x="1054" y="3180"/>
                    </a:cubicBezTo>
                    <a:cubicBezTo>
                      <a:pt x="1179" y="2595"/>
                      <a:pt x="1449" y="2061"/>
                      <a:pt x="1945" y="1631"/>
                    </a:cubicBezTo>
                    <a:cubicBezTo>
                      <a:pt x="2455" y="1191"/>
                      <a:pt x="3127" y="935"/>
                      <a:pt x="3801" y="935"/>
                    </a:cubicBezTo>
                    <a:cubicBezTo>
                      <a:pt x="3857" y="935"/>
                      <a:pt x="3912" y="937"/>
                      <a:pt x="3967" y="940"/>
                    </a:cubicBezTo>
                    <a:cubicBezTo>
                      <a:pt x="4795" y="993"/>
                      <a:pt x="5533" y="1474"/>
                      <a:pt x="6083" y="2070"/>
                    </a:cubicBezTo>
                    <a:cubicBezTo>
                      <a:pt x="6146" y="2138"/>
                      <a:pt x="6207" y="2208"/>
                      <a:pt x="6265" y="2280"/>
                    </a:cubicBezTo>
                    <a:cubicBezTo>
                      <a:pt x="6472" y="2503"/>
                      <a:pt x="6652" y="2747"/>
                      <a:pt x="6805" y="3010"/>
                    </a:cubicBezTo>
                    <a:cubicBezTo>
                      <a:pt x="6882" y="3142"/>
                      <a:pt x="6951" y="3276"/>
                      <a:pt x="7018" y="3413"/>
                    </a:cubicBezTo>
                    <a:cubicBezTo>
                      <a:pt x="7416" y="3433"/>
                      <a:pt x="7814" y="3453"/>
                      <a:pt x="8212" y="3475"/>
                    </a:cubicBezTo>
                    <a:cubicBezTo>
                      <a:pt x="8200" y="3452"/>
                      <a:pt x="8190" y="3430"/>
                      <a:pt x="8178" y="3409"/>
                    </a:cubicBezTo>
                    <a:cubicBezTo>
                      <a:pt x="7910" y="2893"/>
                      <a:pt x="7625" y="2385"/>
                      <a:pt x="7283" y="1916"/>
                    </a:cubicBezTo>
                    <a:cubicBezTo>
                      <a:pt x="6670" y="1078"/>
                      <a:pt x="5837" y="338"/>
                      <a:pt x="4806" y="88"/>
                    </a:cubicBezTo>
                    <a:cubicBezTo>
                      <a:pt x="4554" y="28"/>
                      <a:pt x="4298" y="0"/>
                      <a:pt x="40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43"/>
              <p:cNvSpPr/>
              <p:nvPr/>
            </p:nvSpPr>
            <p:spPr>
              <a:xfrm>
                <a:off x="2245300" y="600225"/>
                <a:ext cx="18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1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86" y="348"/>
                      <a:pt x="522" y="732"/>
                      <a:pt x="732" y="1133"/>
                    </a:cubicBezTo>
                    <a:lnTo>
                      <a:pt x="753" y="1134"/>
                    </a:lnTo>
                    <a:cubicBezTo>
                      <a:pt x="687" y="997"/>
                      <a:pt x="617" y="863"/>
                      <a:pt x="540" y="731"/>
                    </a:cubicBezTo>
                    <a:cubicBezTo>
                      <a:pt x="387" y="468"/>
                      <a:pt x="207" y="224"/>
                      <a:pt x="0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3"/>
              <p:cNvSpPr/>
              <p:nvPr/>
            </p:nvSpPr>
            <p:spPr>
              <a:xfrm>
                <a:off x="2357250" y="507400"/>
                <a:ext cx="117450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4698" h="5133" extrusionOk="0">
                    <a:moveTo>
                      <a:pt x="2861" y="0"/>
                    </a:moveTo>
                    <a:cubicBezTo>
                      <a:pt x="2427" y="0"/>
                      <a:pt x="1992" y="97"/>
                      <a:pt x="1600" y="297"/>
                    </a:cubicBezTo>
                    <a:cubicBezTo>
                      <a:pt x="860" y="675"/>
                      <a:pt x="399" y="1415"/>
                      <a:pt x="218" y="2209"/>
                    </a:cubicBezTo>
                    <a:cubicBezTo>
                      <a:pt x="0" y="3164"/>
                      <a:pt x="177" y="4138"/>
                      <a:pt x="410" y="5074"/>
                    </a:cubicBezTo>
                    <a:cubicBezTo>
                      <a:pt x="739" y="5094"/>
                      <a:pt x="1068" y="5113"/>
                      <a:pt x="1396" y="5133"/>
                    </a:cubicBezTo>
                    <a:cubicBezTo>
                      <a:pt x="1200" y="4485"/>
                      <a:pt x="1076" y="3816"/>
                      <a:pt x="1049" y="3139"/>
                    </a:cubicBezTo>
                    <a:cubicBezTo>
                      <a:pt x="1024" y="2547"/>
                      <a:pt x="1084" y="1883"/>
                      <a:pt x="1508" y="1429"/>
                    </a:cubicBezTo>
                    <a:cubicBezTo>
                      <a:pt x="1813" y="1105"/>
                      <a:pt x="2259" y="917"/>
                      <a:pt x="2705" y="917"/>
                    </a:cubicBezTo>
                    <a:cubicBezTo>
                      <a:pt x="2775" y="917"/>
                      <a:pt x="2846" y="922"/>
                      <a:pt x="2916" y="931"/>
                    </a:cubicBezTo>
                    <a:cubicBezTo>
                      <a:pt x="3364" y="994"/>
                      <a:pt x="3730" y="1267"/>
                      <a:pt x="4024" y="1600"/>
                    </a:cubicBezTo>
                    <a:cubicBezTo>
                      <a:pt x="4271" y="1291"/>
                      <a:pt x="4495" y="964"/>
                      <a:pt x="4697" y="623"/>
                    </a:cubicBezTo>
                    <a:cubicBezTo>
                      <a:pt x="4471" y="458"/>
                      <a:pt x="4225" y="321"/>
                      <a:pt x="3966" y="215"/>
                    </a:cubicBezTo>
                    <a:cubicBezTo>
                      <a:pt x="3615" y="73"/>
                      <a:pt x="3238" y="0"/>
                      <a:pt x="28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3"/>
              <p:cNvSpPr/>
              <p:nvPr/>
            </p:nvSpPr>
            <p:spPr>
              <a:xfrm>
                <a:off x="2375225" y="533900"/>
                <a:ext cx="110850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4122" extrusionOk="0">
                    <a:moveTo>
                      <a:pt x="1955" y="0"/>
                    </a:moveTo>
                    <a:cubicBezTo>
                      <a:pt x="1537" y="0"/>
                      <a:pt x="1143" y="179"/>
                      <a:pt x="869" y="511"/>
                    </a:cubicBezTo>
                    <a:cubicBezTo>
                      <a:pt x="0" y="1565"/>
                      <a:pt x="565" y="2903"/>
                      <a:pt x="813" y="4080"/>
                    </a:cubicBezTo>
                    <a:lnTo>
                      <a:pt x="1520" y="4122"/>
                    </a:lnTo>
                    <a:cubicBezTo>
                      <a:pt x="1578" y="4103"/>
                      <a:pt x="1636" y="4087"/>
                      <a:pt x="1696" y="4073"/>
                    </a:cubicBezTo>
                    <a:cubicBezTo>
                      <a:pt x="1762" y="4058"/>
                      <a:pt x="1815" y="3974"/>
                      <a:pt x="1789" y="3909"/>
                    </a:cubicBezTo>
                    <a:cubicBezTo>
                      <a:pt x="1548" y="3290"/>
                      <a:pt x="1381" y="2643"/>
                      <a:pt x="1308" y="1982"/>
                    </a:cubicBezTo>
                    <a:cubicBezTo>
                      <a:pt x="1253" y="1499"/>
                      <a:pt x="1164" y="708"/>
                      <a:pt x="1832" y="639"/>
                    </a:cubicBezTo>
                    <a:cubicBezTo>
                      <a:pt x="1865" y="635"/>
                      <a:pt x="1897" y="634"/>
                      <a:pt x="1929" y="634"/>
                    </a:cubicBezTo>
                    <a:cubicBezTo>
                      <a:pt x="2450" y="634"/>
                      <a:pt x="2799" y="1090"/>
                      <a:pt x="3027" y="1519"/>
                    </a:cubicBezTo>
                    <a:cubicBezTo>
                      <a:pt x="3175" y="1798"/>
                      <a:pt x="3304" y="2089"/>
                      <a:pt x="3440" y="2374"/>
                    </a:cubicBezTo>
                    <a:lnTo>
                      <a:pt x="3662" y="2840"/>
                    </a:lnTo>
                    <a:cubicBezTo>
                      <a:pt x="3720" y="2962"/>
                      <a:pt x="3774" y="3088"/>
                      <a:pt x="3862" y="3193"/>
                    </a:cubicBezTo>
                    <a:cubicBezTo>
                      <a:pt x="3955" y="3303"/>
                      <a:pt x="4089" y="3374"/>
                      <a:pt x="4224" y="3374"/>
                    </a:cubicBezTo>
                    <a:cubicBezTo>
                      <a:pt x="4296" y="3374"/>
                      <a:pt x="4367" y="3354"/>
                      <a:pt x="4433" y="3311"/>
                    </a:cubicBezTo>
                    <a:cubicBezTo>
                      <a:pt x="4407" y="3239"/>
                      <a:pt x="4374" y="3171"/>
                      <a:pt x="4338" y="3105"/>
                    </a:cubicBezTo>
                    <a:cubicBezTo>
                      <a:pt x="4354" y="3057"/>
                      <a:pt x="4347" y="3004"/>
                      <a:pt x="4321" y="2961"/>
                    </a:cubicBezTo>
                    <a:lnTo>
                      <a:pt x="3010" y="891"/>
                    </a:lnTo>
                    <a:cubicBezTo>
                      <a:pt x="3096" y="794"/>
                      <a:pt x="3179" y="695"/>
                      <a:pt x="3261" y="595"/>
                    </a:cubicBezTo>
                    <a:cubicBezTo>
                      <a:pt x="2967" y="305"/>
                      <a:pt x="2607" y="86"/>
                      <a:pt x="2192" y="19"/>
                    </a:cubicBezTo>
                    <a:cubicBezTo>
                      <a:pt x="2113" y="6"/>
                      <a:pt x="2034" y="0"/>
                      <a:pt x="1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43"/>
              <p:cNvSpPr/>
              <p:nvPr/>
            </p:nvSpPr>
            <p:spPr>
              <a:xfrm>
                <a:off x="2327575" y="478150"/>
                <a:ext cx="15367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6235" extrusionOk="0">
                    <a:moveTo>
                      <a:pt x="4207" y="1"/>
                    </a:moveTo>
                    <a:cubicBezTo>
                      <a:pt x="3890" y="1"/>
                      <a:pt x="3573" y="42"/>
                      <a:pt x="3263" y="112"/>
                    </a:cubicBezTo>
                    <a:cubicBezTo>
                      <a:pt x="2749" y="228"/>
                      <a:pt x="2244" y="415"/>
                      <a:pt x="1792" y="688"/>
                    </a:cubicBezTo>
                    <a:cubicBezTo>
                      <a:pt x="1341" y="962"/>
                      <a:pt x="951" y="1324"/>
                      <a:pt x="671" y="1771"/>
                    </a:cubicBezTo>
                    <a:cubicBezTo>
                      <a:pt x="397" y="2205"/>
                      <a:pt x="233" y="2705"/>
                      <a:pt x="155" y="3211"/>
                    </a:cubicBezTo>
                    <a:cubicBezTo>
                      <a:pt x="1" y="4217"/>
                      <a:pt x="186" y="5210"/>
                      <a:pt x="453" y="6179"/>
                    </a:cubicBezTo>
                    <a:cubicBezTo>
                      <a:pt x="776" y="6198"/>
                      <a:pt x="1100" y="6216"/>
                      <a:pt x="1423" y="6235"/>
                    </a:cubicBezTo>
                    <a:cubicBezTo>
                      <a:pt x="1068" y="4661"/>
                      <a:pt x="790" y="2771"/>
                      <a:pt x="2108" y="1631"/>
                    </a:cubicBezTo>
                    <a:cubicBezTo>
                      <a:pt x="2618" y="1191"/>
                      <a:pt x="3291" y="935"/>
                      <a:pt x="3965" y="935"/>
                    </a:cubicBezTo>
                    <a:cubicBezTo>
                      <a:pt x="4020" y="935"/>
                      <a:pt x="4075" y="937"/>
                      <a:pt x="4130" y="940"/>
                    </a:cubicBezTo>
                    <a:cubicBezTo>
                      <a:pt x="4801" y="983"/>
                      <a:pt x="5412" y="1307"/>
                      <a:pt x="5913" y="1745"/>
                    </a:cubicBezTo>
                    <a:cubicBezTo>
                      <a:pt x="5982" y="1626"/>
                      <a:pt x="6048" y="1506"/>
                      <a:pt x="6111" y="1384"/>
                    </a:cubicBezTo>
                    <a:cubicBezTo>
                      <a:pt x="6145" y="1318"/>
                      <a:pt x="6147" y="1211"/>
                      <a:pt x="6082" y="1159"/>
                    </a:cubicBezTo>
                    <a:lnTo>
                      <a:pt x="4775" y="114"/>
                    </a:lnTo>
                    <a:cubicBezTo>
                      <a:pt x="4790" y="95"/>
                      <a:pt x="4805" y="76"/>
                      <a:pt x="4820" y="57"/>
                    </a:cubicBezTo>
                    <a:cubicBezTo>
                      <a:pt x="4617" y="18"/>
                      <a:pt x="4412" y="1"/>
                      <a:pt x="4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43"/>
              <p:cNvSpPr/>
              <p:nvPr/>
            </p:nvSpPr>
            <p:spPr>
              <a:xfrm>
                <a:off x="2408525" y="258200"/>
                <a:ext cx="50925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047" extrusionOk="0">
                    <a:moveTo>
                      <a:pt x="1695" y="1"/>
                    </a:moveTo>
                    <a:cubicBezTo>
                      <a:pt x="1692" y="1"/>
                      <a:pt x="1689" y="1"/>
                      <a:pt x="1686" y="1"/>
                    </a:cubicBezTo>
                    <a:lnTo>
                      <a:pt x="1348" y="6"/>
                    </a:lnTo>
                    <a:cubicBezTo>
                      <a:pt x="770" y="412"/>
                      <a:pt x="401" y="1062"/>
                      <a:pt x="244" y="1751"/>
                    </a:cubicBezTo>
                    <a:cubicBezTo>
                      <a:pt x="0" y="2819"/>
                      <a:pt x="250" y="3913"/>
                      <a:pt x="521" y="4950"/>
                    </a:cubicBezTo>
                    <a:cubicBezTo>
                      <a:pt x="538" y="5016"/>
                      <a:pt x="590" y="5045"/>
                      <a:pt x="642" y="5045"/>
                    </a:cubicBezTo>
                    <a:cubicBezTo>
                      <a:pt x="658" y="5045"/>
                      <a:pt x="675" y="5042"/>
                      <a:pt x="690" y="5037"/>
                    </a:cubicBezTo>
                    <a:cubicBezTo>
                      <a:pt x="705" y="5043"/>
                      <a:pt x="722" y="5046"/>
                      <a:pt x="738" y="5046"/>
                    </a:cubicBezTo>
                    <a:cubicBezTo>
                      <a:pt x="747" y="5046"/>
                      <a:pt x="757" y="5045"/>
                      <a:pt x="766" y="5043"/>
                    </a:cubicBezTo>
                    <a:lnTo>
                      <a:pt x="1357" y="4930"/>
                    </a:lnTo>
                    <a:cubicBezTo>
                      <a:pt x="1426" y="4917"/>
                      <a:pt x="1471" y="4831"/>
                      <a:pt x="1449" y="4766"/>
                    </a:cubicBezTo>
                    <a:cubicBezTo>
                      <a:pt x="1237" y="4091"/>
                      <a:pt x="1104" y="3389"/>
                      <a:pt x="1074" y="2681"/>
                    </a:cubicBezTo>
                    <a:cubicBezTo>
                      <a:pt x="1063" y="2441"/>
                      <a:pt x="1068" y="2189"/>
                      <a:pt x="1104" y="1943"/>
                    </a:cubicBezTo>
                    <a:lnTo>
                      <a:pt x="993" y="1828"/>
                    </a:lnTo>
                    <a:lnTo>
                      <a:pt x="1237" y="1440"/>
                    </a:lnTo>
                    <a:cubicBezTo>
                      <a:pt x="1305" y="1268"/>
                      <a:pt x="1405" y="1110"/>
                      <a:pt x="1531" y="972"/>
                    </a:cubicBezTo>
                    <a:lnTo>
                      <a:pt x="1950" y="306"/>
                    </a:lnTo>
                    <a:cubicBezTo>
                      <a:pt x="2036" y="170"/>
                      <a:pt x="1919" y="42"/>
                      <a:pt x="1795" y="33"/>
                    </a:cubicBezTo>
                    <a:cubicBezTo>
                      <a:pt x="1766" y="12"/>
                      <a:pt x="1731" y="1"/>
                      <a:pt x="16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43"/>
              <p:cNvSpPr/>
              <p:nvPr/>
            </p:nvSpPr>
            <p:spPr>
              <a:xfrm>
                <a:off x="2433975" y="308925"/>
                <a:ext cx="324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2821" extrusionOk="0">
                    <a:moveTo>
                      <a:pt x="169" y="0"/>
                    </a:moveTo>
                    <a:lnTo>
                      <a:pt x="169" y="0"/>
                    </a:lnTo>
                    <a:cubicBezTo>
                      <a:pt x="1" y="908"/>
                      <a:pt x="404" y="1914"/>
                      <a:pt x="571" y="2811"/>
                    </a:cubicBezTo>
                    <a:cubicBezTo>
                      <a:pt x="571" y="2814"/>
                      <a:pt x="572" y="2818"/>
                      <a:pt x="573" y="2821"/>
                    </a:cubicBezTo>
                    <a:lnTo>
                      <a:pt x="1298" y="1848"/>
                    </a:lnTo>
                    <a:cubicBezTo>
                      <a:pt x="1211" y="1555"/>
                      <a:pt x="1140" y="1257"/>
                      <a:pt x="1089" y="956"/>
                    </a:cubicBez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43"/>
              <p:cNvSpPr/>
              <p:nvPr/>
            </p:nvSpPr>
            <p:spPr>
              <a:xfrm>
                <a:off x="2378275" y="258500"/>
                <a:ext cx="53650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5562" extrusionOk="0">
                    <a:moveTo>
                      <a:pt x="2146" y="0"/>
                    </a:moveTo>
                    <a:lnTo>
                      <a:pt x="790" y="22"/>
                    </a:lnTo>
                    <a:cubicBezTo>
                      <a:pt x="766" y="57"/>
                      <a:pt x="741" y="93"/>
                      <a:pt x="718" y="130"/>
                    </a:cubicBezTo>
                    <a:cubicBezTo>
                      <a:pt x="446" y="565"/>
                      <a:pt x="280" y="1065"/>
                      <a:pt x="202" y="1571"/>
                    </a:cubicBezTo>
                    <a:cubicBezTo>
                      <a:pt x="0" y="2897"/>
                      <a:pt x="386" y="4200"/>
                      <a:pt x="771" y="5457"/>
                    </a:cubicBezTo>
                    <a:cubicBezTo>
                      <a:pt x="791" y="5522"/>
                      <a:pt x="844" y="5550"/>
                      <a:pt x="898" y="5550"/>
                    </a:cubicBezTo>
                    <a:cubicBezTo>
                      <a:pt x="908" y="5550"/>
                      <a:pt x="918" y="5549"/>
                      <a:pt x="927" y="5547"/>
                    </a:cubicBezTo>
                    <a:cubicBezTo>
                      <a:pt x="945" y="5557"/>
                      <a:pt x="966" y="5562"/>
                      <a:pt x="986" y="5562"/>
                    </a:cubicBezTo>
                    <a:cubicBezTo>
                      <a:pt x="999" y="5562"/>
                      <a:pt x="1012" y="5560"/>
                      <a:pt x="1024" y="5555"/>
                    </a:cubicBezTo>
                    <a:lnTo>
                      <a:pt x="1529" y="5402"/>
                    </a:lnTo>
                    <a:cubicBezTo>
                      <a:pt x="1599" y="5381"/>
                      <a:pt x="1641" y="5309"/>
                      <a:pt x="1623" y="5238"/>
                    </a:cubicBezTo>
                    <a:cubicBezTo>
                      <a:pt x="1228" y="3573"/>
                      <a:pt x="654" y="1303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43"/>
              <p:cNvSpPr/>
              <p:nvPr/>
            </p:nvSpPr>
            <p:spPr>
              <a:xfrm>
                <a:off x="1458275" y="271925"/>
                <a:ext cx="162975" cy="132300"/>
              </a:xfrm>
              <a:custGeom>
                <a:avLst/>
                <a:gdLst/>
                <a:ahLst/>
                <a:cxnLst/>
                <a:rect l="l" t="t" r="r" b="b"/>
                <a:pathLst>
                  <a:path w="6519" h="5292" extrusionOk="0">
                    <a:moveTo>
                      <a:pt x="3984" y="0"/>
                    </a:moveTo>
                    <a:lnTo>
                      <a:pt x="2728" y="19"/>
                    </a:lnTo>
                    <a:lnTo>
                      <a:pt x="1729" y="34"/>
                    </a:lnTo>
                    <a:cubicBezTo>
                      <a:pt x="1694" y="50"/>
                      <a:pt x="1660" y="67"/>
                      <a:pt x="1625" y="84"/>
                    </a:cubicBezTo>
                    <a:cubicBezTo>
                      <a:pt x="885" y="462"/>
                      <a:pt x="424" y="1203"/>
                      <a:pt x="243" y="1997"/>
                    </a:cubicBezTo>
                    <a:cubicBezTo>
                      <a:pt x="0" y="3065"/>
                      <a:pt x="249" y="4158"/>
                      <a:pt x="521" y="5196"/>
                    </a:cubicBezTo>
                    <a:cubicBezTo>
                      <a:pt x="538" y="5262"/>
                      <a:pt x="589" y="5291"/>
                      <a:pt x="642" y="5291"/>
                    </a:cubicBezTo>
                    <a:cubicBezTo>
                      <a:pt x="658" y="5291"/>
                      <a:pt x="674" y="5288"/>
                      <a:pt x="689" y="5283"/>
                    </a:cubicBezTo>
                    <a:cubicBezTo>
                      <a:pt x="704" y="5289"/>
                      <a:pt x="721" y="5291"/>
                      <a:pt x="737" y="5291"/>
                    </a:cubicBezTo>
                    <a:cubicBezTo>
                      <a:pt x="746" y="5291"/>
                      <a:pt x="755" y="5290"/>
                      <a:pt x="764" y="5289"/>
                    </a:cubicBezTo>
                    <a:lnTo>
                      <a:pt x="1356" y="5176"/>
                    </a:lnTo>
                    <a:cubicBezTo>
                      <a:pt x="1426" y="5162"/>
                      <a:pt x="1469" y="5076"/>
                      <a:pt x="1449" y="5011"/>
                    </a:cubicBezTo>
                    <a:cubicBezTo>
                      <a:pt x="1236" y="4336"/>
                      <a:pt x="1103" y="3634"/>
                      <a:pt x="1073" y="2926"/>
                    </a:cubicBezTo>
                    <a:cubicBezTo>
                      <a:pt x="1048" y="2335"/>
                      <a:pt x="1108" y="1670"/>
                      <a:pt x="1532" y="1217"/>
                    </a:cubicBezTo>
                    <a:cubicBezTo>
                      <a:pt x="1835" y="892"/>
                      <a:pt x="2282" y="704"/>
                      <a:pt x="2726" y="704"/>
                    </a:cubicBezTo>
                    <a:cubicBezTo>
                      <a:pt x="2797" y="704"/>
                      <a:pt x="2868" y="709"/>
                      <a:pt x="2939" y="719"/>
                    </a:cubicBezTo>
                    <a:cubicBezTo>
                      <a:pt x="3530" y="801"/>
                      <a:pt x="3975" y="1246"/>
                      <a:pt x="4304" y="1713"/>
                    </a:cubicBezTo>
                    <a:cubicBezTo>
                      <a:pt x="4746" y="2339"/>
                      <a:pt x="5101" y="3039"/>
                      <a:pt x="5391" y="3748"/>
                    </a:cubicBezTo>
                    <a:cubicBezTo>
                      <a:pt x="5416" y="3809"/>
                      <a:pt x="5461" y="3845"/>
                      <a:pt x="5522" y="3845"/>
                    </a:cubicBezTo>
                    <a:cubicBezTo>
                      <a:pt x="5533" y="3845"/>
                      <a:pt x="5544" y="3844"/>
                      <a:pt x="5555" y="3842"/>
                    </a:cubicBezTo>
                    <a:lnTo>
                      <a:pt x="6256" y="3704"/>
                    </a:lnTo>
                    <a:cubicBezTo>
                      <a:pt x="6295" y="3699"/>
                      <a:pt x="6328" y="3673"/>
                      <a:pt x="6344" y="3636"/>
                    </a:cubicBezTo>
                    <a:cubicBezTo>
                      <a:pt x="6418" y="3593"/>
                      <a:pt x="6467" y="3508"/>
                      <a:pt x="6484" y="3416"/>
                    </a:cubicBezTo>
                    <a:cubicBezTo>
                      <a:pt x="6518" y="3234"/>
                      <a:pt x="6447" y="3073"/>
                      <a:pt x="6384" y="2906"/>
                    </a:cubicBezTo>
                    <a:cubicBezTo>
                      <a:pt x="6326" y="2751"/>
                      <a:pt x="6264" y="2596"/>
                      <a:pt x="6201" y="2442"/>
                    </a:cubicBezTo>
                    <a:cubicBezTo>
                      <a:pt x="5943" y="1895"/>
                      <a:pt x="5649" y="1363"/>
                      <a:pt x="5266" y="897"/>
                    </a:cubicBezTo>
                    <a:cubicBezTo>
                      <a:pt x="4911" y="513"/>
                      <a:pt x="4480" y="201"/>
                      <a:pt x="3990" y="2"/>
                    </a:cubicBezTo>
                    <a:lnTo>
                      <a:pt x="3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43"/>
              <p:cNvSpPr/>
              <p:nvPr/>
            </p:nvSpPr>
            <p:spPr>
              <a:xfrm>
                <a:off x="1475875" y="293125"/>
                <a:ext cx="1187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4335" extrusionOk="0">
                    <a:moveTo>
                      <a:pt x="1993" y="0"/>
                    </a:moveTo>
                    <a:cubicBezTo>
                      <a:pt x="1576" y="0"/>
                      <a:pt x="1181" y="179"/>
                      <a:pt x="909" y="511"/>
                    </a:cubicBezTo>
                    <a:cubicBezTo>
                      <a:pt x="1" y="1613"/>
                      <a:pt x="657" y="3024"/>
                      <a:pt x="884" y="4237"/>
                    </a:cubicBezTo>
                    <a:cubicBezTo>
                      <a:pt x="897" y="4305"/>
                      <a:pt x="945" y="4334"/>
                      <a:pt x="997" y="4334"/>
                    </a:cubicBezTo>
                    <a:cubicBezTo>
                      <a:pt x="1021" y="4334"/>
                      <a:pt x="1046" y="4328"/>
                      <a:pt x="1068" y="4316"/>
                    </a:cubicBezTo>
                    <a:cubicBezTo>
                      <a:pt x="1081" y="4320"/>
                      <a:pt x="1093" y="4322"/>
                      <a:pt x="1106" y="4322"/>
                    </a:cubicBezTo>
                    <a:cubicBezTo>
                      <a:pt x="1129" y="4322"/>
                      <a:pt x="1152" y="4315"/>
                      <a:pt x="1172" y="4301"/>
                    </a:cubicBezTo>
                    <a:cubicBezTo>
                      <a:pt x="1347" y="4195"/>
                      <a:pt x="1537" y="4118"/>
                      <a:pt x="1736" y="4073"/>
                    </a:cubicBezTo>
                    <a:cubicBezTo>
                      <a:pt x="1801" y="4058"/>
                      <a:pt x="1854" y="3974"/>
                      <a:pt x="1828" y="3909"/>
                    </a:cubicBezTo>
                    <a:cubicBezTo>
                      <a:pt x="1587" y="3290"/>
                      <a:pt x="1420" y="2642"/>
                      <a:pt x="1346" y="1981"/>
                    </a:cubicBezTo>
                    <a:cubicBezTo>
                      <a:pt x="1292" y="1499"/>
                      <a:pt x="1202" y="708"/>
                      <a:pt x="1870" y="638"/>
                    </a:cubicBezTo>
                    <a:cubicBezTo>
                      <a:pt x="1902" y="634"/>
                      <a:pt x="1934" y="633"/>
                      <a:pt x="1965" y="633"/>
                    </a:cubicBezTo>
                    <a:cubicBezTo>
                      <a:pt x="2488" y="633"/>
                      <a:pt x="2838" y="1090"/>
                      <a:pt x="3066" y="1519"/>
                    </a:cubicBezTo>
                    <a:cubicBezTo>
                      <a:pt x="3214" y="1798"/>
                      <a:pt x="3343" y="2088"/>
                      <a:pt x="3480" y="2374"/>
                    </a:cubicBezTo>
                    <a:lnTo>
                      <a:pt x="3701" y="2839"/>
                    </a:lnTo>
                    <a:cubicBezTo>
                      <a:pt x="3759" y="2962"/>
                      <a:pt x="3813" y="3088"/>
                      <a:pt x="3902" y="3192"/>
                    </a:cubicBezTo>
                    <a:cubicBezTo>
                      <a:pt x="3994" y="3303"/>
                      <a:pt x="4128" y="3374"/>
                      <a:pt x="4263" y="3374"/>
                    </a:cubicBezTo>
                    <a:cubicBezTo>
                      <a:pt x="4343" y="3374"/>
                      <a:pt x="4422" y="3350"/>
                      <a:pt x="4494" y="3296"/>
                    </a:cubicBezTo>
                    <a:cubicBezTo>
                      <a:pt x="4749" y="3103"/>
                      <a:pt x="4534" y="2787"/>
                      <a:pt x="4434" y="2569"/>
                    </a:cubicBezTo>
                    <a:cubicBezTo>
                      <a:pt x="4180" y="2007"/>
                      <a:pt x="3949" y="1414"/>
                      <a:pt x="3577" y="916"/>
                    </a:cubicBezTo>
                    <a:cubicBezTo>
                      <a:pt x="3249" y="474"/>
                      <a:pt x="2789" y="110"/>
                      <a:pt x="2231" y="20"/>
                    </a:cubicBezTo>
                    <a:cubicBezTo>
                      <a:pt x="2151" y="7"/>
                      <a:pt x="2072" y="0"/>
                      <a:pt x="19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43"/>
              <p:cNvSpPr/>
              <p:nvPr/>
            </p:nvSpPr>
            <p:spPr>
              <a:xfrm>
                <a:off x="1428000" y="272975"/>
                <a:ext cx="60700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5777" extrusionOk="0">
                    <a:moveTo>
                      <a:pt x="2427" y="1"/>
                    </a:moveTo>
                    <a:lnTo>
                      <a:pt x="952" y="23"/>
                    </a:lnTo>
                    <a:cubicBezTo>
                      <a:pt x="868" y="125"/>
                      <a:pt x="790" y="233"/>
                      <a:pt x="719" y="345"/>
                    </a:cubicBezTo>
                    <a:cubicBezTo>
                      <a:pt x="447" y="780"/>
                      <a:pt x="280" y="1280"/>
                      <a:pt x="203" y="1786"/>
                    </a:cubicBezTo>
                    <a:cubicBezTo>
                      <a:pt x="0" y="3112"/>
                      <a:pt x="386" y="4416"/>
                      <a:pt x="771" y="5672"/>
                    </a:cubicBezTo>
                    <a:cubicBezTo>
                      <a:pt x="791" y="5737"/>
                      <a:pt x="844" y="5765"/>
                      <a:pt x="897" y="5765"/>
                    </a:cubicBezTo>
                    <a:cubicBezTo>
                      <a:pt x="907" y="5765"/>
                      <a:pt x="917" y="5764"/>
                      <a:pt x="927" y="5762"/>
                    </a:cubicBezTo>
                    <a:cubicBezTo>
                      <a:pt x="945" y="5772"/>
                      <a:pt x="966" y="5777"/>
                      <a:pt x="986" y="5777"/>
                    </a:cubicBezTo>
                    <a:cubicBezTo>
                      <a:pt x="999" y="5777"/>
                      <a:pt x="1013" y="5775"/>
                      <a:pt x="1025" y="5771"/>
                    </a:cubicBezTo>
                    <a:lnTo>
                      <a:pt x="1530" y="5618"/>
                    </a:lnTo>
                    <a:cubicBezTo>
                      <a:pt x="1600" y="5597"/>
                      <a:pt x="1641" y="5524"/>
                      <a:pt x="1622" y="5454"/>
                    </a:cubicBezTo>
                    <a:cubicBezTo>
                      <a:pt x="1227" y="3785"/>
                      <a:pt x="653" y="1507"/>
                      <a:pt x="2156" y="207"/>
                    </a:cubicBezTo>
                    <a:cubicBezTo>
                      <a:pt x="2242" y="133"/>
                      <a:pt x="2333" y="64"/>
                      <a:pt x="2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43"/>
              <p:cNvSpPr/>
              <p:nvPr/>
            </p:nvSpPr>
            <p:spPr>
              <a:xfrm>
                <a:off x="1564775" y="271200"/>
                <a:ext cx="83150" cy="8747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499" extrusionOk="0">
                    <a:moveTo>
                      <a:pt x="1562" y="1"/>
                    </a:moveTo>
                    <a:lnTo>
                      <a:pt x="0" y="24"/>
                    </a:lnTo>
                    <a:cubicBezTo>
                      <a:pt x="305" y="215"/>
                      <a:pt x="583" y="455"/>
                      <a:pt x="824" y="716"/>
                    </a:cubicBezTo>
                    <a:cubicBezTo>
                      <a:pt x="887" y="784"/>
                      <a:pt x="947" y="854"/>
                      <a:pt x="1006" y="926"/>
                    </a:cubicBezTo>
                    <a:cubicBezTo>
                      <a:pt x="1212" y="1149"/>
                      <a:pt x="1393" y="1394"/>
                      <a:pt x="1546" y="1657"/>
                    </a:cubicBezTo>
                    <a:cubicBezTo>
                      <a:pt x="1698" y="1918"/>
                      <a:pt x="1826" y="2192"/>
                      <a:pt x="1941" y="2470"/>
                    </a:cubicBezTo>
                    <a:cubicBezTo>
                      <a:pt x="2092" y="2789"/>
                      <a:pt x="2231" y="3113"/>
                      <a:pt x="2367" y="3433"/>
                    </a:cubicBezTo>
                    <a:cubicBezTo>
                      <a:pt x="2385" y="3474"/>
                      <a:pt x="2438" y="3499"/>
                      <a:pt x="2485" y="3499"/>
                    </a:cubicBezTo>
                    <a:cubicBezTo>
                      <a:pt x="2497" y="3499"/>
                      <a:pt x="2508" y="3497"/>
                      <a:pt x="2518" y="3494"/>
                    </a:cubicBezTo>
                    <a:lnTo>
                      <a:pt x="2949" y="3353"/>
                    </a:lnTo>
                    <a:cubicBezTo>
                      <a:pt x="2968" y="3347"/>
                      <a:pt x="2985" y="3337"/>
                      <a:pt x="3000" y="3323"/>
                    </a:cubicBezTo>
                    <a:cubicBezTo>
                      <a:pt x="3238" y="3277"/>
                      <a:pt x="3326" y="3015"/>
                      <a:pt x="3275" y="2801"/>
                    </a:cubicBezTo>
                    <a:cubicBezTo>
                      <a:pt x="3247" y="2680"/>
                      <a:pt x="3182" y="2567"/>
                      <a:pt x="3126" y="2458"/>
                    </a:cubicBezTo>
                    <a:cubicBezTo>
                      <a:pt x="3057" y="2323"/>
                      <a:pt x="2988" y="2189"/>
                      <a:pt x="2918" y="2054"/>
                    </a:cubicBezTo>
                    <a:cubicBezTo>
                      <a:pt x="2650" y="1539"/>
                      <a:pt x="2366" y="1031"/>
                      <a:pt x="2023" y="562"/>
                    </a:cubicBezTo>
                    <a:cubicBezTo>
                      <a:pt x="1880" y="366"/>
                      <a:pt x="1726" y="178"/>
                      <a:pt x="1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43"/>
              <p:cNvSpPr/>
              <p:nvPr/>
            </p:nvSpPr>
            <p:spPr>
              <a:xfrm>
                <a:off x="1589900" y="294325"/>
                <a:ext cx="234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547" extrusionOk="0">
                    <a:moveTo>
                      <a:pt x="1" y="1"/>
                    </a:moveTo>
                    <a:cubicBezTo>
                      <a:pt x="384" y="467"/>
                      <a:pt x="678" y="998"/>
                      <a:pt x="936" y="1546"/>
                    </a:cubicBezTo>
                    <a:cubicBezTo>
                      <a:pt x="821" y="1267"/>
                      <a:pt x="693" y="993"/>
                      <a:pt x="541" y="732"/>
                    </a:cubicBezTo>
                    <a:cubicBezTo>
                      <a:pt x="388" y="469"/>
                      <a:pt x="207" y="224"/>
                      <a:pt x="1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43"/>
              <p:cNvSpPr/>
              <p:nvPr/>
            </p:nvSpPr>
            <p:spPr>
              <a:xfrm>
                <a:off x="1256375" y="282750"/>
                <a:ext cx="8707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4049" extrusionOk="0">
                    <a:moveTo>
                      <a:pt x="75" y="0"/>
                    </a:moveTo>
                    <a:cubicBezTo>
                      <a:pt x="19" y="67"/>
                      <a:pt x="0" y="169"/>
                      <a:pt x="68" y="254"/>
                    </a:cubicBezTo>
                    <a:cubicBezTo>
                      <a:pt x="473" y="759"/>
                      <a:pt x="900" y="1244"/>
                      <a:pt x="1348" y="1710"/>
                    </a:cubicBezTo>
                    <a:cubicBezTo>
                      <a:pt x="1305" y="1755"/>
                      <a:pt x="1262" y="1802"/>
                      <a:pt x="1220" y="1849"/>
                    </a:cubicBezTo>
                    <a:cubicBezTo>
                      <a:pt x="1237" y="1871"/>
                      <a:pt x="1253" y="1894"/>
                      <a:pt x="1269" y="1917"/>
                    </a:cubicBezTo>
                    <a:cubicBezTo>
                      <a:pt x="1711" y="2543"/>
                      <a:pt x="2066" y="3244"/>
                      <a:pt x="2355" y="3952"/>
                    </a:cubicBezTo>
                    <a:cubicBezTo>
                      <a:pt x="2380" y="4012"/>
                      <a:pt x="2425" y="4049"/>
                      <a:pt x="2486" y="4049"/>
                    </a:cubicBezTo>
                    <a:cubicBezTo>
                      <a:pt x="2497" y="4049"/>
                      <a:pt x="2508" y="4048"/>
                      <a:pt x="2520" y="4045"/>
                    </a:cubicBezTo>
                    <a:lnTo>
                      <a:pt x="3219" y="3908"/>
                    </a:lnTo>
                    <a:cubicBezTo>
                      <a:pt x="3259" y="3902"/>
                      <a:pt x="3292" y="3876"/>
                      <a:pt x="3308" y="3839"/>
                    </a:cubicBezTo>
                    <a:cubicBezTo>
                      <a:pt x="3382" y="3797"/>
                      <a:pt x="3431" y="3712"/>
                      <a:pt x="3448" y="3620"/>
                    </a:cubicBezTo>
                    <a:cubicBezTo>
                      <a:pt x="3482" y="3438"/>
                      <a:pt x="3412" y="3277"/>
                      <a:pt x="3348" y="3109"/>
                    </a:cubicBezTo>
                    <a:cubicBezTo>
                      <a:pt x="3290" y="2955"/>
                      <a:pt x="3229" y="2799"/>
                      <a:pt x="3165" y="2646"/>
                    </a:cubicBezTo>
                    <a:cubicBezTo>
                      <a:pt x="2907" y="2099"/>
                      <a:pt x="2613" y="1567"/>
                      <a:pt x="2230" y="1100"/>
                    </a:cubicBezTo>
                    <a:cubicBezTo>
                      <a:pt x="1875" y="717"/>
                      <a:pt x="1445" y="405"/>
                      <a:pt x="954" y="206"/>
                    </a:cubicBezTo>
                    <a:cubicBezTo>
                      <a:pt x="673" y="93"/>
                      <a:pt x="377" y="23"/>
                      <a:pt x="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43"/>
              <p:cNvSpPr/>
              <p:nvPr/>
            </p:nvSpPr>
            <p:spPr>
              <a:xfrm>
                <a:off x="1273500" y="329925"/>
                <a:ext cx="433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540" extrusionOk="0">
                    <a:moveTo>
                      <a:pt x="500" y="0"/>
                    </a:moveTo>
                    <a:cubicBezTo>
                      <a:pt x="327" y="194"/>
                      <a:pt x="160" y="391"/>
                      <a:pt x="1" y="596"/>
                    </a:cubicBezTo>
                    <a:cubicBezTo>
                      <a:pt x="18" y="624"/>
                      <a:pt x="34" y="654"/>
                      <a:pt x="49" y="683"/>
                    </a:cubicBezTo>
                    <a:cubicBezTo>
                      <a:pt x="197" y="963"/>
                      <a:pt x="326" y="1254"/>
                      <a:pt x="462" y="1539"/>
                    </a:cubicBezTo>
                    <a:lnTo>
                      <a:pt x="685" y="2004"/>
                    </a:lnTo>
                    <a:cubicBezTo>
                      <a:pt x="742" y="2127"/>
                      <a:pt x="797" y="2253"/>
                      <a:pt x="884" y="2358"/>
                    </a:cubicBezTo>
                    <a:cubicBezTo>
                      <a:pt x="977" y="2469"/>
                      <a:pt x="1111" y="2539"/>
                      <a:pt x="1246" y="2539"/>
                    </a:cubicBezTo>
                    <a:cubicBezTo>
                      <a:pt x="1325" y="2539"/>
                      <a:pt x="1405" y="2515"/>
                      <a:pt x="1478" y="2460"/>
                    </a:cubicBezTo>
                    <a:cubicBezTo>
                      <a:pt x="1732" y="2268"/>
                      <a:pt x="1517" y="1953"/>
                      <a:pt x="1418" y="1734"/>
                    </a:cubicBezTo>
                    <a:cubicBezTo>
                      <a:pt x="1163" y="1172"/>
                      <a:pt x="932" y="579"/>
                      <a:pt x="561" y="80"/>
                    </a:cubicBezTo>
                    <a:cubicBezTo>
                      <a:pt x="541" y="53"/>
                      <a:pt x="521" y="27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43"/>
              <p:cNvSpPr/>
              <p:nvPr/>
            </p:nvSpPr>
            <p:spPr>
              <a:xfrm>
                <a:off x="1263075" y="275650"/>
                <a:ext cx="1070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4282" h="3959" extrusionOk="0">
                    <a:moveTo>
                      <a:pt x="2037" y="0"/>
                    </a:moveTo>
                    <a:lnTo>
                      <a:pt x="135" y="30"/>
                    </a:lnTo>
                    <a:cubicBezTo>
                      <a:pt x="134" y="30"/>
                      <a:pt x="133" y="30"/>
                      <a:pt x="132" y="30"/>
                    </a:cubicBezTo>
                    <a:cubicBezTo>
                      <a:pt x="81" y="30"/>
                      <a:pt x="33" y="52"/>
                      <a:pt x="0" y="92"/>
                    </a:cubicBezTo>
                    <a:cubicBezTo>
                      <a:pt x="692" y="233"/>
                      <a:pt x="1306" y="661"/>
                      <a:pt x="1780" y="1175"/>
                    </a:cubicBezTo>
                    <a:cubicBezTo>
                      <a:pt x="1843" y="1243"/>
                      <a:pt x="1903" y="1313"/>
                      <a:pt x="1962" y="1384"/>
                    </a:cubicBezTo>
                    <a:cubicBezTo>
                      <a:pt x="2168" y="1608"/>
                      <a:pt x="2349" y="1853"/>
                      <a:pt x="2502" y="2116"/>
                    </a:cubicBezTo>
                    <a:cubicBezTo>
                      <a:pt x="2654" y="2376"/>
                      <a:pt x="2781" y="2651"/>
                      <a:pt x="2897" y="2930"/>
                    </a:cubicBezTo>
                    <a:cubicBezTo>
                      <a:pt x="3048" y="3248"/>
                      <a:pt x="3186" y="3572"/>
                      <a:pt x="3323" y="3891"/>
                    </a:cubicBezTo>
                    <a:cubicBezTo>
                      <a:pt x="3340" y="3933"/>
                      <a:pt x="3393" y="3958"/>
                      <a:pt x="3440" y="3958"/>
                    </a:cubicBezTo>
                    <a:cubicBezTo>
                      <a:pt x="3452" y="3958"/>
                      <a:pt x="3463" y="3957"/>
                      <a:pt x="3474" y="3953"/>
                    </a:cubicBezTo>
                    <a:lnTo>
                      <a:pt x="3905" y="3813"/>
                    </a:lnTo>
                    <a:cubicBezTo>
                      <a:pt x="3924" y="3806"/>
                      <a:pt x="3941" y="3797"/>
                      <a:pt x="3956" y="3783"/>
                    </a:cubicBezTo>
                    <a:cubicBezTo>
                      <a:pt x="4194" y="3736"/>
                      <a:pt x="4282" y="3474"/>
                      <a:pt x="4230" y="3260"/>
                    </a:cubicBezTo>
                    <a:cubicBezTo>
                      <a:pt x="4203" y="3139"/>
                      <a:pt x="4138" y="3027"/>
                      <a:pt x="4082" y="2918"/>
                    </a:cubicBezTo>
                    <a:cubicBezTo>
                      <a:pt x="4013" y="2782"/>
                      <a:pt x="3943" y="2647"/>
                      <a:pt x="3874" y="2514"/>
                    </a:cubicBezTo>
                    <a:cubicBezTo>
                      <a:pt x="3605" y="1999"/>
                      <a:pt x="3321" y="1490"/>
                      <a:pt x="2979" y="1022"/>
                    </a:cubicBezTo>
                    <a:cubicBezTo>
                      <a:pt x="2708" y="651"/>
                      <a:pt x="2393" y="299"/>
                      <a:pt x="2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43"/>
              <p:cNvSpPr/>
              <p:nvPr/>
            </p:nvSpPr>
            <p:spPr>
              <a:xfrm>
                <a:off x="1312100" y="310250"/>
                <a:ext cx="234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54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4" y="467"/>
                      <a:pt x="679" y="999"/>
                      <a:pt x="936" y="1546"/>
                    </a:cubicBezTo>
                    <a:cubicBezTo>
                      <a:pt x="820" y="1268"/>
                      <a:pt x="693" y="993"/>
                      <a:pt x="541" y="732"/>
                    </a:cubicBezTo>
                    <a:cubicBezTo>
                      <a:pt x="388" y="469"/>
                      <a:pt x="207" y="224"/>
                      <a:pt x="1" y="0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25" name="Google Shape;2825;p43"/>
          <p:cNvGrpSpPr/>
          <p:nvPr/>
        </p:nvGrpSpPr>
        <p:grpSpPr>
          <a:xfrm rot="-1508573">
            <a:off x="7564623" y="4346693"/>
            <a:ext cx="1285794" cy="434798"/>
            <a:chOff x="4468238" y="3112263"/>
            <a:chExt cx="1285725" cy="434775"/>
          </a:xfrm>
        </p:grpSpPr>
        <p:sp>
          <p:nvSpPr>
            <p:cNvPr id="2826" name="Google Shape;2826;p43"/>
            <p:cNvSpPr/>
            <p:nvPr/>
          </p:nvSpPr>
          <p:spPr>
            <a:xfrm>
              <a:off x="4468238" y="3112263"/>
              <a:ext cx="1285725" cy="434775"/>
            </a:xfrm>
            <a:custGeom>
              <a:avLst/>
              <a:gdLst/>
              <a:ahLst/>
              <a:cxnLst/>
              <a:rect l="l" t="t" r="r" b="b"/>
              <a:pathLst>
                <a:path w="51429" h="17391" extrusionOk="0">
                  <a:moveTo>
                    <a:pt x="49106" y="1"/>
                  </a:moveTo>
                  <a:cubicBezTo>
                    <a:pt x="49102" y="1"/>
                    <a:pt x="49099" y="1"/>
                    <a:pt x="49096" y="1"/>
                  </a:cubicBezTo>
                  <a:cubicBezTo>
                    <a:pt x="45871" y="57"/>
                    <a:pt x="42646" y="110"/>
                    <a:pt x="39420" y="159"/>
                  </a:cubicBezTo>
                  <a:lnTo>
                    <a:pt x="38241" y="176"/>
                  </a:lnTo>
                  <a:lnTo>
                    <a:pt x="37847" y="183"/>
                  </a:lnTo>
                  <a:cubicBezTo>
                    <a:pt x="36989" y="195"/>
                    <a:pt x="36132" y="208"/>
                    <a:pt x="35274" y="220"/>
                  </a:cubicBezTo>
                  <a:cubicBezTo>
                    <a:pt x="33594" y="244"/>
                    <a:pt x="31914" y="267"/>
                    <a:pt x="30235" y="289"/>
                  </a:cubicBezTo>
                  <a:cubicBezTo>
                    <a:pt x="28214" y="316"/>
                    <a:pt x="26193" y="341"/>
                    <a:pt x="24173" y="364"/>
                  </a:cubicBezTo>
                  <a:lnTo>
                    <a:pt x="22898" y="379"/>
                  </a:lnTo>
                  <a:cubicBezTo>
                    <a:pt x="20315" y="408"/>
                    <a:pt x="17734" y="436"/>
                    <a:pt x="15152" y="460"/>
                  </a:cubicBezTo>
                  <a:cubicBezTo>
                    <a:pt x="13924" y="472"/>
                    <a:pt x="12696" y="482"/>
                    <a:pt x="11469" y="494"/>
                  </a:cubicBezTo>
                  <a:lnTo>
                    <a:pt x="11299" y="495"/>
                  </a:lnTo>
                  <a:cubicBezTo>
                    <a:pt x="7846" y="525"/>
                    <a:pt x="4393" y="552"/>
                    <a:pt x="940" y="573"/>
                  </a:cubicBezTo>
                  <a:cubicBezTo>
                    <a:pt x="917" y="561"/>
                    <a:pt x="894" y="556"/>
                    <a:pt x="870" y="556"/>
                  </a:cubicBezTo>
                  <a:cubicBezTo>
                    <a:pt x="732" y="556"/>
                    <a:pt x="607" y="741"/>
                    <a:pt x="732" y="876"/>
                  </a:cubicBezTo>
                  <a:cubicBezTo>
                    <a:pt x="1334" y="1522"/>
                    <a:pt x="1813" y="2274"/>
                    <a:pt x="2141" y="3095"/>
                  </a:cubicBezTo>
                  <a:cubicBezTo>
                    <a:pt x="1425" y="3556"/>
                    <a:pt x="742" y="4067"/>
                    <a:pt x="100" y="4627"/>
                  </a:cubicBezTo>
                  <a:cubicBezTo>
                    <a:pt x="0" y="4714"/>
                    <a:pt x="50" y="4851"/>
                    <a:pt x="137" y="4918"/>
                  </a:cubicBezTo>
                  <a:cubicBezTo>
                    <a:pt x="910" y="5510"/>
                    <a:pt x="1628" y="6170"/>
                    <a:pt x="2283" y="6891"/>
                  </a:cubicBezTo>
                  <a:lnTo>
                    <a:pt x="520" y="8924"/>
                  </a:lnTo>
                  <a:cubicBezTo>
                    <a:pt x="442" y="9013"/>
                    <a:pt x="449" y="9150"/>
                    <a:pt x="557" y="9214"/>
                  </a:cubicBezTo>
                  <a:cubicBezTo>
                    <a:pt x="1243" y="9618"/>
                    <a:pt x="1880" y="10102"/>
                    <a:pt x="2453" y="10654"/>
                  </a:cubicBezTo>
                  <a:cubicBezTo>
                    <a:pt x="1961" y="11521"/>
                    <a:pt x="1358" y="12322"/>
                    <a:pt x="663" y="13035"/>
                  </a:cubicBezTo>
                  <a:cubicBezTo>
                    <a:pt x="654" y="13044"/>
                    <a:pt x="648" y="13053"/>
                    <a:pt x="641" y="13062"/>
                  </a:cubicBezTo>
                  <a:cubicBezTo>
                    <a:pt x="597" y="13131"/>
                    <a:pt x="598" y="13234"/>
                    <a:pt x="655" y="13295"/>
                  </a:cubicBezTo>
                  <a:cubicBezTo>
                    <a:pt x="668" y="13309"/>
                    <a:pt x="683" y="13319"/>
                    <a:pt x="700" y="13328"/>
                  </a:cubicBezTo>
                  <a:cubicBezTo>
                    <a:pt x="1056" y="13494"/>
                    <a:pt x="1401" y="13683"/>
                    <a:pt x="1733" y="13893"/>
                  </a:cubicBezTo>
                  <a:cubicBezTo>
                    <a:pt x="2007" y="14067"/>
                    <a:pt x="2271" y="14256"/>
                    <a:pt x="2524" y="14459"/>
                  </a:cubicBezTo>
                  <a:cubicBezTo>
                    <a:pt x="2551" y="14479"/>
                    <a:pt x="2576" y="14500"/>
                    <a:pt x="2602" y="14522"/>
                  </a:cubicBezTo>
                  <a:lnTo>
                    <a:pt x="1834" y="15700"/>
                  </a:lnTo>
                  <a:lnTo>
                    <a:pt x="1741" y="15841"/>
                  </a:lnTo>
                  <a:lnTo>
                    <a:pt x="1079" y="16856"/>
                  </a:lnTo>
                  <a:cubicBezTo>
                    <a:pt x="1070" y="16902"/>
                    <a:pt x="1054" y="16946"/>
                    <a:pt x="1030" y="16985"/>
                  </a:cubicBezTo>
                  <a:cubicBezTo>
                    <a:pt x="992" y="17052"/>
                    <a:pt x="941" y="17113"/>
                    <a:pt x="894" y="17177"/>
                  </a:cubicBezTo>
                  <a:cubicBezTo>
                    <a:pt x="890" y="17241"/>
                    <a:pt x="904" y="17301"/>
                    <a:pt x="970" y="17335"/>
                  </a:cubicBezTo>
                  <a:cubicBezTo>
                    <a:pt x="1007" y="17352"/>
                    <a:pt x="1046" y="17363"/>
                    <a:pt x="1087" y="17368"/>
                  </a:cubicBezTo>
                  <a:cubicBezTo>
                    <a:pt x="1148" y="17376"/>
                    <a:pt x="1212" y="17376"/>
                    <a:pt x="1269" y="17378"/>
                  </a:cubicBezTo>
                  <a:cubicBezTo>
                    <a:pt x="1286" y="17379"/>
                    <a:pt x="1302" y="17384"/>
                    <a:pt x="1315" y="17390"/>
                  </a:cubicBezTo>
                  <a:lnTo>
                    <a:pt x="2258" y="17373"/>
                  </a:lnTo>
                  <a:lnTo>
                    <a:pt x="3579" y="17350"/>
                  </a:lnTo>
                  <a:lnTo>
                    <a:pt x="4782" y="17328"/>
                  </a:lnTo>
                  <a:lnTo>
                    <a:pt x="5090" y="17322"/>
                  </a:lnTo>
                  <a:lnTo>
                    <a:pt x="7192" y="17285"/>
                  </a:lnTo>
                  <a:lnTo>
                    <a:pt x="10609" y="17223"/>
                  </a:lnTo>
                  <a:lnTo>
                    <a:pt x="11425" y="17209"/>
                  </a:lnTo>
                  <a:lnTo>
                    <a:pt x="11857" y="17201"/>
                  </a:lnTo>
                  <a:lnTo>
                    <a:pt x="15102" y="17143"/>
                  </a:lnTo>
                  <a:lnTo>
                    <a:pt x="15599" y="17134"/>
                  </a:lnTo>
                  <a:lnTo>
                    <a:pt x="15871" y="17130"/>
                  </a:lnTo>
                  <a:lnTo>
                    <a:pt x="19446" y="17066"/>
                  </a:lnTo>
                  <a:lnTo>
                    <a:pt x="28673" y="16900"/>
                  </a:lnTo>
                  <a:lnTo>
                    <a:pt x="28706" y="16900"/>
                  </a:lnTo>
                  <a:lnTo>
                    <a:pt x="28777" y="16899"/>
                  </a:lnTo>
                  <a:lnTo>
                    <a:pt x="29694" y="16883"/>
                  </a:lnTo>
                  <a:lnTo>
                    <a:pt x="30138" y="16874"/>
                  </a:lnTo>
                  <a:lnTo>
                    <a:pt x="33070" y="16822"/>
                  </a:lnTo>
                  <a:lnTo>
                    <a:pt x="37817" y="16737"/>
                  </a:lnTo>
                  <a:lnTo>
                    <a:pt x="43773" y="16631"/>
                  </a:lnTo>
                  <a:lnTo>
                    <a:pt x="45336" y="16602"/>
                  </a:lnTo>
                  <a:lnTo>
                    <a:pt x="46747" y="16578"/>
                  </a:lnTo>
                  <a:lnTo>
                    <a:pt x="47913" y="16557"/>
                  </a:lnTo>
                  <a:lnTo>
                    <a:pt x="48117" y="16553"/>
                  </a:lnTo>
                  <a:lnTo>
                    <a:pt x="48179" y="16552"/>
                  </a:lnTo>
                  <a:cubicBezTo>
                    <a:pt x="48180" y="16552"/>
                    <a:pt x="48181" y="16552"/>
                    <a:pt x="48182" y="16552"/>
                  </a:cubicBezTo>
                  <a:cubicBezTo>
                    <a:pt x="48259" y="16552"/>
                    <a:pt x="48325" y="16503"/>
                    <a:pt x="48349" y="16430"/>
                  </a:cubicBezTo>
                  <a:cubicBezTo>
                    <a:pt x="48354" y="16414"/>
                    <a:pt x="48357" y="16398"/>
                    <a:pt x="48358" y="16381"/>
                  </a:cubicBezTo>
                  <a:cubicBezTo>
                    <a:pt x="48360" y="16358"/>
                    <a:pt x="48358" y="16333"/>
                    <a:pt x="48352" y="16311"/>
                  </a:cubicBezTo>
                  <a:lnTo>
                    <a:pt x="49116" y="15932"/>
                  </a:lnTo>
                  <a:lnTo>
                    <a:pt x="49272" y="15855"/>
                  </a:lnTo>
                  <a:lnTo>
                    <a:pt x="49395" y="15794"/>
                  </a:lnTo>
                  <a:lnTo>
                    <a:pt x="51306" y="14847"/>
                  </a:lnTo>
                  <a:cubicBezTo>
                    <a:pt x="51413" y="14794"/>
                    <a:pt x="51428" y="14632"/>
                    <a:pt x="51345" y="14555"/>
                  </a:cubicBezTo>
                  <a:cubicBezTo>
                    <a:pt x="50652" y="13912"/>
                    <a:pt x="49896" y="13343"/>
                    <a:pt x="49090" y="12853"/>
                  </a:cubicBezTo>
                  <a:lnTo>
                    <a:pt x="50657" y="10737"/>
                  </a:lnTo>
                  <a:cubicBezTo>
                    <a:pt x="50702" y="10675"/>
                    <a:pt x="50685" y="10596"/>
                    <a:pt x="50644" y="10538"/>
                  </a:cubicBezTo>
                  <a:cubicBezTo>
                    <a:pt x="50629" y="10517"/>
                    <a:pt x="50611" y="10498"/>
                    <a:pt x="50590" y="10483"/>
                  </a:cubicBezTo>
                  <a:cubicBezTo>
                    <a:pt x="50287" y="10274"/>
                    <a:pt x="49989" y="10061"/>
                    <a:pt x="49694" y="9840"/>
                  </a:cubicBezTo>
                  <a:cubicBezTo>
                    <a:pt x="49641" y="9800"/>
                    <a:pt x="49587" y="9760"/>
                    <a:pt x="49534" y="9719"/>
                  </a:cubicBezTo>
                  <a:cubicBezTo>
                    <a:pt x="49405" y="9623"/>
                    <a:pt x="49277" y="9524"/>
                    <a:pt x="49150" y="9425"/>
                  </a:cubicBezTo>
                  <a:cubicBezTo>
                    <a:pt x="48999" y="9306"/>
                    <a:pt x="48849" y="9187"/>
                    <a:pt x="48700" y="9065"/>
                  </a:cubicBezTo>
                  <a:lnTo>
                    <a:pt x="48650" y="9025"/>
                  </a:lnTo>
                  <a:lnTo>
                    <a:pt x="50096" y="7967"/>
                  </a:lnTo>
                  <a:cubicBezTo>
                    <a:pt x="50196" y="7894"/>
                    <a:pt x="50218" y="7773"/>
                    <a:pt x="50134" y="7676"/>
                  </a:cubicBezTo>
                  <a:cubicBezTo>
                    <a:pt x="49624" y="7093"/>
                    <a:pt x="49073" y="6550"/>
                    <a:pt x="48481" y="6051"/>
                  </a:cubicBezTo>
                  <a:cubicBezTo>
                    <a:pt x="48626" y="5899"/>
                    <a:pt x="48772" y="5749"/>
                    <a:pt x="48921" y="5601"/>
                  </a:cubicBezTo>
                  <a:cubicBezTo>
                    <a:pt x="49337" y="5185"/>
                    <a:pt x="49768" y="4783"/>
                    <a:pt x="50214" y="4396"/>
                  </a:cubicBezTo>
                  <a:cubicBezTo>
                    <a:pt x="50289" y="4331"/>
                    <a:pt x="50282" y="4199"/>
                    <a:pt x="50214" y="4133"/>
                  </a:cubicBezTo>
                  <a:lnTo>
                    <a:pt x="48157" y="2161"/>
                  </a:lnTo>
                  <a:lnTo>
                    <a:pt x="49390" y="335"/>
                  </a:lnTo>
                  <a:cubicBezTo>
                    <a:pt x="49481" y="202"/>
                    <a:pt x="49364" y="73"/>
                    <a:pt x="49237" y="65"/>
                  </a:cubicBezTo>
                  <a:cubicBezTo>
                    <a:pt x="49205" y="25"/>
                    <a:pt x="49157" y="1"/>
                    <a:pt x="49106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7" name="Google Shape;2827;p43"/>
            <p:cNvGrpSpPr/>
            <p:nvPr/>
          </p:nvGrpSpPr>
          <p:grpSpPr>
            <a:xfrm>
              <a:off x="4468250" y="3112275"/>
              <a:ext cx="1285700" cy="434750"/>
              <a:chOff x="3776225" y="3115075"/>
              <a:chExt cx="1285700" cy="434750"/>
            </a:xfrm>
          </p:grpSpPr>
          <p:sp>
            <p:nvSpPr>
              <p:cNvPr id="2828" name="Google Shape;2828;p43"/>
              <p:cNvSpPr/>
              <p:nvPr/>
            </p:nvSpPr>
            <p:spPr>
              <a:xfrm>
                <a:off x="3798475" y="3539675"/>
                <a:ext cx="49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82" extrusionOk="0">
                    <a:moveTo>
                      <a:pt x="140" y="0"/>
                    </a:moveTo>
                    <a:cubicBezTo>
                      <a:pt x="102" y="67"/>
                      <a:pt x="51" y="127"/>
                      <a:pt x="4" y="192"/>
                    </a:cubicBezTo>
                    <a:cubicBezTo>
                      <a:pt x="0" y="255"/>
                      <a:pt x="14" y="316"/>
                      <a:pt x="80" y="349"/>
                    </a:cubicBezTo>
                    <a:cubicBezTo>
                      <a:pt x="117" y="366"/>
                      <a:pt x="156" y="378"/>
                      <a:pt x="197" y="382"/>
                    </a:cubicBezTo>
                    <a:cubicBezTo>
                      <a:pt x="178" y="255"/>
                      <a:pt x="159" y="128"/>
                      <a:pt x="14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43"/>
              <p:cNvSpPr/>
              <p:nvPr/>
            </p:nvSpPr>
            <p:spPr>
              <a:xfrm>
                <a:off x="3791125" y="3441600"/>
                <a:ext cx="147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32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1" y="69"/>
                      <a:pt x="2" y="172"/>
                      <a:pt x="58" y="232"/>
                    </a:cubicBezTo>
                    <a:cubicBezTo>
                      <a:pt x="54" y="154"/>
                      <a:pt x="50" y="78"/>
                      <a:pt x="4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43"/>
              <p:cNvSpPr/>
              <p:nvPr/>
            </p:nvSpPr>
            <p:spPr>
              <a:xfrm>
                <a:off x="3776225" y="3115075"/>
                <a:ext cx="1285700" cy="432075"/>
              </a:xfrm>
              <a:custGeom>
                <a:avLst/>
                <a:gdLst/>
                <a:ahLst/>
                <a:cxnLst/>
                <a:rect l="l" t="t" r="r" b="b"/>
                <a:pathLst>
                  <a:path w="51428" h="17283" extrusionOk="0">
                    <a:moveTo>
                      <a:pt x="5828" y="2568"/>
                    </a:moveTo>
                    <a:cubicBezTo>
                      <a:pt x="5840" y="2568"/>
                      <a:pt x="5852" y="2569"/>
                      <a:pt x="5865" y="2570"/>
                    </a:cubicBezTo>
                    <a:cubicBezTo>
                      <a:pt x="6117" y="2591"/>
                      <a:pt x="6302" y="2816"/>
                      <a:pt x="6474" y="2978"/>
                    </a:cubicBezTo>
                    <a:lnTo>
                      <a:pt x="7117" y="3581"/>
                    </a:lnTo>
                    <a:lnTo>
                      <a:pt x="8441" y="4824"/>
                    </a:lnTo>
                    <a:lnTo>
                      <a:pt x="10475" y="6731"/>
                    </a:lnTo>
                    <a:cubicBezTo>
                      <a:pt x="10505" y="6724"/>
                      <a:pt x="10536" y="6721"/>
                      <a:pt x="10567" y="6721"/>
                    </a:cubicBezTo>
                    <a:cubicBezTo>
                      <a:pt x="10638" y="6721"/>
                      <a:pt x="10708" y="6739"/>
                      <a:pt x="10771" y="6774"/>
                    </a:cubicBezTo>
                    <a:cubicBezTo>
                      <a:pt x="10883" y="6835"/>
                      <a:pt x="10967" y="6933"/>
                      <a:pt x="11036" y="7041"/>
                    </a:cubicBezTo>
                    <a:cubicBezTo>
                      <a:pt x="11060" y="7043"/>
                      <a:pt x="11083" y="7050"/>
                      <a:pt x="11103" y="7064"/>
                    </a:cubicBezTo>
                    <a:cubicBezTo>
                      <a:pt x="11153" y="7097"/>
                      <a:pt x="11202" y="7131"/>
                      <a:pt x="11250" y="7167"/>
                    </a:cubicBezTo>
                    <a:cubicBezTo>
                      <a:pt x="11274" y="7177"/>
                      <a:pt x="11295" y="7192"/>
                      <a:pt x="11312" y="7214"/>
                    </a:cubicBezTo>
                    <a:cubicBezTo>
                      <a:pt x="11404" y="7285"/>
                      <a:pt x="11491" y="7362"/>
                      <a:pt x="11574" y="7443"/>
                    </a:cubicBezTo>
                    <a:cubicBezTo>
                      <a:pt x="11700" y="7569"/>
                      <a:pt x="11858" y="7723"/>
                      <a:pt x="11933" y="7888"/>
                    </a:cubicBezTo>
                    <a:cubicBezTo>
                      <a:pt x="12006" y="8047"/>
                      <a:pt x="11868" y="8277"/>
                      <a:pt x="11765" y="8397"/>
                    </a:cubicBezTo>
                    <a:cubicBezTo>
                      <a:pt x="11656" y="8525"/>
                      <a:pt x="11504" y="8597"/>
                      <a:pt x="11340" y="8616"/>
                    </a:cubicBezTo>
                    <a:cubicBezTo>
                      <a:pt x="11268" y="8662"/>
                      <a:pt x="11184" y="8701"/>
                      <a:pt x="11104" y="8741"/>
                    </a:cubicBezTo>
                    <a:cubicBezTo>
                      <a:pt x="10148" y="9233"/>
                      <a:pt x="9151" y="9636"/>
                      <a:pt x="8123" y="9948"/>
                    </a:cubicBezTo>
                    <a:cubicBezTo>
                      <a:pt x="7608" y="10103"/>
                      <a:pt x="7084" y="10247"/>
                      <a:pt x="6556" y="10346"/>
                    </a:cubicBezTo>
                    <a:cubicBezTo>
                      <a:pt x="6507" y="10355"/>
                      <a:pt x="6460" y="10360"/>
                      <a:pt x="6414" y="10360"/>
                    </a:cubicBezTo>
                    <a:cubicBezTo>
                      <a:pt x="6255" y="10360"/>
                      <a:pt x="6123" y="10296"/>
                      <a:pt x="6068" y="10113"/>
                    </a:cubicBezTo>
                    <a:cubicBezTo>
                      <a:pt x="6002" y="9896"/>
                      <a:pt x="5963" y="9668"/>
                      <a:pt x="5918" y="9444"/>
                    </a:cubicBezTo>
                    <a:cubicBezTo>
                      <a:pt x="5904" y="9428"/>
                      <a:pt x="5894" y="9410"/>
                      <a:pt x="5891" y="9390"/>
                    </a:cubicBezTo>
                    <a:cubicBezTo>
                      <a:pt x="5861" y="9249"/>
                      <a:pt x="5832" y="9108"/>
                      <a:pt x="5803" y="8968"/>
                    </a:cubicBezTo>
                    <a:cubicBezTo>
                      <a:pt x="5795" y="8934"/>
                      <a:pt x="5801" y="8898"/>
                      <a:pt x="5819" y="8868"/>
                    </a:cubicBezTo>
                    <a:cubicBezTo>
                      <a:pt x="5808" y="8819"/>
                      <a:pt x="5834" y="8769"/>
                      <a:pt x="5881" y="8750"/>
                    </a:cubicBezTo>
                    <a:cubicBezTo>
                      <a:pt x="5594" y="7006"/>
                      <a:pt x="5411" y="5247"/>
                      <a:pt x="5333" y="3481"/>
                    </a:cubicBezTo>
                    <a:cubicBezTo>
                      <a:pt x="5331" y="3455"/>
                      <a:pt x="5337" y="3430"/>
                      <a:pt x="5351" y="3409"/>
                    </a:cubicBezTo>
                    <a:cubicBezTo>
                      <a:pt x="5310" y="3254"/>
                      <a:pt x="5297" y="3096"/>
                      <a:pt x="5353" y="2942"/>
                    </a:cubicBezTo>
                    <a:cubicBezTo>
                      <a:pt x="5428" y="2740"/>
                      <a:pt x="5606" y="2568"/>
                      <a:pt x="5828" y="2568"/>
                    </a:cubicBezTo>
                    <a:close/>
                    <a:moveTo>
                      <a:pt x="34623" y="4623"/>
                    </a:moveTo>
                    <a:cubicBezTo>
                      <a:pt x="34635" y="4623"/>
                      <a:pt x="34647" y="4624"/>
                      <a:pt x="34659" y="4625"/>
                    </a:cubicBezTo>
                    <a:cubicBezTo>
                      <a:pt x="34912" y="4646"/>
                      <a:pt x="35097" y="4872"/>
                      <a:pt x="35270" y="5033"/>
                    </a:cubicBezTo>
                    <a:lnTo>
                      <a:pt x="35912" y="5636"/>
                    </a:lnTo>
                    <a:lnTo>
                      <a:pt x="37236" y="6879"/>
                    </a:lnTo>
                    <a:lnTo>
                      <a:pt x="39269" y="8787"/>
                    </a:lnTo>
                    <a:cubicBezTo>
                      <a:pt x="39300" y="8780"/>
                      <a:pt x="39331" y="8777"/>
                      <a:pt x="39362" y="8777"/>
                    </a:cubicBezTo>
                    <a:cubicBezTo>
                      <a:pt x="39433" y="8777"/>
                      <a:pt x="39503" y="8795"/>
                      <a:pt x="39566" y="8830"/>
                    </a:cubicBezTo>
                    <a:cubicBezTo>
                      <a:pt x="39677" y="8890"/>
                      <a:pt x="39761" y="8989"/>
                      <a:pt x="39831" y="9097"/>
                    </a:cubicBezTo>
                    <a:cubicBezTo>
                      <a:pt x="39855" y="9098"/>
                      <a:pt x="39877" y="9105"/>
                      <a:pt x="39898" y="9119"/>
                    </a:cubicBezTo>
                    <a:cubicBezTo>
                      <a:pt x="39948" y="9152"/>
                      <a:pt x="39995" y="9186"/>
                      <a:pt x="40043" y="9222"/>
                    </a:cubicBezTo>
                    <a:cubicBezTo>
                      <a:pt x="40068" y="9232"/>
                      <a:pt x="40090" y="9249"/>
                      <a:pt x="40106" y="9270"/>
                    </a:cubicBezTo>
                    <a:cubicBezTo>
                      <a:pt x="40197" y="9340"/>
                      <a:pt x="40285" y="9417"/>
                      <a:pt x="40367" y="9498"/>
                    </a:cubicBezTo>
                    <a:cubicBezTo>
                      <a:pt x="40494" y="9625"/>
                      <a:pt x="40651" y="9779"/>
                      <a:pt x="40728" y="9943"/>
                    </a:cubicBezTo>
                    <a:cubicBezTo>
                      <a:pt x="40801" y="10102"/>
                      <a:pt x="40664" y="10332"/>
                      <a:pt x="40561" y="10451"/>
                    </a:cubicBezTo>
                    <a:cubicBezTo>
                      <a:pt x="40451" y="10580"/>
                      <a:pt x="40299" y="10652"/>
                      <a:pt x="40136" y="10670"/>
                    </a:cubicBezTo>
                    <a:cubicBezTo>
                      <a:pt x="40063" y="10717"/>
                      <a:pt x="39979" y="10755"/>
                      <a:pt x="39900" y="10797"/>
                    </a:cubicBezTo>
                    <a:cubicBezTo>
                      <a:pt x="38944" y="11288"/>
                      <a:pt x="37946" y="11691"/>
                      <a:pt x="36917" y="12003"/>
                    </a:cubicBezTo>
                    <a:cubicBezTo>
                      <a:pt x="36404" y="12159"/>
                      <a:pt x="35880" y="12302"/>
                      <a:pt x="35350" y="12402"/>
                    </a:cubicBezTo>
                    <a:cubicBezTo>
                      <a:pt x="35302" y="12411"/>
                      <a:pt x="35255" y="12416"/>
                      <a:pt x="35211" y="12416"/>
                    </a:cubicBezTo>
                    <a:cubicBezTo>
                      <a:pt x="35052" y="12416"/>
                      <a:pt x="34919" y="12352"/>
                      <a:pt x="34863" y="12168"/>
                    </a:cubicBezTo>
                    <a:cubicBezTo>
                      <a:pt x="34798" y="11952"/>
                      <a:pt x="34758" y="11724"/>
                      <a:pt x="34714" y="11499"/>
                    </a:cubicBezTo>
                    <a:cubicBezTo>
                      <a:pt x="34700" y="11484"/>
                      <a:pt x="34690" y="11465"/>
                      <a:pt x="34687" y="11445"/>
                    </a:cubicBezTo>
                    <a:cubicBezTo>
                      <a:pt x="34657" y="11305"/>
                      <a:pt x="34627" y="11163"/>
                      <a:pt x="34599" y="11023"/>
                    </a:cubicBezTo>
                    <a:cubicBezTo>
                      <a:pt x="34590" y="10989"/>
                      <a:pt x="34597" y="10953"/>
                      <a:pt x="34615" y="10924"/>
                    </a:cubicBezTo>
                    <a:cubicBezTo>
                      <a:pt x="34604" y="10875"/>
                      <a:pt x="34630" y="10825"/>
                      <a:pt x="34676" y="10805"/>
                    </a:cubicBezTo>
                    <a:cubicBezTo>
                      <a:pt x="34389" y="9062"/>
                      <a:pt x="34206" y="7303"/>
                      <a:pt x="34129" y="5537"/>
                    </a:cubicBezTo>
                    <a:cubicBezTo>
                      <a:pt x="34127" y="5512"/>
                      <a:pt x="34133" y="5486"/>
                      <a:pt x="34147" y="5464"/>
                    </a:cubicBezTo>
                    <a:cubicBezTo>
                      <a:pt x="34105" y="5310"/>
                      <a:pt x="34093" y="5151"/>
                      <a:pt x="34149" y="4997"/>
                    </a:cubicBezTo>
                    <a:cubicBezTo>
                      <a:pt x="34224" y="4795"/>
                      <a:pt x="34402" y="4623"/>
                      <a:pt x="34623" y="4623"/>
                    </a:cubicBezTo>
                    <a:close/>
                    <a:moveTo>
                      <a:pt x="17596" y="6464"/>
                    </a:moveTo>
                    <a:cubicBezTo>
                      <a:pt x="17607" y="6464"/>
                      <a:pt x="17619" y="6464"/>
                      <a:pt x="17631" y="6465"/>
                    </a:cubicBezTo>
                    <a:cubicBezTo>
                      <a:pt x="17883" y="6487"/>
                      <a:pt x="18068" y="6712"/>
                      <a:pt x="18240" y="6874"/>
                    </a:cubicBezTo>
                    <a:lnTo>
                      <a:pt x="18883" y="7476"/>
                    </a:lnTo>
                    <a:lnTo>
                      <a:pt x="20207" y="8720"/>
                    </a:lnTo>
                    <a:lnTo>
                      <a:pt x="22239" y="10629"/>
                    </a:lnTo>
                    <a:cubicBezTo>
                      <a:pt x="22270" y="10622"/>
                      <a:pt x="22301" y="10618"/>
                      <a:pt x="22332" y="10618"/>
                    </a:cubicBezTo>
                    <a:cubicBezTo>
                      <a:pt x="22403" y="10618"/>
                      <a:pt x="22473" y="10636"/>
                      <a:pt x="22537" y="10671"/>
                    </a:cubicBezTo>
                    <a:cubicBezTo>
                      <a:pt x="22649" y="10732"/>
                      <a:pt x="22733" y="10831"/>
                      <a:pt x="22802" y="10938"/>
                    </a:cubicBezTo>
                    <a:cubicBezTo>
                      <a:pt x="22825" y="10939"/>
                      <a:pt x="22849" y="10947"/>
                      <a:pt x="22868" y="10960"/>
                    </a:cubicBezTo>
                    <a:cubicBezTo>
                      <a:pt x="22918" y="10993"/>
                      <a:pt x="22967" y="11027"/>
                      <a:pt x="23015" y="11063"/>
                    </a:cubicBezTo>
                    <a:cubicBezTo>
                      <a:pt x="23039" y="11073"/>
                      <a:pt x="23060" y="11090"/>
                      <a:pt x="23076" y="11111"/>
                    </a:cubicBezTo>
                    <a:cubicBezTo>
                      <a:pt x="23169" y="11181"/>
                      <a:pt x="23256" y="11258"/>
                      <a:pt x="23338" y="11340"/>
                    </a:cubicBezTo>
                    <a:cubicBezTo>
                      <a:pt x="23465" y="11466"/>
                      <a:pt x="23623" y="11621"/>
                      <a:pt x="23698" y="11784"/>
                    </a:cubicBezTo>
                    <a:cubicBezTo>
                      <a:pt x="23773" y="11943"/>
                      <a:pt x="23634" y="12172"/>
                      <a:pt x="23531" y="12292"/>
                    </a:cubicBezTo>
                    <a:cubicBezTo>
                      <a:pt x="23422" y="12421"/>
                      <a:pt x="23270" y="12493"/>
                      <a:pt x="23106" y="12511"/>
                    </a:cubicBezTo>
                    <a:cubicBezTo>
                      <a:pt x="23034" y="12558"/>
                      <a:pt x="22951" y="12597"/>
                      <a:pt x="22870" y="12638"/>
                    </a:cubicBezTo>
                    <a:cubicBezTo>
                      <a:pt x="21915" y="13128"/>
                      <a:pt x="20917" y="13532"/>
                      <a:pt x="19889" y="13844"/>
                    </a:cubicBezTo>
                    <a:cubicBezTo>
                      <a:pt x="19374" y="14000"/>
                      <a:pt x="18850" y="14142"/>
                      <a:pt x="18322" y="14242"/>
                    </a:cubicBezTo>
                    <a:cubicBezTo>
                      <a:pt x="18274" y="14251"/>
                      <a:pt x="18226" y="14256"/>
                      <a:pt x="18181" y="14256"/>
                    </a:cubicBezTo>
                    <a:cubicBezTo>
                      <a:pt x="18022" y="14256"/>
                      <a:pt x="17890" y="14192"/>
                      <a:pt x="17835" y="14008"/>
                    </a:cubicBezTo>
                    <a:cubicBezTo>
                      <a:pt x="17769" y="13793"/>
                      <a:pt x="17729" y="13564"/>
                      <a:pt x="17684" y="13340"/>
                    </a:cubicBezTo>
                    <a:cubicBezTo>
                      <a:pt x="17670" y="13325"/>
                      <a:pt x="17662" y="13306"/>
                      <a:pt x="17657" y="13285"/>
                    </a:cubicBezTo>
                    <a:cubicBezTo>
                      <a:pt x="17629" y="13145"/>
                      <a:pt x="17599" y="13004"/>
                      <a:pt x="17569" y="12863"/>
                    </a:cubicBezTo>
                    <a:cubicBezTo>
                      <a:pt x="17562" y="12829"/>
                      <a:pt x="17567" y="12793"/>
                      <a:pt x="17586" y="12765"/>
                    </a:cubicBezTo>
                    <a:cubicBezTo>
                      <a:pt x="17575" y="12716"/>
                      <a:pt x="17601" y="12666"/>
                      <a:pt x="17647" y="12645"/>
                    </a:cubicBezTo>
                    <a:cubicBezTo>
                      <a:pt x="17360" y="10902"/>
                      <a:pt x="17177" y="9142"/>
                      <a:pt x="17100" y="7377"/>
                    </a:cubicBezTo>
                    <a:cubicBezTo>
                      <a:pt x="17098" y="7352"/>
                      <a:pt x="17104" y="7326"/>
                      <a:pt x="17117" y="7304"/>
                    </a:cubicBezTo>
                    <a:cubicBezTo>
                      <a:pt x="17076" y="7150"/>
                      <a:pt x="17063" y="6992"/>
                      <a:pt x="17120" y="6837"/>
                    </a:cubicBezTo>
                    <a:cubicBezTo>
                      <a:pt x="17194" y="6635"/>
                      <a:pt x="17374" y="6464"/>
                      <a:pt x="17596" y="6464"/>
                    </a:cubicBezTo>
                    <a:close/>
                    <a:moveTo>
                      <a:pt x="49107" y="1"/>
                    </a:moveTo>
                    <a:cubicBezTo>
                      <a:pt x="49104" y="1"/>
                      <a:pt x="49100" y="1"/>
                      <a:pt x="49097" y="1"/>
                    </a:cubicBezTo>
                    <a:cubicBezTo>
                      <a:pt x="45871" y="58"/>
                      <a:pt x="42646" y="110"/>
                      <a:pt x="39421" y="160"/>
                    </a:cubicBezTo>
                    <a:lnTo>
                      <a:pt x="40230" y="919"/>
                    </a:lnTo>
                    <a:cubicBezTo>
                      <a:pt x="40261" y="912"/>
                      <a:pt x="40292" y="908"/>
                      <a:pt x="40323" y="908"/>
                    </a:cubicBezTo>
                    <a:cubicBezTo>
                      <a:pt x="40394" y="908"/>
                      <a:pt x="40464" y="926"/>
                      <a:pt x="40527" y="961"/>
                    </a:cubicBezTo>
                    <a:cubicBezTo>
                      <a:pt x="40639" y="1022"/>
                      <a:pt x="40723" y="1121"/>
                      <a:pt x="40792" y="1228"/>
                    </a:cubicBezTo>
                    <a:cubicBezTo>
                      <a:pt x="40815" y="1229"/>
                      <a:pt x="40838" y="1237"/>
                      <a:pt x="40859" y="1250"/>
                    </a:cubicBezTo>
                    <a:cubicBezTo>
                      <a:pt x="40908" y="1283"/>
                      <a:pt x="40956" y="1317"/>
                      <a:pt x="41005" y="1354"/>
                    </a:cubicBezTo>
                    <a:cubicBezTo>
                      <a:pt x="41030" y="1363"/>
                      <a:pt x="41051" y="1380"/>
                      <a:pt x="41067" y="1400"/>
                    </a:cubicBezTo>
                    <a:cubicBezTo>
                      <a:pt x="41160" y="1472"/>
                      <a:pt x="41247" y="1548"/>
                      <a:pt x="41329" y="1630"/>
                    </a:cubicBezTo>
                    <a:cubicBezTo>
                      <a:pt x="41456" y="1756"/>
                      <a:pt x="41613" y="1911"/>
                      <a:pt x="41689" y="2074"/>
                    </a:cubicBezTo>
                    <a:cubicBezTo>
                      <a:pt x="41762" y="2234"/>
                      <a:pt x="41625" y="2462"/>
                      <a:pt x="41522" y="2583"/>
                    </a:cubicBezTo>
                    <a:cubicBezTo>
                      <a:pt x="41413" y="2711"/>
                      <a:pt x="41261" y="2784"/>
                      <a:pt x="41097" y="2802"/>
                    </a:cubicBezTo>
                    <a:cubicBezTo>
                      <a:pt x="41024" y="2848"/>
                      <a:pt x="40940" y="2887"/>
                      <a:pt x="40861" y="2928"/>
                    </a:cubicBezTo>
                    <a:cubicBezTo>
                      <a:pt x="39905" y="3419"/>
                      <a:pt x="38907" y="3822"/>
                      <a:pt x="37880" y="4135"/>
                    </a:cubicBezTo>
                    <a:cubicBezTo>
                      <a:pt x="37365" y="4290"/>
                      <a:pt x="36841" y="4434"/>
                      <a:pt x="36311" y="4532"/>
                    </a:cubicBezTo>
                    <a:cubicBezTo>
                      <a:pt x="36263" y="4541"/>
                      <a:pt x="36216" y="4546"/>
                      <a:pt x="36172" y="4546"/>
                    </a:cubicBezTo>
                    <a:cubicBezTo>
                      <a:pt x="36013" y="4546"/>
                      <a:pt x="35880" y="4483"/>
                      <a:pt x="35825" y="4300"/>
                    </a:cubicBezTo>
                    <a:cubicBezTo>
                      <a:pt x="35759" y="4083"/>
                      <a:pt x="35719" y="3854"/>
                      <a:pt x="35675" y="3630"/>
                    </a:cubicBezTo>
                    <a:cubicBezTo>
                      <a:pt x="35661" y="3615"/>
                      <a:pt x="35651" y="3596"/>
                      <a:pt x="35648" y="3576"/>
                    </a:cubicBezTo>
                    <a:cubicBezTo>
                      <a:pt x="35618" y="3435"/>
                      <a:pt x="35589" y="3295"/>
                      <a:pt x="35560" y="3153"/>
                    </a:cubicBezTo>
                    <a:cubicBezTo>
                      <a:pt x="35551" y="3119"/>
                      <a:pt x="35558" y="3084"/>
                      <a:pt x="35576" y="3055"/>
                    </a:cubicBezTo>
                    <a:cubicBezTo>
                      <a:pt x="35565" y="3006"/>
                      <a:pt x="35591" y="2956"/>
                      <a:pt x="35637" y="2937"/>
                    </a:cubicBezTo>
                    <a:cubicBezTo>
                      <a:pt x="35489" y="2035"/>
                      <a:pt x="35368" y="1129"/>
                      <a:pt x="35276" y="220"/>
                    </a:cubicBezTo>
                    <a:cubicBezTo>
                      <a:pt x="33596" y="244"/>
                      <a:pt x="31916" y="267"/>
                      <a:pt x="30238" y="289"/>
                    </a:cubicBezTo>
                    <a:cubicBezTo>
                      <a:pt x="28217" y="316"/>
                      <a:pt x="26196" y="340"/>
                      <a:pt x="24176" y="364"/>
                    </a:cubicBezTo>
                    <a:lnTo>
                      <a:pt x="24698" y="855"/>
                    </a:lnTo>
                    <a:lnTo>
                      <a:pt x="26022" y="2098"/>
                    </a:lnTo>
                    <a:lnTo>
                      <a:pt x="28056" y="4005"/>
                    </a:lnTo>
                    <a:cubicBezTo>
                      <a:pt x="28087" y="3998"/>
                      <a:pt x="28118" y="3995"/>
                      <a:pt x="28148" y="3995"/>
                    </a:cubicBezTo>
                    <a:cubicBezTo>
                      <a:pt x="28219" y="3995"/>
                      <a:pt x="28290" y="4013"/>
                      <a:pt x="28353" y="4048"/>
                    </a:cubicBezTo>
                    <a:cubicBezTo>
                      <a:pt x="28464" y="4109"/>
                      <a:pt x="28548" y="4207"/>
                      <a:pt x="28617" y="4316"/>
                    </a:cubicBezTo>
                    <a:cubicBezTo>
                      <a:pt x="28642" y="4317"/>
                      <a:pt x="28664" y="4324"/>
                      <a:pt x="28684" y="4338"/>
                    </a:cubicBezTo>
                    <a:cubicBezTo>
                      <a:pt x="28734" y="4371"/>
                      <a:pt x="28783" y="4405"/>
                      <a:pt x="28830" y="4440"/>
                    </a:cubicBezTo>
                    <a:cubicBezTo>
                      <a:pt x="28856" y="4451"/>
                      <a:pt x="28877" y="4467"/>
                      <a:pt x="28893" y="4488"/>
                    </a:cubicBezTo>
                    <a:cubicBezTo>
                      <a:pt x="28984" y="4559"/>
                      <a:pt x="29071" y="4636"/>
                      <a:pt x="29154" y="4717"/>
                    </a:cubicBezTo>
                    <a:cubicBezTo>
                      <a:pt x="29281" y="4843"/>
                      <a:pt x="29439" y="4997"/>
                      <a:pt x="29515" y="5162"/>
                    </a:cubicBezTo>
                    <a:cubicBezTo>
                      <a:pt x="29588" y="5321"/>
                      <a:pt x="29450" y="5550"/>
                      <a:pt x="29348" y="5670"/>
                    </a:cubicBezTo>
                    <a:cubicBezTo>
                      <a:pt x="29237" y="5799"/>
                      <a:pt x="29085" y="5871"/>
                      <a:pt x="28923" y="5889"/>
                    </a:cubicBezTo>
                    <a:cubicBezTo>
                      <a:pt x="28850" y="5936"/>
                      <a:pt x="28766" y="5974"/>
                      <a:pt x="28687" y="6016"/>
                    </a:cubicBezTo>
                    <a:cubicBezTo>
                      <a:pt x="27731" y="6506"/>
                      <a:pt x="26732" y="6910"/>
                      <a:pt x="25704" y="7221"/>
                    </a:cubicBezTo>
                    <a:cubicBezTo>
                      <a:pt x="25190" y="7377"/>
                      <a:pt x="24666" y="7520"/>
                      <a:pt x="24137" y="7620"/>
                    </a:cubicBezTo>
                    <a:cubicBezTo>
                      <a:pt x="24089" y="7629"/>
                      <a:pt x="24042" y="7634"/>
                      <a:pt x="23996" y="7634"/>
                    </a:cubicBezTo>
                    <a:cubicBezTo>
                      <a:pt x="23838" y="7634"/>
                      <a:pt x="23706" y="7570"/>
                      <a:pt x="23650" y="7387"/>
                    </a:cubicBezTo>
                    <a:cubicBezTo>
                      <a:pt x="23583" y="7170"/>
                      <a:pt x="23545" y="6942"/>
                      <a:pt x="23500" y="6718"/>
                    </a:cubicBezTo>
                    <a:cubicBezTo>
                      <a:pt x="23487" y="6702"/>
                      <a:pt x="23477" y="6684"/>
                      <a:pt x="23474" y="6664"/>
                    </a:cubicBezTo>
                    <a:lnTo>
                      <a:pt x="23386" y="6242"/>
                    </a:lnTo>
                    <a:cubicBezTo>
                      <a:pt x="23377" y="6208"/>
                      <a:pt x="23383" y="6172"/>
                      <a:pt x="23402" y="6142"/>
                    </a:cubicBezTo>
                    <a:cubicBezTo>
                      <a:pt x="23391" y="6093"/>
                      <a:pt x="23416" y="6043"/>
                      <a:pt x="23462" y="6024"/>
                    </a:cubicBezTo>
                    <a:cubicBezTo>
                      <a:pt x="23175" y="4280"/>
                      <a:pt x="22993" y="2521"/>
                      <a:pt x="22916" y="755"/>
                    </a:cubicBezTo>
                    <a:cubicBezTo>
                      <a:pt x="22914" y="729"/>
                      <a:pt x="22920" y="704"/>
                      <a:pt x="22933" y="683"/>
                    </a:cubicBezTo>
                    <a:cubicBezTo>
                      <a:pt x="22905" y="584"/>
                      <a:pt x="22893" y="482"/>
                      <a:pt x="22900" y="380"/>
                    </a:cubicBezTo>
                    <a:lnTo>
                      <a:pt x="22900" y="380"/>
                    </a:lnTo>
                    <a:cubicBezTo>
                      <a:pt x="20318" y="408"/>
                      <a:pt x="17737" y="436"/>
                      <a:pt x="15156" y="460"/>
                    </a:cubicBezTo>
                    <a:lnTo>
                      <a:pt x="16290" y="1526"/>
                    </a:lnTo>
                    <a:cubicBezTo>
                      <a:pt x="16321" y="1519"/>
                      <a:pt x="16353" y="1515"/>
                      <a:pt x="16385" y="1515"/>
                    </a:cubicBezTo>
                    <a:cubicBezTo>
                      <a:pt x="16455" y="1515"/>
                      <a:pt x="16525" y="1533"/>
                      <a:pt x="16588" y="1567"/>
                    </a:cubicBezTo>
                    <a:cubicBezTo>
                      <a:pt x="16699" y="1629"/>
                      <a:pt x="16783" y="1727"/>
                      <a:pt x="16852" y="1835"/>
                    </a:cubicBezTo>
                    <a:cubicBezTo>
                      <a:pt x="16876" y="1836"/>
                      <a:pt x="16899" y="1844"/>
                      <a:pt x="16918" y="1857"/>
                    </a:cubicBezTo>
                    <a:cubicBezTo>
                      <a:pt x="16968" y="1890"/>
                      <a:pt x="17017" y="1924"/>
                      <a:pt x="17065" y="1961"/>
                    </a:cubicBezTo>
                    <a:cubicBezTo>
                      <a:pt x="17090" y="1970"/>
                      <a:pt x="17111" y="1987"/>
                      <a:pt x="17128" y="2007"/>
                    </a:cubicBezTo>
                    <a:cubicBezTo>
                      <a:pt x="17219" y="2079"/>
                      <a:pt x="17306" y="2155"/>
                      <a:pt x="17388" y="2237"/>
                    </a:cubicBezTo>
                    <a:cubicBezTo>
                      <a:pt x="17516" y="2364"/>
                      <a:pt x="17673" y="2518"/>
                      <a:pt x="17749" y="2681"/>
                    </a:cubicBezTo>
                    <a:cubicBezTo>
                      <a:pt x="17822" y="2841"/>
                      <a:pt x="17685" y="3070"/>
                      <a:pt x="17582" y="3190"/>
                    </a:cubicBezTo>
                    <a:cubicBezTo>
                      <a:pt x="17472" y="3318"/>
                      <a:pt x="17320" y="3391"/>
                      <a:pt x="17157" y="3409"/>
                    </a:cubicBezTo>
                    <a:cubicBezTo>
                      <a:pt x="17084" y="3455"/>
                      <a:pt x="17000" y="3494"/>
                      <a:pt x="16921" y="3535"/>
                    </a:cubicBezTo>
                    <a:cubicBezTo>
                      <a:pt x="15965" y="4026"/>
                      <a:pt x="14966" y="4429"/>
                      <a:pt x="13939" y="4741"/>
                    </a:cubicBezTo>
                    <a:cubicBezTo>
                      <a:pt x="13425" y="4897"/>
                      <a:pt x="12901" y="5041"/>
                      <a:pt x="12372" y="5139"/>
                    </a:cubicBezTo>
                    <a:cubicBezTo>
                      <a:pt x="12324" y="5149"/>
                      <a:pt x="12276" y="5154"/>
                      <a:pt x="12231" y="5154"/>
                    </a:cubicBezTo>
                    <a:cubicBezTo>
                      <a:pt x="12072" y="5154"/>
                      <a:pt x="11941" y="5090"/>
                      <a:pt x="11884" y="4907"/>
                    </a:cubicBezTo>
                    <a:cubicBezTo>
                      <a:pt x="11818" y="4691"/>
                      <a:pt x="11779" y="4462"/>
                      <a:pt x="11734" y="4238"/>
                    </a:cubicBezTo>
                    <a:cubicBezTo>
                      <a:pt x="11721" y="4223"/>
                      <a:pt x="11711" y="4204"/>
                      <a:pt x="11708" y="4184"/>
                    </a:cubicBezTo>
                    <a:cubicBezTo>
                      <a:pt x="11678" y="4043"/>
                      <a:pt x="11648" y="3902"/>
                      <a:pt x="11620" y="3762"/>
                    </a:cubicBezTo>
                    <a:cubicBezTo>
                      <a:pt x="11611" y="3728"/>
                      <a:pt x="11617" y="3691"/>
                      <a:pt x="11636" y="3662"/>
                    </a:cubicBezTo>
                    <a:cubicBezTo>
                      <a:pt x="11625" y="3613"/>
                      <a:pt x="11650" y="3564"/>
                      <a:pt x="11697" y="3544"/>
                    </a:cubicBezTo>
                    <a:cubicBezTo>
                      <a:pt x="11530" y="2533"/>
                      <a:pt x="11400" y="1517"/>
                      <a:pt x="11303" y="497"/>
                    </a:cubicBezTo>
                    <a:cubicBezTo>
                      <a:pt x="7850" y="526"/>
                      <a:pt x="4396" y="552"/>
                      <a:pt x="943" y="574"/>
                    </a:cubicBezTo>
                    <a:cubicBezTo>
                      <a:pt x="920" y="563"/>
                      <a:pt x="897" y="558"/>
                      <a:pt x="874" y="558"/>
                    </a:cubicBezTo>
                    <a:cubicBezTo>
                      <a:pt x="735" y="558"/>
                      <a:pt x="610" y="742"/>
                      <a:pt x="735" y="877"/>
                    </a:cubicBezTo>
                    <a:cubicBezTo>
                      <a:pt x="1339" y="1524"/>
                      <a:pt x="1817" y="2275"/>
                      <a:pt x="2146" y="3096"/>
                    </a:cubicBezTo>
                    <a:cubicBezTo>
                      <a:pt x="1427" y="3556"/>
                      <a:pt x="743" y="4068"/>
                      <a:pt x="100" y="4627"/>
                    </a:cubicBezTo>
                    <a:cubicBezTo>
                      <a:pt x="0" y="4714"/>
                      <a:pt x="50" y="4851"/>
                      <a:pt x="137" y="4918"/>
                    </a:cubicBezTo>
                    <a:cubicBezTo>
                      <a:pt x="910" y="5511"/>
                      <a:pt x="1628" y="6172"/>
                      <a:pt x="2283" y="6892"/>
                    </a:cubicBezTo>
                    <a:lnTo>
                      <a:pt x="519" y="8923"/>
                    </a:lnTo>
                    <a:cubicBezTo>
                      <a:pt x="443" y="9013"/>
                      <a:pt x="449" y="9151"/>
                      <a:pt x="557" y="9215"/>
                    </a:cubicBezTo>
                    <a:cubicBezTo>
                      <a:pt x="1243" y="9619"/>
                      <a:pt x="1880" y="10101"/>
                      <a:pt x="2453" y="10653"/>
                    </a:cubicBezTo>
                    <a:cubicBezTo>
                      <a:pt x="2199" y="11100"/>
                      <a:pt x="1916" y="11529"/>
                      <a:pt x="1607" y="11938"/>
                    </a:cubicBezTo>
                    <a:cubicBezTo>
                      <a:pt x="1660" y="11988"/>
                      <a:pt x="1710" y="12039"/>
                      <a:pt x="1759" y="12086"/>
                    </a:cubicBezTo>
                    <a:lnTo>
                      <a:pt x="2402" y="12689"/>
                    </a:lnTo>
                    <a:lnTo>
                      <a:pt x="3727" y="13932"/>
                    </a:lnTo>
                    <a:lnTo>
                      <a:pt x="5759" y="15840"/>
                    </a:lnTo>
                    <a:cubicBezTo>
                      <a:pt x="5790" y="15833"/>
                      <a:pt x="5821" y="15830"/>
                      <a:pt x="5852" y="15830"/>
                    </a:cubicBezTo>
                    <a:cubicBezTo>
                      <a:pt x="5923" y="15830"/>
                      <a:pt x="5993" y="15848"/>
                      <a:pt x="6056" y="15883"/>
                    </a:cubicBezTo>
                    <a:cubicBezTo>
                      <a:pt x="6168" y="15943"/>
                      <a:pt x="6253" y="16042"/>
                      <a:pt x="6322" y="16150"/>
                    </a:cubicBezTo>
                    <a:cubicBezTo>
                      <a:pt x="6345" y="16151"/>
                      <a:pt x="6369" y="16158"/>
                      <a:pt x="6388" y="16172"/>
                    </a:cubicBezTo>
                    <a:cubicBezTo>
                      <a:pt x="6438" y="16205"/>
                      <a:pt x="6487" y="16239"/>
                      <a:pt x="6534" y="16275"/>
                    </a:cubicBezTo>
                    <a:cubicBezTo>
                      <a:pt x="6559" y="16285"/>
                      <a:pt x="6580" y="16302"/>
                      <a:pt x="6596" y="16322"/>
                    </a:cubicBezTo>
                    <a:cubicBezTo>
                      <a:pt x="6689" y="16393"/>
                      <a:pt x="6776" y="16470"/>
                      <a:pt x="6858" y="16552"/>
                    </a:cubicBezTo>
                    <a:cubicBezTo>
                      <a:pt x="6985" y="16678"/>
                      <a:pt x="7143" y="16832"/>
                      <a:pt x="7218" y="16996"/>
                    </a:cubicBezTo>
                    <a:cubicBezTo>
                      <a:pt x="7257" y="17081"/>
                      <a:pt x="7236" y="17186"/>
                      <a:pt x="7193" y="17283"/>
                    </a:cubicBezTo>
                    <a:lnTo>
                      <a:pt x="10610" y="17222"/>
                    </a:lnTo>
                    <a:cubicBezTo>
                      <a:pt x="10468" y="16071"/>
                      <a:pt x="10371" y="14914"/>
                      <a:pt x="10321" y="13753"/>
                    </a:cubicBezTo>
                    <a:cubicBezTo>
                      <a:pt x="10319" y="13728"/>
                      <a:pt x="10326" y="13702"/>
                      <a:pt x="10338" y="13681"/>
                    </a:cubicBezTo>
                    <a:cubicBezTo>
                      <a:pt x="10298" y="13527"/>
                      <a:pt x="10285" y="13368"/>
                      <a:pt x="10342" y="13214"/>
                    </a:cubicBezTo>
                    <a:cubicBezTo>
                      <a:pt x="10416" y="13013"/>
                      <a:pt x="10594" y="12841"/>
                      <a:pt x="10815" y="12841"/>
                    </a:cubicBezTo>
                    <a:cubicBezTo>
                      <a:pt x="10827" y="12841"/>
                      <a:pt x="10840" y="12841"/>
                      <a:pt x="10852" y="12842"/>
                    </a:cubicBezTo>
                    <a:cubicBezTo>
                      <a:pt x="11105" y="12863"/>
                      <a:pt x="11290" y="13089"/>
                      <a:pt x="11462" y="13249"/>
                    </a:cubicBezTo>
                    <a:lnTo>
                      <a:pt x="12104" y="13853"/>
                    </a:lnTo>
                    <a:lnTo>
                      <a:pt x="13429" y="15096"/>
                    </a:lnTo>
                    <a:lnTo>
                      <a:pt x="15463" y="17004"/>
                    </a:lnTo>
                    <a:cubicBezTo>
                      <a:pt x="15494" y="16997"/>
                      <a:pt x="15525" y="16994"/>
                      <a:pt x="15557" y="16994"/>
                    </a:cubicBezTo>
                    <a:cubicBezTo>
                      <a:pt x="15627" y="16994"/>
                      <a:pt x="15697" y="17011"/>
                      <a:pt x="15760" y="17046"/>
                    </a:cubicBezTo>
                    <a:cubicBezTo>
                      <a:pt x="15800" y="17069"/>
                      <a:pt x="15837" y="17096"/>
                      <a:pt x="15872" y="17128"/>
                    </a:cubicBezTo>
                    <a:lnTo>
                      <a:pt x="19447" y="17063"/>
                    </a:lnTo>
                    <a:lnTo>
                      <a:pt x="28674" y="16898"/>
                    </a:lnTo>
                    <a:cubicBezTo>
                      <a:pt x="28655" y="16811"/>
                      <a:pt x="28637" y="16724"/>
                      <a:pt x="28618" y="16638"/>
                    </a:cubicBezTo>
                    <a:cubicBezTo>
                      <a:pt x="28611" y="16604"/>
                      <a:pt x="28616" y="16567"/>
                      <a:pt x="28635" y="16538"/>
                    </a:cubicBezTo>
                    <a:cubicBezTo>
                      <a:pt x="28625" y="16489"/>
                      <a:pt x="28650" y="16439"/>
                      <a:pt x="28696" y="16420"/>
                    </a:cubicBezTo>
                    <a:cubicBezTo>
                      <a:pt x="28409" y="14676"/>
                      <a:pt x="28226" y="12917"/>
                      <a:pt x="28150" y="11152"/>
                    </a:cubicBezTo>
                    <a:cubicBezTo>
                      <a:pt x="28147" y="11125"/>
                      <a:pt x="28154" y="11100"/>
                      <a:pt x="28167" y="11078"/>
                    </a:cubicBezTo>
                    <a:cubicBezTo>
                      <a:pt x="28125" y="10924"/>
                      <a:pt x="28112" y="10766"/>
                      <a:pt x="28170" y="10612"/>
                    </a:cubicBezTo>
                    <a:cubicBezTo>
                      <a:pt x="28244" y="10410"/>
                      <a:pt x="28422" y="10238"/>
                      <a:pt x="28644" y="10238"/>
                    </a:cubicBezTo>
                    <a:cubicBezTo>
                      <a:pt x="28656" y="10238"/>
                      <a:pt x="28668" y="10238"/>
                      <a:pt x="28680" y="10239"/>
                    </a:cubicBezTo>
                    <a:cubicBezTo>
                      <a:pt x="28933" y="10261"/>
                      <a:pt x="29118" y="10486"/>
                      <a:pt x="29289" y="10648"/>
                    </a:cubicBezTo>
                    <a:lnTo>
                      <a:pt x="29933" y="11251"/>
                    </a:lnTo>
                    <a:lnTo>
                      <a:pt x="31257" y="12493"/>
                    </a:lnTo>
                    <a:lnTo>
                      <a:pt x="33290" y="14402"/>
                    </a:lnTo>
                    <a:cubicBezTo>
                      <a:pt x="33321" y="14395"/>
                      <a:pt x="33353" y="14391"/>
                      <a:pt x="33385" y="14391"/>
                    </a:cubicBezTo>
                    <a:cubicBezTo>
                      <a:pt x="33455" y="14391"/>
                      <a:pt x="33525" y="14409"/>
                      <a:pt x="33588" y="14443"/>
                    </a:cubicBezTo>
                    <a:cubicBezTo>
                      <a:pt x="33699" y="14505"/>
                      <a:pt x="33783" y="14603"/>
                      <a:pt x="33852" y="14711"/>
                    </a:cubicBezTo>
                    <a:cubicBezTo>
                      <a:pt x="33876" y="14712"/>
                      <a:pt x="33899" y="14720"/>
                      <a:pt x="33918" y="14734"/>
                    </a:cubicBezTo>
                    <a:cubicBezTo>
                      <a:pt x="33968" y="14766"/>
                      <a:pt x="34017" y="14800"/>
                      <a:pt x="34065" y="14837"/>
                    </a:cubicBezTo>
                    <a:cubicBezTo>
                      <a:pt x="34089" y="14846"/>
                      <a:pt x="34111" y="14862"/>
                      <a:pt x="34128" y="14883"/>
                    </a:cubicBezTo>
                    <a:cubicBezTo>
                      <a:pt x="34219" y="14955"/>
                      <a:pt x="34306" y="15031"/>
                      <a:pt x="34389" y="15113"/>
                    </a:cubicBezTo>
                    <a:cubicBezTo>
                      <a:pt x="34516" y="15239"/>
                      <a:pt x="34673" y="15393"/>
                      <a:pt x="34749" y="15557"/>
                    </a:cubicBezTo>
                    <a:cubicBezTo>
                      <a:pt x="34822" y="15717"/>
                      <a:pt x="34685" y="15946"/>
                      <a:pt x="34582" y="16066"/>
                    </a:cubicBezTo>
                    <a:cubicBezTo>
                      <a:pt x="34472" y="16194"/>
                      <a:pt x="34320" y="16267"/>
                      <a:pt x="34156" y="16285"/>
                    </a:cubicBezTo>
                    <a:cubicBezTo>
                      <a:pt x="34084" y="16331"/>
                      <a:pt x="34000" y="16370"/>
                      <a:pt x="33920" y="16411"/>
                    </a:cubicBezTo>
                    <a:cubicBezTo>
                      <a:pt x="33641" y="16555"/>
                      <a:pt x="33358" y="16691"/>
                      <a:pt x="33071" y="16819"/>
                    </a:cubicBezTo>
                    <a:lnTo>
                      <a:pt x="37818" y="16734"/>
                    </a:lnTo>
                    <a:lnTo>
                      <a:pt x="43774" y="16628"/>
                    </a:lnTo>
                    <a:cubicBezTo>
                      <a:pt x="43542" y="15088"/>
                      <a:pt x="43392" y="13537"/>
                      <a:pt x="43324" y="11982"/>
                    </a:cubicBezTo>
                    <a:cubicBezTo>
                      <a:pt x="43322" y="11957"/>
                      <a:pt x="43328" y="11931"/>
                      <a:pt x="43342" y="11909"/>
                    </a:cubicBezTo>
                    <a:cubicBezTo>
                      <a:pt x="43301" y="11755"/>
                      <a:pt x="43288" y="11596"/>
                      <a:pt x="43344" y="11442"/>
                    </a:cubicBezTo>
                    <a:cubicBezTo>
                      <a:pt x="43419" y="11240"/>
                      <a:pt x="43597" y="11068"/>
                      <a:pt x="43819" y="11068"/>
                    </a:cubicBezTo>
                    <a:cubicBezTo>
                      <a:pt x="43831" y="11068"/>
                      <a:pt x="43843" y="11069"/>
                      <a:pt x="43856" y="11070"/>
                    </a:cubicBezTo>
                    <a:cubicBezTo>
                      <a:pt x="44108" y="11091"/>
                      <a:pt x="44293" y="11316"/>
                      <a:pt x="44465" y="11478"/>
                    </a:cubicBezTo>
                    <a:lnTo>
                      <a:pt x="45107" y="12081"/>
                    </a:lnTo>
                    <a:lnTo>
                      <a:pt x="46432" y="13324"/>
                    </a:lnTo>
                    <a:lnTo>
                      <a:pt x="48466" y="15232"/>
                    </a:lnTo>
                    <a:cubicBezTo>
                      <a:pt x="48496" y="15225"/>
                      <a:pt x="48527" y="15222"/>
                      <a:pt x="48558" y="15222"/>
                    </a:cubicBezTo>
                    <a:cubicBezTo>
                      <a:pt x="48629" y="15222"/>
                      <a:pt x="48699" y="15240"/>
                      <a:pt x="48762" y="15275"/>
                    </a:cubicBezTo>
                    <a:cubicBezTo>
                      <a:pt x="48874" y="15335"/>
                      <a:pt x="48958" y="15434"/>
                      <a:pt x="49027" y="15542"/>
                    </a:cubicBezTo>
                    <a:cubicBezTo>
                      <a:pt x="49051" y="15543"/>
                      <a:pt x="49074" y="15550"/>
                      <a:pt x="49094" y="15564"/>
                    </a:cubicBezTo>
                    <a:cubicBezTo>
                      <a:pt x="49144" y="15597"/>
                      <a:pt x="49192" y="15631"/>
                      <a:pt x="49240" y="15667"/>
                    </a:cubicBezTo>
                    <a:cubicBezTo>
                      <a:pt x="49264" y="15677"/>
                      <a:pt x="49286" y="15694"/>
                      <a:pt x="49302" y="15715"/>
                    </a:cubicBezTo>
                    <a:cubicBezTo>
                      <a:pt x="49334" y="15739"/>
                      <a:pt x="49365" y="15765"/>
                      <a:pt x="49395" y="15790"/>
                    </a:cubicBezTo>
                    <a:lnTo>
                      <a:pt x="51306" y="14843"/>
                    </a:lnTo>
                    <a:cubicBezTo>
                      <a:pt x="51413" y="14792"/>
                      <a:pt x="51428" y="14630"/>
                      <a:pt x="51345" y="14553"/>
                    </a:cubicBezTo>
                    <a:cubicBezTo>
                      <a:pt x="50652" y="13912"/>
                      <a:pt x="49897" y="13343"/>
                      <a:pt x="49090" y="12854"/>
                    </a:cubicBezTo>
                    <a:lnTo>
                      <a:pt x="50657" y="10737"/>
                    </a:lnTo>
                    <a:cubicBezTo>
                      <a:pt x="50702" y="10675"/>
                      <a:pt x="50685" y="10597"/>
                      <a:pt x="50644" y="10537"/>
                    </a:cubicBezTo>
                    <a:cubicBezTo>
                      <a:pt x="50112" y="10756"/>
                      <a:pt x="49571" y="10950"/>
                      <a:pt x="49022" y="11117"/>
                    </a:cubicBezTo>
                    <a:cubicBezTo>
                      <a:pt x="48507" y="11273"/>
                      <a:pt x="47983" y="11415"/>
                      <a:pt x="47454" y="11515"/>
                    </a:cubicBezTo>
                    <a:cubicBezTo>
                      <a:pt x="47406" y="11524"/>
                      <a:pt x="47358" y="11530"/>
                      <a:pt x="47313" y="11530"/>
                    </a:cubicBezTo>
                    <a:cubicBezTo>
                      <a:pt x="47154" y="11530"/>
                      <a:pt x="47023" y="11465"/>
                      <a:pt x="46966" y="11282"/>
                    </a:cubicBezTo>
                    <a:cubicBezTo>
                      <a:pt x="46902" y="11066"/>
                      <a:pt x="46861" y="10837"/>
                      <a:pt x="46817" y="10614"/>
                    </a:cubicBezTo>
                    <a:cubicBezTo>
                      <a:pt x="46803" y="10598"/>
                      <a:pt x="46793" y="10580"/>
                      <a:pt x="46790" y="10560"/>
                    </a:cubicBezTo>
                    <a:cubicBezTo>
                      <a:pt x="46760" y="10418"/>
                      <a:pt x="46732" y="10278"/>
                      <a:pt x="46702" y="10137"/>
                    </a:cubicBezTo>
                    <a:cubicBezTo>
                      <a:pt x="46693" y="10103"/>
                      <a:pt x="46700" y="10067"/>
                      <a:pt x="46718" y="10037"/>
                    </a:cubicBezTo>
                    <a:cubicBezTo>
                      <a:pt x="46707" y="9989"/>
                      <a:pt x="46734" y="9940"/>
                      <a:pt x="46779" y="9919"/>
                    </a:cubicBezTo>
                    <a:cubicBezTo>
                      <a:pt x="46492" y="8176"/>
                      <a:pt x="46309" y="6416"/>
                      <a:pt x="46232" y="4651"/>
                    </a:cubicBezTo>
                    <a:cubicBezTo>
                      <a:pt x="46230" y="4626"/>
                      <a:pt x="46236" y="4600"/>
                      <a:pt x="46250" y="4578"/>
                    </a:cubicBezTo>
                    <a:cubicBezTo>
                      <a:pt x="46208" y="4424"/>
                      <a:pt x="46196" y="4266"/>
                      <a:pt x="46253" y="4111"/>
                    </a:cubicBezTo>
                    <a:cubicBezTo>
                      <a:pt x="46327" y="3910"/>
                      <a:pt x="46505" y="3738"/>
                      <a:pt x="46727" y="3738"/>
                    </a:cubicBezTo>
                    <a:cubicBezTo>
                      <a:pt x="46739" y="3738"/>
                      <a:pt x="46751" y="3738"/>
                      <a:pt x="46763" y="3739"/>
                    </a:cubicBezTo>
                    <a:cubicBezTo>
                      <a:pt x="47015" y="3761"/>
                      <a:pt x="47200" y="3986"/>
                      <a:pt x="47373" y="4146"/>
                    </a:cubicBezTo>
                    <a:lnTo>
                      <a:pt x="48016" y="4750"/>
                    </a:lnTo>
                    <a:lnTo>
                      <a:pt x="48922" y="5601"/>
                    </a:lnTo>
                    <a:cubicBezTo>
                      <a:pt x="49337" y="5184"/>
                      <a:pt x="49769" y="4782"/>
                      <a:pt x="50214" y="4395"/>
                    </a:cubicBezTo>
                    <a:cubicBezTo>
                      <a:pt x="50290" y="4330"/>
                      <a:pt x="50284" y="4199"/>
                      <a:pt x="50214" y="4134"/>
                    </a:cubicBezTo>
                    <a:lnTo>
                      <a:pt x="48157" y="2162"/>
                    </a:lnTo>
                    <a:lnTo>
                      <a:pt x="49390" y="335"/>
                    </a:lnTo>
                    <a:cubicBezTo>
                      <a:pt x="49482" y="201"/>
                      <a:pt x="49364" y="74"/>
                      <a:pt x="49237" y="65"/>
                    </a:cubicBezTo>
                    <a:cubicBezTo>
                      <a:pt x="49206" y="24"/>
                      <a:pt x="49158" y="1"/>
                      <a:pt x="49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43"/>
              <p:cNvSpPr/>
              <p:nvPr/>
            </p:nvSpPr>
            <p:spPr>
              <a:xfrm>
                <a:off x="3908600" y="3179275"/>
                <a:ext cx="1294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6182" extrusionOk="0">
                    <a:moveTo>
                      <a:pt x="1296" y="2055"/>
                    </a:moveTo>
                    <a:cubicBezTo>
                      <a:pt x="1327" y="2055"/>
                      <a:pt x="1359" y="2066"/>
                      <a:pt x="1387" y="2089"/>
                    </a:cubicBezTo>
                    <a:cubicBezTo>
                      <a:pt x="1570" y="2238"/>
                      <a:pt x="1785" y="2398"/>
                      <a:pt x="1895" y="2613"/>
                    </a:cubicBezTo>
                    <a:cubicBezTo>
                      <a:pt x="1978" y="2772"/>
                      <a:pt x="1962" y="2996"/>
                      <a:pt x="1784" y="3085"/>
                    </a:cubicBezTo>
                    <a:cubicBezTo>
                      <a:pt x="1744" y="3105"/>
                      <a:pt x="1706" y="3113"/>
                      <a:pt x="1669" y="3113"/>
                    </a:cubicBezTo>
                    <a:cubicBezTo>
                      <a:pt x="1524" y="3113"/>
                      <a:pt x="1402" y="2980"/>
                      <a:pt x="1326" y="2859"/>
                    </a:cubicBezTo>
                    <a:cubicBezTo>
                      <a:pt x="1204" y="2664"/>
                      <a:pt x="1149" y="2436"/>
                      <a:pt x="1152" y="2209"/>
                    </a:cubicBezTo>
                    <a:cubicBezTo>
                      <a:pt x="1152" y="2194"/>
                      <a:pt x="1155" y="2179"/>
                      <a:pt x="1160" y="2164"/>
                    </a:cubicBezTo>
                    <a:cubicBezTo>
                      <a:pt x="1169" y="2101"/>
                      <a:pt x="1230" y="2055"/>
                      <a:pt x="1296" y="2055"/>
                    </a:cubicBezTo>
                    <a:close/>
                    <a:moveTo>
                      <a:pt x="2982" y="3290"/>
                    </a:moveTo>
                    <a:cubicBezTo>
                      <a:pt x="3004" y="3290"/>
                      <a:pt x="3025" y="3295"/>
                      <a:pt x="3044" y="3306"/>
                    </a:cubicBezTo>
                    <a:cubicBezTo>
                      <a:pt x="3273" y="3440"/>
                      <a:pt x="3743" y="4023"/>
                      <a:pt x="3356" y="4231"/>
                    </a:cubicBezTo>
                    <a:cubicBezTo>
                      <a:pt x="3319" y="4251"/>
                      <a:pt x="3283" y="4260"/>
                      <a:pt x="3249" y="4260"/>
                    </a:cubicBezTo>
                    <a:cubicBezTo>
                      <a:pt x="3125" y="4260"/>
                      <a:pt x="3022" y="4145"/>
                      <a:pt x="2951" y="4042"/>
                    </a:cubicBezTo>
                    <a:cubicBezTo>
                      <a:pt x="2833" y="3870"/>
                      <a:pt x="2780" y="3659"/>
                      <a:pt x="2793" y="3452"/>
                    </a:cubicBezTo>
                    <a:cubicBezTo>
                      <a:pt x="2794" y="3400"/>
                      <a:pt x="2828" y="3353"/>
                      <a:pt x="2877" y="3334"/>
                    </a:cubicBezTo>
                    <a:cubicBezTo>
                      <a:pt x="2904" y="3307"/>
                      <a:pt x="2943" y="3290"/>
                      <a:pt x="2982" y="3290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80"/>
                      <a:pt x="1427" y="4172"/>
                    </a:cubicBezTo>
                    <a:cubicBezTo>
                      <a:pt x="1446" y="4183"/>
                      <a:pt x="1463" y="4199"/>
                      <a:pt x="1474" y="4218"/>
                    </a:cubicBezTo>
                    <a:cubicBezTo>
                      <a:pt x="1608" y="4426"/>
                      <a:pt x="1948" y="4796"/>
                      <a:pt x="1678" y="5026"/>
                    </a:cubicBezTo>
                    <a:cubicBezTo>
                      <a:pt x="1666" y="5037"/>
                      <a:pt x="1653" y="5044"/>
                      <a:pt x="1638" y="5051"/>
                    </a:cubicBezTo>
                    <a:cubicBezTo>
                      <a:pt x="1600" y="5084"/>
                      <a:pt x="1552" y="5101"/>
                      <a:pt x="1502" y="5101"/>
                    </a:cubicBezTo>
                    <a:cubicBezTo>
                      <a:pt x="1492" y="5101"/>
                      <a:pt x="1481" y="5100"/>
                      <a:pt x="1471" y="5099"/>
                    </a:cubicBezTo>
                    <a:cubicBezTo>
                      <a:pt x="1063" y="5055"/>
                      <a:pt x="1127" y="4387"/>
                      <a:pt x="1167" y="4117"/>
                    </a:cubicBezTo>
                    <a:cubicBezTo>
                      <a:pt x="1177" y="4049"/>
                      <a:pt x="1224" y="4020"/>
                      <a:pt x="1275" y="4020"/>
                    </a:cubicBezTo>
                    <a:close/>
                    <a:moveTo>
                      <a:pt x="532" y="0"/>
                    </a:moveTo>
                    <a:cubicBezTo>
                      <a:pt x="310" y="0"/>
                      <a:pt x="132" y="171"/>
                      <a:pt x="58" y="374"/>
                    </a:cubicBezTo>
                    <a:cubicBezTo>
                      <a:pt x="1" y="528"/>
                      <a:pt x="14" y="686"/>
                      <a:pt x="55" y="841"/>
                    </a:cubicBezTo>
                    <a:cubicBezTo>
                      <a:pt x="41" y="863"/>
                      <a:pt x="36" y="888"/>
                      <a:pt x="37" y="914"/>
                    </a:cubicBezTo>
                    <a:cubicBezTo>
                      <a:pt x="115" y="2679"/>
                      <a:pt x="298" y="4438"/>
                      <a:pt x="585" y="6182"/>
                    </a:cubicBezTo>
                    <a:cubicBezTo>
                      <a:pt x="587" y="6181"/>
                      <a:pt x="589" y="6180"/>
                      <a:pt x="591" y="6179"/>
                    </a:cubicBezTo>
                    <a:lnTo>
                      <a:pt x="3496" y="4889"/>
                    </a:lnTo>
                    <a:cubicBezTo>
                      <a:pt x="3976" y="4675"/>
                      <a:pt x="4456" y="4463"/>
                      <a:pt x="4936" y="4249"/>
                    </a:cubicBezTo>
                    <a:cubicBezTo>
                      <a:pt x="5017" y="4213"/>
                      <a:pt x="5098" y="4180"/>
                      <a:pt x="5178" y="4164"/>
                    </a:cubicBezTo>
                    <a:lnTo>
                      <a:pt x="3146" y="2256"/>
                    </a:lnTo>
                    <a:lnTo>
                      <a:pt x="1821" y="1013"/>
                    </a:lnTo>
                    <a:lnTo>
                      <a:pt x="1178" y="410"/>
                    </a:lnTo>
                    <a:cubicBezTo>
                      <a:pt x="1006" y="248"/>
                      <a:pt x="821" y="23"/>
                      <a:pt x="569" y="2"/>
                    </a:cubicBezTo>
                    <a:cubicBezTo>
                      <a:pt x="556" y="1"/>
                      <a:pt x="544" y="0"/>
                      <a:pt x="5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43"/>
              <p:cNvSpPr/>
              <p:nvPr/>
            </p:nvSpPr>
            <p:spPr>
              <a:xfrm>
                <a:off x="3928775" y="3337400"/>
                <a:ext cx="2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2" extrusionOk="0">
                    <a:moveTo>
                      <a:pt x="108" y="1"/>
                    </a:moveTo>
                    <a:lnTo>
                      <a:pt x="90" y="8"/>
                    </a:lnTo>
                    <a:cubicBezTo>
                      <a:pt x="87" y="10"/>
                      <a:pt x="83" y="11"/>
                      <a:pt x="80" y="13"/>
                    </a:cubicBezTo>
                    <a:lnTo>
                      <a:pt x="80" y="13"/>
                    </a:lnTo>
                    <a:lnTo>
                      <a:pt x="108" y="1"/>
                    </a:lnTo>
                    <a:close/>
                    <a:moveTo>
                      <a:pt x="80" y="13"/>
                    </a:moveTo>
                    <a:lnTo>
                      <a:pt x="1" y="48"/>
                    </a:lnTo>
                    <a:cubicBezTo>
                      <a:pt x="3" y="48"/>
                      <a:pt x="5" y="48"/>
                      <a:pt x="8" y="48"/>
                    </a:cubicBezTo>
                    <a:cubicBezTo>
                      <a:pt x="18" y="48"/>
                      <a:pt x="28" y="50"/>
                      <a:pt x="38" y="52"/>
                    </a:cubicBezTo>
                    <a:cubicBezTo>
                      <a:pt x="49" y="36"/>
                      <a:pt x="63" y="23"/>
                      <a:pt x="80" y="13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43"/>
              <p:cNvSpPr/>
              <p:nvPr/>
            </p:nvSpPr>
            <p:spPr>
              <a:xfrm>
                <a:off x="3924125" y="3291100"/>
                <a:ext cx="152250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90" h="3319" extrusionOk="0">
                    <a:moveTo>
                      <a:pt x="5119" y="0"/>
                    </a:moveTo>
                    <a:cubicBezTo>
                      <a:pt x="5125" y="10"/>
                      <a:pt x="5132" y="21"/>
                      <a:pt x="5137" y="30"/>
                    </a:cubicBezTo>
                    <a:lnTo>
                      <a:pt x="5261" y="90"/>
                    </a:lnTo>
                    <a:cubicBezTo>
                      <a:pt x="5330" y="123"/>
                      <a:pt x="5339" y="191"/>
                      <a:pt x="5314" y="248"/>
                    </a:cubicBezTo>
                    <a:cubicBezTo>
                      <a:pt x="5396" y="295"/>
                      <a:pt x="5407" y="454"/>
                      <a:pt x="5288" y="503"/>
                    </a:cubicBezTo>
                    <a:cubicBezTo>
                      <a:pt x="5100" y="579"/>
                      <a:pt x="4910" y="654"/>
                      <a:pt x="4721" y="729"/>
                    </a:cubicBezTo>
                    <a:cubicBezTo>
                      <a:pt x="3322" y="1525"/>
                      <a:pt x="1813" y="2113"/>
                      <a:pt x="243" y="2472"/>
                    </a:cubicBezTo>
                    <a:cubicBezTo>
                      <a:pt x="233" y="2475"/>
                      <a:pt x="223" y="2476"/>
                      <a:pt x="212" y="2476"/>
                    </a:cubicBezTo>
                    <a:cubicBezTo>
                      <a:pt x="178" y="2476"/>
                      <a:pt x="143" y="2464"/>
                      <a:pt x="116" y="2442"/>
                    </a:cubicBezTo>
                    <a:cubicBezTo>
                      <a:pt x="110" y="2442"/>
                      <a:pt x="104" y="2443"/>
                      <a:pt x="98" y="2443"/>
                    </a:cubicBezTo>
                    <a:cubicBezTo>
                      <a:pt x="62" y="2443"/>
                      <a:pt x="27" y="2429"/>
                      <a:pt x="1" y="2402"/>
                    </a:cubicBezTo>
                    <a:lnTo>
                      <a:pt x="1" y="2402"/>
                    </a:lnTo>
                    <a:cubicBezTo>
                      <a:pt x="47" y="2627"/>
                      <a:pt x="86" y="2854"/>
                      <a:pt x="152" y="3072"/>
                    </a:cubicBezTo>
                    <a:cubicBezTo>
                      <a:pt x="207" y="3255"/>
                      <a:pt x="339" y="3319"/>
                      <a:pt x="498" y="3319"/>
                    </a:cubicBezTo>
                    <a:cubicBezTo>
                      <a:pt x="543" y="3319"/>
                      <a:pt x="590" y="3314"/>
                      <a:pt x="639" y="3305"/>
                    </a:cubicBezTo>
                    <a:cubicBezTo>
                      <a:pt x="1167" y="3206"/>
                      <a:pt x="1691" y="3062"/>
                      <a:pt x="2206" y="2906"/>
                    </a:cubicBezTo>
                    <a:cubicBezTo>
                      <a:pt x="3234" y="2595"/>
                      <a:pt x="4232" y="2192"/>
                      <a:pt x="5187" y="1700"/>
                    </a:cubicBezTo>
                    <a:cubicBezTo>
                      <a:pt x="5267" y="1659"/>
                      <a:pt x="5352" y="1621"/>
                      <a:pt x="5423" y="1574"/>
                    </a:cubicBezTo>
                    <a:cubicBezTo>
                      <a:pt x="5588" y="1556"/>
                      <a:pt x="5740" y="1484"/>
                      <a:pt x="5848" y="1355"/>
                    </a:cubicBezTo>
                    <a:cubicBezTo>
                      <a:pt x="5951" y="1236"/>
                      <a:pt x="6090" y="1006"/>
                      <a:pt x="6016" y="847"/>
                    </a:cubicBezTo>
                    <a:cubicBezTo>
                      <a:pt x="5941" y="683"/>
                      <a:pt x="5783" y="529"/>
                      <a:pt x="5656" y="402"/>
                    </a:cubicBezTo>
                    <a:cubicBezTo>
                      <a:pt x="5574" y="321"/>
                      <a:pt x="5487" y="244"/>
                      <a:pt x="5394" y="174"/>
                    </a:cubicBezTo>
                    <a:cubicBezTo>
                      <a:pt x="5378" y="153"/>
                      <a:pt x="5357" y="136"/>
                      <a:pt x="5333" y="126"/>
                    </a:cubicBezTo>
                    <a:cubicBezTo>
                      <a:pt x="5284" y="91"/>
                      <a:pt x="5235" y="56"/>
                      <a:pt x="5185" y="23"/>
                    </a:cubicBezTo>
                    <a:cubicBezTo>
                      <a:pt x="5166" y="9"/>
                      <a:pt x="5142" y="2"/>
                      <a:pt x="51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43"/>
              <p:cNvSpPr/>
              <p:nvPr/>
            </p:nvSpPr>
            <p:spPr>
              <a:xfrm>
                <a:off x="4016050" y="3309575"/>
                <a:ext cx="652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16" extrusionOk="0">
                    <a:moveTo>
                      <a:pt x="251" y="0"/>
                    </a:moveTo>
                    <a:cubicBezTo>
                      <a:pt x="167" y="39"/>
                      <a:pt x="84" y="77"/>
                      <a:pt x="0" y="115"/>
                    </a:cubicBezTo>
                    <a:cubicBezTo>
                      <a:pt x="87" y="81"/>
                      <a:pt x="173" y="47"/>
                      <a:pt x="261" y="13"/>
                    </a:cubicBezTo>
                    <a:cubicBezTo>
                      <a:pt x="257" y="9"/>
                      <a:pt x="254" y="5"/>
                      <a:pt x="251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43"/>
              <p:cNvSpPr/>
              <p:nvPr/>
            </p:nvSpPr>
            <p:spPr>
              <a:xfrm>
                <a:off x="3927025" y="3309300"/>
                <a:ext cx="115175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1748" extrusionOk="0">
                    <a:moveTo>
                      <a:pt x="4606" y="1"/>
                    </a:moveTo>
                    <a:lnTo>
                      <a:pt x="4606" y="1"/>
                    </a:lnTo>
                    <a:cubicBezTo>
                      <a:pt x="3833" y="308"/>
                      <a:pt x="3058" y="609"/>
                      <a:pt x="2280" y="904"/>
                    </a:cubicBezTo>
                    <a:cubicBezTo>
                      <a:pt x="1804" y="1085"/>
                      <a:pt x="1327" y="1264"/>
                      <a:pt x="850" y="1439"/>
                    </a:cubicBezTo>
                    <a:cubicBezTo>
                      <a:pt x="718" y="1488"/>
                      <a:pt x="588" y="1538"/>
                      <a:pt x="456" y="1585"/>
                    </a:cubicBezTo>
                    <a:cubicBezTo>
                      <a:pt x="384" y="1610"/>
                      <a:pt x="311" y="1633"/>
                      <a:pt x="237" y="1633"/>
                    </a:cubicBezTo>
                    <a:cubicBezTo>
                      <a:pt x="228" y="1633"/>
                      <a:pt x="219" y="1632"/>
                      <a:pt x="210" y="1632"/>
                    </a:cubicBezTo>
                    <a:cubicBezTo>
                      <a:pt x="158" y="1655"/>
                      <a:pt x="106" y="1677"/>
                      <a:pt x="55" y="1701"/>
                    </a:cubicBezTo>
                    <a:cubicBezTo>
                      <a:pt x="38" y="1707"/>
                      <a:pt x="19" y="1712"/>
                      <a:pt x="1" y="1714"/>
                    </a:cubicBezTo>
                    <a:cubicBezTo>
                      <a:pt x="28" y="1736"/>
                      <a:pt x="62" y="1748"/>
                      <a:pt x="96" y="1748"/>
                    </a:cubicBezTo>
                    <a:cubicBezTo>
                      <a:pt x="107" y="1748"/>
                      <a:pt x="117" y="1747"/>
                      <a:pt x="127" y="1744"/>
                    </a:cubicBezTo>
                    <a:cubicBezTo>
                      <a:pt x="1697" y="1385"/>
                      <a:pt x="3206" y="797"/>
                      <a:pt x="4606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43"/>
              <p:cNvSpPr/>
              <p:nvPr/>
            </p:nvSpPr>
            <p:spPr>
              <a:xfrm>
                <a:off x="3935150" y="3279775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5" y="97"/>
                    </a:cubicBezTo>
                    <a:cubicBezTo>
                      <a:pt x="65" y="367"/>
                      <a:pt x="1" y="1035"/>
                      <a:pt x="409" y="1079"/>
                    </a:cubicBezTo>
                    <a:cubicBezTo>
                      <a:pt x="419" y="1080"/>
                      <a:pt x="430" y="1081"/>
                      <a:pt x="440" y="1081"/>
                    </a:cubicBezTo>
                    <a:cubicBezTo>
                      <a:pt x="490" y="1081"/>
                      <a:pt x="538" y="1064"/>
                      <a:pt x="576" y="1031"/>
                    </a:cubicBezTo>
                    <a:cubicBezTo>
                      <a:pt x="591" y="1024"/>
                      <a:pt x="604" y="1017"/>
                      <a:pt x="616" y="1006"/>
                    </a:cubicBezTo>
                    <a:cubicBezTo>
                      <a:pt x="886" y="777"/>
                      <a:pt x="546" y="406"/>
                      <a:pt x="412" y="198"/>
                    </a:cubicBezTo>
                    <a:cubicBezTo>
                      <a:pt x="401" y="179"/>
                      <a:pt x="384" y="163"/>
                      <a:pt x="365" y="153"/>
                    </a:cubicBezTo>
                    <a:cubicBezTo>
                      <a:pt x="368" y="60"/>
                      <a:pt x="28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43"/>
              <p:cNvSpPr/>
              <p:nvPr/>
            </p:nvSpPr>
            <p:spPr>
              <a:xfrm>
                <a:off x="3937325" y="3230650"/>
                <a:ext cx="2075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059" extrusionOk="0">
                    <a:moveTo>
                      <a:pt x="147" y="0"/>
                    </a:moveTo>
                    <a:cubicBezTo>
                      <a:pt x="81" y="0"/>
                      <a:pt x="20" y="46"/>
                      <a:pt x="11" y="109"/>
                    </a:cubicBezTo>
                    <a:cubicBezTo>
                      <a:pt x="6" y="124"/>
                      <a:pt x="3" y="139"/>
                      <a:pt x="3" y="154"/>
                    </a:cubicBezTo>
                    <a:cubicBezTo>
                      <a:pt x="0" y="381"/>
                      <a:pt x="55" y="609"/>
                      <a:pt x="177" y="804"/>
                    </a:cubicBezTo>
                    <a:cubicBezTo>
                      <a:pt x="253" y="925"/>
                      <a:pt x="374" y="1058"/>
                      <a:pt x="519" y="1058"/>
                    </a:cubicBezTo>
                    <a:cubicBezTo>
                      <a:pt x="556" y="1058"/>
                      <a:pt x="595" y="1050"/>
                      <a:pt x="635" y="1030"/>
                    </a:cubicBezTo>
                    <a:cubicBezTo>
                      <a:pt x="812" y="941"/>
                      <a:pt x="829" y="717"/>
                      <a:pt x="746" y="558"/>
                    </a:cubicBezTo>
                    <a:cubicBezTo>
                      <a:pt x="636" y="343"/>
                      <a:pt x="421" y="183"/>
                      <a:pt x="238" y="34"/>
                    </a:cubicBezTo>
                    <a:cubicBezTo>
                      <a:pt x="210" y="11"/>
                      <a:pt x="178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43"/>
              <p:cNvSpPr/>
              <p:nvPr/>
            </p:nvSpPr>
            <p:spPr>
              <a:xfrm>
                <a:off x="3978100" y="3261500"/>
                <a:ext cx="2410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1" extrusionOk="0">
                    <a:moveTo>
                      <a:pt x="203" y="1"/>
                    </a:moveTo>
                    <a:cubicBezTo>
                      <a:pt x="163" y="1"/>
                      <a:pt x="124" y="18"/>
                      <a:pt x="97" y="45"/>
                    </a:cubicBezTo>
                    <a:cubicBezTo>
                      <a:pt x="48" y="64"/>
                      <a:pt x="14" y="111"/>
                      <a:pt x="13" y="163"/>
                    </a:cubicBezTo>
                    <a:cubicBezTo>
                      <a:pt x="0" y="370"/>
                      <a:pt x="52" y="581"/>
                      <a:pt x="172" y="753"/>
                    </a:cubicBezTo>
                    <a:cubicBezTo>
                      <a:pt x="242" y="856"/>
                      <a:pt x="346" y="971"/>
                      <a:pt x="470" y="971"/>
                    </a:cubicBezTo>
                    <a:cubicBezTo>
                      <a:pt x="504" y="971"/>
                      <a:pt x="539" y="962"/>
                      <a:pt x="576" y="942"/>
                    </a:cubicBezTo>
                    <a:cubicBezTo>
                      <a:pt x="963" y="734"/>
                      <a:pt x="493" y="151"/>
                      <a:pt x="265" y="17"/>
                    </a:cubicBezTo>
                    <a:cubicBezTo>
                      <a:pt x="245" y="6"/>
                      <a:pt x="224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43"/>
              <p:cNvSpPr/>
              <p:nvPr/>
            </p:nvSpPr>
            <p:spPr>
              <a:xfrm>
                <a:off x="3921050" y="3333825"/>
                <a:ext cx="3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5" extrusionOk="0">
                    <a:moveTo>
                      <a:pt x="87" y="0"/>
                    </a:moveTo>
                    <a:cubicBezTo>
                      <a:pt x="40" y="19"/>
                      <a:pt x="14" y="69"/>
                      <a:pt x="25" y="118"/>
                    </a:cubicBezTo>
                    <a:cubicBezTo>
                      <a:pt x="7" y="148"/>
                      <a:pt x="0" y="184"/>
                      <a:pt x="9" y="218"/>
                    </a:cubicBezTo>
                    <a:cubicBezTo>
                      <a:pt x="39" y="358"/>
                      <a:pt x="67" y="499"/>
                      <a:pt x="97" y="640"/>
                    </a:cubicBezTo>
                    <a:cubicBezTo>
                      <a:pt x="100" y="660"/>
                      <a:pt x="110" y="678"/>
                      <a:pt x="124" y="694"/>
                    </a:cubicBezTo>
                    <a:cubicBezTo>
                      <a:pt x="114" y="645"/>
                      <a:pt x="104" y="596"/>
                      <a:pt x="93" y="548"/>
                    </a:cubicBezTo>
                    <a:cubicBezTo>
                      <a:pt x="80" y="491"/>
                      <a:pt x="105" y="433"/>
                      <a:pt x="155" y="404"/>
                    </a:cubicBezTo>
                    <a:cubicBezTo>
                      <a:pt x="131" y="270"/>
                      <a:pt x="109" y="135"/>
                      <a:pt x="8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43"/>
              <p:cNvSpPr/>
              <p:nvPr/>
            </p:nvSpPr>
            <p:spPr>
              <a:xfrm>
                <a:off x="4038050" y="3283125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3" y="0"/>
                    </a:moveTo>
                    <a:cubicBezTo>
                      <a:pt x="62" y="0"/>
                      <a:pt x="31" y="3"/>
                      <a:pt x="0" y="10"/>
                    </a:cubicBezTo>
                    <a:lnTo>
                      <a:pt x="439" y="422"/>
                    </a:lnTo>
                    <a:cubicBezTo>
                      <a:pt x="455" y="365"/>
                      <a:pt x="502" y="319"/>
                      <a:pt x="560" y="319"/>
                    </a:cubicBezTo>
                    <a:cubicBezTo>
                      <a:pt x="561" y="319"/>
                      <a:pt x="561" y="319"/>
                      <a:pt x="562" y="319"/>
                    </a:cubicBezTo>
                    <a:cubicBezTo>
                      <a:pt x="493" y="212"/>
                      <a:pt x="409" y="113"/>
                      <a:pt x="297" y="53"/>
                    </a:cubicBezTo>
                    <a:cubicBezTo>
                      <a:pt x="234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43"/>
              <p:cNvSpPr/>
              <p:nvPr/>
            </p:nvSpPr>
            <p:spPr>
              <a:xfrm>
                <a:off x="3923200" y="3283375"/>
                <a:ext cx="12622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424" extrusionOk="0">
                    <a:moveTo>
                      <a:pt x="300" y="2176"/>
                    </a:moveTo>
                    <a:lnTo>
                      <a:pt x="300" y="2176"/>
                    </a:lnTo>
                    <a:cubicBezTo>
                      <a:pt x="285" y="2185"/>
                      <a:pt x="271" y="2197"/>
                      <a:pt x="261" y="2213"/>
                    </a:cubicBezTo>
                    <a:cubicBezTo>
                      <a:pt x="251" y="2211"/>
                      <a:pt x="241" y="2209"/>
                      <a:pt x="231" y="2209"/>
                    </a:cubicBezTo>
                    <a:cubicBezTo>
                      <a:pt x="229" y="2209"/>
                      <a:pt x="226" y="2209"/>
                      <a:pt x="224" y="2209"/>
                    </a:cubicBezTo>
                    <a:lnTo>
                      <a:pt x="300" y="2176"/>
                    </a:lnTo>
                    <a:close/>
                    <a:moveTo>
                      <a:pt x="4594" y="0"/>
                    </a:moveTo>
                    <a:cubicBezTo>
                      <a:pt x="4514" y="16"/>
                      <a:pt x="4433" y="49"/>
                      <a:pt x="4351" y="85"/>
                    </a:cubicBezTo>
                    <a:cubicBezTo>
                      <a:pt x="3872" y="298"/>
                      <a:pt x="3391" y="511"/>
                      <a:pt x="2912" y="725"/>
                    </a:cubicBezTo>
                    <a:lnTo>
                      <a:pt x="7" y="2015"/>
                    </a:lnTo>
                    <a:cubicBezTo>
                      <a:pt x="5" y="2016"/>
                      <a:pt x="3" y="2017"/>
                      <a:pt x="1" y="2018"/>
                    </a:cubicBezTo>
                    <a:cubicBezTo>
                      <a:pt x="23" y="2153"/>
                      <a:pt x="45" y="2288"/>
                      <a:pt x="69" y="2423"/>
                    </a:cubicBezTo>
                    <a:lnTo>
                      <a:pt x="79" y="2417"/>
                    </a:lnTo>
                    <a:cubicBezTo>
                      <a:pt x="72" y="2353"/>
                      <a:pt x="110" y="2293"/>
                      <a:pt x="172" y="2274"/>
                    </a:cubicBezTo>
                    <a:cubicBezTo>
                      <a:pt x="1813" y="1737"/>
                      <a:pt x="3439" y="1154"/>
                      <a:pt x="5048" y="525"/>
                    </a:cubicBezTo>
                    <a:cubicBezTo>
                      <a:pt x="5026" y="491"/>
                      <a:pt x="5021" y="450"/>
                      <a:pt x="5033" y="412"/>
                    </a:cubicBezTo>
                    <a:lnTo>
                      <a:pt x="4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43"/>
              <p:cNvSpPr/>
              <p:nvPr/>
            </p:nvSpPr>
            <p:spPr>
              <a:xfrm>
                <a:off x="4042150" y="3291100"/>
                <a:ext cx="171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729" extrusionOk="0">
                    <a:moveTo>
                      <a:pt x="396" y="0"/>
                    </a:moveTo>
                    <a:cubicBezTo>
                      <a:pt x="338" y="0"/>
                      <a:pt x="291" y="46"/>
                      <a:pt x="275" y="103"/>
                    </a:cubicBezTo>
                    <a:cubicBezTo>
                      <a:pt x="334" y="158"/>
                      <a:pt x="394" y="213"/>
                      <a:pt x="452" y="269"/>
                    </a:cubicBezTo>
                    <a:cubicBezTo>
                      <a:pt x="517" y="329"/>
                      <a:pt x="497" y="435"/>
                      <a:pt x="425" y="479"/>
                    </a:cubicBezTo>
                    <a:cubicBezTo>
                      <a:pt x="285" y="564"/>
                      <a:pt x="144" y="648"/>
                      <a:pt x="0" y="729"/>
                    </a:cubicBezTo>
                    <a:cubicBezTo>
                      <a:pt x="189" y="654"/>
                      <a:pt x="378" y="579"/>
                      <a:pt x="567" y="503"/>
                    </a:cubicBezTo>
                    <a:cubicBezTo>
                      <a:pt x="686" y="456"/>
                      <a:pt x="675" y="295"/>
                      <a:pt x="593" y="248"/>
                    </a:cubicBezTo>
                    <a:cubicBezTo>
                      <a:pt x="618" y="192"/>
                      <a:pt x="609" y="124"/>
                      <a:pt x="540" y="90"/>
                    </a:cubicBezTo>
                    <a:lnTo>
                      <a:pt x="416" y="30"/>
                    </a:lnTo>
                    <a:cubicBezTo>
                      <a:pt x="411" y="21"/>
                      <a:pt x="404" y="11"/>
                      <a:pt x="398" y="0"/>
                    </a:cubicBezTo>
                    <a:cubicBezTo>
                      <a:pt x="397" y="0"/>
                      <a:pt x="397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43"/>
              <p:cNvSpPr/>
              <p:nvPr/>
            </p:nvSpPr>
            <p:spPr>
              <a:xfrm>
                <a:off x="3923025" y="3343925"/>
                <a:ext cx="40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30" extrusionOk="0">
                    <a:moveTo>
                      <a:pt x="76" y="0"/>
                    </a:moveTo>
                    <a:cubicBezTo>
                      <a:pt x="26" y="30"/>
                      <a:pt x="0" y="88"/>
                      <a:pt x="15" y="145"/>
                    </a:cubicBezTo>
                    <a:cubicBezTo>
                      <a:pt x="26" y="192"/>
                      <a:pt x="35" y="241"/>
                      <a:pt x="45" y="290"/>
                    </a:cubicBezTo>
                    <a:cubicBezTo>
                      <a:pt x="71" y="315"/>
                      <a:pt x="105" y="330"/>
                      <a:pt x="140" y="330"/>
                    </a:cubicBezTo>
                    <a:cubicBezTo>
                      <a:pt x="147" y="330"/>
                      <a:pt x="153" y="330"/>
                      <a:pt x="160" y="329"/>
                    </a:cubicBezTo>
                    <a:cubicBezTo>
                      <a:pt x="140" y="314"/>
                      <a:pt x="128" y="291"/>
                      <a:pt x="122" y="266"/>
                    </a:cubicBezTo>
                    <a:cubicBezTo>
                      <a:pt x="106" y="178"/>
                      <a:pt x="92" y="89"/>
                      <a:pt x="7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43"/>
              <p:cNvSpPr/>
              <p:nvPr/>
            </p:nvSpPr>
            <p:spPr>
              <a:xfrm>
                <a:off x="3924900" y="3293650"/>
                <a:ext cx="13015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2340" extrusionOk="0">
                    <a:moveTo>
                      <a:pt x="3897" y="636"/>
                    </a:moveTo>
                    <a:cubicBezTo>
                      <a:pt x="3900" y="642"/>
                      <a:pt x="3903" y="646"/>
                      <a:pt x="3907" y="650"/>
                    </a:cubicBezTo>
                    <a:cubicBezTo>
                      <a:pt x="3821" y="684"/>
                      <a:pt x="3733" y="718"/>
                      <a:pt x="3646" y="752"/>
                    </a:cubicBezTo>
                    <a:cubicBezTo>
                      <a:pt x="3730" y="714"/>
                      <a:pt x="3813" y="676"/>
                      <a:pt x="3897" y="636"/>
                    </a:cubicBezTo>
                    <a:close/>
                    <a:moveTo>
                      <a:pt x="4965" y="1"/>
                    </a:moveTo>
                    <a:lnTo>
                      <a:pt x="4965" y="1"/>
                    </a:lnTo>
                    <a:cubicBezTo>
                      <a:pt x="4953" y="39"/>
                      <a:pt x="4958" y="80"/>
                      <a:pt x="4980" y="114"/>
                    </a:cubicBezTo>
                    <a:cubicBezTo>
                      <a:pt x="3372" y="743"/>
                      <a:pt x="1746" y="1325"/>
                      <a:pt x="103" y="1863"/>
                    </a:cubicBezTo>
                    <a:cubicBezTo>
                      <a:pt x="42" y="1882"/>
                      <a:pt x="4" y="1942"/>
                      <a:pt x="11" y="2006"/>
                    </a:cubicBezTo>
                    <a:lnTo>
                      <a:pt x="1" y="2011"/>
                    </a:lnTo>
                    <a:cubicBezTo>
                      <a:pt x="16" y="2100"/>
                      <a:pt x="31" y="2189"/>
                      <a:pt x="47" y="2277"/>
                    </a:cubicBezTo>
                    <a:cubicBezTo>
                      <a:pt x="52" y="2302"/>
                      <a:pt x="65" y="2324"/>
                      <a:pt x="85" y="2340"/>
                    </a:cubicBezTo>
                    <a:cubicBezTo>
                      <a:pt x="104" y="2338"/>
                      <a:pt x="122" y="2334"/>
                      <a:pt x="139" y="2327"/>
                    </a:cubicBezTo>
                    <a:cubicBezTo>
                      <a:pt x="191" y="2304"/>
                      <a:pt x="242" y="2281"/>
                      <a:pt x="294" y="2259"/>
                    </a:cubicBezTo>
                    <a:cubicBezTo>
                      <a:pt x="302" y="2259"/>
                      <a:pt x="309" y="2259"/>
                      <a:pt x="317" y="2259"/>
                    </a:cubicBezTo>
                    <a:cubicBezTo>
                      <a:pt x="393" y="2259"/>
                      <a:pt x="467" y="2236"/>
                      <a:pt x="540" y="2211"/>
                    </a:cubicBezTo>
                    <a:cubicBezTo>
                      <a:pt x="673" y="2164"/>
                      <a:pt x="803" y="2114"/>
                      <a:pt x="935" y="2066"/>
                    </a:cubicBezTo>
                    <a:cubicBezTo>
                      <a:pt x="1412" y="1890"/>
                      <a:pt x="1889" y="1712"/>
                      <a:pt x="2364" y="1532"/>
                    </a:cubicBezTo>
                    <a:cubicBezTo>
                      <a:pt x="3142" y="1236"/>
                      <a:pt x="3917" y="935"/>
                      <a:pt x="4690" y="628"/>
                    </a:cubicBezTo>
                    <a:cubicBezTo>
                      <a:pt x="4833" y="546"/>
                      <a:pt x="4974" y="463"/>
                      <a:pt x="5115" y="377"/>
                    </a:cubicBezTo>
                    <a:cubicBezTo>
                      <a:pt x="5187" y="333"/>
                      <a:pt x="5206" y="227"/>
                      <a:pt x="5142" y="167"/>
                    </a:cubicBezTo>
                    <a:cubicBezTo>
                      <a:pt x="5084" y="111"/>
                      <a:pt x="5024" y="56"/>
                      <a:pt x="49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43"/>
              <p:cNvSpPr/>
              <p:nvPr/>
            </p:nvSpPr>
            <p:spPr>
              <a:xfrm>
                <a:off x="4202750" y="3276675"/>
                <a:ext cx="129500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6183" extrusionOk="0">
                    <a:moveTo>
                      <a:pt x="1296" y="2056"/>
                    </a:moveTo>
                    <a:cubicBezTo>
                      <a:pt x="1327" y="2056"/>
                      <a:pt x="1360" y="2066"/>
                      <a:pt x="1388" y="2089"/>
                    </a:cubicBezTo>
                    <a:cubicBezTo>
                      <a:pt x="1571" y="2238"/>
                      <a:pt x="1785" y="2399"/>
                      <a:pt x="1897" y="2612"/>
                    </a:cubicBezTo>
                    <a:cubicBezTo>
                      <a:pt x="1979" y="2772"/>
                      <a:pt x="1962" y="2996"/>
                      <a:pt x="1784" y="3086"/>
                    </a:cubicBezTo>
                    <a:cubicBezTo>
                      <a:pt x="1744" y="3105"/>
                      <a:pt x="1706" y="3114"/>
                      <a:pt x="1669" y="3114"/>
                    </a:cubicBezTo>
                    <a:cubicBezTo>
                      <a:pt x="1524" y="3114"/>
                      <a:pt x="1402" y="2980"/>
                      <a:pt x="1327" y="2859"/>
                    </a:cubicBezTo>
                    <a:cubicBezTo>
                      <a:pt x="1205" y="2664"/>
                      <a:pt x="1149" y="2437"/>
                      <a:pt x="1153" y="2209"/>
                    </a:cubicBezTo>
                    <a:cubicBezTo>
                      <a:pt x="1153" y="2195"/>
                      <a:pt x="1155" y="2180"/>
                      <a:pt x="1161" y="2165"/>
                    </a:cubicBezTo>
                    <a:cubicBezTo>
                      <a:pt x="1169" y="2101"/>
                      <a:pt x="1230" y="2056"/>
                      <a:pt x="1296" y="2056"/>
                    </a:cubicBezTo>
                    <a:close/>
                    <a:moveTo>
                      <a:pt x="2983" y="3290"/>
                    </a:moveTo>
                    <a:cubicBezTo>
                      <a:pt x="3004" y="3290"/>
                      <a:pt x="3026" y="3295"/>
                      <a:pt x="3045" y="3307"/>
                    </a:cubicBezTo>
                    <a:cubicBezTo>
                      <a:pt x="3273" y="3441"/>
                      <a:pt x="3743" y="4022"/>
                      <a:pt x="3356" y="4232"/>
                    </a:cubicBezTo>
                    <a:cubicBezTo>
                      <a:pt x="3319" y="4251"/>
                      <a:pt x="3284" y="4260"/>
                      <a:pt x="3250" y="4260"/>
                    </a:cubicBezTo>
                    <a:cubicBezTo>
                      <a:pt x="3126" y="4260"/>
                      <a:pt x="3023" y="4145"/>
                      <a:pt x="2951" y="4042"/>
                    </a:cubicBezTo>
                    <a:cubicBezTo>
                      <a:pt x="2833" y="3870"/>
                      <a:pt x="2781" y="3660"/>
                      <a:pt x="2793" y="3452"/>
                    </a:cubicBezTo>
                    <a:cubicBezTo>
                      <a:pt x="2794" y="3399"/>
                      <a:pt x="2828" y="3353"/>
                      <a:pt x="2878" y="3334"/>
                    </a:cubicBezTo>
                    <a:cubicBezTo>
                      <a:pt x="2905" y="3307"/>
                      <a:pt x="2944" y="3290"/>
                      <a:pt x="2983" y="3290"/>
                    </a:cubicBezTo>
                    <a:close/>
                    <a:moveTo>
                      <a:pt x="1275" y="4021"/>
                    </a:moveTo>
                    <a:cubicBezTo>
                      <a:pt x="1348" y="4021"/>
                      <a:pt x="1430" y="4080"/>
                      <a:pt x="1427" y="4172"/>
                    </a:cubicBezTo>
                    <a:cubicBezTo>
                      <a:pt x="1447" y="4184"/>
                      <a:pt x="1463" y="4200"/>
                      <a:pt x="1474" y="4219"/>
                    </a:cubicBezTo>
                    <a:cubicBezTo>
                      <a:pt x="1608" y="4426"/>
                      <a:pt x="1948" y="4796"/>
                      <a:pt x="1678" y="5027"/>
                    </a:cubicBezTo>
                    <a:cubicBezTo>
                      <a:pt x="1666" y="5037"/>
                      <a:pt x="1653" y="5045"/>
                      <a:pt x="1639" y="5051"/>
                    </a:cubicBezTo>
                    <a:cubicBezTo>
                      <a:pt x="1600" y="5083"/>
                      <a:pt x="1551" y="5101"/>
                      <a:pt x="1501" y="5101"/>
                    </a:cubicBezTo>
                    <a:cubicBezTo>
                      <a:pt x="1492" y="5101"/>
                      <a:pt x="1482" y="5101"/>
                      <a:pt x="1472" y="5099"/>
                    </a:cubicBezTo>
                    <a:cubicBezTo>
                      <a:pt x="1063" y="5054"/>
                      <a:pt x="1128" y="4387"/>
                      <a:pt x="1167" y="4117"/>
                    </a:cubicBezTo>
                    <a:lnTo>
                      <a:pt x="1167" y="4117"/>
                    </a:lnTo>
                    <a:lnTo>
                      <a:pt x="1167" y="4118"/>
                    </a:lnTo>
                    <a:cubicBezTo>
                      <a:pt x="1177" y="4050"/>
                      <a:pt x="1224" y="4021"/>
                      <a:pt x="1275" y="4021"/>
                    </a:cubicBezTo>
                    <a:close/>
                    <a:moveTo>
                      <a:pt x="532" y="1"/>
                    </a:moveTo>
                    <a:cubicBezTo>
                      <a:pt x="311" y="1"/>
                      <a:pt x="132" y="173"/>
                      <a:pt x="58" y="374"/>
                    </a:cubicBezTo>
                    <a:cubicBezTo>
                      <a:pt x="1" y="529"/>
                      <a:pt x="14" y="687"/>
                      <a:pt x="55" y="841"/>
                    </a:cubicBezTo>
                    <a:cubicBezTo>
                      <a:pt x="42" y="863"/>
                      <a:pt x="36" y="889"/>
                      <a:pt x="38" y="915"/>
                    </a:cubicBezTo>
                    <a:cubicBezTo>
                      <a:pt x="115" y="2679"/>
                      <a:pt x="298" y="4439"/>
                      <a:pt x="585" y="6183"/>
                    </a:cubicBezTo>
                    <a:cubicBezTo>
                      <a:pt x="587" y="6181"/>
                      <a:pt x="589" y="6180"/>
                      <a:pt x="591" y="6179"/>
                    </a:cubicBezTo>
                    <a:lnTo>
                      <a:pt x="3497" y="4889"/>
                    </a:lnTo>
                    <a:cubicBezTo>
                      <a:pt x="3976" y="4676"/>
                      <a:pt x="4457" y="4462"/>
                      <a:pt x="4936" y="4250"/>
                    </a:cubicBezTo>
                    <a:cubicBezTo>
                      <a:pt x="5018" y="4214"/>
                      <a:pt x="5099" y="4180"/>
                      <a:pt x="5180" y="4164"/>
                    </a:cubicBezTo>
                    <a:lnTo>
                      <a:pt x="3146" y="2256"/>
                    </a:lnTo>
                    <a:lnTo>
                      <a:pt x="1821" y="1013"/>
                    </a:lnTo>
                    <a:lnTo>
                      <a:pt x="1178" y="411"/>
                    </a:lnTo>
                    <a:cubicBezTo>
                      <a:pt x="1006" y="249"/>
                      <a:pt x="821" y="24"/>
                      <a:pt x="569" y="2"/>
                    </a:cubicBezTo>
                    <a:cubicBezTo>
                      <a:pt x="556" y="1"/>
                      <a:pt x="544" y="1"/>
                      <a:pt x="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43"/>
              <p:cNvSpPr/>
              <p:nvPr/>
            </p:nvSpPr>
            <p:spPr>
              <a:xfrm>
                <a:off x="4222950" y="3434775"/>
                <a:ext cx="2725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4" extrusionOk="0">
                    <a:moveTo>
                      <a:pt x="108" y="1"/>
                    </a:moveTo>
                    <a:lnTo>
                      <a:pt x="89" y="9"/>
                    </a:lnTo>
                    <a:cubicBezTo>
                      <a:pt x="89" y="10"/>
                      <a:pt x="88" y="10"/>
                      <a:pt x="87" y="10"/>
                    </a:cubicBezTo>
                    <a:lnTo>
                      <a:pt x="87" y="10"/>
                    </a:lnTo>
                    <a:lnTo>
                      <a:pt x="108" y="1"/>
                    </a:lnTo>
                    <a:close/>
                    <a:moveTo>
                      <a:pt x="87" y="10"/>
                    </a:moveTo>
                    <a:lnTo>
                      <a:pt x="1" y="49"/>
                    </a:lnTo>
                    <a:cubicBezTo>
                      <a:pt x="13" y="49"/>
                      <a:pt x="25" y="50"/>
                      <a:pt x="37" y="53"/>
                    </a:cubicBezTo>
                    <a:cubicBezTo>
                      <a:pt x="49" y="34"/>
                      <a:pt x="67" y="20"/>
                      <a:pt x="87" y="10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43"/>
              <p:cNvSpPr/>
              <p:nvPr/>
            </p:nvSpPr>
            <p:spPr>
              <a:xfrm>
                <a:off x="4218325" y="3388500"/>
                <a:ext cx="152200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319" extrusionOk="0">
                    <a:moveTo>
                      <a:pt x="5118" y="1"/>
                    </a:moveTo>
                    <a:lnTo>
                      <a:pt x="5118" y="1"/>
                    </a:lnTo>
                    <a:cubicBezTo>
                      <a:pt x="5124" y="11"/>
                      <a:pt x="5131" y="20"/>
                      <a:pt x="5137" y="30"/>
                    </a:cubicBezTo>
                    <a:lnTo>
                      <a:pt x="5260" y="90"/>
                    </a:lnTo>
                    <a:cubicBezTo>
                      <a:pt x="5329" y="123"/>
                      <a:pt x="5338" y="191"/>
                      <a:pt x="5314" y="248"/>
                    </a:cubicBezTo>
                    <a:cubicBezTo>
                      <a:pt x="5395" y="294"/>
                      <a:pt x="5406" y="455"/>
                      <a:pt x="5287" y="503"/>
                    </a:cubicBezTo>
                    <a:cubicBezTo>
                      <a:pt x="5099" y="578"/>
                      <a:pt x="4910" y="654"/>
                      <a:pt x="4721" y="729"/>
                    </a:cubicBezTo>
                    <a:cubicBezTo>
                      <a:pt x="3321" y="1526"/>
                      <a:pt x="1813" y="2112"/>
                      <a:pt x="242" y="2472"/>
                    </a:cubicBezTo>
                    <a:cubicBezTo>
                      <a:pt x="232" y="2474"/>
                      <a:pt x="221" y="2475"/>
                      <a:pt x="210" y="2475"/>
                    </a:cubicBezTo>
                    <a:cubicBezTo>
                      <a:pt x="176" y="2475"/>
                      <a:pt x="142" y="2464"/>
                      <a:pt x="116" y="2442"/>
                    </a:cubicBezTo>
                    <a:cubicBezTo>
                      <a:pt x="110" y="2443"/>
                      <a:pt x="104" y="2443"/>
                      <a:pt x="99" y="2443"/>
                    </a:cubicBezTo>
                    <a:cubicBezTo>
                      <a:pt x="62" y="2443"/>
                      <a:pt x="27" y="2428"/>
                      <a:pt x="1" y="2402"/>
                    </a:cubicBezTo>
                    <a:lnTo>
                      <a:pt x="1" y="2402"/>
                    </a:lnTo>
                    <a:cubicBezTo>
                      <a:pt x="46" y="2626"/>
                      <a:pt x="85" y="2853"/>
                      <a:pt x="151" y="3071"/>
                    </a:cubicBezTo>
                    <a:cubicBezTo>
                      <a:pt x="206" y="3255"/>
                      <a:pt x="339" y="3318"/>
                      <a:pt x="498" y="3318"/>
                    </a:cubicBezTo>
                    <a:cubicBezTo>
                      <a:pt x="543" y="3318"/>
                      <a:pt x="590" y="3313"/>
                      <a:pt x="638" y="3304"/>
                    </a:cubicBezTo>
                    <a:cubicBezTo>
                      <a:pt x="1166" y="3205"/>
                      <a:pt x="1690" y="3062"/>
                      <a:pt x="2205" y="2906"/>
                    </a:cubicBezTo>
                    <a:cubicBezTo>
                      <a:pt x="3233" y="2594"/>
                      <a:pt x="4230" y="2191"/>
                      <a:pt x="5186" y="1701"/>
                    </a:cubicBezTo>
                    <a:cubicBezTo>
                      <a:pt x="5266" y="1660"/>
                      <a:pt x="5350" y="1621"/>
                      <a:pt x="5422" y="1574"/>
                    </a:cubicBezTo>
                    <a:cubicBezTo>
                      <a:pt x="5586" y="1556"/>
                      <a:pt x="5738" y="1484"/>
                      <a:pt x="5847" y="1355"/>
                    </a:cubicBezTo>
                    <a:cubicBezTo>
                      <a:pt x="5949" y="1236"/>
                      <a:pt x="6088" y="1006"/>
                      <a:pt x="6014" y="847"/>
                    </a:cubicBezTo>
                    <a:cubicBezTo>
                      <a:pt x="5939" y="682"/>
                      <a:pt x="5781" y="528"/>
                      <a:pt x="5655" y="403"/>
                    </a:cubicBezTo>
                    <a:cubicBezTo>
                      <a:pt x="5572" y="321"/>
                      <a:pt x="5485" y="244"/>
                      <a:pt x="5393" y="173"/>
                    </a:cubicBezTo>
                    <a:cubicBezTo>
                      <a:pt x="5377" y="152"/>
                      <a:pt x="5355" y="136"/>
                      <a:pt x="5331" y="125"/>
                    </a:cubicBezTo>
                    <a:cubicBezTo>
                      <a:pt x="5283" y="90"/>
                      <a:pt x="5234" y="56"/>
                      <a:pt x="5185" y="23"/>
                    </a:cubicBezTo>
                    <a:cubicBezTo>
                      <a:pt x="5165" y="10"/>
                      <a:pt x="5141" y="2"/>
                      <a:pt x="5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43"/>
              <p:cNvSpPr/>
              <p:nvPr/>
            </p:nvSpPr>
            <p:spPr>
              <a:xfrm>
                <a:off x="4310225" y="3406950"/>
                <a:ext cx="65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7" extrusionOk="0">
                    <a:moveTo>
                      <a:pt x="250" y="1"/>
                    </a:moveTo>
                    <a:cubicBezTo>
                      <a:pt x="167" y="39"/>
                      <a:pt x="83" y="78"/>
                      <a:pt x="0" y="117"/>
                    </a:cubicBezTo>
                    <a:cubicBezTo>
                      <a:pt x="86" y="83"/>
                      <a:pt x="174" y="49"/>
                      <a:pt x="260" y="15"/>
                    </a:cubicBezTo>
                    <a:cubicBezTo>
                      <a:pt x="256" y="10"/>
                      <a:pt x="253" y="5"/>
                      <a:pt x="250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43"/>
              <p:cNvSpPr/>
              <p:nvPr/>
            </p:nvSpPr>
            <p:spPr>
              <a:xfrm>
                <a:off x="4221175" y="3406700"/>
                <a:ext cx="115175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1748" extrusionOk="0">
                    <a:moveTo>
                      <a:pt x="4606" y="0"/>
                    </a:moveTo>
                    <a:lnTo>
                      <a:pt x="4606" y="0"/>
                    </a:lnTo>
                    <a:cubicBezTo>
                      <a:pt x="3833" y="307"/>
                      <a:pt x="3058" y="609"/>
                      <a:pt x="2280" y="904"/>
                    </a:cubicBezTo>
                    <a:cubicBezTo>
                      <a:pt x="1805" y="1085"/>
                      <a:pt x="1327" y="1263"/>
                      <a:pt x="850" y="1440"/>
                    </a:cubicBezTo>
                    <a:cubicBezTo>
                      <a:pt x="718" y="1488"/>
                      <a:pt x="588" y="1538"/>
                      <a:pt x="456" y="1584"/>
                    </a:cubicBezTo>
                    <a:cubicBezTo>
                      <a:pt x="383" y="1609"/>
                      <a:pt x="309" y="1633"/>
                      <a:pt x="233" y="1633"/>
                    </a:cubicBezTo>
                    <a:cubicBezTo>
                      <a:pt x="225" y="1633"/>
                      <a:pt x="218" y="1633"/>
                      <a:pt x="210" y="1632"/>
                    </a:cubicBezTo>
                    <a:cubicBezTo>
                      <a:pt x="158" y="1654"/>
                      <a:pt x="106" y="1678"/>
                      <a:pt x="55" y="1700"/>
                    </a:cubicBezTo>
                    <a:cubicBezTo>
                      <a:pt x="38" y="1708"/>
                      <a:pt x="19" y="1712"/>
                      <a:pt x="1" y="1714"/>
                    </a:cubicBezTo>
                    <a:cubicBezTo>
                      <a:pt x="27" y="1736"/>
                      <a:pt x="61" y="1747"/>
                      <a:pt x="95" y="1747"/>
                    </a:cubicBezTo>
                    <a:cubicBezTo>
                      <a:pt x="106" y="1747"/>
                      <a:pt x="116" y="1746"/>
                      <a:pt x="127" y="1744"/>
                    </a:cubicBezTo>
                    <a:cubicBezTo>
                      <a:pt x="1697" y="1384"/>
                      <a:pt x="3206" y="798"/>
                      <a:pt x="460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43"/>
              <p:cNvSpPr/>
              <p:nvPr/>
            </p:nvSpPr>
            <p:spPr>
              <a:xfrm>
                <a:off x="4229300" y="3377175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5" y="98"/>
                    </a:cubicBezTo>
                    <a:cubicBezTo>
                      <a:pt x="66" y="367"/>
                      <a:pt x="1" y="1034"/>
                      <a:pt x="410" y="1078"/>
                    </a:cubicBezTo>
                    <a:cubicBezTo>
                      <a:pt x="420" y="1080"/>
                      <a:pt x="430" y="1080"/>
                      <a:pt x="440" y="1080"/>
                    </a:cubicBezTo>
                    <a:cubicBezTo>
                      <a:pt x="490" y="1080"/>
                      <a:pt x="538" y="1063"/>
                      <a:pt x="577" y="1030"/>
                    </a:cubicBezTo>
                    <a:cubicBezTo>
                      <a:pt x="591" y="1025"/>
                      <a:pt x="604" y="1016"/>
                      <a:pt x="616" y="1007"/>
                    </a:cubicBezTo>
                    <a:cubicBezTo>
                      <a:pt x="886" y="776"/>
                      <a:pt x="546" y="406"/>
                      <a:pt x="412" y="199"/>
                    </a:cubicBezTo>
                    <a:cubicBezTo>
                      <a:pt x="401" y="180"/>
                      <a:pt x="385" y="164"/>
                      <a:pt x="365" y="152"/>
                    </a:cubicBezTo>
                    <a:cubicBezTo>
                      <a:pt x="368" y="60"/>
                      <a:pt x="28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43"/>
              <p:cNvSpPr/>
              <p:nvPr/>
            </p:nvSpPr>
            <p:spPr>
              <a:xfrm>
                <a:off x="4231475" y="3328025"/>
                <a:ext cx="2077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060" extrusionOk="0">
                    <a:moveTo>
                      <a:pt x="147" y="1"/>
                    </a:moveTo>
                    <a:cubicBezTo>
                      <a:pt x="81" y="1"/>
                      <a:pt x="20" y="47"/>
                      <a:pt x="12" y="111"/>
                    </a:cubicBezTo>
                    <a:cubicBezTo>
                      <a:pt x="6" y="126"/>
                      <a:pt x="4" y="141"/>
                      <a:pt x="4" y="155"/>
                    </a:cubicBezTo>
                    <a:cubicBezTo>
                      <a:pt x="0" y="383"/>
                      <a:pt x="56" y="610"/>
                      <a:pt x="177" y="804"/>
                    </a:cubicBezTo>
                    <a:cubicBezTo>
                      <a:pt x="253" y="925"/>
                      <a:pt x="374" y="1059"/>
                      <a:pt x="519" y="1059"/>
                    </a:cubicBezTo>
                    <a:cubicBezTo>
                      <a:pt x="556" y="1059"/>
                      <a:pt x="595" y="1050"/>
                      <a:pt x="635" y="1030"/>
                    </a:cubicBezTo>
                    <a:cubicBezTo>
                      <a:pt x="813" y="942"/>
                      <a:pt x="830" y="718"/>
                      <a:pt x="748" y="558"/>
                    </a:cubicBezTo>
                    <a:cubicBezTo>
                      <a:pt x="636" y="345"/>
                      <a:pt x="422" y="183"/>
                      <a:pt x="239" y="34"/>
                    </a:cubicBezTo>
                    <a:cubicBezTo>
                      <a:pt x="211" y="11"/>
                      <a:pt x="178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43"/>
              <p:cNvSpPr/>
              <p:nvPr/>
            </p:nvSpPr>
            <p:spPr>
              <a:xfrm>
                <a:off x="4272275" y="3358925"/>
                <a:ext cx="2407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70" extrusionOk="0">
                    <a:moveTo>
                      <a:pt x="201" y="0"/>
                    </a:moveTo>
                    <a:cubicBezTo>
                      <a:pt x="163" y="0"/>
                      <a:pt x="123" y="17"/>
                      <a:pt x="97" y="44"/>
                    </a:cubicBezTo>
                    <a:cubicBezTo>
                      <a:pt x="47" y="62"/>
                      <a:pt x="13" y="109"/>
                      <a:pt x="12" y="162"/>
                    </a:cubicBezTo>
                    <a:cubicBezTo>
                      <a:pt x="0" y="370"/>
                      <a:pt x="52" y="580"/>
                      <a:pt x="171" y="752"/>
                    </a:cubicBezTo>
                    <a:cubicBezTo>
                      <a:pt x="242" y="855"/>
                      <a:pt x="345" y="970"/>
                      <a:pt x="468" y="970"/>
                    </a:cubicBezTo>
                    <a:cubicBezTo>
                      <a:pt x="502" y="970"/>
                      <a:pt x="538" y="961"/>
                      <a:pt x="575" y="941"/>
                    </a:cubicBezTo>
                    <a:cubicBezTo>
                      <a:pt x="962" y="732"/>
                      <a:pt x="492" y="151"/>
                      <a:pt x="264" y="17"/>
                    </a:cubicBezTo>
                    <a:cubicBezTo>
                      <a:pt x="244" y="5"/>
                      <a:pt x="223" y="0"/>
                      <a:pt x="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43"/>
              <p:cNvSpPr/>
              <p:nvPr/>
            </p:nvSpPr>
            <p:spPr>
              <a:xfrm>
                <a:off x="4332200" y="3380500"/>
                <a:ext cx="140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22" extrusionOk="0">
                    <a:moveTo>
                      <a:pt x="93" y="0"/>
                    </a:moveTo>
                    <a:cubicBezTo>
                      <a:pt x="62" y="0"/>
                      <a:pt x="31" y="4"/>
                      <a:pt x="0" y="11"/>
                    </a:cubicBezTo>
                    <a:lnTo>
                      <a:pt x="440" y="422"/>
                    </a:lnTo>
                    <a:cubicBezTo>
                      <a:pt x="455" y="367"/>
                      <a:pt x="502" y="321"/>
                      <a:pt x="559" y="321"/>
                    </a:cubicBezTo>
                    <a:cubicBezTo>
                      <a:pt x="560" y="321"/>
                      <a:pt x="562" y="321"/>
                      <a:pt x="563" y="321"/>
                    </a:cubicBezTo>
                    <a:cubicBezTo>
                      <a:pt x="494" y="214"/>
                      <a:pt x="410" y="115"/>
                      <a:pt x="298" y="53"/>
                    </a:cubicBezTo>
                    <a:cubicBezTo>
                      <a:pt x="235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43"/>
              <p:cNvSpPr/>
              <p:nvPr/>
            </p:nvSpPr>
            <p:spPr>
              <a:xfrm>
                <a:off x="4215225" y="3431200"/>
                <a:ext cx="3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5" extrusionOk="0">
                    <a:moveTo>
                      <a:pt x="86" y="0"/>
                    </a:moveTo>
                    <a:cubicBezTo>
                      <a:pt x="40" y="21"/>
                      <a:pt x="14" y="71"/>
                      <a:pt x="25" y="120"/>
                    </a:cubicBezTo>
                    <a:cubicBezTo>
                      <a:pt x="6" y="148"/>
                      <a:pt x="1" y="184"/>
                      <a:pt x="8" y="218"/>
                    </a:cubicBezTo>
                    <a:cubicBezTo>
                      <a:pt x="38" y="359"/>
                      <a:pt x="68" y="500"/>
                      <a:pt x="96" y="640"/>
                    </a:cubicBezTo>
                    <a:cubicBezTo>
                      <a:pt x="100" y="661"/>
                      <a:pt x="109" y="680"/>
                      <a:pt x="123" y="695"/>
                    </a:cubicBezTo>
                    <a:cubicBezTo>
                      <a:pt x="113" y="646"/>
                      <a:pt x="104" y="597"/>
                      <a:pt x="93" y="549"/>
                    </a:cubicBezTo>
                    <a:cubicBezTo>
                      <a:pt x="79" y="493"/>
                      <a:pt x="104" y="434"/>
                      <a:pt x="155" y="406"/>
                    </a:cubicBezTo>
                    <a:cubicBezTo>
                      <a:pt x="130" y="270"/>
                      <a:pt x="108" y="135"/>
                      <a:pt x="8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43"/>
              <p:cNvSpPr/>
              <p:nvPr/>
            </p:nvSpPr>
            <p:spPr>
              <a:xfrm>
                <a:off x="4217350" y="3380750"/>
                <a:ext cx="1262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3" extrusionOk="0">
                    <a:moveTo>
                      <a:pt x="332" y="2162"/>
                    </a:moveTo>
                    <a:lnTo>
                      <a:pt x="314" y="2170"/>
                    </a:lnTo>
                    <a:cubicBezTo>
                      <a:pt x="293" y="2180"/>
                      <a:pt x="275" y="2195"/>
                      <a:pt x="261" y="2214"/>
                    </a:cubicBezTo>
                    <a:cubicBezTo>
                      <a:pt x="249" y="2211"/>
                      <a:pt x="238" y="2210"/>
                      <a:pt x="225" y="2210"/>
                    </a:cubicBezTo>
                    <a:lnTo>
                      <a:pt x="332" y="2162"/>
                    </a:lnTo>
                    <a:close/>
                    <a:moveTo>
                      <a:pt x="4594" y="1"/>
                    </a:moveTo>
                    <a:cubicBezTo>
                      <a:pt x="4514" y="17"/>
                      <a:pt x="4434" y="51"/>
                      <a:pt x="4352" y="87"/>
                    </a:cubicBezTo>
                    <a:cubicBezTo>
                      <a:pt x="3872" y="299"/>
                      <a:pt x="3392" y="512"/>
                      <a:pt x="2912" y="726"/>
                    </a:cubicBezTo>
                    <a:lnTo>
                      <a:pt x="7" y="2015"/>
                    </a:lnTo>
                    <a:cubicBezTo>
                      <a:pt x="5" y="2016"/>
                      <a:pt x="3" y="2017"/>
                      <a:pt x="1" y="2018"/>
                    </a:cubicBezTo>
                    <a:cubicBezTo>
                      <a:pt x="23" y="2153"/>
                      <a:pt x="45" y="2288"/>
                      <a:pt x="69" y="2422"/>
                    </a:cubicBezTo>
                    <a:lnTo>
                      <a:pt x="80" y="2417"/>
                    </a:lnTo>
                    <a:cubicBezTo>
                      <a:pt x="72" y="2354"/>
                      <a:pt x="111" y="2294"/>
                      <a:pt x="172" y="2276"/>
                    </a:cubicBezTo>
                    <a:cubicBezTo>
                      <a:pt x="1813" y="1738"/>
                      <a:pt x="3440" y="1155"/>
                      <a:pt x="5050" y="526"/>
                    </a:cubicBezTo>
                    <a:cubicBezTo>
                      <a:pt x="5027" y="492"/>
                      <a:pt x="5021" y="450"/>
                      <a:pt x="5034" y="412"/>
                    </a:cubicBezTo>
                    <a:lnTo>
                      <a:pt x="45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43"/>
              <p:cNvSpPr/>
              <p:nvPr/>
            </p:nvSpPr>
            <p:spPr>
              <a:xfrm>
                <a:off x="4336325" y="3388500"/>
                <a:ext cx="1717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30" extrusionOk="0">
                    <a:moveTo>
                      <a:pt x="394" y="1"/>
                    </a:moveTo>
                    <a:cubicBezTo>
                      <a:pt x="337" y="1"/>
                      <a:pt x="290" y="47"/>
                      <a:pt x="275" y="102"/>
                    </a:cubicBezTo>
                    <a:lnTo>
                      <a:pt x="452" y="269"/>
                    </a:lnTo>
                    <a:cubicBezTo>
                      <a:pt x="516" y="328"/>
                      <a:pt x="497" y="435"/>
                      <a:pt x="426" y="478"/>
                    </a:cubicBezTo>
                    <a:cubicBezTo>
                      <a:pt x="285" y="564"/>
                      <a:pt x="144" y="647"/>
                      <a:pt x="0" y="729"/>
                    </a:cubicBezTo>
                    <a:cubicBezTo>
                      <a:pt x="190" y="654"/>
                      <a:pt x="378" y="578"/>
                      <a:pt x="567" y="503"/>
                    </a:cubicBezTo>
                    <a:cubicBezTo>
                      <a:pt x="686" y="455"/>
                      <a:pt x="675" y="294"/>
                      <a:pt x="594" y="248"/>
                    </a:cubicBezTo>
                    <a:cubicBezTo>
                      <a:pt x="618" y="191"/>
                      <a:pt x="609" y="123"/>
                      <a:pt x="540" y="90"/>
                    </a:cubicBezTo>
                    <a:lnTo>
                      <a:pt x="416" y="30"/>
                    </a:lnTo>
                    <a:cubicBezTo>
                      <a:pt x="411" y="20"/>
                      <a:pt x="404" y="11"/>
                      <a:pt x="398" y="1"/>
                    </a:cubicBezTo>
                    <a:cubicBezTo>
                      <a:pt x="397" y="1"/>
                      <a:pt x="395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43"/>
              <p:cNvSpPr/>
              <p:nvPr/>
            </p:nvSpPr>
            <p:spPr>
              <a:xfrm>
                <a:off x="4217200" y="3441325"/>
                <a:ext cx="40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31" extrusionOk="0">
                    <a:moveTo>
                      <a:pt x="76" y="1"/>
                    </a:moveTo>
                    <a:cubicBezTo>
                      <a:pt x="25" y="29"/>
                      <a:pt x="0" y="89"/>
                      <a:pt x="14" y="144"/>
                    </a:cubicBezTo>
                    <a:cubicBezTo>
                      <a:pt x="25" y="193"/>
                      <a:pt x="34" y="241"/>
                      <a:pt x="45" y="291"/>
                    </a:cubicBezTo>
                    <a:cubicBezTo>
                      <a:pt x="70" y="316"/>
                      <a:pt x="105" y="330"/>
                      <a:pt x="142" y="330"/>
                    </a:cubicBezTo>
                    <a:cubicBezTo>
                      <a:pt x="148" y="330"/>
                      <a:pt x="154" y="330"/>
                      <a:pt x="160" y="329"/>
                    </a:cubicBezTo>
                    <a:cubicBezTo>
                      <a:pt x="139" y="313"/>
                      <a:pt x="127" y="291"/>
                      <a:pt x="122" y="266"/>
                    </a:cubicBezTo>
                    <a:cubicBezTo>
                      <a:pt x="107" y="178"/>
                      <a:pt x="91" y="89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43"/>
              <p:cNvSpPr/>
              <p:nvPr/>
            </p:nvSpPr>
            <p:spPr>
              <a:xfrm>
                <a:off x="4219075" y="3391050"/>
                <a:ext cx="130150" cy="5847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2339" extrusionOk="0">
                    <a:moveTo>
                      <a:pt x="3897" y="636"/>
                    </a:moveTo>
                    <a:cubicBezTo>
                      <a:pt x="3900" y="641"/>
                      <a:pt x="3904" y="645"/>
                      <a:pt x="3907" y="650"/>
                    </a:cubicBezTo>
                    <a:cubicBezTo>
                      <a:pt x="3820" y="685"/>
                      <a:pt x="3732" y="719"/>
                      <a:pt x="3646" y="753"/>
                    </a:cubicBezTo>
                    <a:lnTo>
                      <a:pt x="3646" y="752"/>
                    </a:lnTo>
                    <a:cubicBezTo>
                      <a:pt x="3730" y="713"/>
                      <a:pt x="3813" y="675"/>
                      <a:pt x="3897" y="636"/>
                    </a:cubicBezTo>
                    <a:close/>
                    <a:moveTo>
                      <a:pt x="4965" y="0"/>
                    </a:moveTo>
                    <a:lnTo>
                      <a:pt x="4965" y="0"/>
                    </a:lnTo>
                    <a:cubicBezTo>
                      <a:pt x="4953" y="38"/>
                      <a:pt x="4958" y="80"/>
                      <a:pt x="4981" y="114"/>
                    </a:cubicBezTo>
                    <a:cubicBezTo>
                      <a:pt x="3372" y="742"/>
                      <a:pt x="1745" y="1325"/>
                      <a:pt x="103" y="1863"/>
                    </a:cubicBezTo>
                    <a:cubicBezTo>
                      <a:pt x="42" y="1882"/>
                      <a:pt x="3" y="1941"/>
                      <a:pt x="11" y="2005"/>
                    </a:cubicBezTo>
                    <a:lnTo>
                      <a:pt x="1" y="2012"/>
                    </a:lnTo>
                    <a:cubicBezTo>
                      <a:pt x="16" y="2100"/>
                      <a:pt x="32" y="2188"/>
                      <a:pt x="47" y="2277"/>
                    </a:cubicBezTo>
                    <a:cubicBezTo>
                      <a:pt x="52" y="2302"/>
                      <a:pt x="66" y="2324"/>
                      <a:pt x="85" y="2339"/>
                    </a:cubicBezTo>
                    <a:cubicBezTo>
                      <a:pt x="104" y="2338"/>
                      <a:pt x="122" y="2334"/>
                      <a:pt x="139" y="2326"/>
                    </a:cubicBezTo>
                    <a:cubicBezTo>
                      <a:pt x="191" y="2304"/>
                      <a:pt x="242" y="2280"/>
                      <a:pt x="294" y="2258"/>
                    </a:cubicBezTo>
                    <a:cubicBezTo>
                      <a:pt x="302" y="2259"/>
                      <a:pt x="309" y="2259"/>
                      <a:pt x="317" y="2259"/>
                    </a:cubicBezTo>
                    <a:cubicBezTo>
                      <a:pt x="393" y="2259"/>
                      <a:pt x="467" y="2235"/>
                      <a:pt x="540" y="2210"/>
                    </a:cubicBezTo>
                    <a:cubicBezTo>
                      <a:pt x="673" y="2164"/>
                      <a:pt x="803" y="2114"/>
                      <a:pt x="935" y="2066"/>
                    </a:cubicBezTo>
                    <a:cubicBezTo>
                      <a:pt x="1413" y="1889"/>
                      <a:pt x="1889" y="1712"/>
                      <a:pt x="2364" y="1531"/>
                    </a:cubicBezTo>
                    <a:cubicBezTo>
                      <a:pt x="3142" y="1235"/>
                      <a:pt x="3917" y="935"/>
                      <a:pt x="4690" y="627"/>
                    </a:cubicBezTo>
                    <a:cubicBezTo>
                      <a:pt x="4833" y="545"/>
                      <a:pt x="4974" y="462"/>
                      <a:pt x="5116" y="377"/>
                    </a:cubicBezTo>
                    <a:cubicBezTo>
                      <a:pt x="5186" y="334"/>
                      <a:pt x="5206" y="228"/>
                      <a:pt x="5142" y="167"/>
                    </a:cubicBezTo>
                    <a:lnTo>
                      <a:pt x="49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43"/>
              <p:cNvSpPr/>
              <p:nvPr/>
            </p:nvSpPr>
            <p:spPr>
              <a:xfrm>
                <a:off x="4058700" y="3126550"/>
                <a:ext cx="124700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3084" extrusionOk="0">
                    <a:moveTo>
                      <a:pt x="2792" y="191"/>
                    </a:moveTo>
                    <a:cubicBezTo>
                      <a:pt x="2813" y="191"/>
                      <a:pt x="2835" y="196"/>
                      <a:pt x="2854" y="208"/>
                    </a:cubicBezTo>
                    <a:cubicBezTo>
                      <a:pt x="3083" y="342"/>
                      <a:pt x="3553" y="923"/>
                      <a:pt x="3166" y="1132"/>
                    </a:cubicBezTo>
                    <a:cubicBezTo>
                      <a:pt x="3129" y="1152"/>
                      <a:pt x="3093" y="1161"/>
                      <a:pt x="3059" y="1161"/>
                    </a:cubicBezTo>
                    <a:cubicBezTo>
                      <a:pt x="2935" y="1161"/>
                      <a:pt x="2832" y="1046"/>
                      <a:pt x="2761" y="943"/>
                    </a:cubicBezTo>
                    <a:cubicBezTo>
                      <a:pt x="2645" y="769"/>
                      <a:pt x="2588" y="562"/>
                      <a:pt x="2602" y="353"/>
                    </a:cubicBezTo>
                    <a:cubicBezTo>
                      <a:pt x="2603" y="300"/>
                      <a:pt x="2637" y="253"/>
                      <a:pt x="2687" y="235"/>
                    </a:cubicBezTo>
                    <a:cubicBezTo>
                      <a:pt x="2714" y="208"/>
                      <a:pt x="2753" y="191"/>
                      <a:pt x="2792" y="191"/>
                    </a:cubicBezTo>
                    <a:close/>
                    <a:moveTo>
                      <a:pt x="1085" y="921"/>
                    </a:moveTo>
                    <a:cubicBezTo>
                      <a:pt x="1158" y="921"/>
                      <a:pt x="1240" y="980"/>
                      <a:pt x="1236" y="1072"/>
                    </a:cubicBezTo>
                    <a:cubicBezTo>
                      <a:pt x="1256" y="1084"/>
                      <a:pt x="1272" y="1100"/>
                      <a:pt x="1284" y="1119"/>
                    </a:cubicBezTo>
                    <a:cubicBezTo>
                      <a:pt x="1418" y="1326"/>
                      <a:pt x="1757" y="1696"/>
                      <a:pt x="1487" y="1927"/>
                    </a:cubicBezTo>
                    <a:cubicBezTo>
                      <a:pt x="1475" y="1938"/>
                      <a:pt x="1462" y="1945"/>
                      <a:pt x="1449" y="1951"/>
                    </a:cubicBezTo>
                    <a:cubicBezTo>
                      <a:pt x="1410" y="1984"/>
                      <a:pt x="1361" y="2001"/>
                      <a:pt x="1312" y="2001"/>
                    </a:cubicBezTo>
                    <a:cubicBezTo>
                      <a:pt x="1302" y="2001"/>
                      <a:pt x="1292" y="2001"/>
                      <a:pt x="1282" y="1999"/>
                    </a:cubicBezTo>
                    <a:cubicBezTo>
                      <a:pt x="872" y="1956"/>
                      <a:pt x="937" y="1288"/>
                      <a:pt x="977" y="1019"/>
                    </a:cubicBezTo>
                    <a:lnTo>
                      <a:pt x="977" y="1018"/>
                    </a:lnTo>
                    <a:cubicBezTo>
                      <a:pt x="987" y="950"/>
                      <a:pt x="1034" y="921"/>
                      <a:pt x="1085" y="921"/>
                    </a:cubicBezTo>
                    <a:close/>
                    <a:moveTo>
                      <a:pt x="3853" y="0"/>
                    </a:moveTo>
                    <a:cubicBezTo>
                      <a:pt x="2626" y="12"/>
                      <a:pt x="1398" y="24"/>
                      <a:pt x="170" y="34"/>
                    </a:cubicBezTo>
                    <a:lnTo>
                      <a:pt x="1" y="37"/>
                    </a:lnTo>
                    <a:cubicBezTo>
                      <a:pt x="96" y="1056"/>
                      <a:pt x="228" y="2071"/>
                      <a:pt x="394" y="3084"/>
                    </a:cubicBezTo>
                    <a:cubicBezTo>
                      <a:pt x="396" y="3081"/>
                      <a:pt x="398" y="3080"/>
                      <a:pt x="400" y="3079"/>
                    </a:cubicBezTo>
                    <a:lnTo>
                      <a:pt x="3305" y="1791"/>
                    </a:lnTo>
                    <a:cubicBezTo>
                      <a:pt x="3785" y="1577"/>
                      <a:pt x="4265" y="1364"/>
                      <a:pt x="4745" y="1151"/>
                    </a:cubicBezTo>
                    <a:cubicBezTo>
                      <a:pt x="4827" y="1115"/>
                      <a:pt x="4907" y="1082"/>
                      <a:pt x="4988" y="1066"/>
                    </a:cubicBezTo>
                    <a:lnTo>
                      <a:pt x="3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43"/>
              <p:cNvSpPr/>
              <p:nvPr/>
            </p:nvSpPr>
            <p:spPr>
              <a:xfrm>
                <a:off x="4074150" y="3207200"/>
                <a:ext cx="2725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3" extrusionOk="0">
                    <a:moveTo>
                      <a:pt x="109" y="0"/>
                    </a:moveTo>
                    <a:lnTo>
                      <a:pt x="87" y="10"/>
                    </a:lnTo>
                    <a:lnTo>
                      <a:pt x="87" y="10"/>
                    </a:lnTo>
                    <a:cubicBezTo>
                      <a:pt x="88" y="9"/>
                      <a:pt x="89" y="9"/>
                      <a:pt x="90" y="9"/>
                    </a:cubicBezTo>
                    <a:lnTo>
                      <a:pt x="109" y="0"/>
                    </a:lnTo>
                    <a:close/>
                    <a:moveTo>
                      <a:pt x="87" y="10"/>
                    </a:moveTo>
                    <a:cubicBezTo>
                      <a:pt x="87" y="10"/>
                      <a:pt x="86" y="10"/>
                      <a:pt x="85" y="10"/>
                    </a:cubicBezTo>
                    <a:lnTo>
                      <a:pt x="85" y="10"/>
                    </a:lnTo>
                    <a:lnTo>
                      <a:pt x="87" y="10"/>
                    </a:lnTo>
                    <a:close/>
                    <a:moveTo>
                      <a:pt x="85" y="10"/>
                    </a:moveTo>
                    <a:lnTo>
                      <a:pt x="0" y="48"/>
                    </a:lnTo>
                    <a:cubicBezTo>
                      <a:pt x="13" y="48"/>
                      <a:pt x="25" y="49"/>
                      <a:pt x="36" y="52"/>
                    </a:cubicBezTo>
                    <a:cubicBezTo>
                      <a:pt x="48" y="34"/>
                      <a:pt x="66" y="19"/>
                      <a:pt x="85" y="10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43"/>
              <p:cNvSpPr/>
              <p:nvPr/>
            </p:nvSpPr>
            <p:spPr>
              <a:xfrm>
                <a:off x="4069500" y="3160850"/>
                <a:ext cx="152225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3321" extrusionOk="0">
                    <a:moveTo>
                      <a:pt x="5118" y="1"/>
                    </a:moveTo>
                    <a:lnTo>
                      <a:pt x="5118" y="1"/>
                    </a:lnTo>
                    <a:cubicBezTo>
                      <a:pt x="5125" y="11"/>
                      <a:pt x="5131" y="21"/>
                      <a:pt x="5137" y="31"/>
                    </a:cubicBezTo>
                    <a:lnTo>
                      <a:pt x="5261" y="92"/>
                    </a:lnTo>
                    <a:cubicBezTo>
                      <a:pt x="5330" y="125"/>
                      <a:pt x="5338" y="193"/>
                      <a:pt x="5314" y="250"/>
                    </a:cubicBezTo>
                    <a:cubicBezTo>
                      <a:pt x="5396" y="297"/>
                      <a:pt x="5406" y="457"/>
                      <a:pt x="5287" y="505"/>
                    </a:cubicBezTo>
                    <a:cubicBezTo>
                      <a:pt x="5099" y="580"/>
                      <a:pt x="4910" y="656"/>
                      <a:pt x="4721" y="730"/>
                    </a:cubicBezTo>
                    <a:cubicBezTo>
                      <a:pt x="3322" y="1528"/>
                      <a:pt x="1812" y="2115"/>
                      <a:pt x="243" y="2474"/>
                    </a:cubicBezTo>
                    <a:cubicBezTo>
                      <a:pt x="232" y="2476"/>
                      <a:pt x="221" y="2477"/>
                      <a:pt x="210" y="2477"/>
                    </a:cubicBezTo>
                    <a:cubicBezTo>
                      <a:pt x="176" y="2477"/>
                      <a:pt x="143" y="2466"/>
                      <a:pt x="115" y="2444"/>
                    </a:cubicBezTo>
                    <a:cubicBezTo>
                      <a:pt x="109" y="2445"/>
                      <a:pt x="104" y="2445"/>
                      <a:pt x="98" y="2445"/>
                    </a:cubicBezTo>
                    <a:cubicBezTo>
                      <a:pt x="62" y="2445"/>
                      <a:pt x="27" y="2430"/>
                      <a:pt x="0" y="2404"/>
                    </a:cubicBezTo>
                    <a:lnTo>
                      <a:pt x="0" y="2404"/>
                    </a:lnTo>
                    <a:cubicBezTo>
                      <a:pt x="46" y="2628"/>
                      <a:pt x="85" y="2857"/>
                      <a:pt x="151" y="3072"/>
                    </a:cubicBezTo>
                    <a:cubicBezTo>
                      <a:pt x="207" y="3257"/>
                      <a:pt x="339" y="3320"/>
                      <a:pt x="498" y="3320"/>
                    </a:cubicBezTo>
                    <a:cubicBezTo>
                      <a:pt x="543" y="3320"/>
                      <a:pt x="590" y="3315"/>
                      <a:pt x="638" y="3306"/>
                    </a:cubicBezTo>
                    <a:cubicBezTo>
                      <a:pt x="1166" y="3206"/>
                      <a:pt x="1691" y="3064"/>
                      <a:pt x="2205" y="2908"/>
                    </a:cubicBezTo>
                    <a:cubicBezTo>
                      <a:pt x="3233" y="2595"/>
                      <a:pt x="4232" y="2192"/>
                      <a:pt x="5186" y="1701"/>
                    </a:cubicBezTo>
                    <a:cubicBezTo>
                      <a:pt x="5266" y="1661"/>
                      <a:pt x="5351" y="1621"/>
                      <a:pt x="5423" y="1576"/>
                    </a:cubicBezTo>
                    <a:cubicBezTo>
                      <a:pt x="5587" y="1556"/>
                      <a:pt x="5739" y="1484"/>
                      <a:pt x="5849" y="1355"/>
                    </a:cubicBezTo>
                    <a:cubicBezTo>
                      <a:pt x="5951" y="1236"/>
                      <a:pt x="6089" y="1007"/>
                      <a:pt x="6016" y="847"/>
                    </a:cubicBezTo>
                    <a:cubicBezTo>
                      <a:pt x="5939" y="684"/>
                      <a:pt x="5782" y="529"/>
                      <a:pt x="5655" y="403"/>
                    </a:cubicBezTo>
                    <a:cubicBezTo>
                      <a:pt x="5572" y="321"/>
                      <a:pt x="5485" y="244"/>
                      <a:pt x="5394" y="174"/>
                    </a:cubicBezTo>
                    <a:cubicBezTo>
                      <a:pt x="5378" y="153"/>
                      <a:pt x="5355" y="136"/>
                      <a:pt x="5331" y="126"/>
                    </a:cubicBezTo>
                    <a:cubicBezTo>
                      <a:pt x="5283" y="91"/>
                      <a:pt x="5234" y="56"/>
                      <a:pt x="5185" y="23"/>
                    </a:cubicBezTo>
                    <a:cubicBezTo>
                      <a:pt x="5165" y="9"/>
                      <a:pt x="5143" y="2"/>
                      <a:pt x="5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43"/>
              <p:cNvSpPr/>
              <p:nvPr/>
            </p:nvSpPr>
            <p:spPr>
              <a:xfrm>
                <a:off x="4072375" y="3179100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0"/>
                    </a:moveTo>
                    <a:cubicBezTo>
                      <a:pt x="3833" y="308"/>
                      <a:pt x="3058" y="610"/>
                      <a:pt x="2279" y="904"/>
                    </a:cubicBezTo>
                    <a:cubicBezTo>
                      <a:pt x="1804" y="1086"/>
                      <a:pt x="1327" y="1263"/>
                      <a:pt x="849" y="1440"/>
                    </a:cubicBezTo>
                    <a:cubicBezTo>
                      <a:pt x="719" y="1488"/>
                      <a:pt x="587" y="1538"/>
                      <a:pt x="455" y="1584"/>
                    </a:cubicBezTo>
                    <a:cubicBezTo>
                      <a:pt x="383" y="1610"/>
                      <a:pt x="308" y="1633"/>
                      <a:pt x="232" y="1633"/>
                    </a:cubicBezTo>
                    <a:cubicBezTo>
                      <a:pt x="225" y="1633"/>
                      <a:pt x="217" y="1633"/>
                      <a:pt x="209" y="1632"/>
                    </a:cubicBezTo>
                    <a:lnTo>
                      <a:pt x="54" y="1700"/>
                    </a:lnTo>
                    <a:cubicBezTo>
                      <a:pt x="37" y="1708"/>
                      <a:pt x="18" y="1712"/>
                      <a:pt x="0" y="1714"/>
                    </a:cubicBezTo>
                    <a:cubicBezTo>
                      <a:pt x="27" y="1736"/>
                      <a:pt x="60" y="1747"/>
                      <a:pt x="94" y="1747"/>
                    </a:cubicBezTo>
                    <a:cubicBezTo>
                      <a:pt x="105" y="1747"/>
                      <a:pt x="116" y="1746"/>
                      <a:pt x="127" y="1744"/>
                    </a:cubicBezTo>
                    <a:cubicBezTo>
                      <a:pt x="1697" y="1385"/>
                      <a:pt x="3205" y="798"/>
                      <a:pt x="460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43"/>
              <p:cNvSpPr/>
              <p:nvPr/>
            </p:nvSpPr>
            <p:spPr>
              <a:xfrm>
                <a:off x="4161400" y="3179350"/>
                <a:ext cx="655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7" extrusionOk="0">
                    <a:moveTo>
                      <a:pt x="250" y="1"/>
                    </a:moveTo>
                    <a:cubicBezTo>
                      <a:pt x="168" y="39"/>
                      <a:pt x="84" y="77"/>
                      <a:pt x="1" y="117"/>
                    </a:cubicBezTo>
                    <a:cubicBezTo>
                      <a:pt x="87" y="83"/>
                      <a:pt x="174" y="49"/>
                      <a:pt x="261" y="15"/>
                    </a:cubicBezTo>
                    <a:cubicBezTo>
                      <a:pt x="257" y="11"/>
                      <a:pt x="254" y="6"/>
                      <a:pt x="250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43"/>
              <p:cNvSpPr/>
              <p:nvPr/>
            </p:nvSpPr>
            <p:spPr>
              <a:xfrm>
                <a:off x="4080500" y="3149575"/>
                <a:ext cx="2212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81" extrusionOk="0">
                    <a:moveTo>
                      <a:pt x="212" y="1"/>
                    </a:moveTo>
                    <a:cubicBezTo>
                      <a:pt x="161" y="1"/>
                      <a:pt x="115" y="30"/>
                      <a:pt x="105" y="97"/>
                    </a:cubicBezTo>
                    <a:cubicBezTo>
                      <a:pt x="65" y="367"/>
                      <a:pt x="0" y="1035"/>
                      <a:pt x="410" y="1078"/>
                    </a:cubicBezTo>
                    <a:cubicBezTo>
                      <a:pt x="420" y="1080"/>
                      <a:pt x="430" y="1080"/>
                      <a:pt x="440" y="1080"/>
                    </a:cubicBezTo>
                    <a:cubicBezTo>
                      <a:pt x="489" y="1080"/>
                      <a:pt x="538" y="1063"/>
                      <a:pt x="577" y="1030"/>
                    </a:cubicBezTo>
                    <a:cubicBezTo>
                      <a:pt x="590" y="1025"/>
                      <a:pt x="603" y="1017"/>
                      <a:pt x="615" y="1007"/>
                    </a:cubicBezTo>
                    <a:cubicBezTo>
                      <a:pt x="885" y="776"/>
                      <a:pt x="546" y="406"/>
                      <a:pt x="412" y="199"/>
                    </a:cubicBezTo>
                    <a:cubicBezTo>
                      <a:pt x="400" y="180"/>
                      <a:pt x="384" y="164"/>
                      <a:pt x="364" y="152"/>
                    </a:cubicBezTo>
                    <a:cubicBezTo>
                      <a:pt x="368" y="60"/>
                      <a:pt x="286" y="1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43"/>
              <p:cNvSpPr/>
              <p:nvPr/>
            </p:nvSpPr>
            <p:spPr>
              <a:xfrm>
                <a:off x="4123400" y="3131325"/>
                <a:ext cx="2412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0" extrusionOk="0">
                    <a:moveTo>
                      <a:pt x="204" y="0"/>
                    </a:moveTo>
                    <a:cubicBezTo>
                      <a:pt x="165" y="0"/>
                      <a:pt x="127" y="17"/>
                      <a:pt x="99" y="44"/>
                    </a:cubicBezTo>
                    <a:cubicBezTo>
                      <a:pt x="49" y="62"/>
                      <a:pt x="15" y="109"/>
                      <a:pt x="14" y="162"/>
                    </a:cubicBezTo>
                    <a:cubicBezTo>
                      <a:pt x="0" y="371"/>
                      <a:pt x="57" y="579"/>
                      <a:pt x="174" y="752"/>
                    </a:cubicBezTo>
                    <a:cubicBezTo>
                      <a:pt x="244" y="855"/>
                      <a:pt x="347" y="970"/>
                      <a:pt x="471" y="970"/>
                    </a:cubicBezTo>
                    <a:cubicBezTo>
                      <a:pt x="505" y="970"/>
                      <a:pt x="541" y="961"/>
                      <a:pt x="578" y="941"/>
                    </a:cubicBezTo>
                    <a:cubicBezTo>
                      <a:pt x="965" y="732"/>
                      <a:pt x="495" y="151"/>
                      <a:pt x="266" y="17"/>
                    </a:cubicBezTo>
                    <a:cubicBezTo>
                      <a:pt x="247" y="5"/>
                      <a:pt x="225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43"/>
              <p:cNvSpPr/>
              <p:nvPr/>
            </p:nvSpPr>
            <p:spPr>
              <a:xfrm>
                <a:off x="4183400" y="3152900"/>
                <a:ext cx="140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23" extrusionOk="0">
                    <a:moveTo>
                      <a:pt x="93" y="1"/>
                    </a:moveTo>
                    <a:cubicBezTo>
                      <a:pt x="62" y="1"/>
                      <a:pt x="31" y="4"/>
                      <a:pt x="1" y="11"/>
                    </a:cubicBezTo>
                    <a:lnTo>
                      <a:pt x="439" y="422"/>
                    </a:lnTo>
                    <a:cubicBezTo>
                      <a:pt x="455" y="367"/>
                      <a:pt x="502" y="321"/>
                      <a:pt x="558" y="321"/>
                    </a:cubicBezTo>
                    <a:cubicBezTo>
                      <a:pt x="560" y="321"/>
                      <a:pt x="561" y="321"/>
                      <a:pt x="562" y="321"/>
                    </a:cubicBezTo>
                    <a:cubicBezTo>
                      <a:pt x="493" y="214"/>
                      <a:pt x="409" y="115"/>
                      <a:pt x="298" y="53"/>
                    </a:cubicBezTo>
                    <a:cubicBezTo>
                      <a:pt x="235" y="18"/>
                      <a:pt x="164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43"/>
              <p:cNvSpPr/>
              <p:nvPr/>
            </p:nvSpPr>
            <p:spPr>
              <a:xfrm>
                <a:off x="4066400" y="3203600"/>
                <a:ext cx="39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95" extrusionOk="0">
                    <a:moveTo>
                      <a:pt x="86" y="1"/>
                    </a:moveTo>
                    <a:cubicBezTo>
                      <a:pt x="40" y="21"/>
                      <a:pt x="15" y="71"/>
                      <a:pt x="25" y="120"/>
                    </a:cubicBezTo>
                    <a:cubicBezTo>
                      <a:pt x="6" y="148"/>
                      <a:pt x="1" y="184"/>
                      <a:pt x="8" y="218"/>
                    </a:cubicBezTo>
                    <a:cubicBezTo>
                      <a:pt x="38" y="359"/>
                      <a:pt x="68" y="500"/>
                      <a:pt x="97" y="641"/>
                    </a:cubicBezTo>
                    <a:cubicBezTo>
                      <a:pt x="101" y="661"/>
                      <a:pt x="109" y="680"/>
                      <a:pt x="123" y="695"/>
                    </a:cubicBezTo>
                    <a:cubicBezTo>
                      <a:pt x="114" y="646"/>
                      <a:pt x="104" y="597"/>
                      <a:pt x="93" y="549"/>
                    </a:cubicBezTo>
                    <a:cubicBezTo>
                      <a:pt x="80" y="493"/>
                      <a:pt x="104" y="434"/>
                      <a:pt x="155" y="406"/>
                    </a:cubicBezTo>
                    <a:cubicBezTo>
                      <a:pt x="131" y="271"/>
                      <a:pt x="108" y="136"/>
                      <a:pt x="8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43"/>
              <p:cNvSpPr/>
              <p:nvPr/>
            </p:nvSpPr>
            <p:spPr>
              <a:xfrm>
                <a:off x="4068525" y="3153125"/>
                <a:ext cx="126250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4" extrusionOk="0">
                    <a:moveTo>
                      <a:pt x="303" y="2176"/>
                    </a:moveTo>
                    <a:cubicBezTo>
                      <a:pt x="286" y="2185"/>
                      <a:pt x="272" y="2198"/>
                      <a:pt x="260" y="2214"/>
                    </a:cubicBezTo>
                    <a:cubicBezTo>
                      <a:pt x="251" y="2212"/>
                      <a:pt x="241" y="2211"/>
                      <a:pt x="231" y="2211"/>
                    </a:cubicBezTo>
                    <a:cubicBezTo>
                      <a:pt x="229" y="2211"/>
                      <a:pt x="227" y="2211"/>
                      <a:pt x="224" y="2211"/>
                    </a:cubicBezTo>
                    <a:lnTo>
                      <a:pt x="303" y="2176"/>
                    </a:lnTo>
                    <a:close/>
                    <a:moveTo>
                      <a:pt x="4595" y="1"/>
                    </a:moveTo>
                    <a:cubicBezTo>
                      <a:pt x="4514" y="17"/>
                      <a:pt x="4433" y="51"/>
                      <a:pt x="4352" y="87"/>
                    </a:cubicBezTo>
                    <a:cubicBezTo>
                      <a:pt x="3872" y="299"/>
                      <a:pt x="3392" y="513"/>
                      <a:pt x="2912" y="727"/>
                    </a:cubicBezTo>
                    <a:lnTo>
                      <a:pt x="7" y="2015"/>
                    </a:lnTo>
                    <a:cubicBezTo>
                      <a:pt x="5" y="2016"/>
                      <a:pt x="3" y="2017"/>
                      <a:pt x="1" y="2018"/>
                    </a:cubicBezTo>
                    <a:cubicBezTo>
                      <a:pt x="23" y="2154"/>
                      <a:pt x="46" y="2289"/>
                      <a:pt x="70" y="2424"/>
                    </a:cubicBezTo>
                    <a:cubicBezTo>
                      <a:pt x="73" y="2421"/>
                      <a:pt x="76" y="2419"/>
                      <a:pt x="81" y="2417"/>
                    </a:cubicBezTo>
                    <a:cubicBezTo>
                      <a:pt x="72" y="2353"/>
                      <a:pt x="112" y="2294"/>
                      <a:pt x="172" y="2276"/>
                    </a:cubicBezTo>
                    <a:cubicBezTo>
                      <a:pt x="1814" y="1738"/>
                      <a:pt x="3440" y="1155"/>
                      <a:pt x="5050" y="526"/>
                    </a:cubicBezTo>
                    <a:cubicBezTo>
                      <a:pt x="5028" y="492"/>
                      <a:pt x="5021" y="450"/>
                      <a:pt x="5034" y="412"/>
                    </a:cubicBezTo>
                    <a:lnTo>
                      <a:pt x="45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43"/>
              <p:cNvSpPr/>
              <p:nvPr/>
            </p:nvSpPr>
            <p:spPr>
              <a:xfrm>
                <a:off x="4187475" y="3160925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4" y="0"/>
                    </a:moveTo>
                    <a:cubicBezTo>
                      <a:pt x="339" y="0"/>
                      <a:pt x="292" y="46"/>
                      <a:pt x="276" y="101"/>
                    </a:cubicBezTo>
                    <a:lnTo>
                      <a:pt x="452" y="268"/>
                    </a:lnTo>
                    <a:cubicBezTo>
                      <a:pt x="516" y="329"/>
                      <a:pt x="497" y="435"/>
                      <a:pt x="426" y="479"/>
                    </a:cubicBezTo>
                    <a:cubicBezTo>
                      <a:pt x="286" y="564"/>
                      <a:pt x="144" y="647"/>
                      <a:pt x="1" y="728"/>
                    </a:cubicBezTo>
                    <a:cubicBezTo>
                      <a:pt x="190" y="653"/>
                      <a:pt x="378" y="578"/>
                      <a:pt x="567" y="503"/>
                    </a:cubicBezTo>
                    <a:cubicBezTo>
                      <a:pt x="686" y="454"/>
                      <a:pt x="676" y="295"/>
                      <a:pt x="594" y="248"/>
                    </a:cubicBezTo>
                    <a:cubicBezTo>
                      <a:pt x="618" y="190"/>
                      <a:pt x="610" y="122"/>
                      <a:pt x="541" y="89"/>
                    </a:cubicBezTo>
                    <a:lnTo>
                      <a:pt x="416" y="30"/>
                    </a:lnTo>
                    <a:cubicBezTo>
                      <a:pt x="410" y="20"/>
                      <a:pt x="405" y="10"/>
                      <a:pt x="398" y="0"/>
                    </a:cubicBezTo>
                    <a:cubicBezTo>
                      <a:pt x="397" y="0"/>
                      <a:pt x="396" y="0"/>
                      <a:pt x="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43"/>
              <p:cNvSpPr/>
              <p:nvPr/>
            </p:nvSpPr>
            <p:spPr>
              <a:xfrm>
                <a:off x="4068375" y="3213725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6" y="1"/>
                    </a:moveTo>
                    <a:cubicBezTo>
                      <a:pt x="25" y="29"/>
                      <a:pt x="1" y="89"/>
                      <a:pt x="14" y="144"/>
                    </a:cubicBezTo>
                    <a:cubicBezTo>
                      <a:pt x="25" y="193"/>
                      <a:pt x="35" y="241"/>
                      <a:pt x="45" y="290"/>
                    </a:cubicBezTo>
                    <a:cubicBezTo>
                      <a:pt x="71" y="316"/>
                      <a:pt x="106" y="330"/>
                      <a:pt x="142" y="330"/>
                    </a:cubicBezTo>
                    <a:cubicBezTo>
                      <a:pt x="148" y="330"/>
                      <a:pt x="154" y="330"/>
                      <a:pt x="160" y="329"/>
                    </a:cubicBezTo>
                    <a:cubicBezTo>
                      <a:pt x="140" y="313"/>
                      <a:pt x="127" y="291"/>
                      <a:pt x="123" y="266"/>
                    </a:cubicBezTo>
                    <a:cubicBezTo>
                      <a:pt x="107" y="178"/>
                      <a:pt x="91" y="89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43"/>
              <p:cNvSpPr/>
              <p:nvPr/>
            </p:nvSpPr>
            <p:spPr>
              <a:xfrm>
                <a:off x="4070225" y="3163475"/>
                <a:ext cx="13020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208" h="2340" extrusionOk="0">
                    <a:moveTo>
                      <a:pt x="3897" y="636"/>
                    </a:moveTo>
                    <a:cubicBezTo>
                      <a:pt x="3901" y="641"/>
                      <a:pt x="3904" y="646"/>
                      <a:pt x="3908" y="650"/>
                    </a:cubicBezTo>
                    <a:cubicBezTo>
                      <a:pt x="3821" y="684"/>
                      <a:pt x="3735" y="718"/>
                      <a:pt x="3648" y="752"/>
                    </a:cubicBezTo>
                    <a:cubicBezTo>
                      <a:pt x="3731" y="714"/>
                      <a:pt x="3815" y="674"/>
                      <a:pt x="3897" y="636"/>
                    </a:cubicBezTo>
                    <a:close/>
                    <a:moveTo>
                      <a:pt x="4965" y="0"/>
                    </a:moveTo>
                    <a:lnTo>
                      <a:pt x="4965" y="0"/>
                    </a:lnTo>
                    <a:cubicBezTo>
                      <a:pt x="4953" y="38"/>
                      <a:pt x="4958" y="80"/>
                      <a:pt x="4981" y="114"/>
                    </a:cubicBezTo>
                    <a:cubicBezTo>
                      <a:pt x="3372" y="742"/>
                      <a:pt x="1746" y="1326"/>
                      <a:pt x="104" y="1863"/>
                    </a:cubicBezTo>
                    <a:cubicBezTo>
                      <a:pt x="42" y="1882"/>
                      <a:pt x="4" y="1942"/>
                      <a:pt x="12" y="2005"/>
                    </a:cubicBezTo>
                    <a:cubicBezTo>
                      <a:pt x="8" y="2006"/>
                      <a:pt x="4" y="2008"/>
                      <a:pt x="1" y="2011"/>
                    </a:cubicBezTo>
                    <a:cubicBezTo>
                      <a:pt x="17" y="2100"/>
                      <a:pt x="32" y="2188"/>
                      <a:pt x="48" y="2276"/>
                    </a:cubicBezTo>
                    <a:cubicBezTo>
                      <a:pt x="53" y="2301"/>
                      <a:pt x="66" y="2323"/>
                      <a:pt x="86" y="2339"/>
                    </a:cubicBezTo>
                    <a:cubicBezTo>
                      <a:pt x="104" y="2338"/>
                      <a:pt x="123" y="2333"/>
                      <a:pt x="140" y="2325"/>
                    </a:cubicBezTo>
                    <a:lnTo>
                      <a:pt x="295" y="2257"/>
                    </a:lnTo>
                    <a:cubicBezTo>
                      <a:pt x="303" y="2258"/>
                      <a:pt x="311" y="2258"/>
                      <a:pt x="319" y="2258"/>
                    </a:cubicBezTo>
                    <a:cubicBezTo>
                      <a:pt x="395" y="2258"/>
                      <a:pt x="469" y="2236"/>
                      <a:pt x="540" y="2210"/>
                    </a:cubicBezTo>
                    <a:cubicBezTo>
                      <a:pt x="673" y="2164"/>
                      <a:pt x="804" y="2114"/>
                      <a:pt x="935" y="2065"/>
                    </a:cubicBezTo>
                    <a:cubicBezTo>
                      <a:pt x="1413" y="1889"/>
                      <a:pt x="1889" y="1711"/>
                      <a:pt x="2365" y="1530"/>
                    </a:cubicBezTo>
                    <a:cubicBezTo>
                      <a:pt x="3143" y="1236"/>
                      <a:pt x="3919" y="934"/>
                      <a:pt x="4691" y="626"/>
                    </a:cubicBezTo>
                    <a:cubicBezTo>
                      <a:pt x="4834" y="546"/>
                      <a:pt x="4976" y="462"/>
                      <a:pt x="5116" y="377"/>
                    </a:cubicBezTo>
                    <a:cubicBezTo>
                      <a:pt x="5187" y="333"/>
                      <a:pt x="5207" y="227"/>
                      <a:pt x="5142" y="167"/>
                    </a:cubicBezTo>
                    <a:lnTo>
                      <a:pt x="49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43"/>
              <p:cNvSpPr/>
              <p:nvPr/>
            </p:nvSpPr>
            <p:spPr>
              <a:xfrm>
                <a:off x="4033325" y="3436075"/>
                <a:ext cx="129475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4384" extrusionOk="0">
                    <a:moveTo>
                      <a:pt x="1296" y="2056"/>
                    </a:moveTo>
                    <a:cubicBezTo>
                      <a:pt x="1327" y="2056"/>
                      <a:pt x="1359" y="2066"/>
                      <a:pt x="1388" y="2089"/>
                    </a:cubicBezTo>
                    <a:cubicBezTo>
                      <a:pt x="1571" y="2238"/>
                      <a:pt x="1785" y="2400"/>
                      <a:pt x="1896" y="2613"/>
                    </a:cubicBezTo>
                    <a:cubicBezTo>
                      <a:pt x="1979" y="2773"/>
                      <a:pt x="1962" y="2997"/>
                      <a:pt x="1783" y="3085"/>
                    </a:cubicBezTo>
                    <a:cubicBezTo>
                      <a:pt x="1743" y="3105"/>
                      <a:pt x="1705" y="3114"/>
                      <a:pt x="1668" y="3114"/>
                    </a:cubicBezTo>
                    <a:cubicBezTo>
                      <a:pt x="1523" y="3114"/>
                      <a:pt x="1401" y="2980"/>
                      <a:pt x="1326" y="2859"/>
                    </a:cubicBezTo>
                    <a:cubicBezTo>
                      <a:pt x="1205" y="2665"/>
                      <a:pt x="1148" y="2438"/>
                      <a:pt x="1153" y="2210"/>
                    </a:cubicBezTo>
                    <a:cubicBezTo>
                      <a:pt x="1153" y="2195"/>
                      <a:pt x="1156" y="2179"/>
                      <a:pt x="1160" y="2166"/>
                    </a:cubicBezTo>
                    <a:cubicBezTo>
                      <a:pt x="1170" y="2101"/>
                      <a:pt x="1230" y="2056"/>
                      <a:pt x="1296" y="2056"/>
                    </a:cubicBezTo>
                    <a:close/>
                    <a:moveTo>
                      <a:pt x="2982" y="3291"/>
                    </a:moveTo>
                    <a:cubicBezTo>
                      <a:pt x="3003" y="3291"/>
                      <a:pt x="3025" y="3296"/>
                      <a:pt x="3044" y="3306"/>
                    </a:cubicBezTo>
                    <a:cubicBezTo>
                      <a:pt x="3273" y="3440"/>
                      <a:pt x="3743" y="4023"/>
                      <a:pt x="3357" y="4231"/>
                    </a:cubicBezTo>
                    <a:cubicBezTo>
                      <a:pt x="3319" y="4252"/>
                      <a:pt x="3283" y="4260"/>
                      <a:pt x="3249" y="4260"/>
                    </a:cubicBezTo>
                    <a:cubicBezTo>
                      <a:pt x="3125" y="4260"/>
                      <a:pt x="3022" y="4146"/>
                      <a:pt x="2952" y="4043"/>
                    </a:cubicBezTo>
                    <a:cubicBezTo>
                      <a:pt x="2835" y="3869"/>
                      <a:pt x="2778" y="3662"/>
                      <a:pt x="2792" y="3453"/>
                    </a:cubicBezTo>
                    <a:cubicBezTo>
                      <a:pt x="2793" y="3400"/>
                      <a:pt x="2827" y="3353"/>
                      <a:pt x="2877" y="3335"/>
                    </a:cubicBezTo>
                    <a:cubicBezTo>
                      <a:pt x="2904" y="3308"/>
                      <a:pt x="2943" y="3291"/>
                      <a:pt x="2982" y="3291"/>
                    </a:cubicBezTo>
                    <a:close/>
                    <a:moveTo>
                      <a:pt x="531" y="1"/>
                    </a:moveTo>
                    <a:cubicBezTo>
                      <a:pt x="310" y="1"/>
                      <a:pt x="132" y="173"/>
                      <a:pt x="58" y="374"/>
                    </a:cubicBezTo>
                    <a:cubicBezTo>
                      <a:pt x="0" y="529"/>
                      <a:pt x="13" y="688"/>
                      <a:pt x="54" y="842"/>
                    </a:cubicBezTo>
                    <a:cubicBezTo>
                      <a:pt x="42" y="863"/>
                      <a:pt x="35" y="889"/>
                      <a:pt x="37" y="914"/>
                    </a:cubicBezTo>
                    <a:cubicBezTo>
                      <a:pt x="87" y="2074"/>
                      <a:pt x="184" y="3230"/>
                      <a:pt x="326" y="4383"/>
                    </a:cubicBezTo>
                    <a:lnTo>
                      <a:pt x="1141" y="4369"/>
                    </a:lnTo>
                    <a:cubicBezTo>
                      <a:pt x="1146" y="4272"/>
                      <a:pt x="1158" y="4184"/>
                      <a:pt x="1168" y="4119"/>
                    </a:cubicBezTo>
                    <a:cubicBezTo>
                      <a:pt x="1178" y="4051"/>
                      <a:pt x="1225" y="4022"/>
                      <a:pt x="1276" y="4022"/>
                    </a:cubicBezTo>
                    <a:cubicBezTo>
                      <a:pt x="1349" y="4022"/>
                      <a:pt x="1431" y="4081"/>
                      <a:pt x="1427" y="4174"/>
                    </a:cubicBezTo>
                    <a:cubicBezTo>
                      <a:pt x="1446" y="4185"/>
                      <a:pt x="1463" y="4201"/>
                      <a:pt x="1475" y="4220"/>
                    </a:cubicBezTo>
                    <a:cubicBezTo>
                      <a:pt x="1501" y="4261"/>
                      <a:pt x="1537" y="4309"/>
                      <a:pt x="1573" y="4361"/>
                    </a:cubicBezTo>
                    <a:lnTo>
                      <a:pt x="4820" y="4303"/>
                    </a:lnTo>
                    <a:lnTo>
                      <a:pt x="4937" y="4251"/>
                    </a:lnTo>
                    <a:cubicBezTo>
                      <a:pt x="5017" y="4214"/>
                      <a:pt x="5097" y="4180"/>
                      <a:pt x="5179" y="4164"/>
                    </a:cubicBezTo>
                    <a:lnTo>
                      <a:pt x="3145" y="2257"/>
                    </a:lnTo>
                    <a:lnTo>
                      <a:pt x="1820" y="1014"/>
                    </a:lnTo>
                    <a:lnTo>
                      <a:pt x="1177" y="410"/>
                    </a:lnTo>
                    <a:cubicBezTo>
                      <a:pt x="1006" y="250"/>
                      <a:pt x="820" y="23"/>
                      <a:pt x="568" y="2"/>
                    </a:cubicBezTo>
                    <a:cubicBezTo>
                      <a:pt x="556" y="1"/>
                      <a:pt x="543" y="1"/>
                      <a:pt x="5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43"/>
              <p:cNvSpPr/>
              <p:nvPr/>
            </p:nvSpPr>
            <p:spPr>
              <a:xfrm>
                <a:off x="4061850" y="3536600"/>
                <a:ext cx="107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48" extrusionOk="0">
                    <a:moveTo>
                      <a:pt x="134" y="1"/>
                    </a:moveTo>
                    <a:cubicBezTo>
                      <a:pt x="83" y="1"/>
                      <a:pt x="36" y="30"/>
                      <a:pt x="27" y="98"/>
                    </a:cubicBezTo>
                    <a:cubicBezTo>
                      <a:pt x="17" y="163"/>
                      <a:pt x="5" y="251"/>
                      <a:pt x="0" y="348"/>
                    </a:cubicBezTo>
                    <a:lnTo>
                      <a:pt x="431" y="339"/>
                    </a:lnTo>
                    <a:cubicBezTo>
                      <a:pt x="394" y="288"/>
                      <a:pt x="359" y="240"/>
                      <a:pt x="333" y="199"/>
                    </a:cubicBezTo>
                    <a:cubicBezTo>
                      <a:pt x="321" y="180"/>
                      <a:pt x="304" y="164"/>
                      <a:pt x="285" y="152"/>
                    </a:cubicBezTo>
                    <a:cubicBezTo>
                      <a:pt x="289" y="60"/>
                      <a:pt x="207" y="1"/>
                      <a:pt x="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43"/>
              <p:cNvSpPr/>
              <p:nvPr/>
            </p:nvSpPr>
            <p:spPr>
              <a:xfrm>
                <a:off x="4062025" y="3487450"/>
                <a:ext cx="2075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059" extrusionOk="0">
                    <a:moveTo>
                      <a:pt x="148" y="1"/>
                    </a:moveTo>
                    <a:cubicBezTo>
                      <a:pt x="82" y="1"/>
                      <a:pt x="21" y="46"/>
                      <a:pt x="12" y="111"/>
                    </a:cubicBezTo>
                    <a:cubicBezTo>
                      <a:pt x="7" y="124"/>
                      <a:pt x="5" y="140"/>
                      <a:pt x="5" y="155"/>
                    </a:cubicBezTo>
                    <a:cubicBezTo>
                      <a:pt x="0" y="383"/>
                      <a:pt x="57" y="610"/>
                      <a:pt x="177" y="804"/>
                    </a:cubicBezTo>
                    <a:cubicBezTo>
                      <a:pt x="253" y="925"/>
                      <a:pt x="375" y="1059"/>
                      <a:pt x="520" y="1059"/>
                    </a:cubicBezTo>
                    <a:cubicBezTo>
                      <a:pt x="557" y="1059"/>
                      <a:pt x="595" y="1050"/>
                      <a:pt x="635" y="1030"/>
                    </a:cubicBezTo>
                    <a:cubicBezTo>
                      <a:pt x="813" y="942"/>
                      <a:pt x="830" y="718"/>
                      <a:pt x="747" y="558"/>
                    </a:cubicBezTo>
                    <a:cubicBezTo>
                      <a:pt x="636" y="345"/>
                      <a:pt x="423" y="183"/>
                      <a:pt x="240" y="34"/>
                    </a:cubicBezTo>
                    <a:cubicBezTo>
                      <a:pt x="211" y="11"/>
                      <a:pt x="179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43"/>
              <p:cNvSpPr/>
              <p:nvPr/>
            </p:nvSpPr>
            <p:spPr>
              <a:xfrm>
                <a:off x="4102775" y="3518325"/>
                <a:ext cx="241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1" extrusionOk="0">
                    <a:moveTo>
                      <a:pt x="205" y="0"/>
                    </a:moveTo>
                    <a:cubicBezTo>
                      <a:pt x="166" y="0"/>
                      <a:pt x="126" y="18"/>
                      <a:pt x="99" y="45"/>
                    </a:cubicBezTo>
                    <a:cubicBezTo>
                      <a:pt x="49" y="63"/>
                      <a:pt x="15" y="110"/>
                      <a:pt x="14" y="163"/>
                    </a:cubicBezTo>
                    <a:cubicBezTo>
                      <a:pt x="0" y="372"/>
                      <a:pt x="57" y="579"/>
                      <a:pt x="174" y="752"/>
                    </a:cubicBezTo>
                    <a:cubicBezTo>
                      <a:pt x="244" y="856"/>
                      <a:pt x="347" y="970"/>
                      <a:pt x="472" y="970"/>
                    </a:cubicBezTo>
                    <a:cubicBezTo>
                      <a:pt x="506" y="970"/>
                      <a:pt x="541" y="961"/>
                      <a:pt x="579" y="941"/>
                    </a:cubicBezTo>
                    <a:cubicBezTo>
                      <a:pt x="965" y="733"/>
                      <a:pt x="495" y="150"/>
                      <a:pt x="266" y="16"/>
                    </a:cubicBezTo>
                    <a:cubicBezTo>
                      <a:pt x="247" y="5"/>
                      <a:pt x="226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43"/>
              <p:cNvSpPr/>
              <p:nvPr/>
            </p:nvSpPr>
            <p:spPr>
              <a:xfrm>
                <a:off x="4162775" y="3539925"/>
                <a:ext cx="10250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40" extrusionOk="0">
                    <a:moveTo>
                      <a:pt x="93" y="0"/>
                    </a:moveTo>
                    <a:cubicBezTo>
                      <a:pt x="62" y="0"/>
                      <a:pt x="31" y="4"/>
                      <a:pt x="1" y="10"/>
                    </a:cubicBezTo>
                    <a:lnTo>
                      <a:pt x="137" y="139"/>
                    </a:lnTo>
                    <a:lnTo>
                      <a:pt x="409" y="134"/>
                    </a:lnTo>
                    <a:cubicBezTo>
                      <a:pt x="375" y="103"/>
                      <a:pt x="338" y="75"/>
                      <a:pt x="298" y="53"/>
                    </a:cubicBezTo>
                    <a:cubicBezTo>
                      <a:pt x="235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43"/>
              <p:cNvSpPr/>
              <p:nvPr/>
            </p:nvSpPr>
            <p:spPr>
              <a:xfrm>
                <a:off x="4153775" y="3540175"/>
                <a:ext cx="1242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38" extrusionOk="0">
                    <a:moveTo>
                      <a:pt x="360" y="0"/>
                    </a:moveTo>
                    <a:cubicBezTo>
                      <a:pt x="279" y="16"/>
                      <a:pt x="199" y="50"/>
                      <a:pt x="117" y="87"/>
                    </a:cubicBezTo>
                    <a:lnTo>
                      <a:pt x="0" y="138"/>
                    </a:lnTo>
                    <a:lnTo>
                      <a:pt x="497" y="12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43"/>
              <p:cNvSpPr/>
              <p:nvPr/>
            </p:nvSpPr>
            <p:spPr>
              <a:xfrm>
                <a:off x="4368300" y="3269200"/>
                <a:ext cx="2725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3" extrusionOk="0">
                    <a:moveTo>
                      <a:pt x="109" y="0"/>
                    </a:moveTo>
                    <a:lnTo>
                      <a:pt x="0" y="48"/>
                    </a:lnTo>
                    <a:cubicBezTo>
                      <a:pt x="13" y="48"/>
                      <a:pt x="25" y="50"/>
                      <a:pt x="37" y="53"/>
                    </a:cubicBezTo>
                    <a:cubicBezTo>
                      <a:pt x="50" y="33"/>
                      <a:pt x="68" y="19"/>
                      <a:pt x="90" y="9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43"/>
              <p:cNvSpPr/>
              <p:nvPr/>
            </p:nvSpPr>
            <p:spPr>
              <a:xfrm>
                <a:off x="4348475" y="3124150"/>
                <a:ext cx="129100" cy="1415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660" extrusionOk="0">
                    <a:moveTo>
                      <a:pt x="1281" y="1533"/>
                    </a:moveTo>
                    <a:cubicBezTo>
                      <a:pt x="1312" y="1533"/>
                      <a:pt x="1344" y="1544"/>
                      <a:pt x="1373" y="1567"/>
                    </a:cubicBezTo>
                    <a:cubicBezTo>
                      <a:pt x="1556" y="1716"/>
                      <a:pt x="1770" y="1876"/>
                      <a:pt x="1881" y="2090"/>
                    </a:cubicBezTo>
                    <a:cubicBezTo>
                      <a:pt x="1964" y="2249"/>
                      <a:pt x="1948" y="2474"/>
                      <a:pt x="1769" y="2563"/>
                    </a:cubicBezTo>
                    <a:cubicBezTo>
                      <a:pt x="1730" y="2583"/>
                      <a:pt x="1691" y="2591"/>
                      <a:pt x="1655" y="2591"/>
                    </a:cubicBezTo>
                    <a:cubicBezTo>
                      <a:pt x="1509" y="2591"/>
                      <a:pt x="1387" y="2457"/>
                      <a:pt x="1311" y="2337"/>
                    </a:cubicBezTo>
                    <a:cubicBezTo>
                      <a:pt x="1192" y="2141"/>
                      <a:pt x="1131" y="1916"/>
                      <a:pt x="1138" y="1687"/>
                    </a:cubicBezTo>
                    <a:cubicBezTo>
                      <a:pt x="1138" y="1672"/>
                      <a:pt x="1141" y="1657"/>
                      <a:pt x="1145" y="1642"/>
                    </a:cubicBezTo>
                    <a:cubicBezTo>
                      <a:pt x="1155" y="1579"/>
                      <a:pt x="1215" y="1533"/>
                      <a:pt x="1281" y="1533"/>
                    </a:cubicBezTo>
                    <a:close/>
                    <a:moveTo>
                      <a:pt x="2968" y="2768"/>
                    </a:moveTo>
                    <a:cubicBezTo>
                      <a:pt x="2989" y="2768"/>
                      <a:pt x="3011" y="2773"/>
                      <a:pt x="3030" y="2784"/>
                    </a:cubicBezTo>
                    <a:cubicBezTo>
                      <a:pt x="3259" y="2918"/>
                      <a:pt x="3729" y="3500"/>
                      <a:pt x="3342" y="3709"/>
                    </a:cubicBezTo>
                    <a:cubicBezTo>
                      <a:pt x="3304" y="3729"/>
                      <a:pt x="3269" y="3738"/>
                      <a:pt x="3235" y="3738"/>
                    </a:cubicBezTo>
                    <a:cubicBezTo>
                      <a:pt x="3110" y="3738"/>
                      <a:pt x="3007" y="3623"/>
                      <a:pt x="2937" y="3520"/>
                    </a:cubicBezTo>
                    <a:cubicBezTo>
                      <a:pt x="2820" y="3347"/>
                      <a:pt x="2763" y="3139"/>
                      <a:pt x="2777" y="2930"/>
                    </a:cubicBezTo>
                    <a:lnTo>
                      <a:pt x="2778" y="2930"/>
                    </a:lnTo>
                    <a:cubicBezTo>
                      <a:pt x="2779" y="2877"/>
                      <a:pt x="2813" y="2830"/>
                      <a:pt x="2862" y="2812"/>
                    </a:cubicBezTo>
                    <a:cubicBezTo>
                      <a:pt x="2890" y="2785"/>
                      <a:pt x="2929" y="2768"/>
                      <a:pt x="2968" y="2768"/>
                    </a:cubicBezTo>
                    <a:close/>
                    <a:moveTo>
                      <a:pt x="1261" y="3498"/>
                    </a:moveTo>
                    <a:cubicBezTo>
                      <a:pt x="1334" y="3498"/>
                      <a:pt x="1416" y="3558"/>
                      <a:pt x="1412" y="3650"/>
                    </a:cubicBezTo>
                    <a:cubicBezTo>
                      <a:pt x="1431" y="3661"/>
                      <a:pt x="1448" y="3677"/>
                      <a:pt x="1460" y="3696"/>
                    </a:cubicBezTo>
                    <a:cubicBezTo>
                      <a:pt x="1594" y="3904"/>
                      <a:pt x="1933" y="4274"/>
                      <a:pt x="1663" y="4504"/>
                    </a:cubicBezTo>
                    <a:cubicBezTo>
                      <a:pt x="1651" y="4515"/>
                      <a:pt x="1638" y="4522"/>
                      <a:pt x="1624" y="4529"/>
                    </a:cubicBezTo>
                    <a:cubicBezTo>
                      <a:pt x="1585" y="4561"/>
                      <a:pt x="1536" y="4579"/>
                      <a:pt x="1486" y="4579"/>
                    </a:cubicBezTo>
                    <a:cubicBezTo>
                      <a:pt x="1476" y="4579"/>
                      <a:pt x="1466" y="4578"/>
                      <a:pt x="1457" y="4577"/>
                    </a:cubicBezTo>
                    <a:cubicBezTo>
                      <a:pt x="1047" y="4533"/>
                      <a:pt x="1112" y="3865"/>
                      <a:pt x="1153" y="3595"/>
                    </a:cubicBezTo>
                    <a:cubicBezTo>
                      <a:pt x="1163" y="3527"/>
                      <a:pt x="1210" y="3498"/>
                      <a:pt x="1261" y="3498"/>
                    </a:cubicBezTo>
                    <a:close/>
                    <a:moveTo>
                      <a:pt x="1283" y="1"/>
                    </a:moveTo>
                    <a:lnTo>
                      <a:pt x="8" y="16"/>
                    </a:lnTo>
                    <a:cubicBezTo>
                      <a:pt x="0" y="118"/>
                      <a:pt x="12" y="220"/>
                      <a:pt x="41" y="318"/>
                    </a:cubicBezTo>
                    <a:cubicBezTo>
                      <a:pt x="27" y="340"/>
                      <a:pt x="20" y="365"/>
                      <a:pt x="22" y="391"/>
                    </a:cubicBezTo>
                    <a:cubicBezTo>
                      <a:pt x="100" y="2157"/>
                      <a:pt x="283" y="3916"/>
                      <a:pt x="569" y="5660"/>
                    </a:cubicBezTo>
                    <a:cubicBezTo>
                      <a:pt x="571" y="5659"/>
                      <a:pt x="573" y="5658"/>
                      <a:pt x="575" y="5657"/>
                    </a:cubicBezTo>
                    <a:lnTo>
                      <a:pt x="3481" y="4367"/>
                    </a:lnTo>
                    <a:cubicBezTo>
                      <a:pt x="3960" y="4153"/>
                      <a:pt x="4441" y="3941"/>
                      <a:pt x="4920" y="3727"/>
                    </a:cubicBezTo>
                    <a:cubicBezTo>
                      <a:pt x="5002" y="3691"/>
                      <a:pt x="5083" y="3658"/>
                      <a:pt x="5164" y="3642"/>
                    </a:cubicBezTo>
                    <a:lnTo>
                      <a:pt x="3130" y="1734"/>
                    </a:lnTo>
                    <a:lnTo>
                      <a:pt x="1805" y="491"/>
                    </a:lnTo>
                    <a:lnTo>
                      <a:pt x="12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43"/>
              <p:cNvSpPr/>
              <p:nvPr/>
            </p:nvSpPr>
            <p:spPr>
              <a:xfrm>
                <a:off x="4363675" y="3222900"/>
                <a:ext cx="152200" cy="8300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320" extrusionOk="0">
                    <a:moveTo>
                      <a:pt x="5118" y="0"/>
                    </a:moveTo>
                    <a:cubicBezTo>
                      <a:pt x="5124" y="10"/>
                      <a:pt x="5130" y="20"/>
                      <a:pt x="5136" y="29"/>
                    </a:cubicBezTo>
                    <a:lnTo>
                      <a:pt x="5260" y="91"/>
                    </a:lnTo>
                    <a:cubicBezTo>
                      <a:pt x="5329" y="124"/>
                      <a:pt x="5337" y="192"/>
                      <a:pt x="5313" y="249"/>
                    </a:cubicBezTo>
                    <a:cubicBezTo>
                      <a:pt x="5395" y="296"/>
                      <a:pt x="5406" y="455"/>
                      <a:pt x="5286" y="503"/>
                    </a:cubicBezTo>
                    <a:cubicBezTo>
                      <a:pt x="5098" y="580"/>
                      <a:pt x="4909" y="654"/>
                      <a:pt x="4721" y="730"/>
                    </a:cubicBezTo>
                    <a:cubicBezTo>
                      <a:pt x="3321" y="1526"/>
                      <a:pt x="1812" y="2114"/>
                      <a:pt x="242" y="2473"/>
                    </a:cubicBezTo>
                    <a:cubicBezTo>
                      <a:pt x="231" y="2476"/>
                      <a:pt x="221" y="2477"/>
                      <a:pt x="211" y="2477"/>
                    </a:cubicBezTo>
                    <a:cubicBezTo>
                      <a:pt x="176" y="2477"/>
                      <a:pt x="142" y="2465"/>
                      <a:pt x="115" y="2443"/>
                    </a:cubicBezTo>
                    <a:cubicBezTo>
                      <a:pt x="109" y="2443"/>
                      <a:pt x="104" y="2444"/>
                      <a:pt x="98" y="2444"/>
                    </a:cubicBezTo>
                    <a:cubicBezTo>
                      <a:pt x="61" y="2444"/>
                      <a:pt x="26" y="2429"/>
                      <a:pt x="0" y="2403"/>
                    </a:cubicBezTo>
                    <a:lnTo>
                      <a:pt x="0" y="2403"/>
                    </a:lnTo>
                    <a:cubicBezTo>
                      <a:pt x="45" y="2626"/>
                      <a:pt x="84" y="2855"/>
                      <a:pt x="150" y="3072"/>
                    </a:cubicBezTo>
                    <a:cubicBezTo>
                      <a:pt x="206" y="3255"/>
                      <a:pt x="338" y="3319"/>
                      <a:pt x="496" y="3319"/>
                    </a:cubicBezTo>
                    <a:cubicBezTo>
                      <a:pt x="541" y="3319"/>
                      <a:pt x="589" y="3314"/>
                      <a:pt x="637" y="3305"/>
                    </a:cubicBezTo>
                    <a:cubicBezTo>
                      <a:pt x="1167" y="3206"/>
                      <a:pt x="1691" y="3062"/>
                      <a:pt x="2204" y="2906"/>
                    </a:cubicBezTo>
                    <a:cubicBezTo>
                      <a:pt x="3232" y="2595"/>
                      <a:pt x="4231" y="2191"/>
                      <a:pt x="5186" y="1700"/>
                    </a:cubicBezTo>
                    <a:cubicBezTo>
                      <a:pt x="5266" y="1659"/>
                      <a:pt x="5350" y="1621"/>
                      <a:pt x="5422" y="1574"/>
                    </a:cubicBezTo>
                    <a:cubicBezTo>
                      <a:pt x="5586" y="1556"/>
                      <a:pt x="5738" y="1484"/>
                      <a:pt x="5848" y="1355"/>
                    </a:cubicBezTo>
                    <a:cubicBezTo>
                      <a:pt x="5950" y="1235"/>
                      <a:pt x="6088" y="1005"/>
                      <a:pt x="6015" y="847"/>
                    </a:cubicBezTo>
                    <a:cubicBezTo>
                      <a:pt x="5939" y="682"/>
                      <a:pt x="5782" y="528"/>
                      <a:pt x="5654" y="402"/>
                    </a:cubicBezTo>
                    <a:cubicBezTo>
                      <a:pt x="5572" y="320"/>
                      <a:pt x="5485" y="244"/>
                      <a:pt x="5393" y="173"/>
                    </a:cubicBezTo>
                    <a:cubicBezTo>
                      <a:pt x="5377" y="151"/>
                      <a:pt x="5355" y="135"/>
                      <a:pt x="5331" y="125"/>
                    </a:cubicBezTo>
                    <a:cubicBezTo>
                      <a:pt x="5282" y="90"/>
                      <a:pt x="5234" y="56"/>
                      <a:pt x="5184" y="23"/>
                    </a:cubicBezTo>
                    <a:cubicBezTo>
                      <a:pt x="5165" y="9"/>
                      <a:pt x="5142" y="0"/>
                      <a:pt x="51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43"/>
              <p:cNvSpPr/>
              <p:nvPr/>
            </p:nvSpPr>
            <p:spPr>
              <a:xfrm>
                <a:off x="4366525" y="3241125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1"/>
                    </a:moveTo>
                    <a:lnTo>
                      <a:pt x="4606" y="1"/>
                    </a:lnTo>
                    <a:cubicBezTo>
                      <a:pt x="3833" y="308"/>
                      <a:pt x="3058" y="609"/>
                      <a:pt x="2281" y="904"/>
                    </a:cubicBezTo>
                    <a:cubicBezTo>
                      <a:pt x="1804" y="1085"/>
                      <a:pt x="1328" y="1264"/>
                      <a:pt x="851" y="1439"/>
                    </a:cubicBezTo>
                    <a:cubicBezTo>
                      <a:pt x="719" y="1488"/>
                      <a:pt x="587" y="1538"/>
                      <a:pt x="455" y="1584"/>
                    </a:cubicBezTo>
                    <a:cubicBezTo>
                      <a:pt x="383" y="1610"/>
                      <a:pt x="309" y="1632"/>
                      <a:pt x="233" y="1632"/>
                    </a:cubicBezTo>
                    <a:cubicBezTo>
                      <a:pt x="225" y="1632"/>
                      <a:pt x="217" y="1632"/>
                      <a:pt x="209" y="1632"/>
                    </a:cubicBezTo>
                    <a:lnTo>
                      <a:pt x="54" y="1700"/>
                    </a:lnTo>
                    <a:cubicBezTo>
                      <a:pt x="37" y="1707"/>
                      <a:pt x="19" y="1712"/>
                      <a:pt x="0" y="1714"/>
                    </a:cubicBezTo>
                    <a:cubicBezTo>
                      <a:pt x="28" y="1736"/>
                      <a:pt x="61" y="1748"/>
                      <a:pt x="96" y="1748"/>
                    </a:cubicBezTo>
                    <a:cubicBezTo>
                      <a:pt x="107" y="1748"/>
                      <a:pt x="117" y="1747"/>
                      <a:pt x="128" y="1744"/>
                    </a:cubicBezTo>
                    <a:cubicBezTo>
                      <a:pt x="1697" y="1385"/>
                      <a:pt x="3205" y="797"/>
                      <a:pt x="4606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43"/>
              <p:cNvSpPr/>
              <p:nvPr/>
            </p:nvSpPr>
            <p:spPr>
              <a:xfrm>
                <a:off x="4455550" y="3241375"/>
                <a:ext cx="655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7" extrusionOk="0">
                    <a:moveTo>
                      <a:pt x="252" y="0"/>
                    </a:moveTo>
                    <a:cubicBezTo>
                      <a:pt x="168" y="39"/>
                      <a:pt x="85" y="77"/>
                      <a:pt x="1" y="116"/>
                    </a:cubicBezTo>
                    <a:cubicBezTo>
                      <a:pt x="88" y="82"/>
                      <a:pt x="174" y="48"/>
                      <a:pt x="261" y="13"/>
                    </a:cubicBezTo>
                    <a:cubicBezTo>
                      <a:pt x="258" y="10"/>
                      <a:pt x="254" y="6"/>
                      <a:pt x="252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3"/>
              <p:cNvSpPr/>
              <p:nvPr/>
            </p:nvSpPr>
            <p:spPr>
              <a:xfrm>
                <a:off x="4374650" y="3211600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0"/>
                    </a:moveTo>
                    <a:cubicBezTo>
                      <a:pt x="162" y="0"/>
                      <a:pt x="115" y="29"/>
                      <a:pt x="106" y="97"/>
                    </a:cubicBezTo>
                    <a:cubicBezTo>
                      <a:pt x="65" y="367"/>
                      <a:pt x="0" y="1035"/>
                      <a:pt x="410" y="1079"/>
                    </a:cubicBezTo>
                    <a:cubicBezTo>
                      <a:pt x="419" y="1080"/>
                      <a:pt x="429" y="1081"/>
                      <a:pt x="439" y="1081"/>
                    </a:cubicBezTo>
                    <a:cubicBezTo>
                      <a:pt x="489" y="1081"/>
                      <a:pt x="537" y="1063"/>
                      <a:pt x="577" y="1031"/>
                    </a:cubicBezTo>
                    <a:cubicBezTo>
                      <a:pt x="590" y="1024"/>
                      <a:pt x="604" y="1017"/>
                      <a:pt x="616" y="1006"/>
                    </a:cubicBezTo>
                    <a:cubicBezTo>
                      <a:pt x="886" y="776"/>
                      <a:pt x="547" y="406"/>
                      <a:pt x="413" y="198"/>
                    </a:cubicBezTo>
                    <a:cubicBezTo>
                      <a:pt x="400" y="179"/>
                      <a:pt x="384" y="163"/>
                      <a:pt x="364" y="152"/>
                    </a:cubicBezTo>
                    <a:cubicBezTo>
                      <a:pt x="368" y="60"/>
                      <a:pt x="286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3"/>
              <p:cNvSpPr/>
              <p:nvPr/>
            </p:nvSpPr>
            <p:spPr>
              <a:xfrm>
                <a:off x="4376750" y="3162475"/>
                <a:ext cx="2082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059" extrusionOk="0">
                    <a:moveTo>
                      <a:pt x="150" y="0"/>
                    </a:moveTo>
                    <a:cubicBezTo>
                      <a:pt x="84" y="0"/>
                      <a:pt x="24" y="46"/>
                      <a:pt x="14" y="110"/>
                    </a:cubicBezTo>
                    <a:cubicBezTo>
                      <a:pt x="10" y="124"/>
                      <a:pt x="7" y="140"/>
                      <a:pt x="7" y="155"/>
                    </a:cubicBezTo>
                    <a:cubicBezTo>
                      <a:pt x="0" y="384"/>
                      <a:pt x="61" y="609"/>
                      <a:pt x="180" y="804"/>
                    </a:cubicBezTo>
                    <a:cubicBezTo>
                      <a:pt x="256" y="924"/>
                      <a:pt x="378" y="1058"/>
                      <a:pt x="523" y="1058"/>
                    </a:cubicBezTo>
                    <a:cubicBezTo>
                      <a:pt x="560" y="1058"/>
                      <a:pt x="598" y="1050"/>
                      <a:pt x="637" y="1030"/>
                    </a:cubicBezTo>
                    <a:cubicBezTo>
                      <a:pt x="816" y="942"/>
                      <a:pt x="833" y="717"/>
                      <a:pt x="750" y="558"/>
                    </a:cubicBezTo>
                    <a:cubicBezTo>
                      <a:pt x="639" y="344"/>
                      <a:pt x="425" y="183"/>
                      <a:pt x="242" y="34"/>
                    </a:cubicBezTo>
                    <a:cubicBezTo>
                      <a:pt x="213" y="11"/>
                      <a:pt x="181" y="0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3"/>
              <p:cNvSpPr/>
              <p:nvPr/>
            </p:nvSpPr>
            <p:spPr>
              <a:xfrm>
                <a:off x="4417575" y="3193325"/>
                <a:ext cx="241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1" extrusionOk="0">
                    <a:moveTo>
                      <a:pt x="205" y="1"/>
                    </a:moveTo>
                    <a:cubicBezTo>
                      <a:pt x="165" y="1"/>
                      <a:pt x="126" y="18"/>
                      <a:pt x="99" y="45"/>
                    </a:cubicBezTo>
                    <a:cubicBezTo>
                      <a:pt x="49" y="63"/>
                      <a:pt x="15" y="110"/>
                      <a:pt x="14" y="163"/>
                    </a:cubicBezTo>
                    <a:cubicBezTo>
                      <a:pt x="0" y="372"/>
                      <a:pt x="57" y="580"/>
                      <a:pt x="174" y="753"/>
                    </a:cubicBezTo>
                    <a:cubicBezTo>
                      <a:pt x="244" y="856"/>
                      <a:pt x="346" y="971"/>
                      <a:pt x="471" y="971"/>
                    </a:cubicBezTo>
                    <a:cubicBezTo>
                      <a:pt x="505" y="971"/>
                      <a:pt x="540" y="962"/>
                      <a:pt x="578" y="942"/>
                    </a:cubicBezTo>
                    <a:cubicBezTo>
                      <a:pt x="965" y="733"/>
                      <a:pt x="495" y="151"/>
                      <a:pt x="266" y="17"/>
                    </a:cubicBezTo>
                    <a:cubicBezTo>
                      <a:pt x="247" y="6"/>
                      <a:pt x="22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3"/>
              <p:cNvSpPr/>
              <p:nvPr/>
            </p:nvSpPr>
            <p:spPr>
              <a:xfrm>
                <a:off x="4477550" y="3214925"/>
                <a:ext cx="140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22" extrusionOk="0">
                    <a:moveTo>
                      <a:pt x="94" y="1"/>
                    </a:moveTo>
                    <a:cubicBezTo>
                      <a:pt x="63" y="1"/>
                      <a:pt x="32" y="4"/>
                      <a:pt x="1" y="11"/>
                    </a:cubicBezTo>
                    <a:lnTo>
                      <a:pt x="439" y="421"/>
                    </a:lnTo>
                    <a:cubicBezTo>
                      <a:pt x="455" y="366"/>
                      <a:pt x="502" y="320"/>
                      <a:pt x="558" y="320"/>
                    </a:cubicBezTo>
                    <a:cubicBezTo>
                      <a:pt x="560" y="320"/>
                      <a:pt x="561" y="320"/>
                      <a:pt x="562" y="320"/>
                    </a:cubicBezTo>
                    <a:cubicBezTo>
                      <a:pt x="493" y="213"/>
                      <a:pt x="409" y="114"/>
                      <a:pt x="298" y="54"/>
                    </a:cubicBezTo>
                    <a:cubicBezTo>
                      <a:pt x="235" y="19"/>
                      <a:pt x="164" y="1"/>
                      <a:pt x="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3"/>
              <p:cNvSpPr/>
              <p:nvPr/>
            </p:nvSpPr>
            <p:spPr>
              <a:xfrm>
                <a:off x="4360550" y="3265625"/>
                <a:ext cx="39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95" extrusionOk="0">
                    <a:moveTo>
                      <a:pt x="87" y="1"/>
                    </a:moveTo>
                    <a:cubicBezTo>
                      <a:pt x="40" y="20"/>
                      <a:pt x="15" y="70"/>
                      <a:pt x="25" y="119"/>
                    </a:cubicBezTo>
                    <a:cubicBezTo>
                      <a:pt x="7" y="149"/>
                      <a:pt x="1" y="184"/>
                      <a:pt x="9" y="218"/>
                    </a:cubicBezTo>
                    <a:lnTo>
                      <a:pt x="98" y="640"/>
                    </a:lnTo>
                    <a:cubicBezTo>
                      <a:pt x="101" y="660"/>
                      <a:pt x="110" y="679"/>
                      <a:pt x="124" y="694"/>
                    </a:cubicBezTo>
                    <a:cubicBezTo>
                      <a:pt x="114" y="645"/>
                      <a:pt x="104" y="597"/>
                      <a:pt x="93" y="549"/>
                    </a:cubicBezTo>
                    <a:cubicBezTo>
                      <a:pt x="80" y="493"/>
                      <a:pt x="105" y="434"/>
                      <a:pt x="155" y="405"/>
                    </a:cubicBezTo>
                    <a:cubicBezTo>
                      <a:pt x="132" y="271"/>
                      <a:pt x="108" y="136"/>
                      <a:pt x="8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3"/>
              <p:cNvSpPr/>
              <p:nvPr/>
            </p:nvSpPr>
            <p:spPr>
              <a:xfrm>
                <a:off x="4362725" y="3215200"/>
                <a:ext cx="126200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2422" extrusionOk="0">
                    <a:moveTo>
                      <a:pt x="331" y="2160"/>
                    </a:moveTo>
                    <a:lnTo>
                      <a:pt x="313" y="2169"/>
                    </a:lnTo>
                    <a:cubicBezTo>
                      <a:pt x="291" y="2179"/>
                      <a:pt x="273" y="2193"/>
                      <a:pt x="260" y="2213"/>
                    </a:cubicBezTo>
                    <a:cubicBezTo>
                      <a:pt x="248" y="2210"/>
                      <a:pt x="236" y="2208"/>
                      <a:pt x="223" y="2208"/>
                    </a:cubicBezTo>
                    <a:lnTo>
                      <a:pt x="331" y="2160"/>
                    </a:lnTo>
                    <a:close/>
                    <a:moveTo>
                      <a:pt x="4594" y="0"/>
                    </a:moveTo>
                    <a:cubicBezTo>
                      <a:pt x="4512" y="16"/>
                      <a:pt x="4432" y="49"/>
                      <a:pt x="4350" y="85"/>
                    </a:cubicBezTo>
                    <a:cubicBezTo>
                      <a:pt x="3871" y="298"/>
                      <a:pt x="3390" y="511"/>
                      <a:pt x="2911" y="725"/>
                    </a:cubicBezTo>
                    <a:lnTo>
                      <a:pt x="6" y="2015"/>
                    </a:lnTo>
                    <a:cubicBezTo>
                      <a:pt x="3" y="2016"/>
                      <a:pt x="2" y="2017"/>
                      <a:pt x="0" y="2018"/>
                    </a:cubicBezTo>
                    <a:cubicBezTo>
                      <a:pt x="21" y="2153"/>
                      <a:pt x="45" y="2288"/>
                      <a:pt x="68" y="2422"/>
                    </a:cubicBezTo>
                    <a:cubicBezTo>
                      <a:pt x="71" y="2420"/>
                      <a:pt x="75" y="2418"/>
                      <a:pt x="79" y="2417"/>
                    </a:cubicBezTo>
                    <a:cubicBezTo>
                      <a:pt x="71" y="2353"/>
                      <a:pt x="110" y="2293"/>
                      <a:pt x="171" y="2274"/>
                    </a:cubicBezTo>
                    <a:cubicBezTo>
                      <a:pt x="1813" y="1737"/>
                      <a:pt x="3438" y="1154"/>
                      <a:pt x="5048" y="524"/>
                    </a:cubicBezTo>
                    <a:cubicBezTo>
                      <a:pt x="5026" y="491"/>
                      <a:pt x="5020" y="450"/>
                      <a:pt x="5032" y="412"/>
                    </a:cubicBezTo>
                    <a:lnTo>
                      <a:pt x="4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3"/>
              <p:cNvSpPr/>
              <p:nvPr/>
            </p:nvSpPr>
            <p:spPr>
              <a:xfrm>
                <a:off x="4481650" y="3222925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3" y="0"/>
                    </a:moveTo>
                    <a:cubicBezTo>
                      <a:pt x="338" y="0"/>
                      <a:pt x="291" y="46"/>
                      <a:pt x="275" y="103"/>
                    </a:cubicBezTo>
                    <a:lnTo>
                      <a:pt x="452" y="268"/>
                    </a:lnTo>
                    <a:cubicBezTo>
                      <a:pt x="516" y="329"/>
                      <a:pt x="497" y="435"/>
                      <a:pt x="426" y="479"/>
                    </a:cubicBezTo>
                    <a:cubicBezTo>
                      <a:pt x="286" y="564"/>
                      <a:pt x="144" y="648"/>
                      <a:pt x="1" y="729"/>
                    </a:cubicBezTo>
                    <a:cubicBezTo>
                      <a:pt x="190" y="654"/>
                      <a:pt x="378" y="579"/>
                      <a:pt x="567" y="503"/>
                    </a:cubicBezTo>
                    <a:cubicBezTo>
                      <a:pt x="686" y="454"/>
                      <a:pt x="676" y="295"/>
                      <a:pt x="594" y="248"/>
                    </a:cubicBezTo>
                    <a:cubicBezTo>
                      <a:pt x="618" y="191"/>
                      <a:pt x="610" y="124"/>
                      <a:pt x="541" y="90"/>
                    </a:cubicBezTo>
                    <a:lnTo>
                      <a:pt x="416" y="30"/>
                    </a:lnTo>
                    <a:cubicBezTo>
                      <a:pt x="410" y="21"/>
                      <a:pt x="404" y="11"/>
                      <a:pt x="397" y="0"/>
                    </a:cubicBezTo>
                    <a:cubicBezTo>
                      <a:pt x="396" y="0"/>
                      <a:pt x="395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3"/>
              <p:cNvSpPr/>
              <p:nvPr/>
            </p:nvSpPr>
            <p:spPr>
              <a:xfrm>
                <a:off x="4362525" y="3275725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6" y="1"/>
                    </a:moveTo>
                    <a:cubicBezTo>
                      <a:pt x="26" y="31"/>
                      <a:pt x="1" y="89"/>
                      <a:pt x="15" y="145"/>
                    </a:cubicBezTo>
                    <a:cubicBezTo>
                      <a:pt x="26" y="193"/>
                      <a:pt x="36" y="242"/>
                      <a:pt x="45" y="290"/>
                    </a:cubicBezTo>
                    <a:cubicBezTo>
                      <a:pt x="71" y="317"/>
                      <a:pt x="106" y="331"/>
                      <a:pt x="142" y="331"/>
                    </a:cubicBezTo>
                    <a:cubicBezTo>
                      <a:pt x="148" y="331"/>
                      <a:pt x="154" y="330"/>
                      <a:pt x="160" y="330"/>
                    </a:cubicBezTo>
                    <a:cubicBezTo>
                      <a:pt x="141" y="314"/>
                      <a:pt x="127" y="291"/>
                      <a:pt x="123" y="267"/>
                    </a:cubicBezTo>
                    <a:cubicBezTo>
                      <a:pt x="107" y="179"/>
                      <a:pt x="91" y="90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43"/>
              <p:cNvSpPr/>
              <p:nvPr/>
            </p:nvSpPr>
            <p:spPr>
              <a:xfrm>
                <a:off x="4364375" y="3225475"/>
                <a:ext cx="13020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208" h="2340" extrusionOk="0">
                    <a:moveTo>
                      <a:pt x="3899" y="636"/>
                    </a:moveTo>
                    <a:cubicBezTo>
                      <a:pt x="3901" y="642"/>
                      <a:pt x="3905" y="646"/>
                      <a:pt x="3908" y="650"/>
                    </a:cubicBezTo>
                    <a:cubicBezTo>
                      <a:pt x="3821" y="684"/>
                      <a:pt x="3735" y="718"/>
                      <a:pt x="3648" y="752"/>
                    </a:cubicBezTo>
                    <a:cubicBezTo>
                      <a:pt x="3732" y="714"/>
                      <a:pt x="3815" y="676"/>
                      <a:pt x="3899" y="636"/>
                    </a:cubicBezTo>
                    <a:close/>
                    <a:moveTo>
                      <a:pt x="4966" y="1"/>
                    </a:moveTo>
                    <a:lnTo>
                      <a:pt x="4966" y="1"/>
                    </a:lnTo>
                    <a:cubicBezTo>
                      <a:pt x="4953" y="39"/>
                      <a:pt x="4960" y="80"/>
                      <a:pt x="4982" y="114"/>
                    </a:cubicBezTo>
                    <a:cubicBezTo>
                      <a:pt x="3372" y="743"/>
                      <a:pt x="1747" y="1326"/>
                      <a:pt x="104" y="1864"/>
                    </a:cubicBezTo>
                    <a:cubicBezTo>
                      <a:pt x="44" y="1882"/>
                      <a:pt x="4" y="1942"/>
                      <a:pt x="13" y="2006"/>
                    </a:cubicBezTo>
                    <a:cubicBezTo>
                      <a:pt x="8" y="2008"/>
                      <a:pt x="5" y="2010"/>
                      <a:pt x="1" y="2012"/>
                    </a:cubicBezTo>
                    <a:cubicBezTo>
                      <a:pt x="17" y="2100"/>
                      <a:pt x="33" y="2189"/>
                      <a:pt x="49" y="2278"/>
                    </a:cubicBezTo>
                    <a:cubicBezTo>
                      <a:pt x="53" y="2302"/>
                      <a:pt x="67" y="2325"/>
                      <a:pt x="86" y="2340"/>
                    </a:cubicBezTo>
                    <a:cubicBezTo>
                      <a:pt x="105" y="2338"/>
                      <a:pt x="123" y="2334"/>
                      <a:pt x="140" y="2327"/>
                    </a:cubicBezTo>
                    <a:lnTo>
                      <a:pt x="295" y="2259"/>
                    </a:lnTo>
                    <a:cubicBezTo>
                      <a:pt x="302" y="2259"/>
                      <a:pt x="308" y="2259"/>
                      <a:pt x="315" y="2259"/>
                    </a:cubicBezTo>
                    <a:cubicBezTo>
                      <a:pt x="392" y="2259"/>
                      <a:pt x="467" y="2236"/>
                      <a:pt x="541" y="2211"/>
                    </a:cubicBezTo>
                    <a:cubicBezTo>
                      <a:pt x="674" y="2164"/>
                      <a:pt x="805" y="2114"/>
                      <a:pt x="937" y="2065"/>
                    </a:cubicBezTo>
                    <a:cubicBezTo>
                      <a:pt x="1414" y="1890"/>
                      <a:pt x="1890" y="1711"/>
                      <a:pt x="2365" y="1531"/>
                    </a:cubicBezTo>
                    <a:cubicBezTo>
                      <a:pt x="3144" y="1236"/>
                      <a:pt x="3919" y="935"/>
                      <a:pt x="4692" y="628"/>
                    </a:cubicBezTo>
                    <a:cubicBezTo>
                      <a:pt x="4834" y="546"/>
                      <a:pt x="4976" y="463"/>
                      <a:pt x="5117" y="377"/>
                    </a:cubicBezTo>
                    <a:cubicBezTo>
                      <a:pt x="5188" y="333"/>
                      <a:pt x="5207" y="227"/>
                      <a:pt x="5143" y="167"/>
                    </a:cubicBezTo>
                    <a:lnTo>
                      <a:pt x="49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43"/>
              <p:cNvSpPr/>
              <p:nvPr/>
            </p:nvSpPr>
            <p:spPr>
              <a:xfrm>
                <a:off x="3792250" y="3413525"/>
                <a:ext cx="12797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119" h="5452" extrusionOk="0">
                    <a:moveTo>
                      <a:pt x="2922" y="3028"/>
                    </a:moveTo>
                    <a:cubicBezTo>
                      <a:pt x="2943" y="3028"/>
                      <a:pt x="2965" y="3033"/>
                      <a:pt x="2984" y="3044"/>
                    </a:cubicBezTo>
                    <a:cubicBezTo>
                      <a:pt x="3213" y="3178"/>
                      <a:pt x="3683" y="3760"/>
                      <a:pt x="3296" y="3969"/>
                    </a:cubicBezTo>
                    <a:cubicBezTo>
                      <a:pt x="3259" y="3989"/>
                      <a:pt x="3224" y="3998"/>
                      <a:pt x="3189" y="3998"/>
                    </a:cubicBezTo>
                    <a:cubicBezTo>
                      <a:pt x="3065" y="3998"/>
                      <a:pt x="2962" y="3883"/>
                      <a:pt x="2891" y="3780"/>
                    </a:cubicBezTo>
                    <a:cubicBezTo>
                      <a:pt x="2772" y="3608"/>
                      <a:pt x="2720" y="3397"/>
                      <a:pt x="2732" y="3190"/>
                    </a:cubicBezTo>
                    <a:cubicBezTo>
                      <a:pt x="2733" y="3137"/>
                      <a:pt x="2767" y="3090"/>
                      <a:pt x="2817" y="3072"/>
                    </a:cubicBezTo>
                    <a:cubicBezTo>
                      <a:pt x="2844" y="3045"/>
                      <a:pt x="2883" y="3028"/>
                      <a:pt x="2922" y="3028"/>
                    </a:cubicBezTo>
                    <a:close/>
                    <a:moveTo>
                      <a:pt x="965" y="0"/>
                    </a:moveTo>
                    <a:cubicBezTo>
                      <a:pt x="673" y="385"/>
                      <a:pt x="358" y="751"/>
                      <a:pt x="21" y="1097"/>
                    </a:cubicBezTo>
                    <a:cubicBezTo>
                      <a:pt x="13" y="1105"/>
                      <a:pt x="6" y="1114"/>
                      <a:pt x="0" y="1123"/>
                    </a:cubicBezTo>
                    <a:cubicBezTo>
                      <a:pt x="5" y="1201"/>
                      <a:pt x="9" y="1278"/>
                      <a:pt x="13" y="1355"/>
                    </a:cubicBezTo>
                    <a:cubicBezTo>
                      <a:pt x="26" y="1369"/>
                      <a:pt x="41" y="1380"/>
                      <a:pt x="58" y="1388"/>
                    </a:cubicBezTo>
                    <a:cubicBezTo>
                      <a:pt x="415" y="1554"/>
                      <a:pt x="761" y="1743"/>
                      <a:pt x="1092" y="1953"/>
                    </a:cubicBezTo>
                    <a:lnTo>
                      <a:pt x="1092" y="1947"/>
                    </a:lnTo>
                    <a:cubicBezTo>
                      <a:pt x="1092" y="1932"/>
                      <a:pt x="1095" y="1917"/>
                      <a:pt x="1100" y="1902"/>
                    </a:cubicBezTo>
                    <a:cubicBezTo>
                      <a:pt x="1109" y="1839"/>
                      <a:pt x="1170" y="1794"/>
                      <a:pt x="1236" y="1794"/>
                    </a:cubicBezTo>
                    <a:cubicBezTo>
                      <a:pt x="1267" y="1794"/>
                      <a:pt x="1299" y="1804"/>
                      <a:pt x="1327" y="1827"/>
                    </a:cubicBezTo>
                    <a:cubicBezTo>
                      <a:pt x="1510" y="1976"/>
                      <a:pt x="1725" y="2136"/>
                      <a:pt x="1835" y="2350"/>
                    </a:cubicBezTo>
                    <a:cubicBezTo>
                      <a:pt x="1863" y="2403"/>
                      <a:pt x="1879" y="2461"/>
                      <a:pt x="1882" y="2519"/>
                    </a:cubicBezTo>
                    <a:cubicBezTo>
                      <a:pt x="1909" y="2540"/>
                      <a:pt x="1934" y="2562"/>
                      <a:pt x="1961" y="2583"/>
                    </a:cubicBezTo>
                    <a:cubicBezTo>
                      <a:pt x="1705" y="2975"/>
                      <a:pt x="1448" y="3367"/>
                      <a:pt x="1193" y="3761"/>
                    </a:cubicBezTo>
                    <a:cubicBezTo>
                      <a:pt x="1200" y="3760"/>
                      <a:pt x="1208" y="3759"/>
                      <a:pt x="1215" y="3759"/>
                    </a:cubicBezTo>
                    <a:cubicBezTo>
                      <a:pt x="1288" y="3759"/>
                      <a:pt x="1370" y="3818"/>
                      <a:pt x="1365" y="3910"/>
                    </a:cubicBezTo>
                    <a:cubicBezTo>
                      <a:pt x="1385" y="3921"/>
                      <a:pt x="1402" y="3937"/>
                      <a:pt x="1413" y="3956"/>
                    </a:cubicBezTo>
                    <a:cubicBezTo>
                      <a:pt x="1547" y="4164"/>
                      <a:pt x="1886" y="4534"/>
                      <a:pt x="1616" y="4764"/>
                    </a:cubicBezTo>
                    <a:cubicBezTo>
                      <a:pt x="1605" y="4775"/>
                      <a:pt x="1592" y="4783"/>
                      <a:pt x="1578" y="4789"/>
                    </a:cubicBezTo>
                    <a:cubicBezTo>
                      <a:pt x="1539" y="4821"/>
                      <a:pt x="1490" y="4839"/>
                      <a:pt x="1440" y="4839"/>
                    </a:cubicBezTo>
                    <a:cubicBezTo>
                      <a:pt x="1430" y="4839"/>
                      <a:pt x="1420" y="4838"/>
                      <a:pt x="1410" y="4837"/>
                    </a:cubicBezTo>
                    <a:cubicBezTo>
                      <a:pt x="1024" y="4795"/>
                      <a:pt x="1061" y="4196"/>
                      <a:pt x="1100" y="3902"/>
                    </a:cubicBezTo>
                    <a:lnTo>
                      <a:pt x="1100" y="3902"/>
                    </a:lnTo>
                    <a:cubicBezTo>
                      <a:pt x="880" y="4240"/>
                      <a:pt x="658" y="4579"/>
                      <a:pt x="438" y="4918"/>
                    </a:cubicBezTo>
                    <a:cubicBezTo>
                      <a:pt x="429" y="4962"/>
                      <a:pt x="412" y="5006"/>
                      <a:pt x="388" y="5046"/>
                    </a:cubicBezTo>
                    <a:cubicBezTo>
                      <a:pt x="408" y="5174"/>
                      <a:pt x="426" y="5301"/>
                      <a:pt x="446" y="5429"/>
                    </a:cubicBezTo>
                    <a:cubicBezTo>
                      <a:pt x="506" y="5437"/>
                      <a:pt x="571" y="5437"/>
                      <a:pt x="628" y="5440"/>
                    </a:cubicBezTo>
                    <a:cubicBezTo>
                      <a:pt x="644" y="5441"/>
                      <a:pt x="660" y="5444"/>
                      <a:pt x="674" y="5451"/>
                    </a:cubicBezTo>
                    <a:lnTo>
                      <a:pt x="1617" y="5434"/>
                    </a:lnTo>
                    <a:lnTo>
                      <a:pt x="3434" y="4627"/>
                    </a:lnTo>
                    <a:cubicBezTo>
                      <a:pt x="3915" y="4414"/>
                      <a:pt x="4395" y="4201"/>
                      <a:pt x="4875" y="3987"/>
                    </a:cubicBezTo>
                    <a:cubicBezTo>
                      <a:pt x="4957" y="3951"/>
                      <a:pt x="5038" y="3918"/>
                      <a:pt x="5118" y="3902"/>
                    </a:cubicBezTo>
                    <a:lnTo>
                      <a:pt x="3085" y="1994"/>
                    </a:lnTo>
                    <a:lnTo>
                      <a:pt x="1760" y="751"/>
                    </a:lnTo>
                    <a:lnTo>
                      <a:pt x="1118" y="148"/>
                    </a:lnTo>
                    <a:cubicBezTo>
                      <a:pt x="1068" y="101"/>
                      <a:pt x="1018" y="50"/>
                      <a:pt x="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43"/>
              <p:cNvSpPr/>
              <p:nvPr/>
            </p:nvSpPr>
            <p:spPr>
              <a:xfrm>
                <a:off x="3903475" y="3518800"/>
                <a:ext cx="542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173" extrusionOk="0">
                    <a:moveTo>
                      <a:pt x="1231" y="1"/>
                    </a:moveTo>
                    <a:lnTo>
                      <a:pt x="1231" y="1"/>
                    </a:lnTo>
                    <a:cubicBezTo>
                      <a:pt x="1237" y="10"/>
                      <a:pt x="1244" y="20"/>
                      <a:pt x="1250" y="30"/>
                    </a:cubicBezTo>
                    <a:lnTo>
                      <a:pt x="1374" y="90"/>
                    </a:lnTo>
                    <a:cubicBezTo>
                      <a:pt x="1442" y="123"/>
                      <a:pt x="1451" y="191"/>
                      <a:pt x="1427" y="248"/>
                    </a:cubicBezTo>
                    <a:cubicBezTo>
                      <a:pt x="1508" y="295"/>
                      <a:pt x="1520" y="455"/>
                      <a:pt x="1401" y="502"/>
                    </a:cubicBezTo>
                    <a:cubicBezTo>
                      <a:pt x="1212" y="579"/>
                      <a:pt x="1023" y="653"/>
                      <a:pt x="834" y="729"/>
                    </a:cubicBezTo>
                    <a:cubicBezTo>
                      <a:pt x="561" y="884"/>
                      <a:pt x="282" y="1032"/>
                      <a:pt x="1" y="1172"/>
                    </a:cubicBezTo>
                    <a:lnTo>
                      <a:pt x="2104" y="1134"/>
                    </a:lnTo>
                    <a:cubicBezTo>
                      <a:pt x="2146" y="1037"/>
                      <a:pt x="2167" y="932"/>
                      <a:pt x="2128" y="847"/>
                    </a:cubicBezTo>
                    <a:cubicBezTo>
                      <a:pt x="2053" y="683"/>
                      <a:pt x="1895" y="528"/>
                      <a:pt x="1768" y="403"/>
                    </a:cubicBezTo>
                    <a:cubicBezTo>
                      <a:pt x="1686" y="321"/>
                      <a:pt x="1598" y="244"/>
                      <a:pt x="1506" y="173"/>
                    </a:cubicBezTo>
                    <a:cubicBezTo>
                      <a:pt x="1490" y="153"/>
                      <a:pt x="1469" y="136"/>
                      <a:pt x="1443" y="126"/>
                    </a:cubicBezTo>
                    <a:cubicBezTo>
                      <a:pt x="1396" y="90"/>
                      <a:pt x="1347" y="56"/>
                      <a:pt x="1298" y="23"/>
                    </a:cubicBezTo>
                    <a:cubicBezTo>
                      <a:pt x="1278" y="9"/>
                      <a:pt x="1255" y="2"/>
                      <a:pt x="1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43"/>
              <p:cNvSpPr/>
              <p:nvPr/>
            </p:nvSpPr>
            <p:spPr>
              <a:xfrm>
                <a:off x="3898200" y="3537250"/>
                <a:ext cx="652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17" extrusionOk="0">
                    <a:moveTo>
                      <a:pt x="251" y="0"/>
                    </a:moveTo>
                    <a:cubicBezTo>
                      <a:pt x="167" y="40"/>
                      <a:pt x="84" y="78"/>
                      <a:pt x="0" y="116"/>
                    </a:cubicBezTo>
                    <a:cubicBezTo>
                      <a:pt x="87" y="82"/>
                      <a:pt x="173" y="48"/>
                      <a:pt x="261" y="14"/>
                    </a:cubicBezTo>
                    <a:cubicBezTo>
                      <a:pt x="257" y="10"/>
                      <a:pt x="254" y="6"/>
                      <a:pt x="251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43"/>
              <p:cNvSpPr/>
              <p:nvPr/>
            </p:nvSpPr>
            <p:spPr>
              <a:xfrm>
                <a:off x="3895775" y="3537000"/>
                <a:ext cx="2857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50" extrusionOk="0">
                    <a:moveTo>
                      <a:pt x="1142" y="1"/>
                    </a:moveTo>
                    <a:lnTo>
                      <a:pt x="1142" y="1"/>
                    </a:lnTo>
                    <a:cubicBezTo>
                      <a:pt x="762" y="152"/>
                      <a:pt x="382" y="302"/>
                      <a:pt x="0" y="450"/>
                    </a:cubicBezTo>
                    <a:lnTo>
                      <a:pt x="308" y="444"/>
                    </a:lnTo>
                    <a:cubicBezTo>
                      <a:pt x="589" y="304"/>
                      <a:pt x="868" y="157"/>
                      <a:pt x="1142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3"/>
              <p:cNvSpPr/>
              <p:nvPr/>
            </p:nvSpPr>
            <p:spPr>
              <a:xfrm>
                <a:off x="3817850" y="3507450"/>
                <a:ext cx="2160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081" extrusionOk="0">
                    <a:moveTo>
                      <a:pt x="191" y="1"/>
                    </a:moveTo>
                    <a:cubicBezTo>
                      <a:pt x="184" y="1"/>
                      <a:pt x="176" y="2"/>
                      <a:pt x="169" y="3"/>
                    </a:cubicBezTo>
                    <a:lnTo>
                      <a:pt x="77" y="145"/>
                    </a:lnTo>
                    <a:cubicBezTo>
                      <a:pt x="37" y="439"/>
                      <a:pt x="0" y="1038"/>
                      <a:pt x="387" y="1079"/>
                    </a:cubicBezTo>
                    <a:cubicBezTo>
                      <a:pt x="397" y="1080"/>
                      <a:pt x="407" y="1081"/>
                      <a:pt x="417" y="1081"/>
                    </a:cubicBezTo>
                    <a:cubicBezTo>
                      <a:pt x="467" y="1081"/>
                      <a:pt x="515" y="1064"/>
                      <a:pt x="554" y="1031"/>
                    </a:cubicBezTo>
                    <a:cubicBezTo>
                      <a:pt x="568" y="1026"/>
                      <a:pt x="582" y="1017"/>
                      <a:pt x="593" y="1007"/>
                    </a:cubicBezTo>
                    <a:cubicBezTo>
                      <a:pt x="863" y="777"/>
                      <a:pt x="524" y="407"/>
                      <a:pt x="390" y="199"/>
                    </a:cubicBezTo>
                    <a:cubicBezTo>
                      <a:pt x="378" y="180"/>
                      <a:pt x="362" y="164"/>
                      <a:pt x="343" y="153"/>
                    </a:cubicBezTo>
                    <a:cubicBezTo>
                      <a:pt x="346" y="61"/>
                      <a:pt x="264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3"/>
              <p:cNvSpPr/>
              <p:nvPr/>
            </p:nvSpPr>
            <p:spPr>
              <a:xfrm>
                <a:off x="3819550" y="3458350"/>
                <a:ext cx="197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27" extrusionOk="0">
                    <a:moveTo>
                      <a:pt x="144" y="1"/>
                    </a:moveTo>
                    <a:cubicBezTo>
                      <a:pt x="78" y="1"/>
                      <a:pt x="17" y="46"/>
                      <a:pt x="8" y="109"/>
                    </a:cubicBezTo>
                    <a:cubicBezTo>
                      <a:pt x="3" y="124"/>
                      <a:pt x="0" y="139"/>
                      <a:pt x="0" y="154"/>
                    </a:cubicBezTo>
                    <a:lnTo>
                      <a:pt x="0" y="160"/>
                    </a:lnTo>
                    <a:cubicBezTo>
                      <a:pt x="273" y="335"/>
                      <a:pt x="538" y="523"/>
                      <a:pt x="790" y="726"/>
                    </a:cubicBezTo>
                    <a:cubicBezTo>
                      <a:pt x="787" y="668"/>
                      <a:pt x="771" y="610"/>
                      <a:pt x="743" y="557"/>
                    </a:cubicBezTo>
                    <a:cubicBezTo>
                      <a:pt x="633" y="343"/>
                      <a:pt x="418" y="183"/>
                      <a:pt x="235" y="34"/>
                    </a:cubicBezTo>
                    <a:cubicBezTo>
                      <a:pt x="207" y="11"/>
                      <a:pt x="175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3"/>
              <p:cNvSpPr/>
              <p:nvPr/>
            </p:nvSpPr>
            <p:spPr>
              <a:xfrm>
                <a:off x="3860225" y="3489225"/>
                <a:ext cx="2412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0" extrusionOk="0">
                    <a:moveTo>
                      <a:pt x="203" y="0"/>
                    </a:moveTo>
                    <a:cubicBezTo>
                      <a:pt x="164" y="0"/>
                      <a:pt x="125" y="17"/>
                      <a:pt x="98" y="44"/>
                    </a:cubicBezTo>
                    <a:cubicBezTo>
                      <a:pt x="49" y="62"/>
                      <a:pt x="15" y="109"/>
                      <a:pt x="13" y="162"/>
                    </a:cubicBezTo>
                    <a:cubicBezTo>
                      <a:pt x="1" y="369"/>
                      <a:pt x="53" y="580"/>
                      <a:pt x="172" y="752"/>
                    </a:cubicBezTo>
                    <a:cubicBezTo>
                      <a:pt x="244" y="855"/>
                      <a:pt x="347" y="970"/>
                      <a:pt x="471" y="970"/>
                    </a:cubicBezTo>
                    <a:cubicBezTo>
                      <a:pt x="505" y="970"/>
                      <a:pt x="540" y="961"/>
                      <a:pt x="577" y="941"/>
                    </a:cubicBezTo>
                    <a:cubicBezTo>
                      <a:pt x="964" y="732"/>
                      <a:pt x="494" y="150"/>
                      <a:pt x="265" y="16"/>
                    </a:cubicBezTo>
                    <a:cubicBezTo>
                      <a:pt x="246" y="5"/>
                      <a:pt x="224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3"/>
              <p:cNvSpPr/>
              <p:nvPr/>
            </p:nvSpPr>
            <p:spPr>
              <a:xfrm>
                <a:off x="3920200" y="3510800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5" y="0"/>
                    </a:moveTo>
                    <a:cubicBezTo>
                      <a:pt x="63" y="0"/>
                      <a:pt x="32" y="4"/>
                      <a:pt x="0" y="11"/>
                    </a:cubicBezTo>
                    <a:lnTo>
                      <a:pt x="438" y="422"/>
                    </a:lnTo>
                    <a:cubicBezTo>
                      <a:pt x="454" y="367"/>
                      <a:pt x="501" y="321"/>
                      <a:pt x="558" y="321"/>
                    </a:cubicBezTo>
                    <a:cubicBezTo>
                      <a:pt x="559" y="321"/>
                      <a:pt x="561" y="321"/>
                      <a:pt x="562" y="321"/>
                    </a:cubicBezTo>
                    <a:cubicBezTo>
                      <a:pt x="493" y="213"/>
                      <a:pt x="409" y="114"/>
                      <a:pt x="297" y="53"/>
                    </a:cubicBezTo>
                    <a:cubicBezTo>
                      <a:pt x="235" y="18"/>
                      <a:pt x="165" y="0"/>
                      <a:pt x="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3"/>
              <p:cNvSpPr/>
              <p:nvPr/>
            </p:nvSpPr>
            <p:spPr>
              <a:xfrm>
                <a:off x="3832675" y="3511075"/>
                <a:ext cx="98900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1533" extrusionOk="0">
                    <a:moveTo>
                      <a:pt x="3500" y="0"/>
                    </a:moveTo>
                    <a:cubicBezTo>
                      <a:pt x="3420" y="16"/>
                      <a:pt x="3340" y="49"/>
                      <a:pt x="3258" y="85"/>
                    </a:cubicBezTo>
                    <a:cubicBezTo>
                      <a:pt x="2777" y="298"/>
                      <a:pt x="2298" y="511"/>
                      <a:pt x="1817" y="724"/>
                    </a:cubicBezTo>
                    <a:lnTo>
                      <a:pt x="0" y="1532"/>
                    </a:lnTo>
                    <a:lnTo>
                      <a:pt x="1321" y="1508"/>
                    </a:lnTo>
                    <a:cubicBezTo>
                      <a:pt x="2203" y="1194"/>
                      <a:pt x="3081" y="866"/>
                      <a:pt x="3955" y="524"/>
                    </a:cubicBezTo>
                    <a:cubicBezTo>
                      <a:pt x="3933" y="491"/>
                      <a:pt x="3927" y="450"/>
                      <a:pt x="3939" y="411"/>
                    </a:cubicBez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3"/>
              <p:cNvSpPr/>
              <p:nvPr/>
            </p:nvSpPr>
            <p:spPr>
              <a:xfrm>
                <a:off x="3924300" y="3518800"/>
                <a:ext cx="171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729" extrusionOk="0">
                    <a:moveTo>
                      <a:pt x="393" y="1"/>
                    </a:moveTo>
                    <a:cubicBezTo>
                      <a:pt x="337" y="1"/>
                      <a:pt x="290" y="47"/>
                      <a:pt x="274" y="102"/>
                    </a:cubicBezTo>
                    <a:lnTo>
                      <a:pt x="452" y="269"/>
                    </a:lnTo>
                    <a:cubicBezTo>
                      <a:pt x="516" y="329"/>
                      <a:pt x="497" y="435"/>
                      <a:pt x="425" y="479"/>
                    </a:cubicBezTo>
                    <a:cubicBezTo>
                      <a:pt x="285" y="564"/>
                      <a:pt x="144" y="648"/>
                      <a:pt x="0" y="729"/>
                    </a:cubicBezTo>
                    <a:cubicBezTo>
                      <a:pt x="189" y="653"/>
                      <a:pt x="378" y="579"/>
                      <a:pt x="567" y="504"/>
                    </a:cubicBezTo>
                    <a:cubicBezTo>
                      <a:pt x="686" y="455"/>
                      <a:pt x="675" y="295"/>
                      <a:pt x="593" y="248"/>
                    </a:cubicBezTo>
                    <a:cubicBezTo>
                      <a:pt x="618" y="191"/>
                      <a:pt x="609" y="123"/>
                      <a:pt x="540" y="90"/>
                    </a:cubicBezTo>
                    <a:lnTo>
                      <a:pt x="416" y="30"/>
                    </a:lnTo>
                    <a:cubicBezTo>
                      <a:pt x="409" y="21"/>
                      <a:pt x="403" y="10"/>
                      <a:pt x="397" y="1"/>
                    </a:cubicBezTo>
                    <a:cubicBezTo>
                      <a:pt x="395" y="1"/>
                      <a:pt x="394" y="1"/>
                      <a:pt x="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3"/>
              <p:cNvSpPr/>
              <p:nvPr/>
            </p:nvSpPr>
            <p:spPr>
              <a:xfrm>
                <a:off x="3865650" y="3521325"/>
                <a:ext cx="715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098" extrusionOk="0">
                    <a:moveTo>
                      <a:pt x="1553" y="637"/>
                    </a:moveTo>
                    <a:cubicBezTo>
                      <a:pt x="1556" y="643"/>
                      <a:pt x="1559" y="647"/>
                      <a:pt x="1563" y="651"/>
                    </a:cubicBezTo>
                    <a:cubicBezTo>
                      <a:pt x="1475" y="685"/>
                      <a:pt x="1389" y="719"/>
                      <a:pt x="1302" y="753"/>
                    </a:cubicBezTo>
                    <a:cubicBezTo>
                      <a:pt x="1386" y="715"/>
                      <a:pt x="1469" y="677"/>
                      <a:pt x="1553" y="637"/>
                    </a:cubicBezTo>
                    <a:close/>
                    <a:moveTo>
                      <a:pt x="2619" y="1"/>
                    </a:moveTo>
                    <a:lnTo>
                      <a:pt x="2619" y="1"/>
                    </a:lnTo>
                    <a:cubicBezTo>
                      <a:pt x="2608" y="40"/>
                      <a:pt x="2614" y="81"/>
                      <a:pt x="2635" y="114"/>
                    </a:cubicBezTo>
                    <a:cubicBezTo>
                      <a:pt x="1762" y="456"/>
                      <a:pt x="884" y="784"/>
                      <a:pt x="1" y="1098"/>
                    </a:cubicBezTo>
                    <a:lnTo>
                      <a:pt x="1204" y="1077"/>
                    </a:lnTo>
                    <a:cubicBezTo>
                      <a:pt x="1586" y="929"/>
                      <a:pt x="1966" y="779"/>
                      <a:pt x="2346" y="628"/>
                    </a:cubicBezTo>
                    <a:cubicBezTo>
                      <a:pt x="2489" y="547"/>
                      <a:pt x="2631" y="463"/>
                      <a:pt x="2771" y="378"/>
                    </a:cubicBezTo>
                    <a:cubicBezTo>
                      <a:pt x="2843" y="334"/>
                      <a:pt x="2862" y="228"/>
                      <a:pt x="2798" y="168"/>
                    </a:cubicBez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3"/>
              <p:cNvSpPr/>
              <p:nvPr/>
            </p:nvSpPr>
            <p:spPr>
              <a:xfrm>
                <a:off x="4479050" y="3371050"/>
                <a:ext cx="1294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6182" extrusionOk="0">
                    <a:moveTo>
                      <a:pt x="1296" y="2055"/>
                    </a:moveTo>
                    <a:cubicBezTo>
                      <a:pt x="1327" y="2055"/>
                      <a:pt x="1359" y="2065"/>
                      <a:pt x="1387" y="2087"/>
                    </a:cubicBezTo>
                    <a:cubicBezTo>
                      <a:pt x="1570" y="2237"/>
                      <a:pt x="1784" y="2398"/>
                      <a:pt x="1895" y="2612"/>
                    </a:cubicBezTo>
                    <a:cubicBezTo>
                      <a:pt x="1978" y="2771"/>
                      <a:pt x="1962" y="2995"/>
                      <a:pt x="1782" y="3085"/>
                    </a:cubicBezTo>
                    <a:cubicBezTo>
                      <a:pt x="1743" y="3104"/>
                      <a:pt x="1705" y="3113"/>
                      <a:pt x="1668" y="3113"/>
                    </a:cubicBezTo>
                    <a:cubicBezTo>
                      <a:pt x="1523" y="3113"/>
                      <a:pt x="1401" y="2979"/>
                      <a:pt x="1325" y="2858"/>
                    </a:cubicBezTo>
                    <a:cubicBezTo>
                      <a:pt x="1206" y="2663"/>
                      <a:pt x="1145" y="2437"/>
                      <a:pt x="1152" y="2209"/>
                    </a:cubicBezTo>
                    <a:cubicBezTo>
                      <a:pt x="1152" y="2194"/>
                      <a:pt x="1155" y="2179"/>
                      <a:pt x="1159" y="2164"/>
                    </a:cubicBezTo>
                    <a:cubicBezTo>
                      <a:pt x="1169" y="2100"/>
                      <a:pt x="1230" y="2055"/>
                      <a:pt x="1296" y="2055"/>
                    </a:cubicBezTo>
                    <a:close/>
                    <a:moveTo>
                      <a:pt x="2981" y="3289"/>
                    </a:moveTo>
                    <a:cubicBezTo>
                      <a:pt x="3003" y="3289"/>
                      <a:pt x="3024" y="3295"/>
                      <a:pt x="3043" y="3306"/>
                    </a:cubicBezTo>
                    <a:cubicBezTo>
                      <a:pt x="3273" y="3440"/>
                      <a:pt x="3743" y="4021"/>
                      <a:pt x="3356" y="4231"/>
                    </a:cubicBezTo>
                    <a:cubicBezTo>
                      <a:pt x="3319" y="4251"/>
                      <a:pt x="3283" y="4259"/>
                      <a:pt x="3249" y="4259"/>
                    </a:cubicBezTo>
                    <a:cubicBezTo>
                      <a:pt x="3125" y="4259"/>
                      <a:pt x="3022" y="4144"/>
                      <a:pt x="2951" y="4042"/>
                    </a:cubicBezTo>
                    <a:cubicBezTo>
                      <a:pt x="2834" y="3868"/>
                      <a:pt x="2777" y="3661"/>
                      <a:pt x="2791" y="3452"/>
                    </a:cubicBezTo>
                    <a:cubicBezTo>
                      <a:pt x="2793" y="3398"/>
                      <a:pt x="2827" y="3352"/>
                      <a:pt x="2876" y="3334"/>
                    </a:cubicBezTo>
                    <a:cubicBezTo>
                      <a:pt x="2904" y="3306"/>
                      <a:pt x="2942" y="3289"/>
                      <a:pt x="2981" y="3289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79"/>
                      <a:pt x="1426" y="4171"/>
                    </a:cubicBezTo>
                    <a:cubicBezTo>
                      <a:pt x="1445" y="4183"/>
                      <a:pt x="1461" y="4199"/>
                      <a:pt x="1474" y="4218"/>
                    </a:cubicBezTo>
                    <a:cubicBezTo>
                      <a:pt x="1608" y="4425"/>
                      <a:pt x="1947" y="4795"/>
                      <a:pt x="1677" y="5026"/>
                    </a:cubicBezTo>
                    <a:cubicBezTo>
                      <a:pt x="1665" y="5037"/>
                      <a:pt x="1652" y="5044"/>
                      <a:pt x="1638" y="5051"/>
                    </a:cubicBezTo>
                    <a:cubicBezTo>
                      <a:pt x="1599" y="5083"/>
                      <a:pt x="1550" y="5100"/>
                      <a:pt x="1500" y="5100"/>
                    </a:cubicBezTo>
                    <a:cubicBezTo>
                      <a:pt x="1490" y="5100"/>
                      <a:pt x="1481" y="5100"/>
                      <a:pt x="1471" y="5098"/>
                    </a:cubicBezTo>
                    <a:cubicBezTo>
                      <a:pt x="1061" y="5055"/>
                      <a:pt x="1126" y="4386"/>
                      <a:pt x="1167" y="4116"/>
                    </a:cubicBezTo>
                    <a:lnTo>
                      <a:pt x="1167" y="4116"/>
                    </a:lnTo>
                    <a:lnTo>
                      <a:pt x="1167" y="4117"/>
                    </a:lnTo>
                    <a:cubicBezTo>
                      <a:pt x="1177" y="4049"/>
                      <a:pt x="1224" y="4020"/>
                      <a:pt x="1275" y="4020"/>
                    </a:cubicBezTo>
                    <a:close/>
                    <a:moveTo>
                      <a:pt x="530" y="0"/>
                    </a:moveTo>
                    <a:cubicBezTo>
                      <a:pt x="309" y="0"/>
                      <a:pt x="131" y="171"/>
                      <a:pt x="57" y="374"/>
                    </a:cubicBezTo>
                    <a:cubicBezTo>
                      <a:pt x="0" y="528"/>
                      <a:pt x="13" y="686"/>
                      <a:pt x="55" y="840"/>
                    </a:cubicBezTo>
                    <a:cubicBezTo>
                      <a:pt x="41" y="863"/>
                      <a:pt x="34" y="888"/>
                      <a:pt x="37" y="914"/>
                    </a:cubicBezTo>
                    <a:cubicBezTo>
                      <a:pt x="114" y="2679"/>
                      <a:pt x="297" y="4438"/>
                      <a:pt x="584" y="6182"/>
                    </a:cubicBezTo>
                    <a:cubicBezTo>
                      <a:pt x="586" y="6181"/>
                      <a:pt x="587" y="6180"/>
                      <a:pt x="591" y="6179"/>
                    </a:cubicBezTo>
                    <a:lnTo>
                      <a:pt x="3495" y="4889"/>
                    </a:lnTo>
                    <a:cubicBezTo>
                      <a:pt x="3975" y="4675"/>
                      <a:pt x="4455" y="4462"/>
                      <a:pt x="4935" y="4249"/>
                    </a:cubicBezTo>
                    <a:cubicBezTo>
                      <a:pt x="5016" y="4213"/>
                      <a:pt x="5097" y="4180"/>
                      <a:pt x="5178" y="4164"/>
                    </a:cubicBezTo>
                    <a:lnTo>
                      <a:pt x="3144" y="2255"/>
                    </a:lnTo>
                    <a:lnTo>
                      <a:pt x="1820" y="1013"/>
                    </a:lnTo>
                    <a:lnTo>
                      <a:pt x="1177" y="410"/>
                    </a:lnTo>
                    <a:cubicBezTo>
                      <a:pt x="1005" y="248"/>
                      <a:pt x="819" y="23"/>
                      <a:pt x="567" y="2"/>
                    </a:cubicBezTo>
                    <a:cubicBezTo>
                      <a:pt x="555" y="1"/>
                      <a:pt x="543" y="0"/>
                      <a:pt x="5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3"/>
              <p:cNvSpPr/>
              <p:nvPr/>
            </p:nvSpPr>
            <p:spPr>
              <a:xfrm>
                <a:off x="4499225" y="3529150"/>
                <a:ext cx="27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3" extrusionOk="0">
                    <a:moveTo>
                      <a:pt x="108" y="0"/>
                    </a:moveTo>
                    <a:lnTo>
                      <a:pt x="0" y="48"/>
                    </a:lnTo>
                    <a:cubicBezTo>
                      <a:pt x="12" y="48"/>
                      <a:pt x="25" y="50"/>
                      <a:pt x="37" y="52"/>
                    </a:cubicBezTo>
                    <a:cubicBezTo>
                      <a:pt x="50" y="33"/>
                      <a:pt x="68" y="18"/>
                      <a:pt x="90" y="9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3"/>
              <p:cNvSpPr/>
              <p:nvPr/>
            </p:nvSpPr>
            <p:spPr>
              <a:xfrm>
                <a:off x="4529700" y="3482875"/>
                <a:ext cx="11712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61" extrusionOk="0">
                    <a:moveTo>
                      <a:pt x="3713" y="0"/>
                    </a:moveTo>
                    <a:lnTo>
                      <a:pt x="3713" y="0"/>
                    </a:lnTo>
                    <a:cubicBezTo>
                      <a:pt x="3720" y="10"/>
                      <a:pt x="3726" y="19"/>
                      <a:pt x="3731" y="30"/>
                    </a:cubicBezTo>
                    <a:lnTo>
                      <a:pt x="3856" y="90"/>
                    </a:lnTo>
                    <a:cubicBezTo>
                      <a:pt x="3925" y="123"/>
                      <a:pt x="3933" y="191"/>
                      <a:pt x="3909" y="248"/>
                    </a:cubicBezTo>
                    <a:cubicBezTo>
                      <a:pt x="3991" y="295"/>
                      <a:pt x="4002" y="454"/>
                      <a:pt x="3882" y="502"/>
                    </a:cubicBezTo>
                    <a:cubicBezTo>
                      <a:pt x="3694" y="579"/>
                      <a:pt x="3505" y="653"/>
                      <a:pt x="3316" y="729"/>
                    </a:cubicBezTo>
                    <a:cubicBezTo>
                      <a:pt x="2266" y="1325"/>
                      <a:pt x="1154" y="1805"/>
                      <a:pt x="1" y="2161"/>
                    </a:cubicBezTo>
                    <a:lnTo>
                      <a:pt x="2933" y="2107"/>
                    </a:lnTo>
                    <a:cubicBezTo>
                      <a:pt x="3219" y="1979"/>
                      <a:pt x="3503" y="1843"/>
                      <a:pt x="3783" y="1699"/>
                    </a:cubicBezTo>
                    <a:cubicBezTo>
                      <a:pt x="3862" y="1659"/>
                      <a:pt x="3945" y="1621"/>
                      <a:pt x="4017" y="1574"/>
                    </a:cubicBezTo>
                    <a:cubicBezTo>
                      <a:pt x="4182" y="1556"/>
                      <a:pt x="4334" y="1483"/>
                      <a:pt x="4443" y="1355"/>
                    </a:cubicBezTo>
                    <a:cubicBezTo>
                      <a:pt x="4546" y="1236"/>
                      <a:pt x="4684" y="1006"/>
                      <a:pt x="4610" y="847"/>
                    </a:cubicBezTo>
                    <a:cubicBezTo>
                      <a:pt x="4534" y="683"/>
                      <a:pt x="4377" y="528"/>
                      <a:pt x="4250" y="402"/>
                    </a:cubicBezTo>
                    <a:cubicBezTo>
                      <a:pt x="4167" y="320"/>
                      <a:pt x="4080" y="244"/>
                      <a:pt x="3989" y="174"/>
                    </a:cubicBezTo>
                    <a:cubicBezTo>
                      <a:pt x="3973" y="152"/>
                      <a:pt x="3950" y="135"/>
                      <a:pt x="3926" y="126"/>
                    </a:cubicBezTo>
                    <a:cubicBezTo>
                      <a:pt x="3878" y="91"/>
                      <a:pt x="3829" y="56"/>
                      <a:pt x="3779" y="23"/>
                    </a:cubicBezTo>
                    <a:cubicBezTo>
                      <a:pt x="3760" y="9"/>
                      <a:pt x="3737" y="1"/>
                      <a:pt x="37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3"/>
              <p:cNvSpPr/>
              <p:nvPr/>
            </p:nvSpPr>
            <p:spPr>
              <a:xfrm>
                <a:off x="4518600" y="3501075"/>
                <a:ext cx="94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442" extrusionOk="0">
                    <a:moveTo>
                      <a:pt x="3760" y="1"/>
                    </a:moveTo>
                    <a:lnTo>
                      <a:pt x="3760" y="1"/>
                    </a:lnTo>
                    <a:cubicBezTo>
                      <a:pt x="2987" y="308"/>
                      <a:pt x="2212" y="610"/>
                      <a:pt x="1434" y="904"/>
                    </a:cubicBezTo>
                    <a:cubicBezTo>
                      <a:pt x="958" y="1085"/>
                      <a:pt x="482" y="1264"/>
                      <a:pt x="5" y="1439"/>
                    </a:cubicBezTo>
                    <a:lnTo>
                      <a:pt x="0" y="1441"/>
                    </a:lnTo>
                    <a:lnTo>
                      <a:pt x="444" y="1433"/>
                    </a:lnTo>
                    <a:cubicBezTo>
                      <a:pt x="1598" y="1077"/>
                      <a:pt x="2710" y="598"/>
                      <a:pt x="3760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3"/>
              <p:cNvSpPr/>
              <p:nvPr/>
            </p:nvSpPr>
            <p:spPr>
              <a:xfrm>
                <a:off x="4586475" y="3501350"/>
                <a:ext cx="655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5" extrusionOk="0">
                    <a:moveTo>
                      <a:pt x="252" y="0"/>
                    </a:moveTo>
                    <a:cubicBezTo>
                      <a:pt x="168" y="38"/>
                      <a:pt x="85" y="77"/>
                      <a:pt x="1" y="115"/>
                    </a:cubicBezTo>
                    <a:cubicBezTo>
                      <a:pt x="88" y="81"/>
                      <a:pt x="174" y="47"/>
                      <a:pt x="261" y="13"/>
                    </a:cubicBezTo>
                    <a:cubicBezTo>
                      <a:pt x="258" y="9"/>
                      <a:pt x="254" y="4"/>
                      <a:pt x="252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3"/>
              <p:cNvSpPr/>
              <p:nvPr/>
            </p:nvSpPr>
            <p:spPr>
              <a:xfrm>
                <a:off x="4505575" y="3471525"/>
                <a:ext cx="2217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082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6" y="98"/>
                    </a:cubicBezTo>
                    <a:cubicBezTo>
                      <a:pt x="65" y="367"/>
                      <a:pt x="0" y="1036"/>
                      <a:pt x="410" y="1079"/>
                    </a:cubicBezTo>
                    <a:cubicBezTo>
                      <a:pt x="420" y="1081"/>
                      <a:pt x="429" y="1081"/>
                      <a:pt x="439" y="1081"/>
                    </a:cubicBezTo>
                    <a:cubicBezTo>
                      <a:pt x="489" y="1081"/>
                      <a:pt x="538" y="1064"/>
                      <a:pt x="577" y="1032"/>
                    </a:cubicBezTo>
                    <a:cubicBezTo>
                      <a:pt x="591" y="1025"/>
                      <a:pt x="604" y="1018"/>
                      <a:pt x="616" y="1007"/>
                    </a:cubicBezTo>
                    <a:cubicBezTo>
                      <a:pt x="886" y="776"/>
                      <a:pt x="547" y="406"/>
                      <a:pt x="413" y="199"/>
                    </a:cubicBezTo>
                    <a:cubicBezTo>
                      <a:pt x="400" y="180"/>
                      <a:pt x="384" y="164"/>
                      <a:pt x="364" y="152"/>
                    </a:cubicBezTo>
                    <a:cubicBezTo>
                      <a:pt x="368" y="60"/>
                      <a:pt x="287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3"/>
              <p:cNvSpPr/>
              <p:nvPr/>
            </p:nvSpPr>
            <p:spPr>
              <a:xfrm>
                <a:off x="4507675" y="3422400"/>
                <a:ext cx="2082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059" extrusionOk="0">
                    <a:moveTo>
                      <a:pt x="151" y="1"/>
                    </a:moveTo>
                    <a:cubicBezTo>
                      <a:pt x="85" y="1"/>
                      <a:pt x="24" y="46"/>
                      <a:pt x="14" y="110"/>
                    </a:cubicBezTo>
                    <a:cubicBezTo>
                      <a:pt x="10" y="125"/>
                      <a:pt x="7" y="140"/>
                      <a:pt x="7" y="155"/>
                    </a:cubicBezTo>
                    <a:cubicBezTo>
                      <a:pt x="0" y="383"/>
                      <a:pt x="61" y="609"/>
                      <a:pt x="179" y="803"/>
                    </a:cubicBezTo>
                    <a:cubicBezTo>
                      <a:pt x="255" y="925"/>
                      <a:pt x="378" y="1059"/>
                      <a:pt x="523" y="1059"/>
                    </a:cubicBezTo>
                    <a:cubicBezTo>
                      <a:pt x="560" y="1059"/>
                      <a:pt x="598" y="1050"/>
                      <a:pt x="637" y="1031"/>
                    </a:cubicBezTo>
                    <a:cubicBezTo>
                      <a:pt x="816" y="941"/>
                      <a:pt x="833" y="718"/>
                      <a:pt x="750" y="558"/>
                    </a:cubicBezTo>
                    <a:cubicBezTo>
                      <a:pt x="639" y="344"/>
                      <a:pt x="425" y="183"/>
                      <a:pt x="242" y="33"/>
                    </a:cubicBezTo>
                    <a:cubicBezTo>
                      <a:pt x="214" y="11"/>
                      <a:pt x="182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3"/>
              <p:cNvSpPr/>
              <p:nvPr/>
            </p:nvSpPr>
            <p:spPr>
              <a:xfrm>
                <a:off x="4548475" y="3453275"/>
                <a:ext cx="241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1" extrusionOk="0">
                    <a:moveTo>
                      <a:pt x="205" y="1"/>
                    </a:moveTo>
                    <a:cubicBezTo>
                      <a:pt x="166" y="1"/>
                      <a:pt x="126" y="18"/>
                      <a:pt x="99" y="45"/>
                    </a:cubicBezTo>
                    <a:cubicBezTo>
                      <a:pt x="49" y="63"/>
                      <a:pt x="15" y="109"/>
                      <a:pt x="14" y="163"/>
                    </a:cubicBezTo>
                    <a:cubicBezTo>
                      <a:pt x="0" y="372"/>
                      <a:pt x="57" y="579"/>
                      <a:pt x="174" y="753"/>
                    </a:cubicBezTo>
                    <a:cubicBezTo>
                      <a:pt x="245" y="855"/>
                      <a:pt x="348" y="970"/>
                      <a:pt x="472" y="970"/>
                    </a:cubicBezTo>
                    <a:cubicBezTo>
                      <a:pt x="505" y="970"/>
                      <a:pt x="541" y="962"/>
                      <a:pt x="578" y="942"/>
                    </a:cubicBezTo>
                    <a:cubicBezTo>
                      <a:pt x="965" y="732"/>
                      <a:pt x="495" y="151"/>
                      <a:pt x="266" y="17"/>
                    </a:cubicBezTo>
                    <a:cubicBezTo>
                      <a:pt x="247" y="6"/>
                      <a:pt x="22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3"/>
              <p:cNvSpPr/>
              <p:nvPr/>
            </p:nvSpPr>
            <p:spPr>
              <a:xfrm>
                <a:off x="4608500" y="3474875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3" y="0"/>
                    </a:moveTo>
                    <a:cubicBezTo>
                      <a:pt x="62" y="0"/>
                      <a:pt x="31" y="4"/>
                      <a:pt x="0" y="11"/>
                    </a:cubicBezTo>
                    <a:lnTo>
                      <a:pt x="438" y="421"/>
                    </a:lnTo>
                    <a:cubicBezTo>
                      <a:pt x="454" y="366"/>
                      <a:pt x="501" y="320"/>
                      <a:pt x="558" y="320"/>
                    </a:cubicBezTo>
                    <a:cubicBezTo>
                      <a:pt x="559" y="320"/>
                      <a:pt x="560" y="320"/>
                      <a:pt x="561" y="320"/>
                    </a:cubicBezTo>
                    <a:cubicBezTo>
                      <a:pt x="492" y="213"/>
                      <a:pt x="408" y="114"/>
                      <a:pt x="297" y="53"/>
                    </a:cubicBezTo>
                    <a:cubicBezTo>
                      <a:pt x="234" y="19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3"/>
              <p:cNvSpPr/>
              <p:nvPr/>
            </p:nvSpPr>
            <p:spPr>
              <a:xfrm>
                <a:off x="4491500" y="3525575"/>
                <a:ext cx="38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480" extrusionOk="0">
                    <a:moveTo>
                      <a:pt x="86" y="1"/>
                    </a:moveTo>
                    <a:cubicBezTo>
                      <a:pt x="39" y="20"/>
                      <a:pt x="14" y="70"/>
                      <a:pt x="24" y="119"/>
                    </a:cubicBezTo>
                    <a:cubicBezTo>
                      <a:pt x="6" y="149"/>
                      <a:pt x="0" y="184"/>
                      <a:pt x="9" y="218"/>
                    </a:cubicBezTo>
                    <a:cubicBezTo>
                      <a:pt x="27" y="305"/>
                      <a:pt x="45" y="392"/>
                      <a:pt x="63" y="479"/>
                    </a:cubicBezTo>
                    <a:lnTo>
                      <a:pt x="96" y="479"/>
                    </a:lnTo>
                    <a:cubicBezTo>
                      <a:pt x="105" y="448"/>
                      <a:pt x="127" y="422"/>
                      <a:pt x="154" y="405"/>
                    </a:cubicBezTo>
                    <a:cubicBezTo>
                      <a:pt x="131" y="271"/>
                      <a:pt x="107" y="136"/>
                      <a:pt x="8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3"/>
              <p:cNvSpPr/>
              <p:nvPr/>
            </p:nvSpPr>
            <p:spPr>
              <a:xfrm>
                <a:off x="4493625" y="3475125"/>
                <a:ext cx="1262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3" extrusionOk="0">
                    <a:moveTo>
                      <a:pt x="333" y="2161"/>
                    </a:moveTo>
                    <a:lnTo>
                      <a:pt x="314" y="2170"/>
                    </a:lnTo>
                    <a:cubicBezTo>
                      <a:pt x="292" y="2179"/>
                      <a:pt x="274" y="2194"/>
                      <a:pt x="261" y="2213"/>
                    </a:cubicBezTo>
                    <a:cubicBezTo>
                      <a:pt x="249" y="2211"/>
                      <a:pt x="236" y="2209"/>
                      <a:pt x="224" y="2209"/>
                    </a:cubicBezTo>
                    <a:lnTo>
                      <a:pt x="333" y="2161"/>
                    </a:lnTo>
                    <a:close/>
                    <a:moveTo>
                      <a:pt x="4595" y="1"/>
                    </a:moveTo>
                    <a:cubicBezTo>
                      <a:pt x="4513" y="17"/>
                      <a:pt x="4433" y="50"/>
                      <a:pt x="4352" y="86"/>
                    </a:cubicBezTo>
                    <a:cubicBezTo>
                      <a:pt x="3871" y="299"/>
                      <a:pt x="3392" y="511"/>
                      <a:pt x="2911" y="725"/>
                    </a:cubicBezTo>
                    <a:lnTo>
                      <a:pt x="6" y="2016"/>
                    </a:lnTo>
                    <a:cubicBezTo>
                      <a:pt x="4" y="2017"/>
                      <a:pt x="2" y="2018"/>
                      <a:pt x="0" y="2019"/>
                    </a:cubicBezTo>
                    <a:cubicBezTo>
                      <a:pt x="22" y="2154"/>
                      <a:pt x="46" y="2288"/>
                      <a:pt x="69" y="2423"/>
                    </a:cubicBezTo>
                    <a:cubicBezTo>
                      <a:pt x="72" y="2421"/>
                      <a:pt x="77" y="2418"/>
                      <a:pt x="80" y="2416"/>
                    </a:cubicBezTo>
                    <a:cubicBezTo>
                      <a:pt x="72" y="2354"/>
                      <a:pt x="111" y="2293"/>
                      <a:pt x="172" y="2275"/>
                    </a:cubicBezTo>
                    <a:cubicBezTo>
                      <a:pt x="1814" y="1738"/>
                      <a:pt x="3439" y="1154"/>
                      <a:pt x="5049" y="525"/>
                    </a:cubicBezTo>
                    <a:cubicBezTo>
                      <a:pt x="5027" y="492"/>
                      <a:pt x="5021" y="451"/>
                      <a:pt x="5033" y="411"/>
                    </a:cubicBezTo>
                    <a:lnTo>
                      <a:pt x="45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3"/>
              <p:cNvSpPr/>
              <p:nvPr/>
            </p:nvSpPr>
            <p:spPr>
              <a:xfrm>
                <a:off x="4493875" y="3535675"/>
                <a:ext cx="1800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72" h="75" extrusionOk="0">
                    <a:moveTo>
                      <a:pt x="59" y="1"/>
                    </a:moveTo>
                    <a:cubicBezTo>
                      <a:pt x="32" y="18"/>
                      <a:pt x="10" y="43"/>
                      <a:pt x="1" y="74"/>
                    </a:cubicBezTo>
                    <a:lnTo>
                      <a:pt x="72" y="73"/>
                    </a:lnTo>
                    <a:cubicBezTo>
                      <a:pt x="68" y="49"/>
                      <a:pt x="63" y="25"/>
                      <a:pt x="59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3"/>
              <p:cNvSpPr/>
              <p:nvPr/>
            </p:nvSpPr>
            <p:spPr>
              <a:xfrm>
                <a:off x="4612575" y="3482875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5" y="0"/>
                    </a:moveTo>
                    <a:cubicBezTo>
                      <a:pt x="338" y="0"/>
                      <a:pt x="291" y="46"/>
                      <a:pt x="275" y="101"/>
                    </a:cubicBezTo>
                    <a:lnTo>
                      <a:pt x="453" y="268"/>
                    </a:lnTo>
                    <a:cubicBezTo>
                      <a:pt x="516" y="329"/>
                      <a:pt x="497" y="435"/>
                      <a:pt x="426" y="479"/>
                    </a:cubicBezTo>
                    <a:cubicBezTo>
                      <a:pt x="286" y="564"/>
                      <a:pt x="144" y="648"/>
                      <a:pt x="1" y="729"/>
                    </a:cubicBezTo>
                    <a:cubicBezTo>
                      <a:pt x="190" y="653"/>
                      <a:pt x="378" y="579"/>
                      <a:pt x="567" y="503"/>
                    </a:cubicBezTo>
                    <a:cubicBezTo>
                      <a:pt x="687" y="454"/>
                      <a:pt x="676" y="295"/>
                      <a:pt x="594" y="248"/>
                    </a:cubicBezTo>
                    <a:cubicBezTo>
                      <a:pt x="618" y="191"/>
                      <a:pt x="610" y="124"/>
                      <a:pt x="541" y="90"/>
                    </a:cubicBezTo>
                    <a:lnTo>
                      <a:pt x="416" y="30"/>
                    </a:lnTo>
                    <a:cubicBezTo>
                      <a:pt x="410" y="20"/>
                      <a:pt x="404" y="11"/>
                      <a:pt x="398" y="0"/>
                    </a:cubicBezTo>
                    <a:cubicBezTo>
                      <a:pt x="397" y="0"/>
                      <a:pt x="396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3"/>
              <p:cNvSpPr/>
              <p:nvPr/>
            </p:nvSpPr>
            <p:spPr>
              <a:xfrm>
                <a:off x="4495325" y="3485425"/>
                <a:ext cx="130175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5207" h="2084" extrusionOk="0">
                    <a:moveTo>
                      <a:pt x="3898" y="637"/>
                    </a:moveTo>
                    <a:cubicBezTo>
                      <a:pt x="3900" y="641"/>
                      <a:pt x="3904" y="646"/>
                      <a:pt x="3907" y="650"/>
                    </a:cubicBezTo>
                    <a:cubicBezTo>
                      <a:pt x="3820" y="684"/>
                      <a:pt x="3734" y="718"/>
                      <a:pt x="3647" y="752"/>
                    </a:cubicBezTo>
                    <a:cubicBezTo>
                      <a:pt x="3731" y="714"/>
                      <a:pt x="3814" y="675"/>
                      <a:pt x="3898" y="637"/>
                    </a:cubicBezTo>
                    <a:close/>
                    <a:moveTo>
                      <a:pt x="4965" y="0"/>
                    </a:moveTo>
                    <a:lnTo>
                      <a:pt x="4965" y="0"/>
                    </a:lnTo>
                    <a:cubicBezTo>
                      <a:pt x="4952" y="39"/>
                      <a:pt x="4959" y="80"/>
                      <a:pt x="4981" y="113"/>
                    </a:cubicBezTo>
                    <a:cubicBezTo>
                      <a:pt x="3371" y="742"/>
                      <a:pt x="1746" y="1326"/>
                      <a:pt x="103" y="1863"/>
                    </a:cubicBezTo>
                    <a:cubicBezTo>
                      <a:pt x="43" y="1882"/>
                      <a:pt x="3" y="1942"/>
                      <a:pt x="12" y="2005"/>
                    </a:cubicBezTo>
                    <a:cubicBezTo>
                      <a:pt x="8" y="2006"/>
                      <a:pt x="4" y="2009"/>
                      <a:pt x="0" y="2011"/>
                    </a:cubicBezTo>
                    <a:cubicBezTo>
                      <a:pt x="4" y="2035"/>
                      <a:pt x="9" y="2060"/>
                      <a:pt x="13" y="2083"/>
                    </a:cubicBezTo>
                    <a:lnTo>
                      <a:pt x="930" y="2067"/>
                    </a:lnTo>
                    <a:lnTo>
                      <a:pt x="935" y="2065"/>
                    </a:lnTo>
                    <a:cubicBezTo>
                      <a:pt x="1412" y="1890"/>
                      <a:pt x="1889" y="1711"/>
                      <a:pt x="2365" y="1530"/>
                    </a:cubicBezTo>
                    <a:cubicBezTo>
                      <a:pt x="3143" y="1236"/>
                      <a:pt x="3918" y="934"/>
                      <a:pt x="4691" y="627"/>
                    </a:cubicBezTo>
                    <a:cubicBezTo>
                      <a:pt x="4833" y="546"/>
                      <a:pt x="4976" y="462"/>
                      <a:pt x="5116" y="377"/>
                    </a:cubicBezTo>
                    <a:cubicBezTo>
                      <a:pt x="5187" y="333"/>
                      <a:pt x="5206" y="227"/>
                      <a:pt x="5143" y="166"/>
                    </a:cubicBezTo>
                    <a:lnTo>
                      <a:pt x="49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3"/>
              <p:cNvSpPr/>
              <p:nvPr/>
            </p:nvSpPr>
            <p:spPr>
              <a:xfrm>
                <a:off x="4648675" y="3388750"/>
                <a:ext cx="27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3" extrusionOk="0">
                    <a:moveTo>
                      <a:pt x="108" y="1"/>
                    </a:moveTo>
                    <a:lnTo>
                      <a:pt x="1" y="48"/>
                    </a:lnTo>
                    <a:cubicBezTo>
                      <a:pt x="13" y="48"/>
                      <a:pt x="25" y="51"/>
                      <a:pt x="38" y="53"/>
                    </a:cubicBezTo>
                    <a:cubicBezTo>
                      <a:pt x="51" y="34"/>
                      <a:pt x="69" y="19"/>
                      <a:pt x="90" y="9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43"/>
              <p:cNvSpPr/>
              <p:nvPr/>
            </p:nvSpPr>
            <p:spPr>
              <a:xfrm>
                <a:off x="4628500" y="3230650"/>
                <a:ext cx="129475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6183" extrusionOk="0">
                    <a:moveTo>
                      <a:pt x="1295" y="2056"/>
                    </a:moveTo>
                    <a:cubicBezTo>
                      <a:pt x="1326" y="2056"/>
                      <a:pt x="1359" y="2066"/>
                      <a:pt x="1387" y="2089"/>
                    </a:cubicBezTo>
                    <a:cubicBezTo>
                      <a:pt x="1570" y="2238"/>
                      <a:pt x="1785" y="2398"/>
                      <a:pt x="1895" y="2613"/>
                    </a:cubicBezTo>
                    <a:cubicBezTo>
                      <a:pt x="1978" y="2773"/>
                      <a:pt x="1962" y="2996"/>
                      <a:pt x="1784" y="3085"/>
                    </a:cubicBezTo>
                    <a:cubicBezTo>
                      <a:pt x="1744" y="3105"/>
                      <a:pt x="1706" y="3113"/>
                      <a:pt x="1669" y="3113"/>
                    </a:cubicBezTo>
                    <a:cubicBezTo>
                      <a:pt x="1523" y="3113"/>
                      <a:pt x="1402" y="2980"/>
                      <a:pt x="1325" y="2858"/>
                    </a:cubicBezTo>
                    <a:cubicBezTo>
                      <a:pt x="1204" y="2664"/>
                      <a:pt x="1149" y="2437"/>
                      <a:pt x="1152" y="2209"/>
                    </a:cubicBezTo>
                    <a:cubicBezTo>
                      <a:pt x="1152" y="2194"/>
                      <a:pt x="1155" y="2179"/>
                      <a:pt x="1159" y="2164"/>
                    </a:cubicBezTo>
                    <a:cubicBezTo>
                      <a:pt x="1169" y="2101"/>
                      <a:pt x="1230" y="2056"/>
                      <a:pt x="1295" y="2056"/>
                    </a:cubicBezTo>
                    <a:close/>
                    <a:moveTo>
                      <a:pt x="2982" y="3290"/>
                    </a:moveTo>
                    <a:cubicBezTo>
                      <a:pt x="3004" y="3290"/>
                      <a:pt x="3025" y="3295"/>
                      <a:pt x="3044" y="3306"/>
                    </a:cubicBezTo>
                    <a:cubicBezTo>
                      <a:pt x="3273" y="3440"/>
                      <a:pt x="3743" y="4022"/>
                      <a:pt x="3356" y="4231"/>
                    </a:cubicBezTo>
                    <a:cubicBezTo>
                      <a:pt x="3319" y="4251"/>
                      <a:pt x="3283" y="4260"/>
                      <a:pt x="3249" y="4260"/>
                    </a:cubicBezTo>
                    <a:cubicBezTo>
                      <a:pt x="3125" y="4260"/>
                      <a:pt x="3022" y="4145"/>
                      <a:pt x="2951" y="4042"/>
                    </a:cubicBezTo>
                    <a:cubicBezTo>
                      <a:pt x="2833" y="3870"/>
                      <a:pt x="2780" y="3659"/>
                      <a:pt x="2792" y="3452"/>
                    </a:cubicBezTo>
                    <a:cubicBezTo>
                      <a:pt x="2794" y="3399"/>
                      <a:pt x="2828" y="3353"/>
                      <a:pt x="2876" y="3334"/>
                    </a:cubicBezTo>
                    <a:cubicBezTo>
                      <a:pt x="2904" y="3307"/>
                      <a:pt x="2943" y="3290"/>
                      <a:pt x="2982" y="3290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80"/>
                      <a:pt x="1426" y="4172"/>
                    </a:cubicBezTo>
                    <a:cubicBezTo>
                      <a:pt x="1445" y="4183"/>
                      <a:pt x="1462" y="4199"/>
                      <a:pt x="1474" y="4218"/>
                    </a:cubicBezTo>
                    <a:cubicBezTo>
                      <a:pt x="1608" y="4426"/>
                      <a:pt x="1947" y="4796"/>
                      <a:pt x="1677" y="5026"/>
                    </a:cubicBezTo>
                    <a:cubicBezTo>
                      <a:pt x="1666" y="5037"/>
                      <a:pt x="1653" y="5045"/>
                      <a:pt x="1638" y="5051"/>
                    </a:cubicBezTo>
                    <a:cubicBezTo>
                      <a:pt x="1600" y="5083"/>
                      <a:pt x="1550" y="5101"/>
                      <a:pt x="1500" y="5101"/>
                    </a:cubicBezTo>
                    <a:cubicBezTo>
                      <a:pt x="1490" y="5101"/>
                      <a:pt x="1481" y="5100"/>
                      <a:pt x="1471" y="5099"/>
                    </a:cubicBezTo>
                    <a:cubicBezTo>
                      <a:pt x="1063" y="5054"/>
                      <a:pt x="1128" y="4387"/>
                      <a:pt x="1167" y="4117"/>
                    </a:cubicBezTo>
                    <a:cubicBezTo>
                      <a:pt x="1177" y="4050"/>
                      <a:pt x="1224" y="4020"/>
                      <a:pt x="1275" y="4020"/>
                    </a:cubicBezTo>
                    <a:close/>
                    <a:moveTo>
                      <a:pt x="532" y="0"/>
                    </a:moveTo>
                    <a:cubicBezTo>
                      <a:pt x="309" y="0"/>
                      <a:pt x="132" y="172"/>
                      <a:pt x="57" y="374"/>
                    </a:cubicBezTo>
                    <a:cubicBezTo>
                      <a:pt x="1" y="528"/>
                      <a:pt x="13" y="687"/>
                      <a:pt x="55" y="841"/>
                    </a:cubicBezTo>
                    <a:cubicBezTo>
                      <a:pt x="41" y="863"/>
                      <a:pt x="35" y="889"/>
                      <a:pt x="37" y="914"/>
                    </a:cubicBezTo>
                    <a:cubicBezTo>
                      <a:pt x="114" y="2679"/>
                      <a:pt x="297" y="4439"/>
                      <a:pt x="584" y="6182"/>
                    </a:cubicBezTo>
                    <a:lnTo>
                      <a:pt x="591" y="6179"/>
                    </a:lnTo>
                    <a:lnTo>
                      <a:pt x="3495" y="4889"/>
                    </a:lnTo>
                    <a:cubicBezTo>
                      <a:pt x="3975" y="4676"/>
                      <a:pt x="4455" y="4463"/>
                      <a:pt x="4936" y="4249"/>
                    </a:cubicBezTo>
                    <a:cubicBezTo>
                      <a:pt x="5017" y="4213"/>
                      <a:pt x="5097" y="4180"/>
                      <a:pt x="5178" y="4164"/>
                    </a:cubicBezTo>
                    <a:lnTo>
                      <a:pt x="3144" y="2256"/>
                    </a:lnTo>
                    <a:lnTo>
                      <a:pt x="1820" y="1013"/>
                    </a:lnTo>
                    <a:lnTo>
                      <a:pt x="1178" y="410"/>
                    </a:lnTo>
                    <a:cubicBezTo>
                      <a:pt x="1005" y="249"/>
                      <a:pt x="820" y="23"/>
                      <a:pt x="568" y="2"/>
                    </a:cubicBezTo>
                    <a:cubicBezTo>
                      <a:pt x="556" y="1"/>
                      <a:pt x="544" y="0"/>
                      <a:pt x="5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43"/>
              <p:cNvSpPr/>
              <p:nvPr/>
            </p:nvSpPr>
            <p:spPr>
              <a:xfrm>
                <a:off x="4644050" y="3342475"/>
                <a:ext cx="152250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90" h="3319" extrusionOk="0">
                    <a:moveTo>
                      <a:pt x="5119" y="1"/>
                    </a:moveTo>
                    <a:cubicBezTo>
                      <a:pt x="5125" y="10"/>
                      <a:pt x="5130" y="21"/>
                      <a:pt x="5137" y="30"/>
                    </a:cubicBezTo>
                    <a:lnTo>
                      <a:pt x="5261" y="90"/>
                    </a:lnTo>
                    <a:cubicBezTo>
                      <a:pt x="5330" y="123"/>
                      <a:pt x="5339" y="191"/>
                      <a:pt x="5314" y="248"/>
                    </a:cubicBezTo>
                    <a:cubicBezTo>
                      <a:pt x="5395" y="295"/>
                      <a:pt x="5407" y="455"/>
                      <a:pt x="5288" y="502"/>
                    </a:cubicBezTo>
                    <a:cubicBezTo>
                      <a:pt x="5098" y="579"/>
                      <a:pt x="4910" y="654"/>
                      <a:pt x="4721" y="729"/>
                    </a:cubicBezTo>
                    <a:cubicBezTo>
                      <a:pt x="3322" y="1525"/>
                      <a:pt x="1812" y="2113"/>
                      <a:pt x="243" y="2472"/>
                    </a:cubicBezTo>
                    <a:cubicBezTo>
                      <a:pt x="233" y="2475"/>
                      <a:pt x="222" y="2476"/>
                      <a:pt x="212" y="2476"/>
                    </a:cubicBezTo>
                    <a:cubicBezTo>
                      <a:pt x="177" y="2476"/>
                      <a:pt x="143" y="2464"/>
                      <a:pt x="115" y="2442"/>
                    </a:cubicBezTo>
                    <a:cubicBezTo>
                      <a:pt x="110" y="2442"/>
                      <a:pt x="104" y="2443"/>
                      <a:pt x="98" y="2443"/>
                    </a:cubicBezTo>
                    <a:cubicBezTo>
                      <a:pt x="62" y="2443"/>
                      <a:pt x="26" y="2428"/>
                      <a:pt x="1" y="2402"/>
                    </a:cubicBezTo>
                    <a:lnTo>
                      <a:pt x="1" y="2402"/>
                    </a:lnTo>
                    <a:cubicBezTo>
                      <a:pt x="45" y="2626"/>
                      <a:pt x="86" y="2854"/>
                      <a:pt x="152" y="3071"/>
                    </a:cubicBezTo>
                    <a:cubicBezTo>
                      <a:pt x="207" y="3254"/>
                      <a:pt x="338" y="3318"/>
                      <a:pt x="497" y="3318"/>
                    </a:cubicBezTo>
                    <a:cubicBezTo>
                      <a:pt x="542" y="3318"/>
                      <a:pt x="590" y="3313"/>
                      <a:pt x="638" y="3304"/>
                    </a:cubicBezTo>
                    <a:cubicBezTo>
                      <a:pt x="1167" y="3205"/>
                      <a:pt x="1691" y="3063"/>
                      <a:pt x="2206" y="2905"/>
                    </a:cubicBezTo>
                    <a:cubicBezTo>
                      <a:pt x="3234" y="2594"/>
                      <a:pt x="4231" y="2190"/>
                      <a:pt x="5187" y="1700"/>
                    </a:cubicBezTo>
                    <a:cubicBezTo>
                      <a:pt x="5266" y="1658"/>
                      <a:pt x="5350" y="1620"/>
                      <a:pt x="5423" y="1573"/>
                    </a:cubicBezTo>
                    <a:cubicBezTo>
                      <a:pt x="5587" y="1555"/>
                      <a:pt x="5740" y="1483"/>
                      <a:pt x="5848" y="1354"/>
                    </a:cubicBezTo>
                    <a:cubicBezTo>
                      <a:pt x="5951" y="1235"/>
                      <a:pt x="6089" y="1004"/>
                      <a:pt x="6016" y="846"/>
                    </a:cubicBezTo>
                    <a:cubicBezTo>
                      <a:pt x="5939" y="683"/>
                      <a:pt x="5782" y="528"/>
                      <a:pt x="5654" y="402"/>
                    </a:cubicBezTo>
                    <a:cubicBezTo>
                      <a:pt x="5573" y="321"/>
                      <a:pt x="5485" y="244"/>
                      <a:pt x="5393" y="174"/>
                    </a:cubicBezTo>
                    <a:cubicBezTo>
                      <a:pt x="5377" y="153"/>
                      <a:pt x="5356" y="136"/>
                      <a:pt x="5331" y="126"/>
                    </a:cubicBezTo>
                    <a:cubicBezTo>
                      <a:pt x="5282" y="91"/>
                      <a:pt x="5235" y="56"/>
                      <a:pt x="5185" y="23"/>
                    </a:cubicBezTo>
                    <a:cubicBezTo>
                      <a:pt x="5165" y="9"/>
                      <a:pt x="5142" y="2"/>
                      <a:pt x="5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3"/>
              <p:cNvSpPr/>
              <p:nvPr/>
            </p:nvSpPr>
            <p:spPr>
              <a:xfrm>
                <a:off x="4735925" y="3360950"/>
                <a:ext cx="655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6" extrusionOk="0">
                    <a:moveTo>
                      <a:pt x="252" y="0"/>
                    </a:moveTo>
                    <a:cubicBezTo>
                      <a:pt x="168" y="39"/>
                      <a:pt x="85" y="77"/>
                      <a:pt x="1" y="115"/>
                    </a:cubicBezTo>
                    <a:cubicBezTo>
                      <a:pt x="88" y="81"/>
                      <a:pt x="174" y="47"/>
                      <a:pt x="261" y="13"/>
                    </a:cubicBezTo>
                    <a:cubicBezTo>
                      <a:pt x="258" y="9"/>
                      <a:pt x="255" y="5"/>
                      <a:pt x="252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43"/>
              <p:cNvSpPr/>
              <p:nvPr/>
            </p:nvSpPr>
            <p:spPr>
              <a:xfrm>
                <a:off x="4646900" y="3360675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1"/>
                    </a:moveTo>
                    <a:lnTo>
                      <a:pt x="4606" y="1"/>
                    </a:lnTo>
                    <a:cubicBezTo>
                      <a:pt x="3833" y="308"/>
                      <a:pt x="3058" y="609"/>
                      <a:pt x="2281" y="905"/>
                    </a:cubicBezTo>
                    <a:cubicBezTo>
                      <a:pt x="1805" y="1085"/>
                      <a:pt x="1328" y="1264"/>
                      <a:pt x="851" y="1439"/>
                    </a:cubicBezTo>
                    <a:cubicBezTo>
                      <a:pt x="719" y="1488"/>
                      <a:pt x="588" y="1538"/>
                      <a:pt x="455" y="1585"/>
                    </a:cubicBezTo>
                    <a:cubicBezTo>
                      <a:pt x="384" y="1610"/>
                      <a:pt x="311" y="1633"/>
                      <a:pt x="236" y="1633"/>
                    </a:cubicBezTo>
                    <a:cubicBezTo>
                      <a:pt x="227" y="1633"/>
                      <a:pt x="219" y="1632"/>
                      <a:pt x="210" y="1632"/>
                    </a:cubicBezTo>
                    <a:cubicBezTo>
                      <a:pt x="159" y="1655"/>
                      <a:pt x="107" y="1677"/>
                      <a:pt x="55" y="1700"/>
                    </a:cubicBezTo>
                    <a:cubicBezTo>
                      <a:pt x="38" y="1707"/>
                      <a:pt x="19" y="1713"/>
                      <a:pt x="0" y="1714"/>
                    </a:cubicBezTo>
                    <a:cubicBezTo>
                      <a:pt x="28" y="1736"/>
                      <a:pt x="62" y="1748"/>
                      <a:pt x="97" y="1748"/>
                    </a:cubicBezTo>
                    <a:cubicBezTo>
                      <a:pt x="107" y="1748"/>
                      <a:pt x="118" y="1747"/>
                      <a:pt x="128" y="1744"/>
                    </a:cubicBezTo>
                    <a:cubicBezTo>
                      <a:pt x="1697" y="1384"/>
                      <a:pt x="3207" y="797"/>
                      <a:pt x="4606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43"/>
              <p:cNvSpPr/>
              <p:nvPr/>
            </p:nvSpPr>
            <p:spPr>
              <a:xfrm>
                <a:off x="4655050" y="3331150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0"/>
                    </a:moveTo>
                    <a:cubicBezTo>
                      <a:pt x="162" y="0"/>
                      <a:pt x="115" y="30"/>
                      <a:pt x="105" y="97"/>
                    </a:cubicBezTo>
                    <a:cubicBezTo>
                      <a:pt x="66" y="367"/>
                      <a:pt x="1" y="1034"/>
                      <a:pt x="409" y="1079"/>
                    </a:cubicBezTo>
                    <a:cubicBezTo>
                      <a:pt x="419" y="1080"/>
                      <a:pt x="428" y="1081"/>
                      <a:pt x="438" y="1081"/>
                    </a:cubicBezTo>
                    <a:cubicBezTo>
                      <a:pt x="488" y="1081"/>
                      <a:pt x="538" y="1063"/>
                      <a:pt x="576" y="1031"/>
                    </a:cubicBezTo>
                    <a:cubicBezTo>
                      <a:pt x="591" y="1025"/>
                      <a:pt x="604" y="1017"/>
                      <a:pt x="615" y="1006"/>
                    </a:cubicBezTo>
                    <a:cubicBezTo>
                      <a:pt x="885" y="776"/>
                      <a:pt x="546" y="406"/>
                      <a:pt x="412" y="198"/>
                    </a:cubicBezTo>
                    <a:cubicBezTo>
                      <a:pt x="400" y="179"/>
                      <a:pt x="383" y="163"/>
                      <a:pt x="364" y="152"/>
                    </a:cubicBezTo>
                    <a:cubicBezTo>
                      <a:pt x="368" y="60"/>
                      <a:pt x="286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3"/>
              <p:cNvSpPr/>
              <p:nvPr/>
            </p:nvSpPr>
            <p:spPr>
              <a:xfrm>
                <a:off x="4657200" y="3282025"/>
                <a:ext cx="2077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059" extrusionOk="0">
                    <a:moveTo>
                      <a:pt x="147" y="1"/>
                    </a:moveTo>
                    <a:cubicBezTo>
                      <a:pt x="82" y="1"/>
                      <a:pt x="21" y="46"/>
                      <a:pt x="11" y="109"/>
                    </a:cubicBezTo>
                    <a:cubicBezTo>
                      <a:pt x="7" y="124"/>
                      <a:pt x="4" y="139"/>
                      <a:pt x="4" y="154"/>
                    </a:cubicBezTo>
                    <a:cubicBezTo>
                      <a:pt x="1" y="382"/>
                      <a:pt x="56" y="609"/>
                      <a:pt x="177" y="803"/>
                    </a:cubicBezTo>
                    <a:cubicBezTo>
                      <a:pt x="254" y="925"/>
                      <a:pt x="375" y="1058"/>
                      <a:pt x="521" y="1058"/>
                    </a:cubicBezTo>
                    <a:cubicBezTo>
                      <a:pt x="558" y="1058"/>
                      <a:pt x="596" y="1050"/>
                      <a:pt x="636" y="1030"/>
                    </a:cubicBezTo>
                    <a:cubicBezTo>
                      <a:pt x="813" y="941"/>
                      <a:pt x="830" y="718"/>
                      <a:pt x="747" y="558"/>
                    </a:cubicBezTo>
                    <a:cubicBezTo>
                      <a:pt x="637" y="343"/>
                      <a:pt x="422" y="183"/>
                      <a:pt x="239" y="34"/>
                    </a:cubicBezTo>
                    <a:cubicBezTo>
                      <a:pt x="211" y="11"/>
                      <a:pt x="178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43"/>
              <p:cNvSpPr/>
              <p:nvPr/>
            </p:nvSpPr>
            <p:spPr>
              <a:xfrm>
                <a:off x="4697975" y="3312875"/>
                <a:ext cx="2410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1" extrusionOk="0">
                    <a:moveTo>
                      <a:pt x="203" y="1"/>
                    </a:moveTo>
                    <a:cubicBezTo>
                      <a:pt x="164" y="1"/>
                      <a:pt x="125" y="18"/>
                      <a:pt x="97" y="45"/>
                    </a:cubicBezTo>
                    <a:cubicBezTo>
                      <a:pt x="49" y="64"/>
                      <a:pt x="15" y="110"/>
                      <a:pt x="13" y="163"/>
                    </a:cubicBezTo>
                    <a:cubicBezTo>
                      <a:pt x="1" y="370"/>
                      <a:pt x="53" y="581"/>
                      <a:pt x="173" y="753"/>
                    </a:cubicBezTo>
                    <a:cubicBezTo>
                      <a:pt x="243" y="856"/>
                      <a:pt x="346" y="971"/>
                      <a:pt x="470" y="971"/>
                    </a:cubicBezTo>
                    <a:cubicBezTo>
                      <a:pt x="504" y="971"/>
                      <a:pt x="540" y="962"/>
                      <a:pt x="577" y="942"/>
                    </a:cubicBezTo>
                    <a:cubicBezTo>
                      <a:pt x="964" y="733"/>
                      <a:pt x="494" y="151"/>
                      <a:pt x="265" y="17"/>
                    </a:cubicBezTo>
                    <a:cubicBezTo>
                      <a:pt x="246" y="6"/>
                      <a:pt x="225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43"/>
              <p:cNvSpPr/>
              <p:nvPr/>
            </p:nvSpPr>
            <p:spPr>
              <a:xfrm>
                <a:off x="4757950" y="3334475"/>
                <a:ext cx="14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3" extrusionOk="0">
                    <a:moveTo>
                      <a:pt x="93" y="1"/>
                    </a:moveTo>
                    <a:cubicBezTo>
                      <a:pt x="62" y="1"/>
                      <a:pt x="31" y="4"/>
                      <a:pt x="0" y="11"/>
                    </a:cubicBezTo>
                    <a:lnTo>
                      <a:pt x="438" y="423"/>
                    </a:lnTo>
                    <a:cubicBezTo>
                      <a:pt x="454" y="366"/>
                      <a:pt x="502" y="321"/>
                      <a:pt x="560" y="321"/>
                    </a:cubicBezTo>
                    <a:cubicBezTo>
                      <a:pt x="560" y="321"/>
                      <a:pt x="561" y="321"/>
                      <a:pt x="562" y="321"/>
                    </a:cubicBezTo>
                    <a:cubicBezTo>
                      <a:pt x="492" y="213"/>
                      <a:pt x="408" y="114"/>
                      <a:pt x="297" y="54"/>
                    </a:cubicBezTo>
                    <a:cubicBezTo>
                      <a:pt x="234" y="19"/>
                      <a:pt x="164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43"/>
              <p:cNvSpPr/>
              <p:nvPr/>
            </p:nvSpPr>
            <p:spPr>
              <a:xfrm>
                <a:off x="4640950" y="3385200"/>
                <a:ext cx="38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4" extrusionOk="0">
                    <a:moveTo>
                      <a:pt x="86" y="0"/>
                    </a:moveTo>
                    <a:cubicBezTo>
                      <a:pt x="40" y="19"/>
                      <a:pt x="14" y="69"/>
                      <a:pt x="25" y="118"/>
                    </a:cubicBezTo>
                    <a:cubicBezTo>
                      <a:pt x="7" y="148"/>
                      <a:pt x="0" y="184"/>
                      <a:pt x="9" y="217"/>
                    </a:cubicBezTo>
                    <a:cubicBezTo>
                      <a:pt x="37" y="358"/>
                      <a:pt x="67" y="499"/>
                      <a:pt x="97" y="639"/>
                    </a:cubicBezTo>
                    <a:cubicBezTo>
                      <a:pt x="100" y="659"/>
                      <a:pt x="110" y="678"/>
                      <a:pt x="123" y="693"/>
                    </a:cubicBezTo>
                    <a:cubicBezTo>
                      <a:pt x="114" y="645"/>
                      <a:pt x="103" y="597"/>
                      <a:pt x="93" y="549"/>
                    </a:cubicBezTo>
                    <a:cubicBezTo>
                      <a:pt x="79" y="492"/>
                      <a:pt x="104" y="433"/>
                      <a:pt x="154" y="404"/>
                    </a:cubicBezTo>
                    <a:cubicBezTo>
                      <a:pt x="131" y="269"/>
                      <a:pt x="109" y="135"/>
                      <a:pt x="8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43"/>
              <p:cNvSpPr/>
              <p:nvPr/>
            </p:nvSpPr>
            <p:spPr>
              <a:xfrm>
                <a:off x="4643075" y="3334750"/>
                <a:ext cx="1262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3" extrusionOk="0">
                    <a:moveTo>
                      <a:pt x="333" y="2161"/>
                    </a:moveTo>
                    <a:lnTo>
                      <a:pt x="314" y="2169"/>
                    </a:lnTo>
                    <a:cubicBezTo>
                      <a:pt x="293" y="2179"/>
                      <a:pt x="275" y="2194"/>
                      <a:pt x="261" y="2213"/>
                    </a:cubicBezTo>
                    <a:cubicBezTo>
                      <a:pt x="249" y="2211"/>
                      <a:pt x="236" y="2208"/>
                      <a:pt x="225" y="2208"/>
                    </a:cubicBezTo>
                    <a:lnTo>
                      <a:pt x="333" y="2161"/>
                    </a:lnTo>
                    <a:close/>
                    <a:moveTo>
                      <a:pt x="4595" y="0"/>
                    </a:moveTo>
                    <a:cubicBezTo>
                      <a:pt x="4514" y="16"/>
                      <a:pt x="4434" y="49"/>
                      <a:pt x="4352" y="85"/>
                    </a:cubicBezTo>
                    <a:cubicBezTo>
                      <a:pt x="3872" y="298"/>
                      <a:pt x="3392" y="512"/>
                      <a:pt x="2912" y="725"/>
                    </a:cubicBezTo>
                    <a:lnTo>
                      <a:pt x="7" y="2015"/>
                    </a:lnTo>
                    <a:lnTo>
                      <a:pt x="0" y="2018"/>
                    </a:lnTo>
                    <a:cubicBezTo>
                      <a:pt x="23" y="2153"/>
                      <a:pt x="46" y="2287"/>
                      <a:pt x="69" y="2422"/>
                    </a:cubicBezTo>
                    <a:cubicBezTo>
                      <a:pt x="73" y="2420"/>
                      <a:pt x="77" y="2418"/>
                      <a:pt x="80" y="2417"/>
                    </a:cubicBezTo>
                    <a:cubicBezTo>
                      <a:pt x="73" y="2353"/>
                      <a:pt x="111" y="2293"/>
                      <a:pt x="172" y="2274"/>
                    </a:cubicBezTo>
                    <a:cubicBezTo>
                      <a:pt x="1814" y="1737"/>
                      <a:pt x="3440" y="1154"/>
                      <a:pt x="5049" y="524"/>
                    </a:cubicBezTo>
                    <a:cubicBezTo>
                      <a:pt x="5027" y="491"/>
                      <a:pt x="5022" y="450"/>
                      <a:pt x="5033" y="412"/>
                    </a:cubicBezTo>
                    <a:lnTo>
                      <a:pt x="459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43"/>
              <p:cNvSpPr/>
              <p:nvPr/>
            </p:nvSpPr>
            <p:spPr>
              <a:xfrm>
                <a:off x="4762050" y="3342500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4" y="1"/>
                    </a:moveTo>
                    <a:cubicBezTo>
                      <a:pt x="337" y="1"/>
                      <a:pt x="290" y="46"/>
                      <a:pt x="274" y="102"/>
                    </a:cubicBezTo>
                    <a:lnTo>
                      <a:pt x="453" y="269"/>
                    </a:lnTo>
                    <a:cubicBezTo>
                      <a:pt x="517" y="329"/>
                      <a:pt x="496" y="435"/>
                      <a:pt x="426" y="478"/>
                    </a:cubicBezTo>
                    <a:cubicBezTo>
                      <a:pt x="286" y="564"/>
                      <a:pt x="143" y="647"/>
                      <a:pt x="1" y="729"/>
                    </a:cubicBezTo>
                    <a:cubicBezTo>
                      <a:pt x="189" y="653"/>
                      <a:pt x="378" y="578"/>
                      <a:pt x="567" y="502"/>
                    </a:cubicBezTo>
                    <a:cubicBezTo>
                      <a:pt x="687" y="455"/>
                      <a:pt x="675" y="295"/>
                      <a:pt x="593" y="248"/>
                    </a:cubicBezTo>
                    <a:cubicBezTo>
                      <a:pt x="618" y="191"/>
                      <a:pt x="609" y="123"/>
                      <a:pt x="540" y="90"/>
                    </a:cubicBezTo>
                    <a:lnTo>
                      <a:pt x="416" y="30"/>
                    </a:lnTo>
                    <a:cubicBezTo>
                      <a:pt x="410" y="21"/>
                      <a:pt x="404" y="10"/>
                      <a:pt x="398" y="1"/>
                    </a:cubicBezTo>
                    <a:cubicBezTo>
                      <a:pt x="396" y="1"/>
                      <a:pt x="395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43"/>
              <p:cNvSpPr/>
              <p:nvPr/>
            </p:nvSpPr>
            <p:spPr>
              <a:xfrm>
                <a:off x="4642900" y="3395300"/>
                <a:ext cx="40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0" extrusionOk="0">
                    <a:moveTo>
                      <a:pt x="76" y="0"/>
                    </a:moveTo>
                    <a:cubicBezTo>
                      <a:pt x="26" y="29"/>
                      <a:pt x="1" y="88"/>
                      <a:pt x="16" y="145"/>
                    </a:cubicBezTo>
                    <a:cubicBezTo>
                      <a:pt x="26" y="193"/>
                      <a:pt x="36" y="241"/>
                      <a:pt x="45" y="289"/>
                    </a:cubicBezTo>
                    <a:cubicBezTo>
                      <a:pt x="72" y="316"/>
                      <a:pt x="107" y="330"/>
                      <a:pt x="143" y="330"/>
                    </a:cubicBezTo>
                    <a:cubicBezTo>
                      <a:pt x="149" y="330"/>
                      <a:pt x="155" y="329"/>
                      <a:pt x="160" y="329"/>
                    </a:cubicBezTo>
                    <a:cubicBezTo>
                      <a:pt x="141" y="313"/>
                      <a:pt x="128" y="290"/>
                      <a:pt x="123" y="266"/>
                    </a:cubicBezTo>
                    <a:cubicBezTo>
                      <a:pt x="107" y="178"/>
                      <a:pt x="92" y="89"/>
                      <a:pt x="7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43"/>
              <p:cNvSpPr/>
              <p:nvPr/>
            </p:nvSpPr>
            <p:spPr>
              <a:xfrm>
                <a:off x="4644800" y="3345025"/>
                <a:ext cx="130175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5207" h="2341" extrusionOk="0">
                    <a:moveTo>
                      <a:pt x="3897" y="636"/>
                    </a:moveTo>
                    <a:cubicBezTo>
                      <a:pt x="3900" y="641"/>
                      <a:pt x="3903" y="646"/>
                      <a:pt x="3906" y="650"/>
                    </a:cubicBezTo>
                    <a:cubicBezTo>
                      <a:pt x="3819" y="684"/>
                      <a:pt x="3733" y="718"/>
                      <a:pt x="3646" y="752"/>
                    </a:cubicBezTo>
                    <a:lnTo>
                      <a:pt x="3646" y="751"/>
                    </a:lnTo>
                    <a:cubicBezTo>
                      <a:pt x="3730" y="714"/>
                      <a:pt x="3813" y="675"/>
                      <a:pt x="3897" y="636"/>
                    </a:cubicBezTo>
                    <a:close/>
                    <a:moveTo>
                      <a:pt x="4964" y="1"/>
                    </a:moveTo>
                    <a:lnTo>
                      <a:pt x="4964" y="1"/>
                    </a:lnTo>
                    <a:cubicBezTo>
                      <a:pt x="4953" y="39"/>
                      <a:pt x="4958" y="81"/>
                      <a:pt x="4980" y="114"/>
                    </a:cubicBezTo>
                    <a:cubicBezTo>
                      <a:pt x="3372" y="744"/>
                      <a:pt x="1746" y="1326"/>
                      <a:pt x="103" y="1864"/>
                    </a:cubicBezTo>
                    <a:cubicBezTo>
                      <a:pt x="42" y="1882"/>
                      <a:pt x="4" y="1943"/>
                      <a:pt x="11" y="2006"/>
                    </a:cubicBezTo>
                    <a:cubicBezTo>
                      <a:pt x="8" y="2008"/>
                      <a:pt x="5" y="2010"/>
                      <a:pt x="0" y="2012"/>
                    </a:cubicBezTo>
                    <a:cubicBezTo>
                      <a:pt x="16" y="2100"/>
                      <a:pt x="31" y="2190"/>
                      <a:pt x="47" y="2278"/>
                    </a:cubicBezTo>
                    <a:cubicBezTo>
                      <a:pt x="52" y="2302"/>
                      <a:pt x="65" y="2325"/>
                      <a:pt x="85" y="2341"/>
                    </a:cubicBezTo>
                    <a:cubicBezTo>
                      <a:pt x="103" y="2340"/>
                      <a:pt x="122" y="2334"/>
                      <a:pt x="140" y="2327"/>
                    </a:cubicBezTo>
                    <a:cubicBezTo>
                      <a:pt x="191" y="2305"/>
                      <a:pt x="243" y="2282"/>
                      <a:pt x="294" y="2259"/>
                    </a:cubicBezTo>
                    <a:cubicBezTo>
                      <a:pt x="302" y="2259"/>
                      <a:pt x="310" y="2260"/>
                      <a:pt x="317" y="2260"/>
                    </a:cubicBezTo>
                    <a:cubicBezTo>
                      <a:pt x="394" y="2260"/>
                      <a:pt x="468" y="2237"/>
                      <a:pt x="539" y="2212"/>
                    </a:cubicBezTo>
                    <a:cubicBezTo>
                      <a:pt x="672" y="2165"/>
                      <a:pt x="803" y="2115"/>
                      <a:pt x="935" y="2066"/>
                    </a:cubicBezTo>
                    <a:cubicBezTo>
                      <a:pt x="1412" y="1891"/>
                      <a:pt x="1889" y="1712"/>
                      <a:pt x="2365" y="1532"/>
                    </a:cubicBezTo>
                    <a:cubicBezTo>
                      <a:pt x="3142" y="1237"/>
                      <a:pt x="3917" y="936"/>
                      <a:pt x="4690" y="628"/>
                    </a:cubicBezTo>
                    <a:cubicBezTo>
                      <a:pt x="4832" y="547"/>
                      <a:pt x="4975" y="463"/>
                      <a:pt x="5115" y="378"/>
                    </a:cubicBezTo>
                    <a:cubicBezTo>
                      <a:pt x="5186" y="333"/>
                      <a:pt x="5207" y="227"/>
                      <a:pt x="5142" y="167"/>
                    </a:cubicBezTo>
                    <a:lnTo>
                      <a:pt x="496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43"/>
              <p:cNvSpPr/>
              <p:nvPr/>
            </p:nvSpPr>
            <p:spPr>
              <a:xfrm>
                <a:off x="4672675" y="3192050"/>
                <a:ext cx="275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2" extrusionOk="0">
                    <a:moveTo>
                      <a:pt x="109" y="0"/>
                    </a:moveTo>
                    <a:lnTo>
                      <a:pt x="1" y="48"/>
                    </a:lnTo>
                    <a:cubicBezTo>
                      <a:pt x="13" y="48"/>
                      <a:pt x="25" y="49"/>
                      <a:pt x="38" y="51"/>
                    </a:cubicBezTo>
                    <a:cubicBezTo>
                      <a:pt x="51" y="32"/>
                      <a:pt x="69" y="17"/>
                      <a:pt x="91" y="9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43"/>
              <p:cNvSpPr/>
              <p:nvPr/>
            </p:nvSpPr>
            <p:spPr>
              <a:xfrm>
                <a:off x="4658025" y="3119025"/>
                <a:ext cx="123950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2778" extrusionOk="0">
                    <a:moveTo>
                      <a:pt x="1054" y="616"/>
                    </a:moveTo>
                    <a:cubicBezTo>
                      <a:pt x="1127" y="616"/>
                      <a:pt x="1209" y="676"/>
                      <a:pt x="1204" y="768"/>
                    </a:cubicBezTo>
                    <a:cubicBezTo>
                      <a:pt x="1224" y="779"/>
                      <a:pt x="1240" y="795"/>
                      <a:pt x="1253" y="814"/>
                    </a:cubicBezTo>
                    <a:cubicBezTo>
                      <a:pt x="1386" y="1021"/>
                      <a:pt x="1726" y="1392"/>
                      <a:pt x="1456" y="1622"/>
                    </a:cubicBezTo>
                    <a:cubicBezTo>
                      <a:pt x="1445" y="1633"/>
                      <a:pt x="1431" y="1641"/>
                      <a:pt x="1417" y="1646"/>
                    </a:cubicBezTo>
                    <a:cubicBezTo>
                      <a:pt x="1378" y="1679"/>
                      <a:pt x="1330" y="1696"/>
                      <a:pt x="1280" y="1696"/>
                    </a:cubicBezTo>
                    <a:cubicBezTo>
                      <a:pt x="1270" y="1696"/>
                      <a:pt x="1260" y="1696"/>
                      <a:pt x="1250" y="1694"/>
                    </a:cubicBezTo>
                    <a:cubicBezTo>
                      <a:pt x="842" y="1651"/>
                      <a:pt x="906" y="983"/>
                      <a:pt x="946" y="713"/>
                    </a:cubicBezTo>
                    <a:cubicBezTo>
                      <a:pt x="956" y="645"/>
                      <a:pt x="1002" y="616"/>
                      <a:pt x="1054" y="616"/>
                    </a:cubicBezTo>
                    <a:close/>
                    <a:moveTo>
                      <a:pt x="4147" y="1"/>
                    </a:moveTo>
                    <a:lnTo>
                      <a:pt x="2968" y="19"/>
                    </a:lnTo>
                    <a:cubicBezTo>
                      <a:pt x="3197" y="240"/>
                      <a:pt x="3450" y="657"/>
                      <a:pt x="3135" y="827"/>
                    </a:cubicBezTo>
                    <a:cubicBezTo>
                      <a:pt x="3098" y="847"/>
                      <a:pt x="3062" y="856"/>
                      <a:pt x="3027" y="856"/>
                    </a:cubicBezTo>
                    <a:cubicBezTo>
                      <a:pt x="2903" y="856"/>
                      <a:pt x="2801" y="741"/>
                      <a:pt x="2730" y="637"/>
                    </a:cubicBezTo>
                    <a:cubicBezTo>
                      <a:pt x="2611" y="466"/>
                      <a:pt x="2559" y="255"/>
                      <a:pt x="2570" y="48"/>
                    </a:cubicBezTo>
                    <a:cubicBezTo>
                      <a:pt x="2570" y="40"/>
                      <a:pt x="2572" y="32"/>
                      <a:pt x="2574" y="24"/>
                    </a:cubicBezTo>
                    <a:lnTo>
                      <a:pt x="2574" y="24"/>
                    </a:lnTo>
                    <a:cubicBezTo>
                      <a:pt x="1716" y="37"/>
                      <a:pt x="859" y="49"/>
                      <a:pt x="1" y="61"/>
                    </a:cubicBezTo>
                    <a:cubicBezTo>
                      <a:pt x="93" y="970"/>
                      <a:pt x="213" y="1876"/>
                      <a:pt x="362" y="2778"/>
                    </a:cubicBezTo>
                    <a:cubicBezTo>
                      <a:pt x="365" y="2776"/>
                      <a:pt x="368" y="2775"/>
                      <a:pt x="369" y="2774"/>
                    </a:cubicBezTo>
                    <a:lnTo>
                      <a:pt x="3274" y="1485"/>
                    </a:lnTo>
                    <a:cubicBezTo>
                      <a:pt x="3754" y="1271"/>
                      <a:pt x="4234" y="1058"/>
                      <a:pt x="4714" y="845"/>
                    </a:cubicBezTo>
                    <a:cubicBezTo>
                      <a:pt x="4796" y="809"/>
                      <a:pt x="4875" y="776"/>
                      <a:pt x="4957" y="760"/>
                    </a:cubicBezTo>
                    <a:lnTo>
                      <a:pt x="41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43"/>
              <p:cNvSpPr/>
              <p:nvPr/>
            </p:nvSpPr>
            <p:spPr>
              <a:xfrm>
                <a:off x="4668050" y="3145750"/>
                <a:ext cx="152225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3319" extrusionOk="0">
                    <a:moveTo>
                      <a:pt x="5118" y="0"/>
                    </a:moveTo>
                    <a:cubicBezTo>
                      <a:pt x="5124" y="10"/>
                      <a:pt x="5130" y="19"/>
                      <a:pt x="5136" y="29"/>
                    </a:cubicBezTo>
                    <a:lnTo>
                      <a:pt x="5260" y="89"/>
                    </a:lnTo>
                    <a:cubicBezTo>
                      <a:pt x="5329" y="123"/>
                      <a:pt x="5338" y="190"/>
                      <a:pt x="5313" y="248"/>
                    </a:cubicBezTo>
                    <a:cubicBezTo>
                      <a:pt x="5395" y="295"/>
                      <a:pt x="5407" y="455"/>
                      <a:pt x="5287" y="503"/>
                    </a:cubicBezTo>
                    <a:cubicBezTo>
                      <a:pt x="5098" y="578"/>
                      <a:pt x="4909" y="654"/>
                      <a:pt x="4721" y="728"/>
                    </a:cubicBezTo>
                    <a:cubicBezTo>
                      <a:pt x="3321" y="1525"/>
                      <a:pt x="1812" y="2113"/>
                      <a:pt x="242" y="2472"/>
                    </a:cubicBezTo>
                    <a:cubicBezTo>
                      <a:pt x="232" y="2474"/>
                      <a:pt x="221" y="2475"/>
                      <a:pt x="211" y="2475"/>
                    </a:cubicBezTo>
                    <a:cubicBezTo>
                      <a:pt x="176" y="2475"/>
                      <a:pt x="142" y="2463"/>
                      <a:pt x="115" y="2441"/>
                    </a:cubicBezTo>
                    <a:cubicBezTo>
                      <a:pt x="109" y="2442"/>
                      <a:pt x="104" y="2442"/>
                      <a:pt x="98" y="2442"/>
                    </a:cubicBezTo>
                    <a:cubicBezTo>
                      <a:pt x="61" y="2442"/>
                      <a:pt x="26" y="2428"/>
                      <a:pt x="1" y="2402"/>
                    </a:cubicBezTo>
                    <a:lnTo>
                      <a:pt x="1" y="2402"/>
                    </a:lnTo>
                    <a:cubicBezTo>
                      <a:pt x="45" y="2626"/>
                      <a:pt x="85" y="2855"/>
                      <a:pt x="151" y="3070"/>
                    </a:cubicBezTo>
                    <a:cubicBezTo>
                      <a:pt x="206" y="3254"/>
                      <a:pt x="339" y="3318"/>
                      <a:pt x="499" y="3318"/>
                    </a:cubicBezTo>
                    <a:cubicBezTo>
                      <a:pt x="543" y="3318"/>
                      <a:pt x="590" y="3313"/>
                      <a:pt x="637" y="3304"/>
                    </a:cubicBezTo>
                    <a:cubicBezTo>
                      <a:pt x="1167" y="3204"/>
                      <a:pt x="1691" y="3062"/>
                      <a:pt x="2205" y="2906"/>
                    </a:cubicBezTo>
                    <a:cubicBezTo>
                      <a:pt x="3233" y="2594"/>
                      <a:pt x="4231" y="2190"/>
                      <a:pt x="5187" y="1700"/>
                    </a:cubicBezTo>
                    <a:cubicBezTo>
                      <a:pt x="5266" y="1659"/>
                      <a:pt x="5350" y="1620"/>
                      <a:pt x="5423" y="1574"/>
                    </a:cubicBezTo>
                    <a:cubicBezTo>
                      <a:pt x="5586" y="1555"/>
                      <a:pt x="5738" y="1483"/>
                      <a:pt x="5848" y="1355"/>
                    </a:cubicBezTo>
                    <a:cubicBezTo>
                      <a:pt x="5950" y="1234"/>
                      <a:pt x="6088" y="1005"/>
                      <a:pt x="6015" y="846"/>
                    </a:cubicBezTo>
                    <a:cubicBezTo>
                      <a:pt x="5939" y="682"/>
                      <a:pt x="5782" y="527"/>
                      <a:pt x="5654" y="401"/>
                    </a:cubicBezTo>
                    <a:cubicBezTo>
                      <a:pt x="5573" y="320"/>
                      <a:pt x="5484" y="244"/>
                      <a:pt x="5393" y="172"/>
                    </a:cubicBezTo>
                    <a:cubicBezTo>
                      <a:pt x="5377" y="151"/>
                      <a:pt x="5356" y="135"/>
                      <a:pt x="5331" y="124"/>
                    </a:cubicBezTo>
                    <a:cubicBezTo>
                      <a:pt x="5282" y="89"/>
                      <a:pt x="5233" y="55"/>
                      <a:pt x="5184" y="22"/>
                    </a:cubicBezTo>
                    <a:cubicBezTo>
                      <a:pt x="5164" y="9"/>
                      <a:pt x="5141" y="0"/>
                      <a:pt x="51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43"/>
              <p:cNvSpPr/>
              <p:nvPr/>
            </p:nvSpPr>
            <p:spPr>
              <a:xfrm>
                <a:off x="4759925" y="3164200"/>
                <a:ext cx="655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6" extrusionOk="0">
                    <a:moveTo>
                      <a:pt x="252" y="1"/>
                    </a:moveTo>
                    <a:cubicBezTo>
                      <a:pt x="168" y="39"/>
                      <a:pt x="85" y="77"/>
                      <a:pt x="1" y="116"/>
                    </a:cubicBezTo>
                    <a:cubicBezTo>
                      <a:pt x="88" y="83"/>
                      <a:pt x="174" y="48"/>
                      <a:pt x="261" y="14"/>
                    </a:cubicBezTo>
                    <a:cubicBezTo>
                      <a:pt x="258" y="9"/>
                      <a:pt x="254" y="5"/>
                      <a:pt x="252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43"/>
              <p:cNvSpPr/>
              <p:nvPr/>
            </p:nvSpPr>
            <p:spPr>
              <a:xfrm>
                <a:off x="4670900" y="3163950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0"/>
                    </a:moveTo>
                    <a:lnTo>
                      <a:pt x="4606" y="0"/>
                    </a:lnTo>
                    <a:cubicBezTo>
                      <a:pt x="3833" y="308"/>
                      <a:pt x="3058" y="610"/>
                      <a:pt x="2281" y="904"/>
                    </a:cubicBezTo>
                    <a:cubicBezTo>
                      <a:pt x="1805" y="1085"/>
                      <a:pt x="1328" y="1263"/>
                      <a:pt x="851" y="1439"/>
                    </a:cubicBezTo>
                    <a:cubicBezTo>
                      <a:pt x="719" y="1488"/>
                      <a:pt x="587" y="1538"/>
                      <a:pt x="455" y="1584"/>
                    </a:cubicBezTo>
                    <a:cubicBezTo>
                      <a:pt x="383" y="1610"/>
                      <a:pt x="309" y="1633"/>
                      <a:pt x="232" y="1633"/>
                    </a:cubicBezTo>
                    <a:cubicBezTo>
                      <a:pt x="225" y="1633"/>
                      <a:pt x="217" y="1633"/>
                      <a:pt x="210" y="1632"/>
                    </a:cubicBezTo>
                    <a:lnTo>
                      <a:pt x="55" y="1700"/>
                    </a:lnTo>
                    <a:cubicBezTo>
                      <a:pt x="38" y="1708"/>
                      <a:pt x="19" y="1712"/>
                      <a:pt x="0" y="1713"/>
                    </a:cubicBezTo>
                    <a:cubicBezTo>
                      <a:pt x="28" y="1735"/>
                      <a:pt x="62" y="1747"/>
                      <a:pt x="97" y="1747"/>
                    </a:cubicBezTo>
                    <a:cubicBezTo>
                      <a:pt x="107" y="1747"/>
                      <a:pt x="118" y="1746"/>
                      <a:pt x="128" y="1744"/>
                    </a:cubicBezTo>
                    <a:cubicBezTo>
                      <a:pt x="1697" y="1385"/>
                      <a:pt x="3207" y="797"/>
                      <a:pt x="460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43"/>
              <p:cNvSpPr/>
              <p:nvPr/>
            </p:nvSpPr>
            <p:spPr>
              <a:xfrm>
                <a:off x="4679050" y="3134425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5" y="97"/>
                    </a:cubicBezTo>
                    <a:cubicBezTo>
                      <a:pt x="65" y="367"/>
                      <a:pt x="1" y="1035"/>
                      <a:pt x="409" y="1078"/>
                    </a:cubicBezTo>
                    <a:cubicBezTo>
                      <a:pt x="419" y="1080"/>
                      <a:pt x="429" y="1080"/>
                      <a:pt x="439" y="1080"/>
                    </a:cubicBezTo>
                    <a:cubicBezTo>
                      <a:pt x="489" y="1080"/>
                      <a:pt x="538" y="1063"/>
                      <a:pt x="576" y="1030"/>
                    </a:cubicBezTo>
                    <a:cubicBezTo>
                      <a:pt x="591" y="1025"/>
                      <a:pt x="604" y="1017"/>
                      <a:pt x="615" y="1007"/>
                    </a:cubicBezTo>
                    <a:cubicBezTo>
                      <a:pt x="885" y="776"/>
                      <a:pt x="546" y="405"/>
                      <a:pt x="412" y="198"/>
                    </a:cubicBezTo>
                    <a:cubicBezTo>
                      <a:pt x="400" y="179"/>
                      <a:pt x="383" y="163"/>
                      <a:pt x="364" y="152"/>
                    </a:cubicBezTo>
                    <a:cubicBezTo>
                      <a:pt x="368" y="60"/>
                      <a:pt x="28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43"/>
              <p:cNvSpPr/>
              <p:nvPr/>
            </p:nvSpPr>
            <p:spPr>
              <a:xfrm>
                <a:off x="4721975" y="3119475"/>
                <a:ext cx="2230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38" extrusionOk="0">
                    <a:moveTo>
                      <a:pt x="411" y="1"/>
                    </a:moveTo>
                    <a:lnTo>
                      <a:pt x="16" y="6"/>
                    </a:lnTo>
                    <a:cubicBezTo>
                      <a:pt x="15" y="14"/>
                      <a:pt x="14" y="22"/>
                      <a:pt x="12" y="30"/>
                    </a:cubicBezTo>
                    <a:cubicBezTo>
                      <a:pt x="1" y="237"/>
                      <a:pt x="53" y="448"/>
                      <a:pt x="172" y="619"/>
                    </a:cubicBezTo>
                    <a:cubicBezTo>
                      <a:pt x="243" y="723"/>
                      <a:pt x="346" y="837"/>
                      <a:pt x="470" y="837"/>
                    </a:cubicBezTo>
                    <a:cubicBezTo>
                      <a:pt x="504" y="837"/>
                      <a:pt x="540" y="829"/>
                      <a:pt x="577" y="809"/>
                    </a:cubicBezTo>
                    <a:cubicBezTo>
                      <a:pt x="892" y="639"/>
                      <a:pt x="639" y="222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43"/>
              <p:cNvSpPr/>
              <p:nvPr/>
            </p:nvSpPr>
            <p:spPr>
              <a:xfrm>
                <a:off x="4664950" y="3188450"/>
                <a:ext cx="3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5" extrusionOk="0">
                    <a:moveTo>
                      <a:pt x="86" y="1"/>
                    </a:moveTo>
                    <a:cubicBezTo>
                      <a:pt x="40" y="21"/>
                      <a:pt x="14" y="70"/>
                      <a:pt x="25" y="119"/>
                    </a:cubicBezTo>
                    <a:cubicBezTo>
                      <a:pt x="7" y="148"/>
                      <a:pt x="0" y="184"/>
                      <a:pt x="9" y="218"/>
                    </a:cubicBezTo>
                    <a:cubicBezTo>
                      <a:pt x="37" y="359"/>
                      <a:pt x="67" y="499"/>
                      <a:pt x="97" y="641"/>
                    </a:cubicBezTo>
                    <a:cubicBezTo>
                      <a:pt x="100" y="661"/>
                      <a:pt x="110" y="679"/>
                      <a:pt x="124" y="695"/>
                    </a:cubicBezTo>
                    <a:cubicBezTo>
                      <a:pt x="113" y="646"/>
                      <a:pt x="103" y="597"/>
                      <a:pt x="93" y="548"/>
                    </a:cubicBezTo>
                    <a:cubicBezTo>
                      <a:pt x="79" y="492"/>
                      <a:pt x="104" y="434"/>
                      <a:pt x="154" y="406"/>
                    </a:cubicBezTo>
                    <a:cubicBezTo>
                      <a:pt x="131" y="271"/>
                      <a:pt x="109" y="136"/>
                      <a:pt x="8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43"/>
              <p:cNvSpPr/>
              <p:nvPr/>
            </p:nvSpPr>
            <p:spPr>
              <a:xfrm>
                <a:off x="4781950" y="3137750"/>
                <a:ext cx="14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3" extrusionOk="0">
                    <a:moveTo>
                      <a:pt x="93" y="1"/>
                    </a:moveTo>
                    <a:cubicBezTo>
                      <a:pt x="62" y="1"/>
                      <a:pt x="31" y="4"/>
                      <a:pt x="0" y="11"/>
                    </a:cubicBezTo>
                    <a:lnTo>
                      <a:pt x="438" y="422"/>
                    </a:lnTo>
                    <a:cubicBezTo>
                      <a:pt x="454" y="367"/>
                      <a:pt x="501" y="320"/>
                      <a:pt x="558" y="320"/>
                    </a:cubicBezTo>
                    <a:cubicBezTo>
                      <a:pt x="559" y="320"/>
                      <a:pt x="560" y="320"/>
                      <a:pt x="562" y="320"/>
                    </a:cubicBezTo>
                    <a:cubicBezTo>
                      <a:pt x="492" y="213"/>
                      <a:pt x="408" y="114"/>
                      <a:pt x="297" y="53"/>
                    </a:cubicBezTo>
                    <a:cubicBezTo>
                      <a:pt x="234" y="18"/>
                      <a:pt x="164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43"/>
              <p:cNvSpPr/>
              <p:nvPr/>
            </p:nvSpPr>
            <p:spPr>
              <a:xfrm>
                <a:off x="4667075" y="3138000"/>
                <a:ext cx="126250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4" extrusionOk="0">
                    <a:moveTo>
                      <a:pt x="332" y="2162"/>
                    </a:moveTo>
                    <a:lnTo>
                      <a:pt x="314" y="2171"/>
                    </a:lnTo>
                    <a:cubicBezTo>
                      <a:pt x="293" y="2179"/>
                      <a:pt x="273" y="2194"/>
                      <a:pt x="261" y="2214"/>
                    </a:cubicBezTo>
                    <a:cubicBezTo>
                      <a:pt x="249" y="2211"/>
                      <a:pt x="236" y="2210"/>
                      <a:pt x="224" y="2210"/>
                    </a:cubicBezTo>
                    <a:lnTo>
                      <a:pt x="332" y="2162"/>
                    </a:lnTo>
                    <a:close/>
                    <a:moveTo>
                      <a:pt x="4594" y="1"/>
                    </a:moveTo>
                    <a:cubicBezTo>
                      <a:pt x="4513" y="17"/>
                      <a:pt x="4434" y="50"/>
                      <a:pt x="4352" y="86"/>
                    </a:cubicBezTo>
                    <a:cubicBezTo>
                      <a:pt x="3871" y="298"/>
                      <a:pt x="3392" y="512"/>
                      <a:pt x="2912" y="726"/>
                    </a:cubicBezTo>
                    <a:lnTo>
                      <a:pt x="7" y="2015"/>
                    </a:lnTo>
                    <a:cubicBezTo>
                      <a:pt x="5" y="2016"/>
                      <a:pt x="2" y="2017"/>
                      <a:pt x="0" y="2019"/>
                    </a:cubicBezTo>
                    <a:cubicBezTo>
                      <a:pt x="23" y="2154"/>
                      <a:pt x="46" y="2289"/>
                      <a:pt x="69" y="2424"/>
                    </a:cubicBezTo>
                    <a:cubicBezTo>
                      <a:pt x="73" y="2421"/>
                      <a:pt x="76" y="2419"/>
                      <a:pt x="80" y="2417"/>
                    </a:cubicBezTo>
                    <a:cubicBezTo>
                      <a:pt x="71" y="2353"/>
                      <a:pt x="111" y="2294"/>
                      <a:pt x="171" y="2276"/>
                    </a:cubicBezTo>
                    <a:cubicBezTo>
                      <a:pt x="1813" y="1738"/>
                      <a:pt x="3440" y="1154"/>
                      <a:pt x="5049" y="526"/>
                    </a:cubicBezTo>
                    <a:cubicBezTo>
                      <a:pt x="5027" y="492"/>
                      <a:pt x="5021" y="450"/>
                      <a:pt x="5033" y="412"/>
                    </a:cubicBezTo>
                    <a:lnTo>
                      <a:pt x="45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43"/>
              <p:cNvSpPr/>
              <p:nvPr/>
            </p:nvSpPr>
            <p:spPr>
              <a:xfrm>
                <a:off x="4666900" y="3198575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6" y="1"/>
                    </a:moveTo>
                    <a:cubicBezTo>
                      <a:pt x="25" y="29"/>
                      <a:pt x="1" y="88"/>
                      <a:pt x="15" y="144"/>
                    </a:cubicBezTo>
                    <a:cubicBezTo>
                      <a:pt x="25" y="192"/>
                      <a:pt x="35" y="241"/>
                      <a:pt x="46" y="290"/>
                    </a:cubicBezTo>
                    <a:cubicBezTo>
                      <a:pt x="71" y="316"/>
                      <a:pt x="106" y="330"/>
                      <a:pt x="143" y="330"/>
                    </a:cubicBezTo>
                    <a:cubicBezTo>
                      <a:pt x="148" y="330"/>
                      <a:pt x="154" y="330"/>
                      <a:pt x="160" y="329"/>
                    </a:cubicBezTo>
                    <a:cubicBezTo>
                      <a:pt x="140" y="313"/>
                      <a:pt x="127" y="291"/>
                      <a:pt x="123" y="266"/>
                    </a:cubicBezTo>
                    <a:cubicBezTo>
                      <a:pt x="107" y="177"/>
                      <a:pt x="91" y="89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43"/>
              <p:cNvSpPr/>
              <p:nvPr/>
            </p:nvSpPr>
            <p:spPr>
              <a:xfrm>
                <a:off x="4786025" y="3145750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3" y="1"/>
                    </a:moveTo>
                    <a:cubicBezTo>
                      <a:pt x="337" y="1"/>
                      <a:pt x="291" y="48"/>
                      <a:pt x="275" y="102"/>
                    </a:cubicBezTo>
                    <a:lnTo>
                      <a:pt x="453" y="269"/>
                    </a:lnTo>
                    <a:cubicBezTo>
                      <a:pt x="517" y="329"/>
                      <a:pt x="497" y="435"/>
                      <a:pt x="426" y="478"/>
                    </a:cubicBezTo>
                    <a:cubicBezTo>
                      <a:pt x="286" y="565"/>
                      <a:pt x="144" y="648"/>
                      <a:pt x="1" y="728"/>
                    </a:cubicBezTo>
                    <a:cubicBezTo>
                      <a:pt x="190" y="654"/>
                      <a:pt x="378" y="578"/>
                      <a:pt x="568" y="503"/>
                    </a:cubicBezTo>
                    <a:cubicBezTo>
                      <a:pt x="687" y="455"/>
                      <a:pt x="676" y="295"/>
                      <a:pt x="594" y="248"/>
                    </a:cubicBezTo>
                    <a:cubicBezTo>
                      <a:pt x="619" y="191"/>
                      <a:pt x="610" y="123"/>
                      <a:pt x="541" y="90"/>
                    </a:cubicBezTo>
                    <a:lnTo>
                      <a:pt x="417" y="30"/>
                    </a:lnTo>
                    <a:cubicBezTo>
                      <a:pt x="410" y="20"/>
                      <a:pt x="404" y="11"/>
                      <a:pt x="399" y="1"/>
                    </a:cubicBezTo>
                    <a:cubicBezTo>
                      <a:pt x="397" y="1"/>
                      <a:pt x="395" y="1"/>
                      <a:pt x="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43"/>
              <p:cNvSpPr/>
              <p:nvPr/>
            </p:nvSpPr>
            <p:spPr>
              <a:xfrm>
                <a:off x="4668775" y="3148300"/>
                <a:ext cx="130175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5207" h="2341" extrusionOk="0">
                    <a:moveTo>
                      <a:pt x="3897" y="637"/>
                    </a:moveTo>
                    <a:cubicBezTo>
                      <a:pt x="3900" y="641"/>
                      <a:pt x="3903" y="646"/>
                      <a:pt x="3906" y="651"/>
                    </a:cubicBezTo>
                    <a:cubicBezTo>
                      <a:pt x="3820" y="685"/>
                      <a:pt x="3734" y="719"/>
                      <a:pt x="3647" y="753"/>
                    </a:cubicBezTo>
                    <a:cubicBezTo>
                      <a:pt x="3731" y="714"/>
                      <a:pt x="3813" y="675"/>
                      <a:pt x="3897" y="637"/>
                    </a:cubicBezTo>
                    <a:close/>
                    <a:moveTo>
                      <a:pt x="4964" y="0"/>
                    </a:moveTo>
                    <a:lnTo>
                      <a:pt x="4964" y="0"/>
                    </a:lnTo>
                    <a:cubicBezTo>
                      <a:pt x="4953" y="38"/>
                      <a:pt x="4958" y="81"/>
                      <a:pt x="4980" y="114"/>
                    </a:cubicBezTo>
                    <a:cubicBezTo>
                      <a:pt x="3372" y="743"/>
                      <a:pt x="1746" y="1326"/>
                      <a:pt x="103" y="1864"/>
                    </a:cubicBezTo>
                    <a:cubicBezTo>
                      <a:pt x="42" y="1882"/>
                      <a:pt x="3" y="1943"/>
                      <a:pt x="11" y="2005"/>
                    </a:cubicBezTo>
                    <a:cubicBezTo>
                      <a:pt x="8" y="2007"/>
                      <a:pt x="3" y="2009"/>
                      <a:pt x="0" y="2012"/>
                    </a:cubicBezTo>
                    <a:cubicBezTo>
                      <a:pt x="16" y="2100"/>
                      <a:pt x="31" y="2189"/>
                      <a:pt x="47" y="2277"/>
                    </a:cubicBezTo>
                    <a:cubicBezTo>
                      <a:pt x="52" y="2302"/>
                      <a:pt x="65" y="2324"/>
                      <a:pt x="85" y="2340"/>
                    </a:cubicBezTo>
                    <a:cubicBezTo>
                      <a:pt x="103" y="2338"/>
                      <a:pt x="123" y="2334"/>
                      <a:pt x="140" y="2326"/>
                    </a:cubicBezTo>
                    <a:lnTo>
                      <a:pt x="295" y="2258"/>
                    </a:lnTo>
                    <a:cubicBezTo>
                      <a:pt x="302" y="2259"/>
                      <a:pt x="310" y="2259"/>
                      <a:pt x="317" y="2259"/>
                    </a:cubicBezTo>
                    <a:cubicBezTo>
                      <a:pt x="393" y="2259"/>
                      <a:pt x="468" y="2236"/>
                      <a:pt x="539" y="2210"/>
                    </a:cubicBezTo>
                    <a:cubicBezTo>
                      <a:pt x="672" y="2164"/>
                      <a:pt x="803" y="2114"/>
                      <a:pt x="935" y="2066"/>
                    </a:cubicBezTo>
                    <a:cubicBezTo>
                      <a:pt x="1412" y="1889"/>
                      <a:pt x="1888" y="1712"/>
                      <a:pt x="2365" y="1531"/>
                    </a:cubicBezTo>
                    <a:cubicBezTo>
                      <a:pt x="3142" y="1236"/>
                      <a:pt x="3918" y="935"/>
                      <a:pt x="4690" y="627"/>
                    </a:cubicBezTo>
                    <a:cubicBezTo>
                      <a:pt x="4833" y="547"/>
                      <a:pt x="4975" y="463"/>
                      <a:pt x="5115" y="378"/>
                    </a:cubicBezTo>
                    <a:cubicBezTo>
                      <a:pt x="5187" y="334"/>
                      <a:pt x="5207" y="228"/>
                      <a:pt x="5142" y="167"/>
                    </a:cubicBezTo>
                    <a:lnTo>
                      <a:pt x="49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43"/>
              <p:cNvSpPr/>
              <p:nvPr/>
            </p:nvSpPr>
            <p:spPr>
              <a:xfrm>
                <a:off x="4858400" y="3391825"/>
                <a:ext cx="129475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5560" extrusionOk="0">
                    <a:moveTo>
                      <a:pt x="1297" y="2055"/>
                    </a:moveTo>
                    <a:cubicBezTo>
                      <a:pt x="1328" y="2055"/>
                      <a:pt x="1360" y="2065"/>
                      <a:pt x="1388" y="2088"/>
                    </a:cubicBezTo>
                    <a:cubicBezTo>
                      <a:pt x="1571" y="2237"/>
                      <a:pt x="1785" y="2398"/>
                      <a:pt x="1897" y="2612"/>
                    </a:cubicBezTo>
                    <a:cubicBezTo>
                      <a:pt x="1978" y="2772"/>
                      <a:pt x="1962" y="2996"/>
                      <a:pt x="1784" y="3084"/>
                    </a:cubicBezTo>
                    <a:cubicBezTo>
                      <a:pt x="1744" y="3104"/>
                      <a:pt x="1706" y="3113"/>
                      <a:pt x="1668" y="3113"/>
                    </a:cubicBezTo>
                    <a:cubicBezTo>
                      <a:pt x="1523" y="3113"/>
                      <a:pt x="1402" y="2979"/>
                      <a:pt x="1327" y="2858"/>
                    </a:cubicBezTo>
                    <a:cubicBezTo>
                      <a:pt x="1206" y="2664"/>
                      <a:pt x="1149" y="2437"/>
                      <a:pt x="1153" y="2209"/>
                    </a:cubicBezTo>
                    <a:cubicBezTo>
                      <a:pt x="1153" y="2194"/>
                      <a:pt x="1156" y="2179"/>
                      <a:pt x="1161" y="2164"/>
                    </a:cubicBezTo>
                    <a:cubicBezTo>
                      <a:pt x="1170" y="2100"/>
                      <a:pt x="1231" y="2055"/>
                      <a:pt x="1297" y="2055"/>
                    </a:cubicBezTo>
                    <a:close/>
                    <a:moveTo>
                      <a:pt x="2982" y="3290"/>
                    </a:moveTo>
                    <a:cubicBezTo>
                      <a:pt x="3003" y="3290"/>
                      <a:pt x="3025" y="3295"/>
                      <a:pt x="3045" y="3306"/>
                    </a:cubicBezTo>
                    <a:cubicBezTo>
                      <a:pt x="3273" y="3440"/>
                      <a:pt x="3743" y="4022"/>
                      <a:pt x="3356" y="4230"/>
                    </a:cubicBezTo>
                    <a:cubicBezTo>
                      <a:pt x="3319" y="4250"/>
                      <a:pt x="3283" y="4259"/>
                      <a:pt x="3249" y="4259"/>
                    </a:cubicBezTo>
                    <a:cubicBezTo>
                      <a:pt x="3126" y="4259"/>
                      <a:pt x="3023" y="4144"/>
                      <a:pt x="2952" y="4042"/>
                    </a:cubicBezTo>
                    <a:cubicBezTo>
                      <a:pt x="2834" y="3869"/>
                      <a:pt x="2779" y="3660"/>
                      <a:pt x="2793" y="3452"/>
                    </a:cubicBezTo>
                    <a:cubicBezTo>
                      <a:pt x="2794" y="3399"/>
                      <a:pt x="2828" y="3352"/>
                      <a:pt x="2877" y="3334"/>
                    </a:cubicBezTo>
                    <a:cubicBezTo>
                      <a:pt x="2904" y="3307"/>
                      <a:pt x="2943" y="3290"/>
                      <a:pt x="2982" y="3290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80"/>
                      <a:pt x="1427" y="4172"/>
                    </a:cubicBezTo>
                    <a:cubicBezTo>
                      <a:pt x="1446" y="4183"/>
                      <a:pt x="1463" y="4199"/>
                      <a:pt x="1474" y="4218"/>
                    </a:cubicBezTo>
                    <a:cubicBezTo>
                      <a:pt x="1608" y="4426"/>
                      <a:pt x="1948" y="4796"/>
                      <a:pt x="1678" y="5026"/>
                    </a:cubicBezTo>
                    <a:cubicBezTo>
                      <a:pt x="1666" y="5036"/>
                      <a:pt x="1653" y="5045"/>
                      <a:pt x="1638" y="5050"/>
                    </a:cubicBezTo>
                    <a:cubicBezTo>
                      <a:pt x="1600" y="5083"/>
                      <a:pt x="1552" y="5100"/>
                      <a:pt x="1502" y="5100"/>
                    </a:cubicBezTo>
                    <a:cubicBezTo>
                      <a:pt x="1492" y="5100"/>
                      <a:pt x="1482" y="5099"/>
                      <a:pt x="1471" y="5098"/>
                    </a:cubicBezTo>
                    <a:cubicBezTo>
                      <a:pt x="1063" y="5054"/>
                      <a:pt x="1128" y="4386"/>
                      <a:pt x="1167" y="4116"/>
                    </a:cubicBezTo>
                    <a:cubicBezTo>
                      <a:pt x="1177" y="4049"/>
                      <a:pt x="1224" y="4020"/>
                      <a:pt x="1275" y="4020"/>
                    </a:cubicBezTo>
                    <a:close/>
                    <a:moveTo>
                      <a:pt x="530" y="0"/>
                    </a:moveTo>
                    <a:cubicBezTo>
                      <a:pt x="309" y="0"/>
                      <a:pt x="132" y="173"/>
                      <a:pt x="58" y="374"/>
                    </a:cubicBezTo>
                    <a:cubicBezTo>
                      <a:pt x="1" y="528"/>
                      <a:pt x="14" y="687"/>
                      <a:pt x="55" y="841"/>
                    </a:cubicBezTo>
                    <a:cubicBezTo>
                      <a:pt x="41" y="862"/>
                      <a:pt x="36" y="888"/>
                      <a:pt x="37" y="913"/>
                    </a:cubicBezTo>
                    <a:cubicBezTo>
                      <a:pt x="105" y="2469"/>
                      <a:pt x="255" y="4020"/>
                      <a:pt x="487" y="5559"/>
                    </a:cubicBezTo>
                    <a:lnTo>
                      <a:pt x="2050" y="5531"/>
                    </a:lnTo>
                    <a:lnTo>
                      <a:pt x="3496" y="4889"/>
                    </a:lnTo>
                    <a:cubicBezTo>
                      <a:pt x="3976" y="4676"/>
                      <a:pt x="4456" y="4462"/>
                      <a:pt x="4936" y="4249"/>
                    </a:cubicBezTo>
                    <a:cubicBezTo>
                      <a:pt x="5017" y="4213"/>
                      <a:pt x="5098" y="4180"/>
                      <a:pt x="5179" y="4164"/>
                    </a:cubicBezTo>
                    <a:lnTo>
                      <a:pt x="3146" y="2256"/>
                    </a:lnTo>
                    <a:lnTo>
                      <a:pt x="1821" y="1013"/>
                    </a:lnTo>
                    <a:lnTo>
                      <a:pt x="1178" y="410"/>
                    </a:lnTo>
                    <a:cubicBezTo>
                      <a:pt x="1006" y="249"/>
                      <a:pt x="821" y="22"/>
                      <a:pt x="569" y="2"/>
                    </a:cubicBezTo>
                    <a:cubicBezTo>
                      <a:pt x="556" y="1"/>
                      <a:pt x="543" y="0"/>
                      <a:pt x="5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43"/>
              <p:cNvSpPr/>
              <p:nvPr/>
            </p:nvSpPr>
            <p:spPr>
              <a:xfrm>
                <a:off x="4979150" y="3525750"/>
                <a:ext cx="58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24" extrusionOk="0">
                    <a:moveTo>
                      <a:pt x="233" y="0"/>
                    </a:moveTo>
                    <a:cubicBezTo>
                      <a:pt x="155" y="43"/>
                      <a:pt x="79" y="83"/>
                      <a:pt x="1" y="123"/>
                    </a:cubicBezTo>
                    <a:lnTo>
                      <a:pt x="64" y="122"/>
                    </a:lnTo>
                    <a:cubicBezTo>
                      <a:pt x="65" y="122"/>
                      <a:pt x="67" y="122"/>
                      <a:pt x="68" y="122"/>
                    </a:cubicBezTo>
                    <a:cubicBezTo>
                      <a:pt x="144" y="122"/>
                      <a:pt x="210" y="73"/>
                      <a:pt x="233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43"/>
              <p:cNvSpPr/>
              <p:nvPr/>
            </p:nvSpPr>
            <p:spPr>
              <a:xfrm>
                <a:off x="5001900" y="3503650"/>
                <a:ext cx="9250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09" extrusionOk="0">
                    <a:moveTo>
                      <a:pt x="1" y="1"/>
                    </a:moveTo>
                    <a:cubicBezTo>
                      <a:pt x="7" y="10"/>
                      <a:pt x="13" y="20"/>
                      <a:pt x="19" y="29"/>
                    </a:cubicBezTo>
                    <a:lnTo>
                      <a:pt x="143" y="90"/>
                    </a:lnTo>
                    <a:cubicBezTo>
                      <a:pt x="213" y="123"/>
                      <a:pt x="221" y="191"/>
                      <a:pt x="197" y="247"/>
                    </a:cubicBezTo>
                    <a:cubicBezTo>
                      <a:pt x="220" y="262"/>
                      <a:pt x="238" y="283"/>
                      <a:pt x="247" y="309"/>
                    </a:cubicBezTo>
                    <a:lnTo>
                      <a:pt x="370" y="248"/>
                    </a:lnTo>
                    <a:cubicBezTo>
                      <a:pt x="339" y="223"/>
                      <a:pt x="308" y="197"/>
                      <a:pt x="276" y="173"/>
                    </a:cubicBezTo>
                    <a:cubicBezTo>
                      <a:pt x="260" y="152"/>
                      <a:pt x="238" y="136"/>
                      <a:pt x="214" y="125"/>
                    </a:cubicBezTo>
                    <a:cubicBezTo>
                      <a:pt x="166" y="90"/>
                      <a:pt x="117" y="56"/>
                      <a:pt x="67" y="23"/>
                    </a:cubicBezTo>
                    <a:cubicBezTo>
                      <a:pt x="48" y="9"/>
                      <a:pt x="24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43"/>
              <p:cNvSpPr/>
              <p:nvPr/>
            </p:nvSpPr>
            <p:spPr>
              <a:xfrm>
                <a:off x="4965850" y="3522100"/>
                <a:ext cx="652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17" extrusionOk="0">
                    <a:moveTo>
                      <a:pt x="251" y="0"/>
                    </a:moveTo>
                    <a:cubicBezTo>
                      <a:pt x="167" y="39"/>
                      <a:pt x="84" y="78"/>
                      <a:pt x="0" y="116"/>
                    </a:cubicBezTo>
                    <a:cubicBezTo>
                      <a:pt x="87" y="82"/>
                      <a:pt x="174" y="47"/>
                      <a:pt x="261" y="13"/>
                    </a:cubicBezTo>
                    <a:cubicBezTo>
                      <a:pt x="258" y="9"/>
                      <a:pt x="254" y="5"/>
                      <a:pt x="251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43"/>
              <p:cNvSpPr/>
              <p:nvPr/>
            </p:nvSpPr>
            <p:spPr>
              <a:xfrm>
                <a:off x="4974050" y="3524550"/>
                <a:ext cx="111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76" extrusionOk="0">
                    <a:moveTo>
                      <a:pt x="446" y="0"/>
                    </a:moveTo>
                    <a:cubicBezTo>
                      <a:pt x="297" y="59"/>
                      <a:pt x="149" y="117"/>
                      <a:pt x="1" y="176"/>
                    </a:cubicBezTo>
                    <a:lnTo>
                      <a:pt x="205" y="171"/>
                    </a:lnTo>
                    <a:cubicBezTo>
                      <a:pt x="283" y="131"/>
                      <a:pt x="359" y="91"/>
                      <a:pt x="437" y="48"/>
                    </a:cubicBezTo>
                    <a:cubicBezTo>
                      <a:pt x="441" y="33"/>
                      <a:pt x="445" y="16"/>
                      <a:pt x="4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43"/>
              <p:cNvSpPr/>
              <p:nvPr/>
            </p:nvSpPr>
            <p:spPr>
              <a:xfrm>
                <a:off x="4884975" y="3492325"/>
                <a:ext cx="221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80" extrusionOk="0">
                    <a:moveTo>
                      <a:pt x="212" y="0"/>
                    </a:moveTo>
                    <a:cubicBezTo>
                      <a:pt x="161" y="0"/>
                      <a:pt x="114" y="29"/>
                      <a:pt x="104" y="96"/>
                    </a:cubicBezTo>
                    <a:cubicBezTo>
                      <a:pt x="65" y="366"/>
                      <a:pt x="0" y="1034"/>
                      <a:pt x="408" y="1078"/>
                    </a:cubicBezTo>
                    <a:cubicBezTo>
                      <a:pt x="419" y="1079"/>
                      <a:pt x="429" y="1080"/>
                      <a:pt x="439" y="1080"/>
                    </a:cubicBezTo>
                    <a:cubicBezTo>
                      <a:pt x="489" y="1080"/>
                      <a:pt x="537" y="1063"/>
                      <a:pt x="575" y="1030"/>
                    </a:cubicBezTo>
                    <a:cubicBezTo>
                      <a:pt x="590" y="1025"/>
                      <a:pt x="603" y="1016"/>
                      <a:pt x="615" y="1006"/>
                    </a:cubicBezTo>
                    <a:cubicBezTo>
                      <a:pt x="885" y="776"/>
                      <a:pt x="545" y="406"/>
                      <a:pt x="411" y="198"/>
                    </a:cubicBezTo>
                    <a:cubicBezTo>
                      <a:pt x="400" y="179"/>
                      <a:pt x="383" y="163"/>
                      <a:pt x="364" y="152"/>
                    </a:cubicBezTo>
                    <a:cubicBezTo>
                      <a:pt x="367" y="60"/>
                      <a:pt x="28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43"/>
              <p:cNvSpPr/>
              <p:nvPr/>
            </p:nvSpPr>
            <p:spPr>
              <a:xfrm>
                <a:off x="4887125" y="3443175"/>
                <a:ext cx="2075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059" extrusionOk="0">
                    <a:moveTo>
                      <a:pt x="147" y="1"/>
                    </a:moveTo>
                    <a:cubicBezTo>
                      <a:pt x="81" y="1"/>
                      <a:pt x="20" y="46"/>
                      <a:pt x="11" y="110"/>
                    </a:cubicBezTo>
                    <a:cubicBezTo>
                      <a:pt x="7" y="125"/>
                      <a:pt x="3" y="140"/>
                      <a:pt x="3" y="155"/>
                    </a:cubicBezTo>
                    <a:cubicBezTo>
                      <a:pt x="0" y="383"/>
                      <a:pt x="55" y="610"/>
                      <a:pt x="177" y="804"/>
                    </a:cubicBezTo>
                    <a:cubicBezTo>
                      <a:pt x="253" y="925"/>
                      <a:pt x="374" y="1059"/>
                      <a:pt x="519" y="1059"/>
                    </a:cubicBezTo>
                    <a:cubicBezTo>
                      <a:pt x="557" y="1059"/>
                      <a:pt x="595" y="1050"/>
                      <a:pt x="635" y="1030"/>
                    </a:cubicBezTo>
                    <a:cubicBezTo>
                      <a:pt x="812" y="942"/>
                      <a:pt x="829" y="718"/>
                      <a:pt x="747" y="558"/>
                    </a:cubicBezTo>
                    <a:cubicBezTo>
                      <a:pt x="636" y="344"/>
                      <a:pt x="421" y="183"/>
                      <a:pt x="238" y="34"/>
                    </a:cubicBezTo>
                    <a:cubicBezTo>
                      <a:pt x="210" y="11"/>
                      <a:pt x="178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43"/>
              <p:cNvSpPr/>
              <p:nvPr/>
            </p:nvSpPr>
            <p:spPr>
              <a:xfrm>
                <a:off x="4927850" y="3474050"/>
                <a:ext cx="241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71" extrusionOk="0">
                    <a:moveTo>
                      <a:pt x="204" y="1"/>
                    </a:moveTo>
                    <a:cubicBezTo>
                      <a:pt x="165" y="1"/>
                      <a:pt x="127" y="18"/>
                      <a:pt x="100" y="45"/>
                    </a:cubicBezTo>
                    <a:cubicBezTo>
                      <a:pt x="50" y="63"/>
                      <a:pt x="16" y="110"/>
                      <a:pt x="15" y="163"/>
                    </a:cubicBezTo>
                    <a:cubicBezTo>
                      <a:pt x="1" y="371"/>
                      <a:pt x="57" y="580"/>
                      <a:pt x="174" y="753"/>
                    </a:cubicBezTo>
                    <a:cubicBezTo>
                      <a:pt x="245" y="855"/>
                      <a:pt x="348" y="970"/>
                      <a:pt x="472" y="970"/>
                    </a:cubicBezTo>
                    <a:cubicBezTo>
                      <a:pt x="506" y="970"/>
                      <a:pt x="542" y="961"/>
                      <a:pt x="579" y="941"/>
                    </a:cubicBezTo>
                    <a:cubicBezTo>
                      <a:pt x="965" y="733"/>
                      <a:pt x="495" y="151"/>
                      <a:pt x="267" y="17"/>
                    </a:cubicBezTo>
                    <a:cubicBezTo>
                      <a:pt x="247" y="6"/>
                      <a:pt x="225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43"/>
              <p:cNvSpPr/>
              <p:nvPr/>
            </p:nvSpPr>
            <p:spPr>
              <a:xfrm>
                <a:off x="4987850" y="3495650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3" y="0"/>
                    </a:moveTo>
                    <a:cubicBezTo>
                      <a:pt x="62" y="0"/>
                      <a:pt x="31" y="3"/>
                      <a:pt x="1" y="10"/>
                    </a:cubicBezTo>
                    <a:lnTo>
                      <a:pt x="440" y="422"/>
                    </a:lnTo>
                    <a:cubicBezTo>
                      <a:pt x="455" y="367"/>
                      <a:pt x="501" y="321"/>
                      <a:pt x="558" y="321"/>
                    </a:cubicBezTo>
                    <a:cubicBezTo>
                      <a:pt x="559" y="321"/>
                      <a:pt x="561" y="321"/>
                      <a:pt x="562" y="321"/>
                    </a:cubicBezTo>
                    <a:cubicBezTo>
                      <a:pt x="494" y="213"/>
                      <a:pt x="409" y="114"/>
                      <a:pt x="297" y="53"/>
                    </a:cubicBezTo>
                    <a:cubicBezTo>
                      <a:pt x="234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43"/>
              <p:cNvSpPr/>
              <p:nvPr/>
            </p:nvSpPr>
            <p:spPr>
              <a:xfrm>
                <a:off x="4909600" y="3495900"/>
                <a:ext cx="896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368" extrusionOk="0">
                    <a:moveTo>
                      <a:pt x="3131" y="0"/>
                    </a:moveTo>
                    <a:cubicBezTo>
                      <a:pt x="3050" y="16"/>
                      <a:pt x="2969" y="49"/>
                      <a:pt x="2887" y="85"/>
                    </a:cubicBezTo>
                    <a:cubicBezTo>
                      <a:pt x="2408" y="298"/>
                      <a:pt x="1927" y="512"/>
                      <a:pt x="1448" y="725"/>
                    </a:cubicBezTo>
                    <a:lnTo>
                      <a:pt x="1" y="1367"/>
                    </a:lnTo>
                    <a:lnTo>
                      <a:pt x="1414" y="1342"/>
                    </a:lnTo>
                    <a:cubicBezTo>
                      <a:pt x="2141" y="1078"/>
                      <a:pt x="2864" y="806"/>
                      <a:pt x="3585" y="525"/>
                    </a:cubicBezTo>
                    <a:cubicBezTo>
                      <a:pt x="3562" y="491"/>
                      <a:pt x="3557" y="450"/>
                      <a:pt x="3569" y="412"/>
                    </a:cubicBez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43"/>
              <p:cNvSpPr/>
              <p:nvPr/>
            </p:nvSpPr>
            <p:spPr>
              <a:xfrm>
                <a:off x="4998800" y="3503650"/>
                <a:ext cx="927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87" extrusionOk="0">
                    <a:moveTo>
                      <a:pt x="120" y="1"/>
                    </a:moveTo>
                    <a:cubicBezTo>
                      <a:pt x="63" y="1"/>
                      <a:pt x="16" y="47"/>
                      <a:pt x="1" y="102"/>
                    </a:cubicBezTo>
                    <a:lnTo>
                      <a:pt x="178" y="269"/>
                    </a:lnTo>
                    <a:cubicBezTo>
                      <a:pt x="210" y="299"/>
                      <a:pt x="224" y="344"/>
                      <a:pt x="214" y="387"/>
                    </a:cubicBezTo>
                    <a:lnTo>
                      <a:pt x="371" y="309"/>
                    </a:lnTo>
                    <a:cubicBezTo>
                      <a:pt x="361" y="283"/>
                      <a:pt x="343" y="262"/>
                      <a:pt x="320" y="247"/>
                    </a:cubicBezTo>
                    <a:cubicBezTo>
                      <a:pt x="344" y="191"/>
                      <a:pt x="335" y="123"/>
                      <a:pt x="266" y="90"/>
                    </a:cubicBezTo>
                    <a:lnTo>
                      <a:pt x="143" y="29"/>
                    </a:lnTo>
                    <a:cubicBezTo>
                      <a:pt x="137" y="20"/>
                      <a:pt x="130" y="10"/>
                      <a:pt x="124" y="1"/>
                    </a:cubicBezTo>
                    <a:cubicBezTo>
                      <a:pt x="123" y="1"/>
                      <a:pt x="121" y="1"/>
                      <a:pt x="1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43"/>
              <p:cNvSpPr/>
              <p:nvPr/>
            </p:nvSpPr>
            <p:spPr>
              <a:xfrm>
                <a:off x="4944925" y="3506175"/>
                <a:ext cx="59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931" extrusionOk="0">
                    <a:moveTo>
                      <a:pt x="1088" y="637"/>
                    </a:moveTo>
                    <a:cubicBezTo>
                      <a:pt x="1091" y="642"/>
                      <a:pt x="1095" y="646"/>
                      <a:pt x="1098" y="650"/>
                    </a:cubicBezTo>
                    <a:cubicBezTo>
                      <a:pt x="1012" y="684"/>
                      <a:pt x="924" y="719"/>
                      <a:pt x="837" y="753"/>
                    </a:cubicBezTo>
                    <a:lnTo>
                      <a:pt x="837" y="752"/>
                    </a:lnTo>
                    <a:cubicBezTo>
                      <a:pt x="921" y="714"/>
                      <a:pt x="1005" y="676"/>
                      <a:pt x="1088" y="637"/>
                    </a:cubicBezTo>
                    <a:close/>
                    <a:moveTo>
                      <a:pt x="2156" y="1"/>
                    </a:moveTo>
                    <a:cubicBezTo>
                      <a:pt x="2144" y="39"/>
                      <a:pt x="2149" y="80"/>
                      <a:pt x="2172" y="114"/>
                    </a:cubicBezTo>
                    <a:cubicBezTo>
                      <a:pt x="1452" y="395"/>
                      <a:pt x="728" y="667"/>
                      <a:pt x="1" y="931"/>
                    </a:cubicBezTo>
                    <a:lnTo>
                      <a:pt x="1166" y="910"/>
                    </a:lnTo>
                    <a:cubicBezTo>
                      <a:pt x="1314" y="852"/>
                      <a:pt x="1462" y="794"/>
                      <a:pt x="1611" y="734"/>
                    </a:cubicBezTo>
                    <a:cubicBezTo>
                      <a:pt x="1613" y="711"/>
                      <a:pt x="1611" y="687"/>
                      <a:pt x="1606" y="664"/>
                    </a:cubicBezTo>
                    <a:lnTo>
                      <a:pt x="2369" y="286"/>
                    </a:lnTo>
                    <a:cubicBezTo>
                      <a:pt x="2379" y="243"/>
                      <a:pt x="2365" y="198"/>
                      <a:pt x="2333" y="168"/>
                    </a:cubicBezTo>
                    <a:lnTo>
                      <a:pt x="21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43"/>
              <p:cNvSpPr/>
              <p:nvPr/>
            </p:nvSpPr>
            <p:spPr>
              <a:xfrm>
                <a:off x="4951250" y="3366600"/>
                <a:ext cx="275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4" extrusionOk="0">
                    <a:moveTo>
                      <a:pt x="109" y="1"/>
                    </a:moveTo>
                    <a:lnTo>
                      <a:pt x="87" y="10"/>
                    </a:lnTo>
                    <a:lnTo>
                      <a:pt x="87" y="10"/>
                    </a:lnTo>
                    <a:cubicBezTo>
                      <a:pt x="88" y="10"/>
                      <a:pt x="89" y="10"/>
                      <a:pt x="90" y="9"/>
                    </a:cubicBezTo>
                    <a:lnTo>
                      <a:pt x="109" y="1"/>
                    </a:lnTo>
                    <a:close/>
                    <a:moveTo>
                      <a:pt x="87" y="10"/>
                    </a:moveTo>
                    <a:cubicBezTo>
                      <a:pt x="87" y="11"/>
                      <a:pt x="87" y="11"/>
                      <a:pt x="86" y="11"/>
                    </a:cubicBezTo>
                    <a:lnTo>
                      <a:pt x="86" y="11"/>
                    </a:lnTo>
                    <a:lnTo>
                      <a:pt x="87" y="10"/>
                    </a:lnTo>
                    <a:close/>
                    <a:moveTo>
                      <a:pt x="86" y="11"/>
                    </a:moveTo>
                    <a:lnTo>
                      <a:pt x="1" y="49"/>
                    </a:lnTo>
                    <a:cubicBezTo>
                      <a:pt x="13" y="49"/>
                      <a:pt x="26" y="50"/>
                      <a:pt x="38" y="53"/>
                    </a:cubicBezTo>
                    <a:cubicBezTo>
                      <a:pt x="50" y="35"/>
                      <a:pt x="66" y="20"/>
                      <a:pt x="86" y="11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43"/>
              <p:cNvSpPr/>
              <p:nvPr/>
            </p:nvSpPr>
            <p:spPr>
              <a:xfrm>
                <a:off x="4931075" y="3208475"/>
                <a:ext cx="100600" cy="15460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6184" extrusionOk="0">
                    <a:moveTo>
                      <a:pt x="1297" y="2056"/>
                    </a:moveTo>
                    <a:cubicBezTo>
                      <a:pt x="1328" y="2056"/>
                      <a:pt x="1360" y="2066"/>
                      <a:pt x="1388" y="2089"/>
                    </a:cubicBezTo>
                    <a:cubicBezTo>
                      <a:pt x="1571" y="2238"/>
                      <a:pt x="1786" y="2400"/>
                      <a:pt x="1896" y="2613"/>
                    </a:cubicBezTo>
                    <a:cubicBezTo>
                      <a:pt x="1979" y="2773"/>
                      <a:pt x="1962" y="2997"/>
                      <a:pt x="1784" y="3085"/>
                    </a:cubicBezTo>
                    <a:cubicBezTo>
                      <a:pt x="1744" y="3105"/>
                      <a:pt x="1706" y="3114"/>
                      <a:pt x="1669" y="3114"/>
                    </a:cubicBezTo>
                    <a:cubicBezTo>
                      <a:pt x="1524" y="3114"/>
                      <a:pt x="1402" y="2980"/>
                      <a:pt x="1326" y="2859"/>
                    </a:cubicBezTo>
                    <a:cubicBezTo>
                      <a:pt x="1205" y="2665"/>
                      <a:pt x="1149" y="2438"/>
                      <a:pt x="1153" y="2210"/>
                    </a:cubicBezTo>
                    <a:cubicBezTo>
                      <a:pt x="1153" y="2196"/>
                      <a:pt x="1155" y="2180"/>
                      <a:pt x="1161" y="2166"/>
                    </a:cubicBezTo>
                    <a:cubicBezTo>
                      <a:pt x="1170" y="2102"/>
                      <a:pt x="1231" y="2056"/>
                      <a:pt x="1297" y="2056"/>
                    </a:cubicBezTo>
                    <a:close/>
                    <a:moveTo>
                      <a:pt x="2983" y="3291"/>
                    </a:moveTo>
                    <a:cubicBezTo>
                      <a:pt x="3004" y="3291"/>
                      <a:pt x="3025" y="3296"/>
                      <a:pt x="3044" y="3307"/>
                    </a:cubicBezTo>
                    <a:cubicBezTo>
                      <a:pt x="3273" y="3441"/>
                      <a:pt x="3743" y="4023"/>
                      <a:pt x="3356" y="4232"/>
                    </a:cubicBezTo>
                    <a:cubicBezTo>
                      <a:pt x="3319" y="4252"/>
                      <a:pt x="3283" y="4261"/>
                      <a:pt x="3249" y="4261"/>
                    </a:cubicBezTo>
                    <a:cubicBezTo>
                      <a:pt x="3125" y="4261"/>
                      <a:pt x="3023" y="4146"/>
                      <a:pt x="2951" y="4043"/>
                    </a:cubicBezTo>
                    <a:cubicBezTo>
                      <a:pt x="2833" y="3871"/>
                      <a:pt x="2781" y="3661"/>
                      <a:pt x="2792" y="3453"/>
                    </a:cubicBezTo>
                    <a:cubicBezTo>
                      <a:pt x="2794" y="3400"/>
                      <a:pt x="2828" y="3353"/>
                      <a:pt x="2878" y="3335"/>
                    </a:cubicBezTo>
                    <a:cubicBezTo>
                      <a:pt x="2904" y="3308"/>
                      <a:pt x="2944" y="3291"/>
                      <a:pt x="2983" y="3291"/>
                    </a:cubicBezTo>
                    <a:close/>
                    <a:moveTo>
                      <a:pt x="1275" y="4021"/>
                    </a:moveTo>
                    <a:cubicBezTo>
                      <a:pt x="1348" y="4021"/>
                      <a:pt x="1430" y="4081"/>
                      <a:pt x="1426" y="4173"/>
                    </a:cubicBezTo>
                    <a:cubicBezTo>
                      <a:pt x="1445" y="4184"/>
                      <a:pt x="1462" y="4201"/>
                      <a:pt x="1474" y="4219"/>
                    </a:cubicBezTo>
                    <a:cubicBezTo>
                      <a:pt x="1608" y="4426"/>
                      <a:pt x="1947" y="4797"/>
                      <a:pt x="1677" y="5028"/>
                    </a:cubicBezTo>
                    <a:cubicBezTo>
                      <a:pt x="1666" y="5037"/>
                      <a:pt x="1653" y="5046"/>
                      <a:pt x="1639" y="5051"/>
                    </a:cubicBezTo>
                    <a:cubicBezTo>
                      <a:pt x="1600" y="5084"/>
                      <a:pt x="1552" y="5101"/>
                      <a:pt x="1502" y="5101"/>
                    </a:cubicBezTo>
                    <a:cubicBezTo>
                      <a:pt x="1491" y="5101"/>
                      <a:pt x="1481" y="5100"/>
                      <a:pt x="1471" y="5099"/>
                    </a:cubicBezTo>
                    <a:cubicBezTo>
                      <a:pt x="1063" y="5055"/>
                      <a:pt x="1128" y="4388"/>
                      <a:pt x="1167" y="4118"/>
                    </a:cubicBezTo>
                    <a:cubicBezTo>
                      <a:pt x="1177" y="4050"/>
                      <a:pt x="1224" y="4021"/>
                      <a:pt x="1275" y="4021"/>
                    </a:cubicBezTo>
                    <a:close/>
                    <a:moveTo>
                      <a:pt x="532" y="1"/>
                    </a:moveTo>
                    <a:cubicBezTo>
                      <a:pt x="310" y="1"/>
                      <a:pt x="132" y="173"/>
                      <a:pt x="58" y="374"/>
                    </a:cubicBezTo>
                    <a:cubicBezTo>
                      <a:pt x="1" y="530"/>
                      <a:pt x="13" y="688"/>
                      <a:pt x="55" y="842"/>
                    </a:cubicBezTo>
                    <a:cubicBezTo>
                      <a:pt x="41" y="863"/>
                      <a:pt x="36" y="889"/>
                      <a:pt x="37" y="914"/>
                    </a:cubicBezTo>
                    <a:cubicBezTo>
                      <a:pt x="114" y="2680"/>
                      <a:pt x="297" y="4440"/>
                      <a:pt x="584" y="6183"/>
                    </a:cubicBezTo>
                    <a:lnTo>
                      <a:pt x="591" y="6180"/>
                    </a:lnTo>
                    <a:lnTo>
                      <a:pt x="2507" y="5330"/>
                    </a:lnTo>
                    <a:lnTo>
                      <a:pt x="2455" y="5288"/>
                    </a:lnTo>
                    <a:lnTo>
                      <a:pt x="3902" y="4232"/>
                    </a:lnTo>
                    <a:cubicBezTo>
                      <a:pt x="4002" y="4158"/>
                      <a:pt x="4024" y="4037"/>
                      <a:pt x="3940" y="3940"/>
                    </a:cubicBezTo>
                    <a:cubicBezTo>
                      <a:pt x="3430" y="3358"/>
                      <a:pt x="2879" y="2814"/>
                      <a:pt x="2286" y="2316"/>
                    </a:cubicBezTo>
                    <a:cubicBezTo>
                      <a:pt x="2431" y="2164"/>
                      <a:pt x="2578" y="2014"/>
                      <a:pt x="2727" y="1865"/>
                    </a:cubicBezTo>
                    <a:lnTo>
                      <a:pt x="1821" y="1014"/>
                    </a:lnTo>
                    <a:lnTo>
                      <a:pt x="1178" y="410"/>
                    </a:lnTo>
                    <a:cubicBezTo>
                      <a:pt x="1005" y="250"/>
                      <a:pt x="820" y="23"/>
                      <a:pt x="568" y="2"/>
                    </a:cubicBezTo>
                    <a:cubicBezTo>
                      <a:pt x="556" y="1"/>
                      <a:pt x="544" y="1"/>
                      <a:pt x="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43"/>
              <p:cNvSpPr/>
              <p:nvPr/>
            </p:nvSpPr>
            <p:spPr>
              <a:xfrm>
                <a:off x="4946625" y="3361050"/>
                <a:ext cx="957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690" extrusionOk="0">
                    <a:moveTo>
                      <a:pt x="2879" y="1"/>
                    </a:moveTo>
                    <a:cubicBezTo>
                      <a:pt x="2025" y="355"/>
                      <a:pt x="1142" y="637"/>
                      <a:pt x="242" y="843"/>
                    </a:cubicBezTo>
                    <a:cubicBezTo>
                      <a:pt x="231" y="845"/>
                      <a:pt x="220" y="846"/>
                      <a:pt x="210" y="846"/>
                    </a:cubicBezTo>
                    <a:cubicBezTo>
                      <a:pt x="176" y="846"/>
                      <a:pt x="142" y="835"/>
                      <a:pt x="115" y="813"/>
                    </a:cubicBezTo>
                    <a:cubicBezTo>
                      <a:pt x="110" y="814"/>
                      <a:pt x="104" y="814"/>
                      <a:pt x="98" y="814"/>
                    </a:cubicBezTo>
                    <a:cubicBezTo>
                      <a:pt x="62" y="814"/>
                      <a:pt x="26" y="799"/>
                      <a:pt x="1" y="774"/>
                    </a:cubicBezTo>
                    <a:lnTo>
                      <a:pt x="1" y="774"/>
                    </a:lnTo>
                    <a:cubicBezTo>
                      <a:pt x="45" y="997"/>
                      <a:pt x="85" y="1227"/>
                      <a:pt x="150" y="1442"/>
                    </a:cubicBezTo>
                    <a:cubicBezTo>
                      <a:pt x="206" y="1625"/>
                      <a:pt x="338" y="1690"/>
                      <a:pt x="497" y="1690"/>
                    </a:cubicBezTo>
                    <a:cubicBezTo>
                      <a:pt x="542" y="1690"/>
                      <a:pt x="589" y="1684"/>
                      <a:pt x="637" y="1675"/>
                    </a:cubicBezTo>
                    <a:cubicBezTo>
                      <a:pt x="1166" y="1576"/>
                      <a:pt x="1690" y="1434"/>
                      <a:pt x="2205" y="1277"/>
                    </a:cubicBezTo>
                    <a:cubicBezTo>
                      <a:pt x="2754" y="1111"/>
                      <a:pt x="3295" y="917"/>
                      <a:pt x="3828" y="697"/>
                    </a:cubicBezTo>
                    <a:cubicBezTo>
                      <a:pt x="3813" y="677"/>
                      <a:pt x="3795" y="658"/>
                      <a:pt x="3774" y="643"/>
                    </a:cubicBezTo>
                    <a:cubicBezTo>
                      <a:pt x="3471" y="435"/>
                      <a:pt x="3172" y="221"/>
                      <a:pt x="28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43"/>
              <p:cNvSpPr/>
              <p:nvPr/>
            </p:nvSpPr>
            <p:spPr>
              <a:xfrm>
                <a:off x="4949500" y="3358050"/>
                <a:ext cx="6910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967" extrusionOk="0">
                    <a:moveTo>
                      <a:pt x="2603" y="1"/>
                    </a:moveTo>
                    <a:lnTo>
                      <a:pt x="2280" y="124"/>
                    </a:lnTo>
                    <a:cubicBezTo>
                      <a:pt x="1804" y="305"/>
                      <a:pt x="1327" y="482"/>
                      <a:pt x="850" y="659"/>
                    </a:cubicBezTo>
                    <a:cubicBezTo>
                      <a:pt x="718" y="707"/>
                      <a:pt x="587" y="757"/>
                      <a:pt x="454" y="803"/>
                    </a:cubicBezTo>
                    <a:cubicBezTo>
                      <a:pt x="382" y="828"/>
                      <a:pt x="308" y="852"/>
                      <a:pt x="232" y="852"/>
                    </a:cubicBezTo>
                    <a:cubicBezTo>
                      <a:pt x="224" y="852"/>
                      <a:pt x="216" y="852"/>
                      <a:pt x="209" y="851"/>
                    </a:cubicBezTo>
                    <a:lnTo>
                      <a:pt x="55" y="919"/>
                    </a:lnTo>
                    <a:cubicBezTo>
                      <a:pt x="37" y="927"/>
                      <a:pt x="18" y="931"/>
                      <a:pt x="0" y="932"/>
                    </a:cubicBezTo>
                    <a:cubicBezTo>
                      <a:pt x="27" y="955"/>
                      <a:pt x="61" y="966"/>
                      <a:pt x="95" y="966"/>
                    </a:cubicBezTo>
                    <a:cubicBezTo>
                      <a:pt x="106" y="966"/>
                      <a:pt x="116" y="965"/>
                      <a:pt x="127" y="963"/>
                    </a:cubicBezTo>
                    <a:cubicBezTo>
                      <a:pt x="1027" y="757"/>
                      <a:pt x="1910" y="475"/>
                      <a:pt x="2764" y="121"/>
                    </a:cubicBezTo>
                    <a:cubicBezTo>
                      <a:pt x="2709" y="81"/>
                      <a:pt x="2656" y="41"/>
                      <a:pt x="2603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43"/>
              <p:cNvSpPr/>
              <p:nvPr/>
            </p:nvSpPr>
            <p:spPr>
              <a:xfrm>
                <a:off x="4957625" y="3309000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0"/>
                    </a:moveTo>
                    <a:cubicBezTo>
                      <a:pt x="162" y="0"/>
                      <a:pt x="115" y="29"/>
                      <a:pt x="105" y="97"/>
                    </a:cubicBezTo>
                    <a:cubicBezTo>
                      <a:pt x="66" y="367"/>
                      <a:pt x="1" y="1034"/>
                      <a:pt x="409" y="1078"/>
                    </a:cubicBezTo>
                    <a:cubicBezTo>
                      <a:pt x="419" y="1079"/>
                      <a:pt x="429" y="1080"/>
                      <a:pt x="440" y="1080"/>
                    </a:cubicBezTo>
                    <a:cubicBezTo>
                      <a:pt x="490" y="1080"/>
                      <a:pt x="538" y="1063"/>
                      <a:pt x="577" y="1030"/>
                    </a:cubicBezTo>
                    <a:cubicBezTo>
                      <a:pt x="591" y="1025"/>
                      <a:pt x="604" y="1016"/>
                      <a:pt x="615" y="1007"/>
                    </a:cubicBezTo>
                    <a:cubicBezTo>
                      <a:pt x="885" y="776"/>
                      <a:pt x="546" y="406"/>
                      <a:pt x="412" y="198"/>
                    </a:cubicBezTo>
                    <a:cubicBezTo>
                      <a:pt x="400" y="180"/>
                      <a:pt x="383" y="163"/>
                      <a:pt x="364" y="152"/>
                    </a:cubicBezTo>
                    <a:cubicBezTo>
                      <a:pt x="368" y="60"/>
                      <a:pt x="286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43"/>
              <p:cNvSpPr/>
              <p:nvPr/>
            </p:nvSpPr>
            <p:spPr>
              <a:xfrm>
                <a:off x="4959775" y="3259850"/>
                <a:ext cx="20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060" extrusionOk="0">
                    <a:moveTo>
                      <a:pt x="148" y="1"/>
                    </a:moveTo>
                    <a:cubicBezTo>
                      <a:pt x="82" y="1"/>
                      <a:pt x="21" y="47"/>
                      <a:pt x="13" y="111"/>
                    </a:cubicBezTo>
                    <a:cubicBezTo>
                      <a:pt x="7" y="125"/>
                      <a:pt x="5" y="141"/>
                      <a:pt x="4" y="155"/>
                    </a:cubicBezTo>
                    <a:cubicBezTo>
                      <a:pt x="1" y="383"/>
                      <a:pt x="57" y="610"/>
                      <a:pt x="177" y="804"/>
                    </a:cubicBezTo>
                    <a:cubicBezTo>
                      <a:pt x="254" y="925"/>
                      <a:pt x="375" y="1059"/>
                      <a:pt x="520" y="1059"/>
                    </a:cubicBezTo>
                    <a:cubicBezTo>
                      <a:pt x="557" y="1059"/>
                      <a:pt x="596" y="1050"/>
                      <a:pt x="636" y="1030"/>
                    </a:cubicBezTo>
                    <a:cubicBezTo>
                      <a:pt x="814" y="942"/>
                      <a:pt x="831" y="718"/>
                      <a:pt x="748" y="558"/>
                    </a:cubicBezTo>
                    <a:cubicBezTo>
                      <a:pt x="637" y="345"/>
                      <a:pt x="423" y="183"/>
                      <a:pt x="240" y="34"/>
                    </a:cubicBezTo>
                    <a:cubicBezTo>
                      <a:pt x="211" y="11"/>
                      <a:pt x="179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43"/>
              <p:cNvSpPr/>
              <p:nvPr/>
            </p:nvSpPr>
            <p:spPr>
              <a:xfrm>
                <a:off x="5000575" y="3290725"/>
                <a:ext cx="2407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71" extrusionOk="0">
                    <a:moveTo>
                      <a:pt x="203" y="1"/>
                    </a:moveTo>
                    <a:cubicBezTo>
                      <a:pt x="164" y="1"/>
                      <a:pt x="124" y="18"/>
                      <a:pt x="98" y="45"/>
                    </a:cubicBezTo>
                    <a:cubicBezTo>
                      <a:pt x="48" y="63"/>
                      <a:pt x="14" y="110"/>
                      <a:pt x="12" y="163"/>
                    </a:cubicBezTo>
                    <a:cubicBezTo>
                      <a:pt x="1" y="371"/>
                      <a:pt x="52" y="581"/>
                      <a:pt x="172" y="752"/>
                    </a:cubicBezTo>
                    <a:cubicBezTo>
                      <a:pt x="243" y="856"/>
                      <a:pt x="346" y="970"/>
                      <a:pt x="469" y="970"/>
                    </a:cubicBezTo>
                    <a:cubicBezTo>
                      <a:pt x="503" y="970"/>
                      <a:pt x="539" y="961"/>
                      <a:pt x="576" y="942"/>
                    </a:cubicBezTo>
                    <a:cubicBezTo>
                      <a:pt x="963" y="733"/>
                      <a:pt x="493" y="151"/>
                      <a:pt x="264" y="17"/>
                    </a:cubicBezTo>
                    <a:cubicBezTo>
                      <a:pt x="245" y="6"/>
                      <a:pt x="224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43"/>
              <p:cNvSpPr/>
              <p:nvPr/>
            </p:nvSpPr>
            <p:spPr>
              <a:xfrm>
                <a:off x="4943550" y="3363025"/>
                <a:ext cx="385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695" extrusionOk="0">
                    <a:moveTo>
                      <a:pt x="85" y="0"/>
                    </a:moveTo>
                    <a:cubicBezTo>
                      <a:pt x="40" y="21"/>
                      <a:pt x="14" y="70"/>
                      <a:pt x="25" y="118"/>
                    </a:cubicBezTo>
                    <a:cubicBezTo>
                      <a:pt x="6" y="148"/>
                      <a:pt x="0" y="184"/>
                      <a:pt x="8" y="218"/>
                    </a:cubicBezTo>
                    <a:cubicBezTo>
                      <a:pt x="37" y="359"/>
                      <a:pt x="66" y="500"/>
                      <a:pt x="96" y="640"/>
                    </a:cubicBezTo>
                    <a:cubicBezTo>
                      <a:pt x="100" y="661"/>
                      <a:pt x="109" y="679"/>
                      <a:pt x="123" y="695"/>
                    </a:cubicBezTo>
                    <a:cubicBezTo>
                      <a:pt x="113" y="646"/>
                      <a:pt x="102" y="597"/>
                      <a:pt x="92" y="548"/>
                    </a:cubicBezTo>
                    <a:cubicBezTo>
                      <a:pt x="79" y="493"/>
                      <a:pt x="103" y="434"/>
                      <a:pt x="153" y="405"/>
                    </a:cubicBezTo>
                    <a:cubicBezTo>
                      <a:pt x="130" y="270"/>
                      <a:pt x="108" y="135"/>
                      <a:pt x="85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43"/>
              <p:cNvSpPr/>
              <p:nvPr/>
            </p:nvSpPr>
            <p:spPr>
              <a:xfrm>
                <a:off x="4945675" y="3341700"/>
                <a:ext cx="593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259" extrusionOk="0">
                    <a:moveTo>
                      <a:pt x="332" y="997"/>
                    </a:moveTo>
                    <a:lnTo>
                      <a:pt x="313" y="1005"/>
                    </a:lnTo>
                    <a:cubicBezTo>
                      <a:pt x="312" y="1006"/>
                      <a:pt x="311" y="1006"/>
                      <a:pt x="311" y="1006"/>
                    </a:cubicBezTo>
                    <a:lnTo>
                      <a:pt x="311" y="1006"/>
                    </a:lnTo>
                    <a:lnTo>
                      <a:pt x="332" y="997"/>
                    </a:lnTo>
                    <a:close/>
                    <a:moveTo>
                      <a:pt x="308" y="1008"/>
                    </a:moveTo>
                    <a:cubicBezTo>
                      <a:pt x="289" y="1016"/>
                      <a:pt x="272" y="1030"/>
                      <a:pt x="260" y="1049"/>
                    </a:cubicBezTo>
                    <a:cubicBezTo>
                      <a:pt x="248" y="1046"/>
                      <a:pt x="235" y="1045"/>
                      <a:pt x="224" y="1045"/>
                    </a:cubicBezTo>
                    <a:lnTo>
                      <a:pt x="308" y="1008"/>
                    </a:lnTo>
                    <a:close/>
                    <a:moveTo>
                      <a:pt x="1923" y="1"/>
                    </a:moveTo>
                    <a:lnTo>
                      <a:pt x="7" y="851"/>
                    </a:lnTo>
                    <a:lnTo>
                      <a:pt x="0" y="853"/>
                    </a:lnTo>
                    <a:cubicBezTo>
                      <a:pt x="23" y="988"/>
                      <a:pt x="45" y="1123"/>
                      <a:pt x="68" y="1258"/>
                    </a:cubicBezTo>
                    <a:cubicBezTo>
                      <a:pt x="73" y="1256"/>
                      <a:pt x="76" y="1254"/>
                      <a:pt x="80" y="1252"/>
                    </a:cubicBezTo>
                    <a:cubicBezTo>
                      <a:pt x="72" y="1188"/>
                      <a:pt x="110" y="1129"/>
                      <a:pt x="171" y="1111"/>
                    </a:cubicBezTo>
                    <a:cubicBezTo>
                      <a:pt x="908" y="869"/>
                      <a:pt x="1642" y="618"/>
                      <a:pt x="2371" y="359"/>
                    </a:cubicBezTo>
                    <a:cubicBezTo>
                      <a:pt x="2221" y="241"/>
                      <a:pt x="2071" y="121"/>
                      <a:pt x="19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43"/>
              <p:cNvSpPr/>
              <p:nvPr/>
            </p:nvSpPr>
            <p:spPr>
              <a:xfrm>
                <a:off x="4945500" y="3373150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5" y="0"/>
                    </a:moveTo>
                    <a:cubicBezTo>
                      <a:pt x="25" y="29"/>
                      <a:pt x="1" y="88"/>
                      <a:pt x="15" y="144"/>
                    </a:cubicBezTo>
                    <a:cubicBezTo>
                      <a:pt x="25" y="192"/>
                      <a:pt x="35" y="241"/>
                      <a:pt x="46" y="290"/>
                    </a:cubicBezTo>
                    <a:cubicBezTo>
                      <a:pt x="71" y="316"/>
                      <a:pt x="106" y="330"/>
                      <a:pt x="143" y="330"/>
                    </a:cubicBezTo>
                    <a:cubicBezTo>
                      <a:pt x="149" y="330"/>
                      <a:pt x="154" y="330"/>
                      <a:pt x="160" y="329"/>
                    </a:cubicBezTo>
                    <a:cubicBezTo>
                      <a:pt x="140" y="313"/>
                      <a:pt x="127" y="291"/>
                      <a:pt x="123" y="266"/>
                    </a:cubicBezTo>
                    <a:cubicBezTo>
                      <a:pt x="107" y="177"/>
                      <a:pt x="91" y="89"/>
                      <a:pt x="75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43"/>
              <p:cNvSpPr/>
              <p:nvPr/>
            </p:nvSpPr>
            <p:spPr>
              <a:xfrm>
                <a:off x="4947375" y="3350675"/>
                <a:ext cx="671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1228" extrusionOk="0">
                    <a:moveTo>
                      <a:pt x="2303" y="0"/>
                    </a:moveTo>
                    <a:cubicBezTo>
                      <a:pt x="1573" y="259"/>
                      <a:pt x="839" y="510"/>
                      <a:pt x="103" y="752"/>
                    </a:cubicBezTo>
                    <a:cubicBezTo>
                      <a:pt x="42" y="770"/>
                      <a:pt x="4" y="830"/>
                      <a:pt x="11" y="893"/>
                    </a:cubicBezTo>
                    <a:cubicBezTo>
                      <a:pt x="8" y="895"/>
                      <a:pt x="4" y="897"/>
                      <a:pt x="0" y="899"/>
                    </a:cubicBezTo>
                    <a:cubicBezTo>
                      <a:pt x="16" y="988"/>
                      <a:pt x="31" y="1076"/>
                      <a:pt x="47" y="1165"/>
                    </a:cubicBezTo>
                    <a:cubicBezTo>
                      <a:pt x="52" y="1190"/>
                      <a:pt x="65" y="1212"/>
                      <a:pt x="84" y="1228"/>
                    </a:cubicBezTo>
                    <a:cubicBezTo>
                      <a:pt x="103" y="1226"/>
                      <a:pt x="122" y="1222"/>
                      <a:pt x="139" y="1214"/>
                    </a:cubicBezTo>
                    <a:lnTo>
                      <a:pt x="294" y="1146"/>
                    </a:lnTo>
                    <a:cubicBezTo>
                      <a:pt x="301" y="1147"/>
                      <a:pt x="309" y="1147"/>
                      <a:pt x="316" y="1147"/>
                    </a:cubicBezTo>
                    <a:cubicBezTo>
                      <a:pt x="392" y="1147"/>
                      <a:pt x="467" y="1123"/>
                      <a:pt x="539" y="1098"/>
                    </a:cubicBezTo>
                    <a:cubicBezTo>
                      <a:pt x="672" y="1052"/>
                      <a:pt x="803" y="1002"/>
                      <a:pt x="935" y="954"/>
                    </a:cubicBezTo>
                    <a:cubicBezTo>
                      <a:pt x="1412" y="777"/>
                      <a:pt x="1889" y="600"/>
                      <a:pt x="2364" y="419"/>
                    </a:cubicBezTo>
                    <a:lnTo>
                      <a:pt x="2687" y="296"/>
                    </a:lnTo>
                    <a:cubicBezTo>
                      <a:pt x="2558" y="199"/>
                      <a:pt x="2431" y="100"/>
                      <a:pt x="2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êu đề 2">
            <a:extLst>
              <a:ext uri="{FF2B5EF4-FFF2-40B4-BE49-F238E27FC236}">
                <a16:creationId xmlns:a16="http://schemas.microsoft.com/office/drawing/2014/main" id="{B727ECD7-2888-208E-587C-1C63B273D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837" y="1286310"/>
            <a:ext cx="6170700" cy="2351100"/>
          </a:xfrm>
        </p:spPr>
        <p:txBody>
          <a:bodyPr/>
          <a:lstStyle/>
          <a:p>
            <a:r>
              <a:rPr lang="en" sz="8000" dirty="0"/>
              <a:t>Unit  1: Family life</a:t>
            </a:r>
            <a:endParaRPr lang="vi-VN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73065277-A4DE-3338-D493-D28BE7107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289" y="812948"/>
            <a:ext cx="6170700" cy="1533989"/>
          </a:xfrm>
        </p:spPr>
        <p:txBody>
          <a:bodyPr/>
          <a:lstStyle/>
          <a:p>
            <a:r>
              <a:rPr lang="vi-VN" sz="6000" dirty="0" err="1"/>
              <a:t>Chore</a:t>
            </a:r>
            <a:r>
              <a:rPr lang="vi-VN" sz="6000" dirty="0"/>
              <a:t> /</a:t>
            </a:r>
            <a:r>
              <a:rPr lang="vi-VN" sz="6000" dirty="0" err="1"/>
              <a:t>tʃɔːr</a:t>
            </a:r>
            <a:r>
              <a:rPr lang="vi-VN" sz="6000" dirty="0"/>
              <a:t>/ (n)</a:t>
            </a:r>
          </a:p>
        </p:txBody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B00ADB07-506F-E1EE-6C23-B2121876D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979" y="2621543"/>
            <a:ext cx="6925637" cy="475800"/>
          </a:xfrm>
        </p:spPr>
        <p:txBody>
          <a:bodyPr/>
          <a:lstStyle/>
          <a:p>
            <a:r>
              <a:rPr lang="en-US" sz="280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Ex: I'll go </a:t>
            </a:r>
            <a:r>
              <a:rPr lang="en-US" sz="280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shopping"/>
              </a:rPr>
              <a:t>shopping</a:t>
            </a:r>
            <a:r>
              <a:rPr lang="en-US" sz="280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when I've done my chores</a:t>
            </a:r>
            <a:endParaRPr lang="vi-VN" sz="2800" dirty="0"/>
          </a:p>
        </p:txBody>
      </p:sp>
      <p:pic>
        <p:nvPicPr>
          <p:cNvPr id="7" name="Đồ họa 6" descr="Books with solid fill">
            <a:extLst>
              <a:ext uri="{FF2B5EF4-FFF2-40B4-BE49-F238E27FC236}">
                <a16:creationId xmlns:a16="http://schemas.microsoft.com/office/drawing/2014/main" id="{627F6907-2D73-C765-4A1F-D35740D4D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8750" y="627720"/>
            <a:ext cx="1191236" cy="103324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8" name="Google Shape;4896;p55">
            <a:extLst>
              <a:ext uri="{FF2B5EF4-FFF2-40B4-BE49-F238E27FC236}">
                <a16:creationId xmlns:a16="http://schemas.microsoft.com/office/drawing/2014/main" id="{7C0C5713-01B1-6D54-FF95-4757F38FA0F9}"/>
              </a:ext>
            </a:extLst>
          </p:cNvPr>
          <p:cNvGrpSpPr/>
          <p:nvPr/>
        </p:nvGrpSpPr>
        <p:grpSpPr>
          <a:xfrm rot="-860851">
            <a:off x="332056" y="796582"/>
            <a:ext cx="1215012" cy="428320"/>
            <a:chOff x="4733863" y="244350"/>
            <a:chExt cx="1215025" cy="428325"/>
          </a:xfrm>
        </p:grpSpPr>
        <p:sp>
          <p:nvSpPr>
            <p:cNvPr id="9" name="Google Shape;4897;p55">
              <a:extLst>
                <a:ext uri="{FF2B5EF4-FFF2-40B4-BE49-F238E27FC236}">
                  <a16:creationId xmlns:a16="http://schemas.microsoft.com/office/drawing/2014/main" id="{FF2ADC0E-C49D-50C8-E669-03CB7AFC7A4D}"/>
                </a:ext>
              </a:extLst>
            </p:cNvPr>
            <p:cNvSpPr/>
            <p:nvPr/>
          </p:nvSpPr>
          <p:spPr>
            <a:xfrm>
              <a:off x="4733900" y="244388"/>
              <a:ext cx="1214950" cy="428250"/>
            </a:xfrm>
            <a:custGeom>
              <a:avLst/>
              <a:gdLst/>
              <a:ahLst/>
              <a:cxnLst/>
              <a:rect l="l" t="t" r="r" b="b"/>
              <a:pathLst>
                <a:path w="48598" h="17130" extrusionOk="0">
                  <a:moveTo>
                    <a:pt x="793" y="1"/>
                  </a:moveTo>
                  <a:cubicBezTo>
                    <a:pt x="551" y="1"/>
                    <a:pt x="417" y="180"/>
                    <a:pt x="398" y="370"/>
                  </a:cubicBezTo>
                  <a:cubicBezTo>
                    <a:pt x="259" y="543"/>
                    <a:pt x="238" y="822"/>
                    <a:pt x="475" y="984"/>
                  </a:cubicBezTo>
                  <a:cubicBezTo>
                    <a:pt x="1130" y="1426"/>
                    <a:pt x="1767" y="1892"/>
                    <a:pt x="2385" y="2381"/>
                  </a:cubicBezTo>
                  <a:cubicBezTo>
                    <a:pt x="2846" y="2745"/>
                    <a:pt x="3295" y="3120"/>
                    <a:pt x="3736" y="3508"/>
                  </a:cubicBezTo>
                  <a:cubicBezTo>
                    <a:pt x="3796" y="3561"/>
                    <a:pt x="3857" y="3614"/>
                    <a:pt x="3917" y="3669"/>
                  </a:cubicBezTo>
                  <a:cubicBezTo>
                    <a:pt x="3654" y="3737"/>
                    <a:pt x="3393" y="3814"/>
                    <a:pt x="3136" y="3899"/>
                  </a:cubicBezTo>
                  <a:cubicBezTo>
                    <a:pt x="2575" y="4085"/>
                    <a:pt x="2027" y="4310"/>
                    <a:pt x="1498" y="4571"/>
                  </a:cubicBezTo>
                  <a:cubicBezTo>
                    <a:pt x="1167" y="4734"/>
                    <a:pt x="844" y="4911"/>
                    <a:pt x="527" y="5103"/>
                  </a:cubicBezTo>
                  <a:cubicBezTo>
                    <a:pt x="262" y="5263"/>
                    <a:pt x="242" y="5633"/>
                    <a:pt x="506" y="5809"/>
                  </a:cubicBezTo>
                  <a:lnTo>
                    <a:pt x="1138" y="6231"/>
                  </a:lnTo>
                  <a:lnTo>
                    <a:pt x="2303" y="7007"/>
                  </a:lnTo>
                  <a:lnTo>
                    <a:pt x="3867" y="8050"/>
                  </a:lnTo>
                  <a:cubicBezTo>
                    <a:pt x="2712" y="8780"/>
                    <a:pt x="1518" y="9451"/>
                    <a:pt x="293" y="10059"/>
                  </a:cubicBezTo>
                  <a:cubicBezTo>
                    <a:pt x="1" y="10204"/>
                    <a:pt x="35" y="10593"/>
                    <a:pt x="271" y="10765"/>
                  </a:cubicBezTo>
                  <a:cubicBezTo>
                    <a:pt x="1518" y="11675"/>
                    <a:pt x="2728" y="12633"/>
                    <a:pt x="3900" y="13641"/>
                  </a:cubicBezTo>
                  <a:lnTo>
                    <a:pt x="3485" y="13992"/>
                  </a:lnTo>
                  <a:lnTo>
                    <a:pt x="2663" y="14688"/>
                  </a:lnTo>
                  <a:lnTo>
                    <a:pt x="1708" y="15496"/>
                  </a:lnTo>
                  <a:lnTo>
                    <a:pt x="1224" y="15906"/>
                  </a:lnTo>
                  <a:lnTo>
                    <a:pt x="921" y="16162"/>
                  </a:lnTo>
                  <a:cubicBezTo>
                    <a:pt x="764" y="16295"/>
                    <a:pt x="754" y="16467"/>
                    <a:pt x="825" y="16606"/>
                  </a:cubicBezTo>
                  <a:cubicBezTo>
                    <a:pt x="758" y="16840"/>
                    <a:pt x="876" y="17129"/>
                    <a:pt x="1188" y="17129"/>
                  </a:cubicBezTo>
                  <a:lnTo>
                    <a:pt x="3496" y="17129"/>
                  </a:lnTo>
                  <a:cubicBezTo>
                    <a:pt x="5108" y="17127"/>
                    <a:pt x="6720" y="17123"/>
                    <a:pt x="8333" y="17114"/>
                  </a:cubicBezTo>
                  <a:cubicBezTo>
                    <a:pt x="8732" y="17112"/>
                    <a:pt x="9132" y="17110"/>
                    <a:pt x="9532" y="17108"/>
                  </a:cubicBezTo>
                  <a:cubicBezTo>
                    <a:pt x="9776" y="17106"/>
                    <a:pt x="10021" y="17105"/>
                    <a:pt x="10266" y="17103"/>
                  </a:cubicBezTo>
                  <a:cubicBezTo>
                    <a:pt x="10968" y="17098"/>
                    <a:pt x="11671" y="17093"/>
                    <a:pt x="12374" y="17087"/>
                  </a:cubicBezTo>
                  <a:cubicBezTo>
                    <a:pt x="14436" y="17069"/>
                    <a:pt x="16498" y="17046"/>
                    <a:pt x="18560" y="17018"/>
                  </a:cubicBezTo>
                  <a:cubicBezTo>
                    <a:pt x="19763" y="17002"/>
                    <a:pt x="20966" y="16983"/>
                    <a:pt x="22169" y="16962"/>
                  </a:cubicBezTo>
                  <a:lnTo>
                    <a:pt x="22467" y="16957"/>
                  </a:lnTo>
                  <a:cubicBezTo>
                    <a:pt x="23892" y="16934"/>
                    <a:pt x="25316" y="16906"/>
                    <a:pt x="26740" y="16876"/>
                  </a:cubicBezTo>
                  <a:lnTo>
                    <a:pt x="27261" y="16866"/>
                  </a:lnTo>
                  <a:cubicBezTo>
                    <a:pt x="27714" y="16856"/>
                    <a:pt x="28167" y="16847"/>
                    <a:pt x="28620" y="16836"/>
                  </a:cubicBezTo>
                  <a:cubicBezTo>
                    <a:pt x="29031" y="16827"/>
                    <a:pt x="29443" y="16818"/>
                    <a:pt x="29854" y="16808"/>
                  </a:cubicBezTo>
                  <a:lnTo>
                    <a:pt x="30160" y="16801"/>
                  </a:lnTo>
                  <a:cubicBezTo>
                    <a:pt x="30528" y="16792"/>
                    <a:pt x="30897" y="16783"/>
                    <a:pt x="31266" y="16774"/>
                  </a:cubicBezTo>
                  <a:cubicBezTo>
                    <a:pt x="32820" y="16736"/>
                    <a:pt x="34374" y="16694"/>
                    <a:pt x="35928" y="16650"/>
                  </a:cubicBezTo>
                  <a:cubicBezTo>
                    <a:pt x="37468" y="16606"/>
                    <a:pt x="39006" y="16559"/>
                    <a:pt x="40544" y="16509"/>
                  </a:cubicBezTo>
                  <a:cubicBezTo>
                    <a:pt x="40938" y="16497"/>
                    <a:pt x="41332" y="16484"/>
                    <a:pt x="41726" y="16470"/>
                  </a:cubicBezTo>
                  <a:cubicBezTo>
                    <a:pt x="42935" y="16430"/>
                    <a:pt x="44145" y="16387"/>
                    <a:pt x="45355" y="16344"/>
                  </a:cubicBezTo>
                  <a:lnTo>
                    <a:pt x="45710" y="16330"/>
                  </a:lnTo>
                  <a:cubicBezTo>
                    <a:pt x="45786" y="16328"/>
                    <a:pt x="45859" y="16305"/>
                    <a:pt x="45923" y="16266"/>
                  </a:cubicBezTo>
                  <a:cubicBezTo>
                    <a:pt x="45958" y="16263"/>
                    <a:pt x="45992" y="16261"/>
                    <a:pt x="46027" y="16258"/>
                  </a:cubicBezTo>
                  <a:cubicBezTo>
                    <a:pt x="46712" y="16199"/>
                    <a:pt x="47361" y="16001"/>
                    <a:pt x="47957" y="15646"/>
                  </a:cubicBezTo>
                  <a:cubicBezTo>
                    <a:pt x="48169" y="15520"/>
                    <a:pt x="48261" y="15194"/>
                    <a:pt x="48060" y="15007"/>
                  </a:cubicBezTo>
                  <a:lnTo>
                    <a:pt x="44977" y="12124"/>
                  </a:lnTo>
                  <a:cubicBezTo>
                    <a:pt x="46000" y="11884"/>
                    <a:pt x="46996" y="11537"/>
                    <a:pt x="47946" y="11089"/>
                  </a:cubicBezTo>
                  <a:cubicBezTo>
                    <a:pt x="48228" y="10957"/>
                    <a:pt x="48219" y="10538"/>
                    <a:pt x="47968" y="10384"/>
                  </a:cubicBezTo>
                  <a:cubicBezTo>
                    <a:pt x="46941" y="9751"/>
                    <a:pt x="45899" y="9145"/>
                    <a:pt x="44843" y="8564"/>
                  </a:cubicBezTo>
                  <a:cubicBezTo>
                    <a:pt x="45975" y="7913"/>
                    <a:pt x="47133" y="7311"/>
                    <a:pt x="48318" y="6758"/>
                  </a:cubicBezTo>
                  <a:cubicBezTo>
                    <a:pt x="48596" y="6629"/>
                    <a:pt x="48598" y="6200"/>
                    <a:pt x="48342" y="6052"/>
                  </a:cubicBezTo>
                  <a:cubicBezTo>
                    <a:pt x="47759" y="5716"/>
                    <a:pt x="47169" y="5395"/>
                    <a:pt x="46571" y="5089"/>
                  </a:cubicBezTo>
                  <a:cubicBezTo>
                    <a:pt x="46393" y="4996"/>
                    <a:pt x="46214" y="4906"/>
                    <a:pt x="46034" y="4818"/>
                  </a:cubicBezTo>
                  <a:cubicBezTo>
                    <a:pt x="45906" y="4754"/>
                    <a:pt x="45777" y="4691"/>
                    <a:pt x="45649" y="4629"/>
                  </a:cubicBezTo>
                  <a:cubicBezTo>
                    <a:pt x="45537" y="4574"/>
                    <a:pt x="45424" y="4521"/>
                    <a:pt x="45313" y="4468"/>
                  </a:cubicBezTo>
                  <a:cubicBezTo>
                    <a:pt x="45271" y="4449"/>
                    <a:pt x="45230" y="4430"/>
                    <a:pt x="45189" y="4411"/>
                  </a:cubicBezTo>
                  <a:cubicBezTo>
                    <a:pt x="45097" y="4367"/>
                    <a:pt x="45003" y="4325"/>
                    <a:pt x="44911" y="4282"/>
                  </a:cubicBezTo>
                  <a:cubicBezTo>
                    <a:pt x="44786" y="4225"/>
                    <a:pt x="44662" y="4168"/>
                    <a:pt x="44538" y="4112"/>
                  </a:cubicBezTo>
                  <a:cubicBezTo>
                    <a:pt x="44467" y="4081"/>
                    <a:pt x="44397" y="4050"/>
                    <a:pt x="44327" y="4019"/>
                  </a:cubicBezTo>
                  <a:lnTo>
                    <a:pt x="44776" y="3636"/>
                  </a:lnTo>
                  <a:lnTo>
                    <a:pt x="45342" y="3151"/>
                  </a:lnTo>
                  <a:lnTo>
                    <a:pt x="46587" y="2083"/>
                  </a:lnTo>
                  <a:lnTo>
                    <a:pt x="47333" y="1445"/>
                  </a:lnTo>
                  <a:cubicBezTo>
                    <a:pt x="47485" y="1317"/>
                    <a:pt x="47498" y="1151"/>
                    <a:pt x="47436" y="1014"/>
                  </a:cubicBezTo>
                  <a:cubicBezTo>
                    <a:pt x="47611" y="776"/>
                    <a:pt x="47520" y="354"/>
                    <a:pt x="47142" y="354"/>
                  </a:cubicBezTo>
                  <a:cubicBezTo>
                    <a:pt x="47141" y="354"/>
                    <a:pt x="47140" y="354"/>
                    <a:pt x="47139" y="354"/>
                  </a:cubicBezTo>
                  <a:cubicBezTo>
                    <a:pt x="44676" y="366"/>
                    <a:pt x="42211" y="374"/>
                    <a:pt x="39748" y="377"/>
                  </a:cubicBezTo>
                  <a:lnTo>
                    <a:pt x="37104" y="377"/>
                  </a:lnTo>
                  <a:cubicBezTo>
                    <a:pt x="35190" y="377"/>
                    <a:pt x="33278" y="374"/>
                    <a:pt x="31364" y="366"/>
                  </a:cubicBezTo>
                  <a:cubicBezTo>
                    <a:pt x="31000" y="365"/>
                    <a:pt x="30637" y="364"/>
                    <a:pt x="30273" y="362"/>
                  </a:cubicBezTo>
                  <a:lnTo>
                    <a:pt x="29928" y="361"/>
                  </a:lnTo>
                  <a:cubicBezTo>
                    <a:pt x="29628" y="360"/>
                    <a:pt x="29328" y="358"/>
                    <a:pt x="29028" y="357"/>
                  </a:cubicBezTo>
                  <a:lnTo>
                    <a:pt x="28642" y="355"/>
                  </a:lnTo>
                  <a:lnTo>
                    <a:pt x="27614" y="349"/>
                  </a:lnTo>
                  <a:lnTo>
                    <a:pt x="27212" y="347"/>
                  </a:lnTo>
                  <a:lnTo>
                    <a:pt x="27190" y="347"/>
                  </a:lnTo>
                  <a:lnTo>
                    <a:pt x="26866" y="345"/>
                  </a:lnTo>
                  <a:cubicBezTo>
                    <a:pt x="24885" y="333"/>
                    <a:pt x="22904" y="319"/>
                    <a:pt x="20923" y="299"/>
                  </a:cubicBezTo>
                  <a:cubicBezTo>
                    <a:pt x="20667" y="297"/>
                    <a:pt x="20412" y="295"/>
                    <a:pt x="20156" y="292"/>
                  </a:cubicBezTo>
                  <a:cubicBezTo>
                    <a:pt x="19970" y="291"/>
                    <a:pt x="19784" y="289"/>
                    <a:pt x="19598" y="287"/>
                  </a:cubicBezTo>
                  <a:lnTo>
                    <a:pt x="18694" y="277"/>
                  </a:lnTo>
                  <a:lnTo>
                    <a:pt x="18267" y="273"/>
                  </a:lnTo>
                  <a:cubicBezTo>
                    <a:pt x="18153" y="272"/>
                    <a:pt x="18038" y="271"/>
                    <a:pt x="17925" y="270"/>
                  </a:cubicBezTo>
                  <a:lnTo>
                    <a:pt x="17201" y="261"/>
                  </a:lnTo>
                  <a:cubicBezTo>
                    <a:pt x="16959" y="258"/>
                    <a:pt x="16719" y="256"/>
                    <a:pt x="16479" y="253"/>
                  </a:cubicBezTo>
                  <a:cubicBezTo>
                    <a:pt x="15742" y="244"/>
                    <a:pt x="15005" y="235"/>
                    <a:pt x="14268" y="225"/>
                  </a:cubicBezTo>
                  <a:cubicBezTo>
                    <a:pt x="13909" y="221"/>
                    <a:pt x="13549" y="215"/>
                    <a:pt x="13189" y="211"/>
                  </a:cubicBezTo>
                  <a:lnTo>
                    <a:pt x="12869" y="207"/>
                  </a:lnTo>
                  <a:lnTo>
                    <a:pt x="12228" y="197"/>
                  </a:lnTo>
                  <a:lnTo>
                    <a:pt x="11792" y="192"/>
                  </a:lnTo>
                  <a:lnTo>
                    <a:pt x="11320" y="185"/>
                  </a:lnTo>
                  <a:lnTo>
                    <a:pt x="11290" y="185"/>
                  </a:lnTo>
                  <a:lnTo>
                    <a:pt x="11000" y="180"/>
                  </a:lnTo>
                  <a:cubicBezTo>
                    <a:pt x="10294" y="170"/>
                    <a:pt x="9588" y="159"/>
                    <a:pt x="8882" y="148"/>
                  </a:cubicBezTo>
                  <a:cubicBezTo>
                    <a:pt x="8031" y="135"/>
                    <a:pt x="7178" y="120"/>
                    <a:pt x="6325" y="105"/>
                  </a:cubicBezTo>
                  <a:lnTo>
                    <a:pt x="6047" y="101"/>
                  </a:lnTo>
                  <a:lnTo>
                    <a:pt x="5724" y="94"/>
                  </a:lnTo>
                  <a:cubicBezTo>
                    <a:pt x="5101" y="84"/>
                    <a:pt x="4479" y="72"/>
                    <a:pt x="3857" y="60"/>
                  </a:cubicBezTo>
                  <a:cubicBezTo>
                    <a:pt x="2839" y="41"/>
                    <a:pt x="1821" y="21"/>
                    <a:pt x="803" y="1"/>
                  </a:cubicBezTo>
                  <a:cubicBezTo>
                    <a:pt x="800" y="1"/>
                    <a:pt x="796" y="1"/>
                    <a:pt x="793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4898;p55">
              <a:extLst>
                <a:ext uri="{FF2B5EF4-FFF2-40B4-BE49-F238E27FC236}">
                  <a16:creationId xmlns:a16="http://schemas.microsoft.com/office/drawing/2014/main" id="{1F8AB10F-7771-4076-361E-5D065D6F2838}"/>
                </a:ext>
              </a:extLst>
            </p:cNvPr>
            <p:cNvGrpSpPr/>
            <p:nvPr/>
          </p:nvGrpSpPr>
          <p:grpSpPr>
            <a:xfrm>
              <a:off x="4733863" y="244350"/>
              <a:ext cx="1215025" cy="428325"/>
              <a:chOff x="3883350" y="238100"/>
              <a:chExt cx="1215025" cy="428325"/>
            </a:xfrm>
          </p:grpSpPr>
          <p:sp>
            <p:nvSpPr>
              <p:cNvPr id="11" name="Google Shape;4899;p55">
                <a:extLst>
                  <a:ext uri="{FF2B5EF4-FFF2-40B4-BE49-F238E27FC236}">
                    <a16:creationId xmlns:a16="http://schemas.microsoft.com/office/drawing/2014/main" id="{B0B256E9-BC02-2AE9-49EB-7D45499F7A5B}"/>
                  </a:ext>
                </a:extLst>
              </p:cNvPr>
              <p:cNvSpPr/>
              <p:nvPr/>
            </p:nvSpPr>
            <p:spPr>
              <a:xfrm>
                <a:off x="4026425" y="240450"/>
                <a:ext cx="81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77"/>
                      <a:pt x="161" y="161"/>
                      <a:pt x="229" y="250"/>
                    </a:cubicBezTo>
                    <a:cubicBezTo>
                      <a:pt x="234" y="249"/>
                      <a:pt x="238" y="248"/>
                      <a:pt x="241" y="246"/>
                    </a:cubicBezTo>
                    <a:cubicBezTo>
                      <a:pt x="248" y="244"/>
                      <a:pt x="254" y="243"/>
                      <a:pt x="260" y="241"/>
                    </a:cubicBezTo>
                    <a:cubicBezTo>
                      <a:pt x="283" y="163"/>
                      <a:pt x="304" y="85"/>
                      <a:pt x="325" y="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900;p55">
                <a:extLst>
                  <a:ext uri="{FF2B5EF4-FFF2-40B4-BE49-F238E27FC236}">
                    <a16:creationId xmlns:a16="http://schemas.microsoft.com/office/drawing/2014/main" id="{1C72D9C8-7852-551E-D2B7-219C7A1E8C85}"/>
                  </a:ext>
                </a:extLst>
              </p:cNvPr>
              <p:cNvSpPr/>
              <p:nvPr/>
            </p:nvSpPr>
            <p:spPr>
              <a:xfrm>
                <a:off x="4165625" y="242725"/>
                <a:ext cx="7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" extrusionOk="0">
                    <a:moveTo>
                      <a:pt x="1" y="1"/>
                    </a:moveTo>
                    <a:cubicBezTo>
                      <a:pt x="3" y="4"/>
                      <a:pt x="5" y="8"/>
                      <a:pt x="6" y="12"/>
                    </a:cubicBez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901;p55">
                <a:extLst>
                  <a:ext uri="{FF2B5EF4-FFF2-40B4-BE49-F238E27FC236}">
                    <a16:creationId xmlns:a16="http://schemas.microsoft.com/office/drawing/2014/main" id="{D076A9EE-DD47-4D20-AE9D-0CBE41FBCC7B}"/>
                  </a:ext>
                </a:extLst>
              </p:cNvPr>
              <p:cNvSpPr/>
              <p:nvPr/>
            </p:nvSpPr>
            <p:spPr>
              <a:xfrm>
                <a:off x="3926100" y="605350"/>
                <a:ext cx="449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2442" extrusionOk="0">
                    <a:moveTo>
                      <a:pt x="955" y="1"/>
                    </a:moveTo>
                    <a:lnTo>
                      <a:pt x="0" y="809"/>
                    </a:lnTo>
                    <a:cubicBezTo>
                      <a:pt x="372" y="1273"/>
                      <a:pt x="541" y="1851"/>
                      <a:pt x="602" y="2442"/>
                    </a:cubicBezTo>
                    <a:lnTo>
                      <a:pt x="1452" y="2442"/>
                    </a:lnTo>
                    <a:cubicBezTo>
                      <a:pt x="1549" y="2317"/>
                      <a:pt x="1646" y="2192"/>
                      <a:pt x="1743" y="2066"/>
                    </a:cubicBezTo>
                    <a:cubicBezTo>
                      <a:pt x="1725" y="2038"/>
                      <a:pt x="1721" y="2004"/>
                      <a:pt x="1729" y="1972"/>
                    </a:cubicBezTo>
                    <a:cubicBezTo>
                      <a:pt x="1797" y="1669"/>
                      <a:pt x="1654" y="1390"/>
                      <a:pt x="1493" y="1142"/>
                    </a:cubicBezTo>
                    <a:cubicBezTo>
                      <a:pt x="1333" y="894"/>
                      <a:pt x="1169" y="655"/>
                      <a:pt x="1066" y="376"/>
                    </a:cubicBezTo>
                    <a:cubicBezTo>
                      <a:pt x="1020" y="253"/>
                      <a:pt x="984" y="127"/>
                      <a:pt x="9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902;p55">
                <a:extLst>
                  <a:ext uri="{FF2B5EF4-FFF2-40B4-BE49-F238E27FC236}">
                    <a16:creationId xmlns:a16="http://schemas.microsoft.com/office/drawing/2014/main" id="{0FF1D147-848D-B92A-4CEB-3FE8B3F31007}"/>
                  </a:ext>
                </a:extLst>
              </p:cNvPr>
              <p:cNvSpPr/>
              <p:nvPr/>
            </p:nvSpPr>
            <p:spPr>
              <a:xfrm>
                <a:off x="3961775" y="323525"/>
                <a:ext cx="377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845" extrusionOk="0">
                    <a:moveTo>
                      <a:pt x="1465" y="1"/>
                    </a:moveTo>
                    <a:cubicBezTo>
                      <a:pt x="1387" y="1"/>
                      <a:pt x="1298" y="37"/>
                      <a:pt x="1235" y="55"/>
                    </a:cubicBezTo>
                    <a:cubicBezTo>
                      <a:pt x="1130" y="87"/>
                      <a:pt x="1022" y="105"/>
                      <a:pt x="912" y="109"/>
                    </a:cubicBezTo>
                    <a:cubicBezTo>
                      <a:pt x="898" y="110"/>
                      <a:pt x="883" y="110"/>
                      <a:pt x="869" y="110"/>
                    </a:cubicBezTo>
                    <a:cubicBezTo>
                      <a:pt x="779" y="110"/>
                      <a:pt x="690" y="104"/>
                      <a:pt x="601" y="91"/>
                    </a:cubicBezTo>
                    <a:lnTo>
                      <a:pt x="601" y="91"/>
                    </a:lnTo>
                    <a:cubicBezTo>
                      <a:pt x="660" y="145"/>
                      <a:pt x="721" y="198"/>
                      <a:pt x="782" y="252"/>
                    </a:cubicBezTo>
                    <a:cubicBezTo>
                      <a:pt x="518" y="321"/>
                      <a:pt x="258" y="398"/>
                      <a:pt x="0" y="483"/>
                    </a:cubicBezTo>
                    <a:cubicBezTo>
                      <a:pt x="245" y="560"/>
                      <a:pt x="481" y="670"/>
                      <a:pt x="710" y="777"/>
                    </a:cubicBezTo>
                    <a:cubicBezTo>
                      <a:pt x="740" y="791"/>
                      <a:pt x="764" y="814"/>
                      <a:pt x="776" y="844"/>
                    </a:cubicBezTo>
                    <a:lnTo>
                      <a:pt x="820" y="824"/>
                    </a:lnTo>
                    <a:cubicBezTo>
                      <a:pt x="898" y="788"/>
                      <a:pt x="982" y="747"/>
                      <a:pt x="1044" y="686"/>
                    </a:cubicBezTo>
                    <a:cubicBezTo>
                      <a:pt x="1208" y="466"/>
                      <a:pt x="1363" y="239"/>
                      <a:pt x="1509" y="5"/>
                    </a:cubicBezTo>
                    <a:cubicBezTo>
                      <a:pt x="1495" y="2"/>
                      <a:pt x="1480" y="1"/>
                      <a:pt x="146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903;p55">
                <a:extLst>
                  <a:ext uri="{FF2B5EF4-FFF2-40B4-BE49-F238E27FC236}">
                    <a16:creationId xmlns:a16="http://schemas.microsoft.com/office/drawing/2014/main" id="{B9B9D5E3-281D-28A2-1558-9A21CB9E984B}"/>
                  </a:ext>
                </a:extLst>
              </p:cNvPr>
              <p:cNvSpPr/>
              <p:nvPr/>
            </p:nvSpPr>
            <p:spPr>
              <a:xfrm>
                <a:off x="3889425" y="352375"/>
                <a:ext cx="879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661" extrusionOk="0">
                    <a:moveTo>
                      <a:pt x="1255" y="1"/>
                    </a:moveTo>
                    <a:cubicBezTo>
                      <a:pt x="924" y="163"/>
                      <a:pt x="601" y="341"/>
                      <a:pt x="285" y="532"/>
                    </a:cubicBezTo>
                    <a:cubicBezTo>
                      <a:pt x="20" y="693"/>
                      <a:pt x="0" y="1063"/>
                      <a:pt x="263" y="1238"/>
                    </a:cubicBezTo>
                    <a:lnTo>
                      <a:pt x="895" y="1660"/>
                    </a:lnTo>
                    <a:cubicBezTo>
                      <a:pt x="1271" y="1318"/>
                      <a:pt x="1715" y="1063"/>
                      <a:pt x="2200" y="913"/>
                    </a:cubicBezTo>
                    <a:cubicBezTo>
                      <a:pt x="2424" y="845"/>
                      <a:pt x="2661" y="813"/>
                      <a:pt x="2876" y="719"/>
                    </a:cubicBezTo>
                    <a:cubicBezTo>
                      <a:pt x="3102" y="509"/>
                      <a:pt x="3315" y="287"/>
                      <a:pt x="3517" y="53"/>
                    </a:cubicBezTo>
                    <a:lnTo>
                      <a:pt x="3517" y="53"/>
                    </a:lnTo>
                    <a:cubicBezTo>
                      <a:pt x="3278" y="163"/>
                      <a:pt x="3039" y="275"/>
                      <a:pt x="2776" y="315"/>
                    </a:cubicBezTo>
                    <a:cubicBezTo>
                      <a:pt x="2694" y="328"/>
                      <a:pt x="2613" y="333"/>
                      <a:pt x="2531" y="333"/>
                    </a:cubicBezTo>
                    <a:cubicBezTo>
                      <a:pt x="2091" y="333"/>
                      <a:pt x="1659" y="167"/>
                      <a:pt x="12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904;p55">
                <a:extLst>
                  <a:ext uri="{FF2B5EF4-FFF2-40B4-BE49-F238E27FC236}">
                    <a16:creationId xmlns:a16="http://schemas.microsoft.com/office/drawing/2014/main" id="{8EC631DE-3A9E-25A3-816B-27E3C84031A9}"/>
                  </a:ext>
                </a:extLst>
              </p:cNvPr>
              <p:cNvSpPr/>
              <p:nvPr/>
            </p:nvSpPr>
            <p:spPr>
              <a:xfrm>
                <a:off x="3889325" y="238100"/>
                <a:ext cx="141075" cy="79875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3195" extrusionOk="0">
                    <a:moveTo>
                      <a:pt x="555" y="1"/>
                    </a:moveTo>
                    <a:cubicBezTo>
                      <a:pt x="312" y="1"/>
                      <a:pt x="179" y="180"/>
                      <a:pt x="161" y="370"/>
                    </a:cubicBezTo>
                    <a:cubicBezTo>
                      <a:pt x="21" y="543"/>
                      <a:pt x="0" y="823"/>
                      <a:pt x="237" y="983"/>
                    </a:cubicBezTo>
                    <a:cubicBezTo>
                      <a:pt x="892" y="1427"/>
                      <a:pt x="1529" y="1892"/>
                      <a:pt x="2148" y="2381"/>
                    </a:cubicBezTo>
                    <a:cubicBezTo>
                      <a:pt x="2317" y="2308"/>
                      <a:pt x="2486" y="2276"/>
                      <a:pt x="2653" y="2276"/>
                    </a:cubicBezTo>
                    <a:cubicBezTo>
                      <a:pt x="3264" y="2276"/>
                      <a:pt x="3845" y="2703"/>
                      <a:pt x="4309" y="3083"/>
                    </a:cubicBezTo>
                    <a:cubicBezTo>
                      <a:pt x="4333" y="3102"/>
                      <a:pt x="4349" y="3129"/>
                      <a:pt x="4356" y="3159"/>
                    </a:cubicBezTo>
                    <a:cubicBezTo>
                      <a:pt x="4359" y="3159"/>
                      <a:pt x="4361" y="3159"/>
                      <a:pt x="4364" y="3159"/>
                    </a:cubicBezTo>
                    <a:cubicBezTo>
                      <a:pt x="4426" y="3159"/>
                      <a:pt x="4487" y="3170"/>
                      <a:pt x="4544" y="3195"/>
                    </a:cubicBezTo>
                    <a:cubicBezTo>
                      <a:pt x="4696" y="2936"/>
                      <a:pt x="4837" y="2672"/>
                      <a:pt x="4967" y="2401"/>
                    </a:cubicBezTo>
                    <a:cubicBezTo>
                      <a:pt x="4913" y="2347"/>
                      <a:pt x="4840" y="2332"/>
                      <a:pt x="4764" y="2332"/>
                    </a:cubicBezTo>
                    <a:cubicBezTo>
                      <a:pt x="4696" y="2332"/>
                      <a:pt x="4625" y="2344"/>
                      <a:pt x="4564" y="2354"/>
                    </a:cubicBezTo>
                    <a:cubicBezTo>
                      <a:pt x="4456" y="2372"/>
                      <a:pt x="4346" y="2382"/>
                      <a:pt x="4235" y="2382"/>
                    </a:cubicBezTo>
                    <a:cubicBezTo>
                      <a:pt x="4224" y="2382"/>
                      <a:pt x="4213" y="2382"/>
                      <a:pt x="4202" y="2381"/>
                    </a:cubicBezTo>
                    <a:cubicBezTo>
                      <a:pt x="3435" y="2365"/>
                      <a:pt x="2773" y="1840"/>
                      <a:pt x="2582" y="1097"/>
                    </a:cubicBezTo>
                    <a:cubicBezTo>
                      <a:pt x="2565" y="1033"/>
                      <a:pt x="2585" y="945"/>
                      <a:pt x="2659" y="925"/>
                    </a:cubicBezTo>
                    <a:cubicBezTo>
                      <a:pt x="2821" y="880"/>
                      <a:pt x="2986" y="858"/>
                      <a:pt x="3151" y="858"/>
                    </a:cubicBezTo>
                    <a:cubicBezTo>
                      <a:pt x="3435" y="858"/>
                      <a:pt x="3717" y="923"/>
                      <a:pt x="3975" y="1052"/>
                    </a:cubicBezTo>
                    <a:cubicBezTo>
                      <a:pt x="4176" y="1153"/>
                      <a:pt x="4357" y="1291"/>
                      <a:pt x="4508" y="1459"/>
                    </a:cubicBezTo>
                    <a:cubicBezTo>
                      <a:pt x="4672" y="1641"/>
                      <a:pt x="4782" y="1869"/>
                      <a:pt x="4978" y="2022"/>
                    </a:cubicBezTo>
                    <a:cubicBezTo>
                      <a:pt x="5011" y="2045"/>
                      <a:pt x="5030" y="2085"/>
                      <a:pt x="5028" y="2125"/>
                    </a:cubicBezTo>
                    <a:cubicBezTo>
                      <a:pt x="5046" y="2135"/>
                      <a:pt x="5065" y="2145"/>
                      <a:pt x="5082" y="2156"/>
                    </a:cubicBezTo>
                    <a:cubicBezTo>
                      <a:pt x="5299" y="1675"/>
                      <a:pt x="5486" y="1182"/>
                      <a:pt x="5642" y="677"/>
                    </a:cubicBezTo>
                    <a:cubicBezTo>
                      <a:pt x="5632" y="673"/>
                      <a:pt x="5621" y="667"/>
                      <a:pt x="5612" y="658"/>
                    </a:cubicBezTo>
                    <a:cubicBezTo>
                      <a:pt x="5404" y="718"/>
                      <a:pt x="5189" y="752"/>
                      <a:pt x="4974" y="752"/>
                    </a:cubicBezTo>
                    <a:cubicBezTo>
                      <a:pt x="4804" y="752"/>
                      <a:pt x="4635" y="731"/>
                      <a:pt x="4470" y="682"/>
                    </a:cubicBezTo>
                    <a:cubicBezTo>
                      <a:pt x="4120" y="579"/>
                      <a:pt x="3815" y="364"/>
                      <a:pt x="3619" y="61"/>
                    </a:cubicBezTo>
                    <a:cubicBezTo>
                      <a:pt x="2602" y="41"/>
                      <a:pt x="1583" y="21"/>
                      <a:pt x="566" y="1"/>
                    </a:cubicBezTo>
                    <a:cubicBezTo>
                      <a:pt x="562" y="1"/>
                      <a:pt x="559" y="1"/>
                      <a:pt x="5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905;p55">
                <a:extLst>
                  <a:ext uri="{FF2B5EF4-FFF2-40B4-BE49-F238E27FC236}">
                    <a16:creationId xmlns:a16="http://schemas.microsoft.com/office/drawing/2014/main" id="{FE9692D6-F4C2-9386-6F74-CE7BACD84112}"/>
                  </a:ext>
                </a:extLst>
              </p:cNvPr>
              <p:cNvSpPr/>
              <p:nvPr/>
            </p:nvSpPr>
            <p:spPr>
              <a:xfrm>
                <a:off x="5010275" y="348400"/>
                <a:ext cx="59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46" extrusionOk="0">
                    <a:moveTo>
                      <a:pt x="114" y="0"/>
                    </a:moveTo>
                    <a:cubicBezTo>
                      <a:pt x="87" y="27"/>
                      <a:pt x="59" y="53"/>
                      <a:pt x="34" y="81"/>
                    </a:cubicBezTo>
                    <a:cubicBezTo>
                      <a:pt x="23" y="103"/>
                      <a:pt x="13" y="124"/>
                      <a:pt x="1" y="146"/>
                    </a:cubicBezTo>
                    <a:cubicBezTo>
                      <a:pt x="78" y="116"/>
                      <a:pt x="158" y="86"/>
                      <a:pt x="237" y="57"/>
                    </a:cubicBezTo>
                    <a:cubicBezTo>
                      <a:pt x="196" y="38"/>
                      <a:pt x="155" y="19"/>
                      <a:pt x="114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906;p55">
                <a:extLst>
                  <a:ext uri="{FF2B5EF4-FFF2-40B4-BE49-F238E27FC236}">
                    <a16:creationId xmlns:a16="http://schemas.microsoft.com/office/drawing/2014/main" id="{E69FE5B7-54C6-DC26-FC34-6584768DC872}"/>
                  </a:ext>
                </a:extLst>
              </p:cNvPr>
              <p:cNvSpPr/>
              <p:nvPr/>
            </p:nvSpPr>
            <p:spPr>
              <a:xfrm>
                <a:off x="5017800" y="353850"/>
                <a:ext cx="164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90" extrusionOk="0">
                    <a:moveTo>
                      <a:pt x="273" y="0"/>
                    </a:moveTo>
                    <a:cubicBezTo>
                      <a:pt x="181" y="30"/>
                      <a:pt x="91" y="61"/>
                      <a:pt x="1" y="94"/>
                    </a:cubicBezTo>
                    <a:cubicBezTo>
                      <a:pt x="222" y="111"/>
                      <a:pt x="445" y="128"/>
                      <a:pt x="658" y="189"/>
                    </a:cubicBezTo>
                    <a:cubicBezTo>
                      <a:pt x="530" y="125"/>
                      <a:pt x="402" y="63"/>
                      <a:pt x="27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907;p55">
                <a:extLst>
                  <a:ext uri="{FF2B5EF4-FFF2-40B4-BE49-F238E27FC236}">
                    <a16:creationId xmlns:a16="http://schemas.microsoft.com/office/drawing/2014/main" id="{150AE759-39FB-4E2B-7384-3FDBE5054C54}"/>
                  </a:ext>
                </a:extLst>
              </p:cNvPr>
              <p:cNvSpPr/>
              <p:nvPr/>
            </p:nvSpPr>
            <p:spPr>
              <a:xfrm>
                <a:off x="4847000" y="247525"/>
                <a:ext cx="231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585" extrusionOk="0">
                    <a:moveTo>
                      <a:pt x="926" y="0"/>
                    </a:moveTo>
                    <a:cubicBezTo>
                      <a:pt x="617" y="0"/>
                      <a:pt x="309" y="0"/>
                      <a:pt x="1" y="1"/>
                    </a:cubicBezTo>
                    <a:cubicBezTo>
                      <a:pt x="294" y="129"/>
                      <a:pt x="551" y="330"/>
                      <a:pt x="745" y="584"/>
                    </a:cubicBezTo>
                    <a:lnTo>
                      <a:pt x="757" y="580"/>
                    </a:lnTo>
                    <a:cubicBezTo>
                      <a:pt x="763" y="578"/>
                      <a:pt x="770" y="576"/>
                      <a:pt x="776" y="574"/>
                    </a:cubicBezTo>
                    <a:cubicBezTo>
                      <a:pt x="829" y="384"/>
                      <a:pt x="880" y="193"/>
                      <a:pt x="92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08;p55">
                <a:extLst>
                  <a:ext uri="{FF2B5EF4-FFF2-40B4-BE49-F238E27FC236}">
                    <a16:creationId xmlns:a16="http://schemas.microsoft.com/office/drawing/2014/main" id="{E28B14A2-FF99-7CF0-CAAD-AD05195A90B2}"/>
                  </a:ext>
                </a:extLst>
              </p:cNvPr>
              <p:cNvSpPr/>
              <p:nvPr/>
            </p:nvSpPr>
            <p:spPr>
              <a:xfrm>
                <a:off x="4984900" y="340950"/>
                <a:ext cx="212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98" extrusionOk="0">
                    <a:moveTo>
                      <a:pt x="477" y="0"/>
                    </a:moveTo>
                    <a:cubicBezTo>
                      <a:pt x="347" y="208"/>
                      <a:pt x="198" y="401"/>
                      <a:pt x="30" y="580"/>
                    </a:cubicBezTo>
                    <a:cubicBezTo>
                      <a:pt x="22" y="589"/>
                      <a:pt x="12" y="598"/>
                      <a:pt x="1" y="604"/>
                    </a:cubicBezTo>
                    <a:cubicBezTo>
                      <a:pt x="12" y="702"/>
                      <a:pt x="18" y="800"/>
                      <a:pt x="15" y="898"/>
                    </a:cubicBezTo>
                    <a:cubicBezTo>
                      <a:pt x="153" y="828"/>
                      <a:pt x="291" y="759"/>
                      <a:pt x="430" y="695"/>
                    </a:cubicBezTo>
                    <a:cubicBezTo>
                      <a:pt x="439" y="687"/>
                      <a:pt x="447" y="681"/>
                      <a:pt x="457" y="675"/>
                    </a:cubicBezTo>
                    <a:cubicBezTo>
                      <a:pt x="494" y="655"/>
                      <a:pt x="532" y="638"/>
                      <a:pt x="571" y="624"/>
                    </a:cubicBezTo>
                    <a:cubicBezTo>
                      <a:pt x="568" y="582"/>
                      <a:pt x="587" y="540"/>
                      <a:pt x="621" y="515"/>
                    </a:cubicBezTo>
                    <a:cubicBezTo>
                      <a:pt x="636" y="503"/>
                      <a:pt x="649" y="492"/>
                      <a:pt x="663" y="479"/>
                    </a:cubicBezTo>
                    <a:cubicBezTo>
                      <a:pt x="664" y="455"/>
                      <a:pt x="671" y="433"/>
                      <a:pt x="684" y="414"/>
                    </a:cubicBezTo>
                    <a:cubicBezTo>
                      <a:pt x="728" y="345"/>
                      <a:pt x="777" y="280"/>
                      <a:pt x="830" y="219"/>
                    </a:cubicBezTo>
                    <a:cubicBezTo>
                      <a:pt x="837" y="202"/>
                      <a:pt x="844" y="185"/>
                      <a:pt x="850" y="169"/>
                    </a:cubicBezTo>
                    <a:cubicBezTo>
                      <a:pt x="726" y="112"/>
                      <a:pt x="601" y="56"/>
                      <a:pt x="47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09;p55">
                <a:extLst>
                  <a:ext uri="{FF2B5EF4-FFF2-40B4-BE49-F238E27FC236}">
                    <a16:creationId xmlns:a16="http://schemas.microsoft.com/office/drawing/2014/main" id="{A34427C5-DD71-A985-7C34-6FF0DC584475}"/>
                  </a:ext>
                </a:extLst>
              </p:cNvPr>
              <p:cNvSpPr/>
              <p:nvPr/>
            </p:nvSpPr>
            <p:spPr>
              <a:xfrm>
                <a:off x="4313350" y="244650"/>
                <a:ext cx="181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133" extrusionOk="0">
                    <a:moveTo>
                      <a:pt x="1" y="1"/>
                    </a:moveTo>
                    <a:cubicBezTo>
                      <a:pt x="170" y="22"/>
                      <a:pt x="337" y="54"/>
                      <a:pt x="501" y="85"/>
                    </a:cubicBezTo>
                    <a:cubicBezTo>
                      <a:pt x="533" y="90"/>
                      <a:pt x="562" y="107"/>
                      <a:pt x="582" y="132"/>
                    </a:cubicBezTo>
                    <a:cubicBezTo>
                      <a:pt x="595" y="122"/>
                      <a:pt x="608" y="112"/>
                      <a:pt x="619" y="102"/>
                    </a:cubicBezTo>
                    <a:cubicBezTo>
                      <a:pt x="655" y="73"/>
                      <a:pt x="691" y="42"/>
                      <a:pt x="725" y="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10;p55">
                <a:extLst>
                  <a:ext uri="{FF2B5EF4-FFF2-40B4-BE49-F238E27FC236}">
                    <a16:creationId xmlns:a16="http://schemas.microsoft.com/office/drawing/2014/main" id="{44CB2691-DD6F-C147-2489-B652A93E2F2B}"/>
                  </a:ext>
                </a:extLst>
              </p:cNvPr>
              <p:cNvSpPr/>
              <p:nvPr/>
            </p:nvSpPr>
            <p:spPr>
              <a:xfrm>
                <a:off x="4562900" y="24680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8" y="1"/>
                    </a:moveTo>
                    <a:cubicBezTo>
                      <a:pt x="6" y="9"/>
                      <a:pt x="3" y="19"/>
                      <a:pt x="1" y="27"/>
                    </a:cubicBezTo>
                    <a:cubicBezTo>
                      <a:pt x="11" y="18"/>
                      <a:pt x="21" y="9"/>
                      <a:pt x="3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11;p55">
                <a:extLst>
                  <a:ext uri="{FF2B5EF4-FFF2-40B4-BE49-F238E27FC236}">
                    <a16:creationId xmlns:a16="http://schemas.microsoft.com/office/drawing/2014/main" id="{917E4132-FA46-D5B2-48F0-5F326F9A398B}"/>
                  </a:ext>
                </a:extLst>
              </p:cNvPr>
              <p:cNvSpPr/>
              <p:nvPr/>
            </p:nvSpPr>
            <p:spPr>
              <a:xfrm>
                <a:off x="4926525" y="624925"/>
                <a:ext cx="907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1000" extrusionOk="0">
                    <a:moveTo>
                      <a:pt x="2392" y="0"/>
                    </a:moveTo>
                    <a:cubicBezTo>
                      <a:pt x="2372" y="15"/>
                      <a:pt x="2347" y="23"/>
                      <a:pt x="2322" y="23"/>
                    </a:cubicBezTo>
                    <a:cubicBezTo>
                      <a:pt x="2315" y="23"/>
                      <a:pt x="2307" y="22"/>
                      <a:pt x="2299" y="20"/>
                    </a:cubicBezTo>
                    <a:cubicBezTo>
                      <a:pt x="2260" y="14"/>
                      <a:pt x="2222" y="11"/>
                      <a:pt x="2184" y="11"/>
                    </a:cubicBezTo>
                    <a:cubicBezTo>
                      <a:pt x="1924" y="11"/>
                      <a:pt x="1692" y="152"/>
                      <a:pt x="1484" y="305"/>
                    </a:cubicBezTo>
                    <a:cubicBezTo>
                      <a:pt x="1246" y="480"/>
                      <a:pt x="1017" y="657"/>
                      <a:pt x="745" y="778"/>
                    </a:cubicBezTo>
                    <a:cubicBezTo>
                      <a:pt x="506" y="884"/>
                      <a:pt x="257" y="952"/>
                      <a:pt x="1" y="1000"/>
                    </a:cubicBezTo>
                    <a:cubicBezTo>
                      <a:pt x="1211" y="958"/>
                      <a:pt x="2421" y="917"/>
                      <a:pt x="3630" y="872"/>
                    </a:cubicBezTo>
                    <a:cubicBezTo>
                      <a:pt x="3224" y="573"/>
                      <a:pt x="2811" y="282"/>
                      <a:pt x="23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12;p55">
                <a:extLst>
                  <a:ext uri="{FF2B5EF4-FFF2-40B4-BE49-F238E27FC236}">
                    <a16:creationId xmlns:a16="http://schemas.microsoft.com/office/drawing/2014/main" id="{71613019-A843-47BD-9DA2-A1207B71703B}"/>
                  </a:ext>
                </a:extLst>
              </p:cNvPr>
              <p:cNvSpPr/>
              <p:nvPr/>
            </p:nvSpPr>
            <p:spPr>
              <a:xfrm>
                <a:off x="4564525" y="637375"/>
                <a:ext cx="349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898" extrusionOk="0">
                    <a:moveTo>
                      <a:pt x="1327" y="1"/>
                    </a:moveTo>
                    <a:cubicBezTo>
                      <a:pt x="867" y="260"/>
                      <a:pt x="425" y="548"/>
                      <a:pt x="1" y="862"/>
                    </a:cubicBezTo>
                    <a:cubicBezTo>
                      <a:pt x="7" y="873"/>
                      <a:pt x="11" y="884"/>
                      <a:pt x="14" y="896"/>
                    </a:cubicBezTo>
                    <a:lnTo>
                      <a:pt x="17" y="897"/>
                    </a:lnTo>
                    <a:cubicBezTo>
                      <a:pt x="469" y="888"/>
                      <a:pt x="922" y="877"/>
                      <a:pt x="1375" y="867"/>
                    </a:cubicBezTo>
                    <a:cubicBezTo>
                      <a:pt x="1358" y="635"/>
                      <a:pt x="1395" y="399"/>
                      <a:pt x="1332" y="171"/>
                    </a:cubicBezTo>
                    <a:cubicBezTo>
                      <a:pt x="1319" y="132"/>
                      <a:pt x="1326" y="89"/>
                      <a:pt x="1353" y="58"/>
                    </a:cubicBezTo>
                    <a:cubicBezTo>
                      <a:pt x="1343" y="39"/>
                      <a:pt x="1334" y="20"/>
                      <a:pt x="132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13;p55">
                <a:extLst>
                  <a:ext uri="{FF2B5EF4-FFF2-40B4-BE49-F238E27FC236}">
                    <a16:creationId xmlns:a16="http://schemas.microsoft.com/office/drawing/2014/main" id="{226A369F-1549-F9F1-EA3F-8972BEA88C63}"/>
                  </a:ext>
                </a:extLst>
              </p:cNvPr>
              <p:cNvSpPr/>
              <p:nvPr/>
            </p:nvSpPr>
            <p:spPr>
              <a:xfrm>
                <a:off x="4603600" y="624375"/>
                <a:ext cx="338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59" extrusionOk="0">
                    <a:moveTo>
                      <a:pt x="811" y="1"/>
                    </a:moveTo>
                    <a:cubicBezTo>
                      <a:pt x="536" y="119"/>
                      <a:pt x="266" y="250"/>
                      <a:pt x="0" y="391"/>
                    </a:cubicBezTo>
                    <a:cubicBezTo>
                      <a:pt x="23" y="534"/>
                      <a:pt x="182" y="608"/>
                      <a:pt x="298" y="668"/>
                    </a:cubicBezTo>
                    <a:cubicBezTo>
                      <a:pt x="407" y="722"/>
                      <a:pt x="510" y="786"/>
                      <a:pt x="606" y="859"/>
                    </a:cubicBezTo>
                    <a:cubicBezTo>
                      <a:pt x="784" y="995"/>
                      <a:pt x="934" y="1165"/>
                      <a:pt x="1048" y="1359"/>
                    </a:cubicBezTo>
                    <a:lnTo>
                      <a:pt x="1353" y="1351"/>
                    </a:lnTo>
                    <a:cubicBezTo>
                      <a:pt x="1151" y="1008"/>
                      <a:pt x="1029" y="597"/>
                      <a:pt x="934" y="229"/>
                    </a:cubicBezTo>
                    <a:cubicBezTo>
                      <a:pt x="926" y="200"/>
                      <a:pt x="929" y="168"/>
                      <a:pt x="942" y="140"/>
                    </a:cubicBezTo>
                    <a:cubicBezTo>
                      <a:pt x="889" y="104"/>
                      <a:pt x="845" y="56"/>
                      <a:pt x="81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14;p55">
                <a:extLst>
                  <a:ext uri="{FF2B5EF4-FFF2-40B4-BE49-F238E27FC236}">
                    <a16:creationId xmlns:a16="http://schemas.microsoft.com/office/drawing/2014/main" id="{78754EF3-5AF0-26D5-3C16-B14C6109DCC3}"/>
                  </a:ext>
                </a:extLst>
              </p:cNvPr>
              <p:cNvSpPr/>
              <p:nvPr/>
            </p:nvSpPr>
            <p:spPr>
              <a:xfrm>
                <a:off x="3902250" y="635800"/>
                <a:ext cx="179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224" extrusionOk="0">
                    <a:moveTo>
                      <a:pt x="471" y="0"/>
                    </a:moveTo>
                    <a:lnTo>
                      <a:pt x="168" y="256"/>
                    </a:lnTo>
                    <a:cubicBezTo>
                      <a:pt x="10" y="389"/>
                      <a:pt x="1" y="561"/>
                      <a:pt x="71" y="701"/>
                    </a:cubicBezTo>
                    <a:cubicBezTo>
                      <a:pt x="4" y="935"/>
                      <a:pt x="122" y="1224"/>
                      <a:pt x="435" y="1224"/>
                    </a:cubicBezTo>
                    <a:lnTo>
                      <a:pt x="718" y="1224"/>
                    </a:lnTo>
                    <a:cubicBezTo>
                      <a:pt x="682" y="1139"/>
                      <a:pt x="651" y="1052"/>
                      <a:pt x="626" y="962"/>
                    </a:cubicBezTo>
                    <a:cubicBezTo>
                      <a:pt x="539" y="664"/>
                      <a:pt x="499" y="352"/>
                      <a:pt x="475" y="43"/>
                    </a:cubicBezTo>
                    <a:cubicBezTo>
                      <a:pt x="474" y="29"/>
                      <a:pt x="473" y="14"/>
                      <a:pt x="47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915;p55">
                <a:extLst>
                  <a:ext uri="{FF2B5EF4-FFF2-40B4-BE49-F238E27FC236}">
                    <a16:creationId xmlns:a16="http://schemas.microsoft.com/office/drawing/2014/main" id="{34E91ABB-2504-64AB-A643-E1E0A434715D}"/>
                  </a:ext>
                </a:extLst>
              </p:cNvPr>
              <p:cNvSpPr/>
              <p:nvPr/>
            </p:nvSpPr>
            <p:spPr>
              <a:xfrm>
                <a:off x="3883350" y="240725"/>
                <a:ext cx="1215025" cy="425675"/>
              </a:xfrm>
              <a:custGeom>
                <a:avLst/>
                <a:gdLst/>
                <a:ahLst/>
                <a:cxnLst/>
                <a:rect l="l" t="t" r="r" b="b"/>
                <a:pathLst>
                  <a:path w="48601" h="17027" extrusionOk="0">
                    <a:moveTo>
                      <a:pt x="24309" y="424"/>
                    </a:moveTo>
                    <a:cubicBezTo>
                      <a:pt x="24394" y="424"/>
                      <a:pt x="24435" y="524"/>
                      <a:pt x="24423" y="595"/>
                    </a:cubicBezTo>
                    <a:cubicBezTo>
                      <a:pt x="24289" y="1373"/>
                      <a:pt x="23893" y="2082"/>
                      <a:pt x="23300" y="2604"/>
                    </a:cubicBezTo>
                    <a:cubicBezTo>
                      <a:pt x="23123" y="2758"/>
                      <a:pt x="22919" y="2882"/>
                      <a:pt x="22762" y="3057"/>
                    </a:cubicBezTo>
                    <a:cubicBezTo>
                      <a:pt x="22642" y="3341"/>
                      <a:pt x="22537" y="3631"/>
                      <a:pt x="22447" y="3926"/>
                    </a:cubicBezTo>
                    <a:cubicBezTo>
                      <a:pt x="22621" y="3729"/>
                      <a:pt x="22795" y="3528"/>
                      <a:pt x="23018" y="3384"/>
                    </a:cubicBezTo>
                    <a:cubicBezTo>
                      <a:pt x="23480" y="3088"/>
                      <a:pt x="24056" y="3064"/>
                      <a:pt x="24588" y="3050"/>
                    </a:cubicBezTo>
                    <a:cubicBezTo>
                      <a:pt x="24589" y="3050"/>
                      <a:pt x="24590" y="3050"/>
                      <a:pt x="24591" y="3050"/>
                    </a:cubicBezTo>
                    <a:cubicBezTo>
                      <a:pt x="24656" y="3050"/>
                      <a:pt x="24730" y="3114"/>
                      <a:pt x="24722" y="3183"/>
                    </a:cubicBezTo>
                    <a:cubicBezTo>
                      <a:pt x="24672" y="3603"/>
                      <a:pt x="24393" y="3941"/>
                      <a:pt x="24023" y="4132"/>
                    </a:cubicBezTo>
                    <a:cubicBezTo>
                      <a:pt x="23648" y="4326"/>
                      <a:pt x="23222" y="4357"/>
                      <a:pt x="22805" y="4357"/>
                    </a:cubicBezTo>
                    <a:cubicBezTo>
                      <a:pt x="22717" y="4357"/>
                      <a:pt x="22630" y="4355"/>
                      <a:pt x="22544" y="4354"/>
                    </a:cubicBezTo>
                    <a:cubicBezTo>
                      <a:pt x="22512" y="4354"/>
                      <a:pt x="22480" y="4342"/>
                      <a:pt x="22457" y="4320"/>
                    </a:cubicBezTo>
                    <a:cubicBezTo>
                      <a:pt x="22446" y="4332"/>
                      <a:pt x="22436" y="4343"/>
                      <a:pt x="22425" y="4356"/>
                    </a:cubicBezTo>
                    <a:cubicBezTo>
                      <a:pt x="22369" y="4421"/>
                      <a:pt x="22309" y="4492"/>
                      <a:pt x="22277" y="4574"/>
                    </a:cubicBezTo>
                    <a:cubicBezTo>
                      <a:pt x="22217" y="4842"/>
                      <a:pt x="22168" y="5112"/>
                      <a:pt x="22131" y="5384"/>
                    </a:cubicBezTo>
                    <a:cubicBezTo>
                      <a:pt x="22217" y="5367"/>
                      <a:pt x="22301" y="5277"/>
                      <a:pt x="22360" y="5227"/>
                    </a:cubicBezTo>
                    <a:cubicBezTo>
                      <a:pt x="22443" y="5155"/>
                      <a:pt x="22535" y="5094"/>
                      <a:pt x="22633" y="5046"/>
                    </a:cubicBezTo>
                    <a:cubicBezTo>
                      <a:pt x="22847" y="4943"/>
                      <a:pt x="23083" y="4887"/>
                      <a:pt x="23318" y="4851"/>
                    </a:cubicBezTo>
                    <a:cubicBezTo>
                      <a:pt x="23428" y="4835"/>
                      <a:pt x="23539" y="4826"/>
                      <a:pt x="23650" y="4826"/>
                    </a:cubicBezTo>
                    <a:cubicBezTo>
                      <a:pt x="24016" y="4826"/>
                      <a:pt x="24373" y="4925"/>
                      <a:pt x="24650" y="5187"/>
                    </a:cubicBezTo>
                    <a:cubicBezTo>
                      <a:pt x="24706" y="5241"/>
                      <a:pt x="24696" y="5322"/>
                      <a:pt x="24650" y="5377"/>
                    </a:cubicBezTo>
                    <a:cubicBezTo>
                      <a:pt x="24346" y="5732"/>
                      <a:pt x="23938" y="5847"/>
                      <a:pt x="23509" y="5847"/>
                    </a:cubicBezTo>
                    <a:cubicBezTo>
                      <a:pt x="23120" y="5847"/>
                      <a:pt x="22715" y="5752"/>
                      <a:pt x="22357" y="5654"/>
                    </a:cubicBezTo>
                    <a:cubicBezTo>
                      <a:pt x="22327" y="5647"/>
                      <a:pt x="22302" y="5629"/>
                      <a:pt x="22284" y="5604"/>
                    </a:cubicBezTo>
                    <a:cubicBezTo>
                      <a:pt x="22225" y="5632"/>
                      <a:pt x="22162" y="5647"/>
                      <a:pt x="22098" y="5649"/>
                    </a:cubicBezTo>
                    <a:cubicBezTo>
                      <a:pt x="22065" y="5946"/>
                      <a:pt x="22043" y="6245"/>
                      <a:pt x="22035" y="6545"/>
                    </a:cubicBezTo>
                    <a:cubicBezTo>
                      <a:pt x="22061" y="6555"/>
                      <a:pt x="22087" y="6559"/>
                      <a:pt x="22113" y="6559"/>
                    </a:cubicBezTo>
                    <a:cubicBezTo>
                      <a:pt x="22223" y="6559"/>
                      <a:pt x="22334" y="6481"/>
                      <a:pt x="22422" y="6424"/>
                    </a:cubicBezTo>
                    <a:cubicBezTo>
                      <a:pt x="22523" y="6357"/>
                      <a:pt x="22630" y="6299"/>
                      <a:pt x="22741" y="6252"/>
                    </a:cubicBezTo>
                    <a:cubicBezTo>
                      <a:pt x="22956" y="6161"/>
                      <a:pt x="23182" y="6117"/>
                      <a:pt x="23405" y="6117"/>
                    </a:cubicBezTo>
                    <a:cubicBezTo>
                      <a:pt x="23915" y="6117"/>
                      <a:pt x="24413" y="6346"/>
                      <a:pt x="24744" y="6764"/>
                    </a:cubicBezTo>
                    <a:cubicBezTo>
                      <a:pt x="24785" y="6815"/>
                      <a:pt x="24804" y="6903"/>
                      <a:pt x="24744" y="6952"/>
                    </a:cubicBezTo>
                    <a:cubicBezTo>
                      <a:pt x="24414" y="7225"/>
                      <a:pt x="23999" y="7374"/>
                      <a:pt x="23573" y="7374"/>
                    </a:cubicBezTo>
                    <a:cubicBezTo>
                      <a:pt x="23546" y="7374"/>
                      <a:pt x="23519" y="7373"/>
                      <a:pt x="23491" y="7372"/>
                    </a:cubicBezTo>
                    <a:cubicBezTo>
                      <a:pt x="23266" y="7363"/>
                      <a:pt x="23045" y="7311"/>
                      <a:pt x="22840" y="7219"/>
                    </a:cubicBezTo>
                    <a:cubicBezTo>
                      <a:pt x="22615" y="7119"/>
                      <a:pt x="22422" y="6956"/>
                      <a:pt x="22181" y="6896"/>
                    </a:cubicBezTo>
                    <a:cubicBezTo>
                      <a:pt x="22140" y="6888"/>
                      <a:pt x="22107" y="6860"/>
                      <a:pt x="22093" y="6821"/>
                    </a:cubicBezTo>
                    <a:cubicBezTo>
                      <a:pt x="22072" y="6821"/>
                      <a:pt x="22051" y="6819"/>
                      <a:pt x="22031" y="6816"/>
                    </a:cubicBezTo>
                    <a:lnTo>
                      <a:pt x="22031" y="6816"/>
                    </a:lnTo>
                    <a:cubicBezTo>
                      <a:pt x="22029" y="7343"/>
                      <a:pt x="22059" y="7871"/>
                      <a:pt x="22122" y="8395"/>
                    </a:cubicBezTo>
                    <a:cubicBezTo>
                      <a:pt x="22134" y="8395"/>
                      <a:pt x="22145" y="8396"/>
                      <a:pt x="22157" y="8400"/>
                    </a:cubicBezTo>
                    <a:cubicBezTo>
                      <a:pt x="22454" y="8150"/>
                      <a:pt x="22804" y="7964"/>
                      <a:pt x="23192" y="7912"/>
                    </a:cubicBezTo>
                    <a:cubicBezTo>
                      <a:pt x="23264" y="7902"/>
                      <a:pt x="23337" y="7897"/>
                      <a:pt x="23409" y="7897"/>
                    </a:cubicBezTo>
                    <a:cubicBezTo>
                      <a:pt x="23767" y="7897"/>
                      <a:pt x="24115" y="8018"/>
                      <a:pt x="24388" y="8259"/>
                    </a:cubicBezTo>
                    <a:cubicBezTo>
                      <a:pt x="24441" y="8306"/>
                      <a:pt x="24439" y="8401"/>
                      <a:pt x="24388" y="8448"/>
                    </a:cubicBezTo>
                    <a:cubicBezTo>
                      <a:pt x="24025" y="8783"/>
                      <a:pt x="23559" y="8957"/>
                      <a:pt x="23091" y="8957"/>
                    </a:cubicBezTo>
                    <a:cubicBezTo>
                      <a:pt x="22783" y="8957"/>
                      <a:pt x="22474" y="8882"/>
                      <a:pt x="22192" y="8729"/>
                    </a:cubicBezTo>
                    <a:lnTo>
                      <a:pt x="22184" y="8736"/>
                    </a:lnTo>
                    <a:cubicBezTo>
                      <a:pt x="22178" y="8742"/>
                      <a:pt x="22174" y="8746"/>
                      <a:pt x="22169" y="8750"/>
                    </a:cubicBezTo>
                    <a:cubicBezTo>
                      <a:pt x="22271" y="9449"/>
                      <a:pt x="22419" y="10139"/>
                      <a:pt x="22612" y="10817"/>
                    </a:cubicBezTo>
                    <a:cubicBezTo>
                      <a:pt x="22640" y="10917"/>
                      <a:pt x="22558" y="10982"/>
                      <a:pt x="22478" y="10982"/>
                    </a:cubicBezTo>
                    <a:cubicBezTo>
                      <a:pt x="22425" y="10982"/>
                      <a:pt x="22373" y="10954"/>
                      <a:pt x="22355" y="10888"/>
                    </a:cubicBezTo>
                    <a:cubicBezTo>
                      <a:pt x="22150" y="10170"/>
                      <a:pt x="21993" y="9440"/>
                      <a:pt x="21888" y="8702"/>
                    </a:cubicBezTo>
                    <a:cubicBezTo>
                      <a:pt x="21886" y="8702"/>
                      <a:pt x="21883" y="8702"/>
                      <a:pt x="21880" y="8702"/>
                    </a:cubicBezTo>
                    <a:cubicBezTo>
                      <a:pt x="21846" y="8702"/>
                      <a:pt x="21813" y="8690"/>
                      <a:pt x="21788" y="8665"/>
                    </a:cubicBezTo>
                    <a:cubicBezTo>
                      <a:pt x="21616" y="8500"/>
                      <a:pt x="21326" y="8513"/>
                      <a:pt x="21110" y="8439"/>
                    </a:cubicBezTo>
                    <a:cubicBezTo>
                      <a:pt x="20881" y="8358"/>
                      <a:pt x="20668" y="8241"/>
                      <a:pt x="20477" y="8091"/>
                    </a:cubicBezTo>
                    <a:cubicBezTo>
                      <a:pt x="20046" y="7759"/>
                      <a:pt x="19733" y="7307"/>
                      <a:pt x="19428" y="6861"/>
                    </a:cubicBezTo>
                    <a:cubicBezTo>
                      <a:pt x="19368" y="6775"/>
                      <a:pt x="19448" y="6663"/>
                      <a:pt x="19543" y="6660"/>
                    </a:cubicBezTo>
                    <a:cubicBezTo>
                      <a:pt x="19564" y="6659"/>
                      <a:pt x="19584" y="6659"/>
                      <a:pt x="19605" y="6659"/>
                    </a:cubicBezTo>
                    <a:cubicBezTo>
                      <a:pt x="20127" y="6659"/>
                      <a:pt x="20696" y="6813"/>
                      <a:pt x="21090" y="7167"/>
                    </a:cubicBezTo>
                    <a:cubicBezTo>
                      <a:pt x="21442" y="7484"/>
                      <a:pt x="21542" y="7976"/>
                      <a:pt x="21841" y="8330"/>
                    </a:cubicBezTo>
                    <a:cubicBezTo>
                      <a:pt x="21780" y="7792"/>
                      <a:pt x="21754" y="7251"/>
                      <a:pt x="21765" y="6711"/>
                    </a:cubicBezTo>
                    <a:lnTo>
                      <a:pt x="21765" y="6711"/>
                    </a:lnTo>
                    <a:cubicBezTo>
                      <a:pt x="21764" y="6711"/>
                      <a:pt x="21762" y="6711"/>
                      <a:pt x="21761" y="6711"/>
                    </a:cubicBezTo>
                    <a:cubicBezTo>
                      <a:pt x="21727" y="6711"/>
                      <a:pt x="21695" y="6698"/>
                      <a:pt x="21670" y="6675"/>
                    </a:cubicBezTo>
                    <a:cubicBezTo>
                      <a:pt x="21484" y="6507"/>
                      <a:pt x="21217" y="6486"/>
                      <a:pt x="20983" y="6428"/>
                    </a:cubicBezTo>
                    <a:cubicBezTo>
                      <a:pt x="20747" y="6371"/>
                      <a:pt x="20524" y="6268"/>
                      <a:pt x="20329" y="6124"/>
                    </a:cubicBezTo>
                    <a:cubicBezTo>
                      <a:pt x="19889" y="5803"/>
                      <a:pt x="19599" y="5340"/>
                      <a:pt x="19339" y="4873"/>
                    </a:cubicBezTo>
                    <a:cubicBezTo>
                      <a:pt x="19300" y="4805"/>
                      <a:pt x="19330" y="4690"/>
                      <a:pt x="19418" y="4676"/>
                    </a:cubicBezTo>
                    <a:cubicBezTo>
                      <a:pt x="19457" y="4670"/>
                      <a:pt x="19496" y="4667"/>
                      <a:pt x="19535" y="4667"/>
                    </a:cubicBezTo>
                    <a:cubicBezTo>
                      <a:pt x="19760" y="4667"/>
                      <a:pt x="19975" y="4760"/>
                      <a:pt x="20186" y="4839"/>
                    </a:cubicBezTo>
                    <a:cubicBezTo>
                      <a:pt x="20409" y="4922"/>
                      <a:pt x="20633" y="5015"/>
                      <a:pt x="20834" y="5144"/>
                    </a:cubicBezTo>
                    <a:cubicBezTo>
                      <a:pt x="21265" y="5419"/>
                      <a:pt x="21504" y="5843"/>
                      <a:pt x="21722" y="6293"/>
                    </a:cubicBezTo>
                    <a:cubicBezTo>
                      <a:pt x="21738" y="6323"/>
                      <a:pt x="21741" y="6358"/>
                      <a:pt x="21732" y="6391"/>
                    </a:cubicBezTo>
                    <a:cubicBezTo>
                      <a:pt x="21746" y="6399"/>
                      <a:pt x="21761" y="6409"/>
                      <a:pt x="21774" y="6419"/>
                    </a:cubicBezTo>
                    <a:cubicBezTo>
                      <a:pt x="21789" y="6097"/>
                      <a:pt x="21817" y="5777"/>
                      <a:pt x="21858" y="5458"/>
                    </a:cubicBezTo>
                    <a:cubicBezTo>
                      <a:pt x="21646" y="5241"/>
                      <a:pt x="21361" y="5129"/>
                      <a:pt x="21094" y="4993"/>
                    </a:cubicBezTo>
                    <a:cubicBezTo>
                      <a:pt x="20841" y="4863"/>
                      <a:pt x="20612" y="4698"/>
                      <a:pt x="20427" y="4479"/>
                    </a:cubicBezTo>
                    <a:cubicBezTo>
                      <a:pt x="20055" y="4039"/>
                      <a:pt x="19860" y="3485"/>
                      <a:pt x="19679" y="2945"/>
                    </a:cubicBezTo>
                    <a:cubicBezTo>
                      <a:pt x="19651" y="2861"/>
                      <a:pt x="19726" y="2778"/>
                      <a:pt x="19809" y="2776"/>
                    </a:cubicBezTo>
                    <a:cubicBezTo>
                      <a:pt x="19813" y="2776"/>
                      <a:pt x="19816" y="2776"/>
                      <a:pt x="19820" y="2776"/>
                    </a:cubicBezTo>
                    <a:cubicBezTo>
                      <a:pt x="20056" y="2776"/>
                      <a:pt x="20302" y="2900"/>
                      <a:pt x="20497" y="3024"/>
                    </a:cubicBezTo>
                    <a:cubicBezTo>
                      <a:pt x="20700" y="3154"/>
                      <a:pt x="20881" y="3315"/>
                      <a:pt x="21033" y="3501"/>
                    </a:cubicBezTo>
                    <a:cubicBezTo>
                      <a:pt x="21370" y="3915"/>
                      <a:pt x="21563" y="4420"/>
                      <a:pt x="21659" y="4941"/>
                    </a:cubicBezTo>
                    <a:cubicBezTo>
                      <a:pt x="21661" y="4953"/>
                      <a:pt x="21661" y="4966"/>
                      <a:pt x="21661" y="4979"/>
                    </a:cubicBezTo>
                    <a:cubicBezTo>
                      <a:pt x="21746" y="5028"/>
                      <a:pt x="21827" y="5082"/>
                      <a:pt x="21904" y="5143"/>
                    </a:cubicBezTo>
                    <a:cubicBezTo>
                      <a:pt x="21929" y="4991"/>
                      <a:pt x="21957" y="4839"/>
                      <a:pt x="21988" y="4688"/>
                    </a:cubicBezTo>
                    <a:cubicBezTo>
                      <a:pt x="21987" y="4677"/>
                      <a:pt x="21987" y="4666"/>
                      <a:pt x="21988" y="4656"/>
                    </a:cubicBezTo>
                    <a:cubicBezTo>
                      <a:pt x="21993" y="4614"/>
                      <a:pt x="22003" y="4574"/>
                      <a:pt x="22016" y="4534"/>
                    </a:cubicBezTo>
                    <a:cubicBezTo>
                      <a:pt x="21980" y="4510"/>
                      <a:pt x="21957" y="4471"/>
                      <a:pt x="21957" y="4427"/>
                    </a:cubicBezTo>
                    <a:cubicBezTo>
                      <a:pt x="21957" y="4409"/>
                      <a:pt x="21955" y="4391"/>
                      <a:pt x="21953" y="4373"/>
                    </a:cubicBezTo>
                    <a:cubicBezTo>
                      <a:pt x="21936" y="4358"/>
                      <a:pt x="21922" y="4339"/>
                      <a:pt x="21914" y="4317"/>
                    </a:cubicBezTo>
                    <a:cubicBezTo>
                      <a:pt x="21885" y="4241"/>
                      <a:pt x="21862" y="4162"/>
                      <a:pt x="21846" y="4083"/>
                    </a:cubicBezTo>
                    <a:cubicBezTo>
                      <a:pt x="21773" y="3962"/>
                      <a:pt x="21678" y="3850"/>
                      <a:pt x="21593" y="3741"/>
                    </a:cubicBezTo>
                    <a:cubicBezTo>
                      <a:pt x="21093" y="3111"/>
                      <a:pt x="20863" y="2308"/>
                      <a:pt x="20955" y="1509"/>
                    </a:cubicBezTo>
                    <a:cubicBezTo>
                      <a:pt x="20964" y="1434"/>
                      <a:pt x="21015" y="1376"/>
                      <a:pt x="21088" y="1376"/>
                    </a:cubicBezTo>
                    <a:cubicBezTo>
                      <a:pt x="21099" y="1376"/>
                      <a:pt x="21111" y="1377"/>
                      <a:pt x="21124" y="1380"/>
                    </a:cubicBezTo>
                    <a:cubicBezTo>
                      <a:pt x="21377" y="1441"/>
                      <a:pt x="21522" y="1667"/>
                      <a:pt x="21643" y="1880"/>
                    </a:cubicBezTo>
                    <a:cubicBezTo>
                      <a:pt x="21773" y="2110"/>
                      <a:pt x="21874" y="2355"/>
                      <a:pt x="21945" y="2610"/>
                    </a:cubicBezTo>
                    <a:cubicBezTo>
                      <a:pt x="22017" y="2875"/>
                      <a:pt x="22050" y="3146"/>
                      <a:pt x="22059" y="3419"/>
                    </a:cubicBezTo>
                    <a:cubicBezTo>
                      <a:pt x="22066" y="3616"/>
                      <a:pt x="22068" y="3813"/>
                      <a:pt x="22103" y="4004"/>
                    </a:cubicBezTo>
                    <a:cubicBezTo>
                      <a:pt x="22115" y="4025"/>
                      <a:pt x="22126" y="4047"/>
                      <a:pt x="22136" y="4069"/>
                    </a:cubicBezTo>
                    <a:cubicBezTo>
                      <a:pt x="22221" y="3760"/>
                      <a:pt x="22322" y="3454"/>
                      <a:pt x="22439" y="3155"/>
                    </a:cubicBezTo>
                    <a:cubicBezTo>
                      <a:pt x="22413" y="3138"/>
                      <a:pt x="22396" y="3111"/>
                      <a:pt x="22390" y="3080"/>
                    </a:cubicBezTo>
                    <a:cubicBezTo>
                      <a:pt x="22241" y="2483"/>
                      <a:pt x="22320" y="1793"/>
                      <a:pt x="22694" y="1288"/>
                    </a:cubicBezTo>
                    <a:cubicBezTo>
                      <a:pt x="22879" y="1040"/>
                      <a:pt x="23126" y="875"/>
                      <a:pt x="23401" y="742"/>
                    </a:cubicBezTo>
                    <a:cubicBezTo>
                      <a:pt x="23687" y="604"/>
                      <a:pt x="23976" y="467"/>
                      <a:pt x="24294" y="425"/>
                    </a:cubicBezTo>
                    <a:cubicBezTo>
                      <a:pt x="24299" y="425"/>
                      <a:pt x="24304" y="424"/>
                      <a:pt x="24309" y="424"/>
                    </a:cubicBezTo>
                    <a:close/>
                    <a:moveTo>
                      <a:pt x="34465" y="1101"/>
                    </a:moveTo>
                    <a:cubicBezTo>
                      <a:pt x="34576" y="1101"/>
                      <a:pt x="34667" y="1249"/>
                      <a:pt x="34558" y="1333"/>
                    </a:cubicBezTo>
                    <a:cubicBezTo>
                      <a:pt x="34206" y="1603"/>
                      <a:pt x="33859" y="1881"/>
                      <a:pt x="33519" y="2164"/>
                    </a:cubicBezTo>
                    <a:cubicBezTo>
                      <a:pt x="33520" y="2194"/>
                      <a:pt x="33511" y="2223"/>
                      <a:pt x="33493" y="2247"/>
                    </a:cubicBezTo>
                    <a:cubicBezTo>
                      <a:pt x="33311" y="2491"/>
                      <a:pt x="33535" y="2791"/>
                      <a:pt x="33658" y="3006"/>
                    </a:cubicBezTo>
                    <a:cubicBezTo>
                      <a:pt x="33808" y="3265"/>
                      <a:pt x="33896" y="3551"/>
                      <a:pt x="33931" y="3848"/>
                    </a:cubicBezTo>
                    <a:cubicBezTo>
                      <a:pt x="33968" y="4157"/>
                      <a:pt x="33956" y="4470"/>
                      <a:pt x="33928" y="4780"/>
                    </a:cubicBezTo>
                    <a:cubicBezTo>
                      <a:pt x="33907" y="5001"/>
                      <a:pt x="33934" y="5325"/>
                      <a:pt x="33718" y="5454"/>
                    </a:cubicBezTo>
                    <a:cubicBezTo>
                      <a:pt x="33702" y="5464"/>
                      <a:pt x="33683" y="5468"/>
                      <a:pt x="33664" y="5468"/>
                    </a:cubicBezTo>
                    <a:cubicBezTo>
                      <a:pt x="33624" y="5468"/>
                      <a:pt x="33581" y="5450"/>
                      <a:pt x="33559" y="5421"/>
                    </a:cubicBezTo>
                    <a:cubicBezTo>
                      <a:pt x="32993" y="4676"/>
                      <a:pt x="32976" y="3718"/>
                      <a:pt x="33126" y="2832"/>
                    </a:cubicBezTo>
                    <a:cubicBezTo>
                      <a:pt x="33133" y="2784"/>
                      <a:pt x="33166" y="2743"/>
                      <a:pt x="33212" y="2726"/>
                    </a:cubicBezTo>
                    <a:cubicBezTo>
                      <a:pt x="33180" y="2643"/>
                      <a:pt x="33161" y="2557"/>
                      <a:pt x="33155" y="2468"/>
                    </a:cubicBezTo>
                    <a:cubicBezTo>
                      <a:pt x="32716" y="2842"/>
                      <a:pt x="32287" y="3226"/>
                      <a:pt x="31867" y="3620"/>
                    </a:cubicBezTo>
                    <a:cubicBezTo>
                      <a:pt x="31880" y="3651"/>
                      <a:pt x="31880" y="3685"/>
                      <a:pt x="31866" y="3715"/>
                    </a:cubicBezTo>
                    <a:cubicBezTo>
                      <a:pt x="31749" y="4003"/>
                      <a:pt x="31845" y="4302"/>
                      <a:pt x="31962" y="4573"/>
                    </a:cubicBezTo>
                    <a:cubicBezTo>
                      <a:pt x="32080" y="4844"/>
                      <a:pt x="32201" y="5107"/>
                      <a:pt x="32258" y="5399"/>
                    </a:cubicBezTo>
                    <a:cubicBezTo>
                      <a:pt x="32374" y="6002"/>
                      <a:pt x="32280" y="6621"/>
                      <a:pt x="32183" y="7219"/>
                    </a:cubicBezTo>
                    <a:cubicBezTo>
                      <a:pt x="32170" y="7294"/>
                      <a:pt x="32111" y="7339"/>
                      <a:pt x="32048" y="7339"/>
                    </a:cubicBezTo>
                    <a:cubicBezTo>
                      <a:pt x="32013" y="7339"/>
                      <a:pt x="31977" y="7325"/>
                      <a:pt x="31948" y="7295"/>
                    </a:cubicBezTo>
                    <a:cubicBezTo>
                      <a:pt x="31577" y="6911"/>
                      <a:pt x="31343" y="6414"/>
                      <a:pt x="31285" y="5883"/>
                    </a:cubicBezTo>
                    <a:cubicBezTo>
                      <a:pt x="31257" y="5620"/>
                      <a:pt x="31273" y="5355"/>
                      <a:pt x="31331" y="5097"/>
                    </a:cubicBezTo>
                    <a:cubicBezTo>
                      <a:pt x="31398" y="4808"/>
                      <a:pt x="31512" y="4530"/>
                      <a:pt x="31547" y="4235"/>
                    </a:cubicBezTo>
                    <a:cubicBezTo>
                      <a:pt x="31549" y="4217"/>
                      <a:pt x="31554" y="4201"/>
                      <a:pt x="31562" y="4185"/>
                    </a:cubicBezTo>
                    <a:cubicBezTo>
                      <a:pt x="31547" y="4100"/>
                      <a:pt x="31541" y="4014"/>
                      <a:pt x="31546" y="3926"/>
                    </a:cubicBezTo>
                    <a:lnTo>
                      <a:pt x="31546" y="3926"/>
                    </a:lnTo>
                    <a:cubicBezTo>
                      <a:pt x="31166" y="4293"/>
                      <a:pt x="30794" y="4667"/>
                      <a:pt x="30432" y="5049"/>
                    </a:cubicBezTo>
                    <a:cubicBezTo>
                      <a:pt x="30434" y="5078"/>
                      <a:pt x="30427" y="5108"/>
                      <a:pt x="30413" y="5132"/>
                    </a:cubicBezTo>
                    <a:cubicBezTo>
                      <a:pt x="30238" y="5429"/>
                      <a:pt x="30256" y="5763"/>
                      <a:pt x="30407" y="6063"/>
                    </a:cubicBezTo>
                    <a:cubicBezTo>
                      <a:pt x="30561" y="6373"/>
                      <a:pt x="30729" y="6659"/>
                      <a:pt x="30835" y="6991"/>
                    </a:cubicBezTo>
                    <a:cubicBezTo>
                      <a:pt x="31040" y="7639"/>
                      <a:pt x="31058" y="8328"/>
                      <a:pt x="30903" y="8988"/>
                    </a:cubicBezTo>
                    <a:cubicBezTo>
                      <a:pt x="30889" y="9047"/>
                      <a:pt x="30837" y="9074"/>
                      <a:pt x="30783" y="9074"/>
                    </a:cubicBezTo>
                    <a:cubicBezTo>
                      <a:pt x="30743" y="9074"/>
                      <a:pt x="30702" y="9059"/>
                      <a:pt x="30676" y="9030"/>
                    </a:cubicBezTo>
                    <a:cubicBezTo>
                      <a:pt x="29972" y="8243"/>
                      <a:pt x="29719" y="7120"/>
                      <a:pt x="30006" y="6106"/>
                    </a:cubicBezTo>
                    <a:cubicBezTo>
                      <a:pt x="30021" y="6054"/>
                      <a:pt x="30055" y="6027"/>
                      <a:pt x="30095" y="6021"/>
                    </a:cubicBezTo>
                    <a:cubicBezTo>
                      <a:pt x="30077" y="5970"/>
                      <a:pt x="30060" y="5918"/>
                      <a:pt x="30047" y="5866"/>
                    </a:cubicBezTo>
                    <a:cubicBezTo>
                      <a:pt x="30018" y="5741"/>
                      <a:pt x="30010" y="5613"/>
                      <a:pt x="30023" y="5485"/>
                    </a:cubicBezTo>
                    <a:lnTo>
                      <a:pt x="30023" y="5485"/>
                    </a:lnTo>
                    <a:cubicBezTo>
                      <a:pt x="29677" y="5862"/>
                      <a:pt x="29339" y="6247"/>
                      <a:pt x="29008" y="6639"/>
                    </a:cubicBezTo>
                    <a:cubicBezTo>
                      <a:pt x="29016" y="6673"/>
                      <a:pt x="29007" y="6709"/>
                      <a:pt x="28986" y="6736"/>
                    </a:cubicBezTo>
                    <a:cubicBezTo>
                      <a:pt x="28507" y="7420"/>
                      <a:pt x="28995" y="8283"/>
                      <a:pt x="29254" y="8947"/>
                    </a:cubicBezTo>
                    <a:cubicBezTo>
                      <a:pt x="29416" y="9362"/>
                      <a:pt x="29522" y="9792"/>
                      <a:pt x="29460" y="10241"/>
                    </a:cubicBezTo>
                    <a:cubicBezTo>
                      <a:pt x="29403" y="10654"/>
                      <a:pt x="29242" y="11043"/>
                      <a:pt x="29079" y="11425"/>
                    </a:cubicBezTo>
                    <a:cubicBezTo>
                      <a:pt x="29056" y="11480"/>
                      <a:pt x="29003" y="11511"/>
                      <a:pt x="28951" y="11511"/>
                    </a:cubicBezTo>
                    <a:cubicBezTo>
                      <a:pt x="28904" y="11511"/>
                      <a:pt x="28859" y="11487"/>
                      <a:pt x="28834" y="11438"/>
                    </a:cubicBezTo>
                    <a:cubicBezTo>
                      <a:pt x="28265" y="10295"/>
                      <a:pt x="27861" y="8924"/>
                      <a:pt x="28518" y="7727"/>
                    </a:cubicBezTo>
                    <a:cubicBezTo>
                      <a:pt x="28526" y="7712"/>
                      <a:pt x="28536" y="7700"/>
                      <a:pt x="28548" y="7689"/>
                    </a:cubicBezTo>
                    <a:cubicBezTo>
                      <a:pt x="28523" y="7532"/>
                      <a:pt x="28518" y="7371"/>
                      <a:pt x="28534" y="7213"/>
                    </a:cubicBezTo>
                    <a:lnTo>
                      <a:pt x="28534" y="7213"/>
                    </a:lnTo>
                    <a:cubicBezTo>
                      <a:pt x="28131" y="7710"/>
                      <a:pt x="27742" y="8218"/>
                      <a:pt x="27366" y="8737"/>
                    </a:cubicBezTo>
                    <a:cubicBezTo>
                      <a:pt x="27307" y="8819"/>
                      <a:pt x="27248" y="8902"/>
                      <a:pt x="27189" y="8985"/>
                    </a:cubicBezTo>
                    <a:cubicBezTo>
                      <a:pt x="27110" y="9225"/>
                      <a:pt x="27170" y="9524"/>
                      <a:pt x="27203" y="9759"/>
                    </a:cubicBezTo>
                    <a:cubicBezTo>
                      <a:pt x="27257" y="10137"/>
                      <a:pt x="27272" y="10521"/>
                      <a:pt x="27249" y="10903"/>
                    </a:cubicBezTo>
                    <a:cubicBezTo>
                      <a:pt x="27194" y="11688"/>
                      <a:pt x="26972" y="12451"/>
                      <a:pt x="26598" y="13142"/>
                    </a:cubicBezTo>
                    <a:cubicBezTo>
                      <a:pt x="26576" y="13183"/>
                      <a:pt x="26539" y="13200"/>
                      <a:pt x="26502" y="13200"/>
                    </a:cubicBezTo>
                    <a:cubicBezTo>
                      <a:pt x="26450" y="13200"/>
                      <a:pt x="26394" y="13168"/>
                      <a:pt x="26367" y="13124"/>
                    </a:cubicBezTo>
                    <a:cubicBezTo>
                      <a:pt x="25694" y="12021"/>
                      <a:pt x="26240" y="10723"/>
                      <a:pt x="26931" y="9780"/>
                    </a:cubicBezTo>
                    <a:cubicBezTo>
                      <a:pt x="26920" y="9688"/>
                      <a:pt x="26909" y="9594"/>
                      <a:pt x="26901" y="9502"/>
                    </a:cubicBezTo>
                    <a:cubicBezTo>
                      <a:pt x="26898" y="9470"/>
                      <a:pt x="26896" y="9437"/>
                      <a:pt x="26894" y="9406"/>
                    </a:cubicBezTo>
                    <a:cubicBezTo>
                      <a:pt x="26441" y="10063"/>
                      <a:pt x="26009" y="10735"/>
                      <a:pt x="25600" y="11421"/>
                    </a:cubicBezTo>
                    <a:cubicBezTo>
                      <a:pt x="25603" y="11448"/>
                      <a:pt x="25596" y="11477"/>
                      <a:pt x="25583" y="11502"/>
                    </a:cubicBezTo>
                    <a:cubicBezTo>
                      <a:pt x="25422" y="11802"/>
                      <a:pt x="25578" y="12193"/>
                      <a:pt x="25543" y="12517"/>
                    </a:cubicBezTo>
                    <a:cubicBezTo>
                      <a:pt x="25506" y="12864"/>
                      <a:pt x="25351" y="13198"/>
                      <a:pt x="25178" y="13499"/>
                    </a:cubicBezTo>
                    <a:cubicBezTo>
                      <a:pt x="24838" y="14088"/>
                      <a:pt x="24332" y="14571"/>
                      <a:pt x="23737" y="14897"/>
                    </a:cubicBezTo>
                    <a:cubicBezTo>
                      <a:pt x="23720" y="14907"/>
                      <a:pt x="23701" y="14911"/>
                      <a:pt x="23683" y="14911"/>
                    </a:cubicBezTo>
                    <a:cubicBezTo>
                      <a:pt x="23609" y="14911"/>
                      <a:pt x="23532" y="14844"/>
                      <a:pt x="23546" y="14765"/>
                    </a:cubicBezTo>
                    <a:cubicBezTo>
                      <a:pt x="23766" y="13541"/>
                      <a:pt x="24054" y="12179"/>
                      <a:pt x="25189" y="11470"/>
                    </a:cubicBezTo>
                    <a:cubicBezTo>
                      <a:pt x="25208" y="11457"/>
                      <a:pt x="25231" y="11449"/>
                      <a:pt x="25254" y="11449"/>
                    </a:cubicBezTo>
                    <a:cubicBezTo>
                      <a:pt x="25259" y="11449"/>
                      <a:pt x="25265" y="11450"/>
                      <a:pt x="25270" y="11450"/>
                    </a:cubicBezTo>
                    <a:cubicBezTo>
                      <a:pt x="25351" y="11313"/>
                      <a:pt x="25433" y="11176"/>
                      <a:pt x="25516" y="11039"/>
                    </a:cubicBezTo>
                    <a:cubicBezTo>
                      <a:pt x="25705" y="10726"/>
                      <a:pt x="25899" y="10418"/>
                      <a:pt x="26098" y="10113"/>
                    </a:cubicBezTo>
                    <a:lnTo>
                      <a:pt x="26098" y="10113"/>
                    </a:lnTo>
                    <a:cubicBezTo>
                      <a:pt x="25704" y="10415"/>
                      <a:pt x="25440" y="10891"/>
                      <a:pt x="25074" y="11224"/>
                    </a:cubicBezTo>
                    <a:cubicBezTo>
                      <a:pt x="24787" y="11483"/>
                      <a:pt x="24434" y="11650"/>
                      <a:pt x="24076" y="11788"/>
                    </a:cubicBezTo>
                    <a:cubicBezTo>
                      <a:pt x="23802" y="11892"/>
                      <a:pt x="23520" y="12006"/>
                      <a:pt x="23229" y="12006"/>
                    </a:cubicBezTo>
                    <a:cubicBezTo>
                      <a:pt x="23149" y="12006"/>
                      <a:pt x="23069" y="11997"/>
                      <a:pt x="22987" y="11978"/>
                    </a:cubicBezTo>
                    <a:cubicBezTo>
                      <a:pt x="22898" y="11955"/>
                      <a:pt x="22883" y="11842"/>
                      <a:pt x="22924" y="11776"/>
                    </a:cubicBezTo>
                    <a:cubicBezTo>
                      <a:pt x="23497" y="10819"/>
                      <a:pt x="24540" y="10173"/>
                      <a:pt x="25653" y="10090"/>
                    </a:cubicBezTo>
                    <a:cubicBezTo>
                      <a:pt x="25657" y="10089"/>
                      <a:pt x="25661" y="10089"/>
                      <a:pt x="25664" y="10089"/>
                    </a:cubicBezTo>
                    <a:cubicBezTo>
                      <a:pt x="25683" y="10089"/>
                      <a:pt x="25700" y="10093"/>
                      <a:pt x="25718" y="10099"/>
                    </a:cubicBezTo>
                    <a:cubicBezTo>
                      <a:pt x="25901" y="9913"/>
                      <a:pt x="26105" y="9753"/>
                      <a:pt x="26363" y="9661"/>
                    </a:cubicBezTo>
                    <a:cubicBezTo>
                      <a:pt x="26375" y="9657"/>
                      <a:pt x="26387" y="9654"/>
                      <a:pt x="26401" y="9653"/>
                    </a:cubicBezTo>
                    <a:cubicBezTo>
                      <a:pt x="26587" y="9376"/>
                      <a:pt x="26777" y="9102"/>
                      <a:pt x="26969" y="8831"/>
                    </a:cubicBezTo>
                    <a:cubicBezTo>
                      <a:pt x="27008" y="8737"/>
                      <a:pt x="27063" y="8652"/>
                      <a:pt x="27132" y="8578"/>
                    </a:cubicBezTo>
                    <a:cubicBezTo>
                      <a:pt x="27143" y="8564"/>
                      <a:pt x="27158" y="8553"/>
                      <a:pt x="27175" y="8546"/>
                    </a:cubicBezTo>
                    <a:cubicBezTo>
                      <a:pt x="27252" y="8440"/>
                      <a:pt x="27331" y="8333"/>
                      <a:pt x="27409" y="8228"/>
                    </a:cubicBezTo>
                    <a:lnTo>
                      <a:pt x="27409" y="8228"/>
                    </a:lnTo>
                    <a:cubicBezTo>
                      <a:pt x="27069" y="8529"/>
                      <a:pt x="26739" y="8844"/>
                      <a:pt x="26334" y="9065"/>
                    </a:cubicBezTo>
                    <a:cubicBezTo>
                      <a:pt x="25770" y="9371"/>
                      <a:pt x="25140" y="9530"/>
                      <a:pt x="24501" y="9530"/>
                    </a:cubicBezTo>
                    <a:cubicBezTo>
                      <a:pt x="24382" y="9530"/>
                      <a:pt x="24262" y="9525"/>
                      <a:pt x="24142" y="9513"/>
                    </a:cubicBezTo>
                    <a:cubicBezTo>
                      <a:pt x="24024" y="9503"/>
                      <a:pt x="23984" y="9356"/>
                      <a:pt x="24067" y="9278"/>
                    </a:cubicBezTo>
                    <a:cubicBezTo>
                      <a:pt x="24942" y="8464"/>
                      <a:pt x="26065" y="7970"/>
                      <a:pt x="27257" y="7875"/>
                    </a:cubicBezTo>
                    <a:cubicBezTo>
                      <a:pt x="27262" y="7875"/>
                      <a:pt x="27266" y="7874"/>
                      <a:pt x="27270" y="7874"/>
                    </a:cubicBezTo>
                    <a:cubicBezTo>
                      <a:pt x="27309" y="7874"/>
                      <a:pt x="27346" y="7891"/>
                      <a:pt x="27372" y="7920"/>
                    </a:cubicBezTo>
                    <a:cubicBezTo>
                      <a:pt x="27572" y="7743"/>
                      <a:pt x="27778" y="7574"/>
                      <a:pt x="28007" y="7434"/>
                    </a:cubicBezTo>
                    <a:cubicBezTo>
                      <a:pt x="28012" y="7431"/>
                      <a:pt x="28017" y="7429"/>
                      <a:pt x="28023" y="7425"/>
                    </a:cubicBezTo>
                    <a:cubicBezTo>
                      <a:pt x="28285" y="7092"/>
                      <a:pt x="28554" y="6762"/>
                      <a:pt x="28829" y="6438"/>
                    </a:cubicBezTo>
                    <a:lnTo>
                      <a:pt x="28829" y="6438"/>
                    </a:lnTo>
                    <a:cubicBezTo>
                      <a:pt x="28555" y="6501"/>
                      <a:pt x="28310" y="6680"/>
                      <a:pt x="28076" y="6830"/>
                    </a:cubicBezTo>
                    <a:cubicBezTo>
                      <a:pt x="27795" y="7011"/>
                      <a:pt x="27491" y="7153"/>
                      <a:pt x="27172" y="7252"/>
                    </a:cubicBezTo>
                    <a:cubicBezTo>
                      <a:pt x="26848" y="7351"/>
                      <a:pt x="26511" y="7399"/>
                      <a:pt x="26174" y="7399"/>
                    </a:cubicBezTo>
                    <a:cubicBezTo>
                      <a:pt x="25844" y="7399"/>
                      <a:pt x="25514" y="7353"/>
                      <a:pt x="25195" y="7262"/>
                    </a:cubicBezTo>
                    <a:cubicBezTo>
                      <a:pt x="25100" y="7235"/>
                      <a:pt x="25077" y="7095"/>
                      <a:pt x="25153" y="7035"/>
                    </a:cubicBezTo>
                    <a:cubicBezTo>
                      <a:pt x="25816" y="6519"/>
                      <a:pt x="26635" y="6248"/>
                      <a:pt x="27462" y="6248"/>
                    </a:cubicBezTo>
                    <a:cubicBezTo>
                      <a:pt x="27757" y="6248"/>
                      <a:pt x="28053" y="6283"/>
                      <a:pt x="28344" y="6353"/>
                    </a:cubicBezTo>
                    <a:cubicBezTo>
                      <a:pt x="28561" y="6234"/>
                      <a:pt x="28789" y="6148"/>
                      <a:pt x="29042" y="6148"/>
                    </a:cubicBezTo>
                    <a:cubicBezTo>
                      <a:pt x="29054" y="6148"/>
                      <a:pt x="29065" y="6148"/>
                      <a:pt x="29077" y="6148"/>
                    </a:cubicBezTo>
                    <a:cubicBezTo>
                      <a:pt x="29215" y="5988"/>
                      <a:pt x="29355" y="5830"/>
                      <a:pt x="29496" y="5671"/>
                    </a:cubicBezTo>
                    <a:cubicBezTo>
                      <a:pt x="29739" y="5400"/>
                      <a:pt x="29985" y="5133"/>
                      <a:pt x="30236" y="4869"/>
                    </a:cubicBezTo>
                    <a:lnTo>
                      <a:pt x="30236" y="4869"/>
                    </a:lnTo>
                    <a:cubicBezTo>
                      <a:pt x="30013" y="4938"/>
                      <a:pt x="29815" y="5107"/>
                      <a:pt x="29625" y="5235"/>
                    </a:cubicBezTo>
                    <a:cubicBezTo>
                      <a:pt x="29379" y="5400"/>
                      <a:pt x="29114" y="5519"/>
                      <a:pt x="28823" y="5578"/>
                    </a:cubicBezTo>
                    <a:cubicBezTo>
                      <a:pt x="28652" y="5612"/>
                      <a:pt x="28480" y="5627"/>
                      <a:pt x="28307" y="5627"/>
                    </a:cubicBezTo>
                    <a:cubicBezTo>
                      <a:pt x="27864" y="5627"/>
                      <a:pt x="27420" y="5526"/>
                      <a:pt x="27005" y="5382"/>
                    </a:cubicBezTo>
                    <a:cubicBezTo>
                      <a:pt x="26919" y="5352"/>
                      <a:pt x="26878" y="5212"/>
                      <a:pt x="26964" y="5154"/>
                    </a:cubicBezTo>
                    <a:cubicBezTo>
                      <a:pt x="27567" y="4754"/>
                      <a:pt x="28269" y="4546"/>
                      <a:pt x="28980" y="4546"/>
                    </a:cubicBezTo>
                    <a:cubicBezTo>
                      <a:pt x="29297" y="4546"/>
                      <a:pt x="29615" y="4587"/>
                      <a:pt x="29927" y="4671"/>
                    </a:cubicBezTo>
                    <a:cubicBezTo>
                      <a:pt x="29943" y="4675"/>
                      <a:pt x="29959" y="4682"/>
                      <a:pt x="29974" y="4693"/>
                    </a:cubicBezTo>
                    <a:cubicBezTo>
                      <a:pt x="30117" y="4621"/>
                      <a:pt x="30269" y="4572"/>
                      <a:pt x="30434" y="4572"/>
                    </a:cubicBezTo>
                    <a:cubicBezTo>
                      <a:pt x="30461" y="4572"/>
                      <a:pt x="30489" y="4573"/>
                      <a:pt x="30518" y="4576"/>
                    </a:cubicBezTo>
                    <a:cubicBezTo>
                      <a:pt x="30839" y="4246"/>
                      <a:pt x="31165" y="3923"/>
                      <a:pt x="31498" y="3606"/>
                    </a:cubicBezTo>
                    <a:lnTo>
                      <a:pt x="31498" y="3606"/>
                    </a:lnTo>
                    <a:cubicBezTo>
                      <a:pt x="31003" y="3665"/>
                      <a:pt x="30539" y="3906"/>
                      <a:pt x="30049" y="4000"/>
                    </a:cubicBezTo>
                    <a:cubicBezTo>
                      <a:pt x="29927" y="4023"/>
                      <a:pt x="29809" y="4034"/>
                      <a:pt x="29692" y="4034"/>
                    </a:cubicBezTo>
                    <a:cubicBezTo>
                      <a:pt x="29244" y="4034"/>
                      <a:pt x="28830" y="3874"/>
                      <a:pt x="28423" y="3652"/>
                    </a:cubicBezTo>
                    <a:cubicBezTo>
                      <a:pt x="28328" y="3600"/>
                      <a:pt x="28364" y="3468"/>
                      <a:pt x="28442" y="3423"/>
                    </a:cubicBezTo>
                    <a:cubicBezTo>
                      <a:pt x="28856" y="3177"/>
                      <a:pt x="29333" y="3053"/>
                      <a:pt x="29810" y="3053"/>
                    </a:cubicBezTo>
                    <a:cubicBezTo>
                      <a:pt x="30205" y="3053"/>
                      <a:pt x="30599" y="3138"/>
                      <a:pt x="30958" y="3310"/>
                    </a:cubicBezTo>
                    <a:cubicBezTo>
                      <a:pt x="31007" y="3332"/>
                      <a:pt x="31039" y="3381"/>
                      <a:pt x="31038" y="3435"/>
                    </a:cubicBezTo>
                    <a:cubicBezTo>
                      <a:pt x="31261" y="3373"/>
                      <a:pt x="31489" y="3327"/>
                      <a:pt x="31726" y="3327"/>
                    </a:cubicBezTo>
                    <a:cubicBezTo>
                      <a:pt x="31744" y="3327"/>
                      <a:pt x="31761" y="3327"/>
                      <a:pt x="31779" y="3328"/>
                    </a:cubicBezTo>
                    <a:cubicBezTo>
                      <a:pt x="31783" y="3328"/>
                      <a:pt x="31787" y="3328"/>
                      <a:pt x="31793" y="3329"/>
                    </a:cubicBezTo>
                    <a:cubicBezTo>
                      <a:pt x="32204" y="2944"/>
                      <a:pt x="32625" y="2570"/>
                      <a:pt x="33055" y="2205"/>
                    </a:cubicBezTo>
                    <a:lnTo>
                      <a:pt x="33055" y="2205"/>
                    </a:lnTo>
                    <a:cubicBezTo>
                      <a:pt x="32803" y="2247"/>
                      <a:pt x="32568" y="2391"/>
                      <a:pt x="32332" y="2490"/>
                    </a:cubicBezTo>
                    <a:cubicBezTo>
                      <a:pt x="32067" y="2601"/>
                      <a:pt x="31786" y="2667"/>
                      <a:pt x="31500" y="2684"/>
                    </a:cubicBezTo>
                    <a:cubicBezTo>
                      <a:pt x="31447" y="2687"/>
                      <a:pt x="31394" y="2688"/>
                      <a:pt x="31341" y="2688"/>
                    </a:cubicBezTo>
                    <a:cubicBezTo>
                      <a:pt x="30809" y="2688"/>
                      <a:pt x="30287" y="2533"/>
                      <a:pt x="29846" y="2232"/>
                    </a:cubicBezTo>
                    <a:cubicBezTo>
                      <a:pt x="29775" y="2182"/>
                      <a:pt x="29769" y="2078"/>
                      <a:pt x="29834" y="2020"/>
                    </a:cubicBezTo>
                    <a:cubicBezTo>
                      <a:pt x="30235" y="1675"/>
                      <a:pt x="30712" y="1533"/>
                      <a:pt x="31199" y="1533"/>
                    </a:cubicBezTo>
                    <a:cubicBezTo>
                      <a:pt x="31734" y="1533"/>
                      <a:pt x="32281" y="1704"/>
                      <a:pt x="32754" y="1966"/>
                    </a:cubicBezTo>
                    <a:cubicBezTo>
                      <a:pt x="32769" y="1974"/>
                      <a:pt x="32782" y="1985"/>
                      <a:pt x="32793" y="1999"/>
                    </a:cubicBezTo>
                    <a:cubicBezTo>
                      <a:pt x="32923" y="1954"/>
                      <a:pt x="33054" y="1925"/>
                      <a:pt x="33190" y="1925"/>
                    </a:cubicBezTo>
                    <a:cubicBezTo>
                      <a:pt x="33240" y="1925"/>
                      <a:pt x="33290" y="1929"/>
                      <a:pt x="33341" y="1937"/>
                    </a:cubicBezTo>
                    <a:cubicBezTo>
                      <a:pt x="33349" y="1939"/>
                      <a:pt x="33358" y="1942"/>
                      <a:pt x="33366" y="1945"/>
                    </a:cubicBezTo>
                    <a:cubicBezTo>
                      <a:pt x="33700" y="1667"/>
                      <a:pt x="34039" y="1396"/>
                      <a:pt x="34384" y="1130"/>
                    </a:cubicBezTo>
                    <a:cubicBezTo>
                      <a:pt x="34410" y="1110"/>
                      <a:pt x="34438" y="1101"/>
                      <a:pt x="34465" y="1101"/>
                    </a:cubicBezTo>
                    <a:close/>
                    <a:moveTo>
                      <a:pt x="6326" y="0"/>
                    </a:moveTo>
                    <a:cubicBezTo>
                      <a:pt x="6292" y="130"/>
                      <a:pt x="6257" y="259"/>
                      <a:pt x="6219" y="387"/>
                    </a:cubicBezTo>
                    <a:cubicBezTo>
                      <a:pt x="6254" y="400"/>
                      <a:pt x="6282" y="428"/>
                      <a:pt x="6295" y="463"/>
                    </a:cubicBezTo>
                    <a:cubicBezTo>
                      <a:pt x="6385" y="683"/>
                      <a:pt x="6656" y="790"/>
                      <a:pt x="6822" y="945"/>
                    </a:cubicBezTo>
                    <a:cubicBezTo>
                      <a:pt x="6998" y="1112"/>
                      <a:pt x="7145" y="1307"/>
                      <a:pt x="7258" y="1521"/>
                    </a:cubicBezTo>
                    <a:cubicBezTo>
                      <a:pt x="7517" y="2001"/>
                      <a:pt x="7618" y="2541"/>
                      <a:pt x="7715" y="3072"/>
                    </a:cubicBezTo>
                    <a:cubicBezTo>
                      <a:pt x="7731" y="3157"/>
                      <a:pt x="7654" y="3219"/>
                      <a:pt x="7578" y="3219"/>
                    </a:cubicBezTo>
                    <a:cubicBezTo>
                      <a:pt x="7561" y="3219"/>
                      <a:pt x="7544" y="3215"/>
                      <a:pt x="7528" y="3209"/>
                    </a:cubicBezTo>
                    <a:cubicBezTo>
                      <a:pt x="7031" y="3002"/>
                      <a:pt x="6546" y="2618"/>
                      <a:pt x="6322" y="2116"/>
                    </a:cubicBezTo>
                    <a:cubicBezTo>
                      <a:pt x="6130" y="1682"/>
                      <a:pt x="6241" y="1192"/>
                      <a:pt x="6110" y="747"/>
                    </a:cubicBezTo>
                    <a:cubicBezTo>
                      <a:pt x="5946" y="1262"/>
                      <a:pt x="5748" y="1766"/>
                      <a:pt x="5519" y="2256"/>
                    </a:cubicBezTo>
                    <a:cubicBezTo>
                      <a:pt x="5552" y="2269"/>
                      <a:pt x="5577" y="2295"/>
                      <a:pt x="5591" y="2327"/>
                    </a:cubicBezTo>
                    <a:cubicBezTo>
                      <a:pt x="5693" y="2557"/>
                      <a:pt x="5927" y="2685"/>
                      <a:pt x="6117" y="2832"/>
                    </a:cubicBezTo>
                    <a:cubicBezTo>
                      <a:pt x="6310" y="2981"/>
                      <a:pt x="6470" y="3166"/>
                      <a:pt x="6591" y="3378"/>
                    </a:cubicBezTo>
                    <a:cubicBezTo>
                      <a:pt x="6860" y="3850"/>
                      <a:pt x="6937" y="4390"/>
                      <a:pt x="6985" y="4924"/>
                    </a:cubicBezTo>
                    <a:cubicBezTo>
                      <a:pt x="6990" y="4992"/>
                      <a:pt x="6933" y="5073"/>
                      <a:pt x="6860" y="5073"/>
                    </a:cubicBezTo>
                    <a:cubicBezTo>
                      <a:pt x="6851" y="5073"/>
                      <a:pt x="6841" y="5072"/>
                      <a:pt x="6832" y="5069"/>
                    </a:cubicBezTo>
                    <a:cubicBezTo>
                      <a:pt x="6570" y="4997"/>
                      <a:pt x="6385" y="4793"/>
                      <a:pt x="6197" y="4608"/>
                    </a:cubicBezTo>
                    <a:cubicBezTo>
                      <a:pt x="6027" y="4441"/>
                      <a:pt x="5861" y="4266"/>
                      <a:pt x="5730" y="4066"/>
                    </a:cubicBezTo>
                    <a:cubicBezTo>
                      <a:pt x="5449" y="3638"/>
                      <a:pt x="5403" y="3154"/>
                      <a:pt x="5387" y="2655"/>
                    </a:cubicBezTo>
                    <a:cubicBezTo>
                      <a:pt x="5386" y="2621"/>
                      <a:pt x="5396" y="2587"/>
                      <a:pt x="5419" y="2561"/>
                    </a:cubicBezTo>
                    <a:cubicBezTo>
                      <a:pt x="5409" y="2548"/>
                      <a:pt x="5400" y="2533"/>
                      <a:pt x="5391" y="2518"/>
                    </a:cubicBezTo>
                    <a:cubicBezTo>
                      <a:pt x="5247" y="2806"/>
                      <a:pt x="5091" y="3087"/>
                      <a:pt x="4923" y="3361"/>
                    </a:cubicBezTo>
                    <a:cubicBezTo>
                      <a:pt x="5029" y="3646"/>
                      <a:pt x="5242" y="3865"/>
                      <a:pt x="5430" y="4098"/>
                    </a:cubicBezTo>
                    <a:cubicBezTo>
                      <a:pt x="5609" y="4320"/>
                      <a:pt x="5750" y="4563"/>
                      <a:pt x="5830" y="4838"/>
                    </a:cubicBezTo>
                    <a:cubicBezTo>
                      <a:pt x="5991" y="5392"/>
                      <a:pt x="5943" y="5977"/>
                      <a:pt x="5888" y="6544"/>
                    </a:cubicBezTo>
                    <a:cubicBezTo>
                      <a:pt x="5881" y="6613"/>
                      <a:pt x="5817" y="6656"/>
                      <a:pt x="5753" y="6656"/>
                    </a:cubicBezTo>
                    <a:cubicBezTo>
                      <a:pt x="5735" y="6656"/>
                      <a:pt x="5718" y="6653"/>
                      <a:pt x="5702" y="6646"/>
                    </a:cubicBezTo>
                    <a:cubicBezTo>
                      <a:pt x="5480" y="6552"/>
                      <a:pt x="5303" y="6335"/>
                      <a:pt x="5173" y="6139"/>
                    </a:cubicBezTo>
                    <a:cubicBezTo>
                      <a:pt x="5041" y="5938"/>
                      <a:pt x="4941" y="5717"/>
                      <a:pt x="4879" y="5484"/>
                    </a:cubicBezTo>
                    <a:cubicBezTo>
                      <a:pt x="4739" y="4969"/>
                      <a:pt x="4770" y="4430"/>
                      <a:pt x="4895" y="3916"/>
                    </a:cubicBezTo>
                    <a:cubicBezTo>
                      <a:pt x="4898" y="3903"/>
                      <a:pt x="4903" y="3890"/>
                      <a:pt x="4910" y="3880"/>
                    </a:cubicBezTo>
                    <a:cubicBezTo>
                      <a:pt x="4851" y="3800"/>
                      <a:pt x="4799" y="3717"/>
                      <a:pt x="4752" y="3631"/>
                    </a:cubicBezTo>
                    <a:cubicBezTo>
                      <a:pt x="4668" y="3760"/>
                      <a:pt x="4581" y="3886"/>
                      <a:pt x="4491" y="4012"/>
                    </a:cubicBezTo>
                    <a:cubicBezTo>
                      <a:pt x="4487" y="4021"/>
                      <a:pt x="4483" y="4032"/>
                      <a:pt x="4477" y="4040"/>
                    </a:cubicBezTo>
                    <a:cubicBezTo>
                      <a:pt x="4456" y="4076"/>
                      <a:pt x="4430" y="4109"/>
                      <a:pt x="4402" y="4141"/>
                    </a:cubicBezTo>
                    <a:cubicBezTo>
                      <a:pt x="4426" y="4176"/>
                      <a:pt x="4429" y="4222"/>
                      <a:pt x="4412" y="4260"/>
                    </a:cubicBezTo>
                    <a:cubicBezTo>
                      <a:pt x="4406" y="4277"/>
                      <a:pt x="4399" y="4294"/>
                      <a:pt x="4394" y="4312"/>
                    </a:cubicBezTo>
                    <a:cubicBezTo>
                      <a:pt x="4405" y="4333"/>
                      <a:pt x="4409" y="4356"/>
                      <a:pt x="4408" y="4378"/>
                    </a:cubicBezTo>
                    <a:cubicBezTo>
                      <a:pt x="4403" y="4460"/>
                      <a:pt x="4392" y="4541"/>
                      <a:pt x="4375" y="4621"/>
                    </a:cubicBezTo>
                    <a:cubicBezTo>
                      <a:pt x="4391" y="4761"/>
                      <a:pt x="4433" y="4901"/>
                      <a:pt x="4466" y="5035"/>
                    </a:cubicBezTo>
                    <a:cubicBezTo>
                      <a:pt x="4666" y="5815"/>
                      <a:pt x="4548" y="6642"/>
                      <a:pt x="4138" y="7334"/>
                    </a:cubicBezTo>
                    <a:cubicBezTo>
                      <a:pt x="4109" y="7382"/>
                      <a:pt x="4063" y="7413"/>
                      <a:pt x="4013" y="7413"/>
                    </a:cubicBezTo>
                    <a:cubicBezTo>
                      <a:pt x="3986" y="7413"/>
                      <a:pt x="3958" y="7403"/>
                      <a:pt x="3931" y="7383"/>
                    </a:cubicBezTo>
                    <a:cubicBezTo>
                      <a:pt x="3726" y="7224"/>
                      <a:pt x="3685" y="6958"/>
                      <a:pt x="3661" y="6715"/>
                    </a:cubicBezTo>
                    <a:cubicBezTo>
                      <a:pt x="3636" y="6451"/>
                      <a:pt x="3643" y="6187"/>
                      <a:pt x="3684" y="5925"/>
                    </a:cubicBezTo>
                    <a:cubicBezTo>
                      <a:pt x="3724" y="5654"/>
                      <a:pt x="3805" y="5394"/>
                      <a:pt x="3908" y="5141"/>
                    </a:cubicBezTo>
                    <a:cubicBezTo>
                      <a:pt x="3982" y="4958"/>
                      <a:pt x="4061" y="4778"/>
                      <a:pt x="4107" y="4588"/>
                    </a:cubicBezTo>
                    <a:cubicBezTo>
                      <a:pt x="4105" y="4564"/>
                      <a:pt x="4104" y="4540"/>
                      <a:pt x="4104" y="4515"/>
                    </a:cubicBezTo>
                    <a:cubicBezTo>
                      <a:pt x="3900" y="4763"/>
                      <a:pt x="3683" y="5000"/>
                      <a:pt x="3454" y="5227"/>
                    </a:cubicBezTo>
                    <a:cubicBezTo>
                      <a:pt x="3470" y="5253"/>
                      <a:pt x="3475" y="5284"/>
                      <a:pt x="3469" y="5315"/>
                    </a:cubicBezTo>
                    <a:cubicBezTo>
                      <a:pt x="3359" y="5921"/>
                      <a:pt x="3008" y="6520"/>
                      <a:pt x="2460" y="6827"/>
                    </a:cubicBezTo>
                    <a:cubicBezTo>
                      <a:pt x="2409" y="6854"/>
                      <a:pt x="2357" y="6880"/>
                      <a:pt x="2304" y="6902"/>
                    </a:cubicBezTo>
                    <a:lnTo>
                      <a:pt x="3869" y="7945"/>
                    </a:lnTo>
                    <a:cubicBezTo>
                      <a:pt x="2712" y="8676"/>
                      <a:pt x="1519" y="9346"/>
                      <a:pt x="293" y="9955"/>
                    </a:cubicBezTo>
                    <a:cubicBezTo>
                      <a:pt x="1" y="10099"/>
                      <a:pt x="36" y="10488"/>
                      <a:pt x="272" y="10661"/>
                    </a:cubicBezTo>
                    <a:cubicBezTo>
                      <a:pt x="1520" y="11571"/>
                      <a:pt x="2730" y="12530"/>
                      <a:pt x="3903" y="13537"/>
                    </a:cubicBezTo>
                    <a:lnTo>
                      <a:pt x="3488" y="13888"/>
                    </a:lnTo>
                    <a:cubicBezTo>
                      <a:pt x="3678" y="14265"/>
                      <a:pt x="3766" y="14685"/>
                      <a:pt x="3740" y="15106"/>
                    </a:cubicBezTo>
                    <a:cubicBezTo>
                      <a:pt x="3722" y="15402"/>
                      <a:pt x="3655" y="15694"/>
                      <a:pt x="3669" y="15992"/>
                    </a:cubicBezTo>
                    <a:cubicBezTo>
                      <a:pt x="3670" y="16009"/>
                      <a:pt x="3668" y="16027"/>
                      <a:pt x="3662" y="16043"/>
                    </a:cubicBezTo>
                    <a:cubicBezTo>
                      <a:pt x="3692" y="16125"/>
                      <a:pt x="3711" y="16209"/>
                      <a:pt x="3721" y="16295"/>
                    </a:cubicBezTo>
                    <a:cubicBezTo>
                      <a:pt x="4036" y="15872"/>
                      <a:pt x="4340" y="15442"/>
                      <a:pt x="4635" y="15006"/>
                    </a:cubicBezTo>
                    <a:cubicBezTo>
                      <a:pt x="4628" y="14977"/>
                      <a:pt x="4630" y="14947"/>
                      <a:pt x="4641" y="14921"/>
                    </a:cubicBezTo>
                    <a:cubicBezTo>
                      <a:pt x="4764" y="14600"/>
                      <a:pt x="4692" y="14272"/>
                      <a:pt x="4494" y="14000"/>
                    </a:cubicBezTo>
                    <a:cubicBezTo>
                      <a:pt x="4290" y="13721"/>
                      <a:pt x="4078" y="13466"/>
                      <a:pt x="3920" y="13156"/>
                    </a:cubicBezTo>
                    <a:cubicBezTo>
                      <a:pt x="3610" y="12551"/>
                      <a:pt x="3480" y="11875"/>
                      <a:pt x="3523" y="11197"/>
                    </a:cubicBezTo>
                    <a:cubicBezTo>
                      <a:pt x="3528" y="11127"/>
                      <a:pt x="3592" y="11091"/>
                      <a:pt x="3654" y="11091"/>
                    </a:cubicBezTo>
                    <a:cubicBezTo>
                      <a:pt x="3685" y="11091"/>
                      <a:pt x="3717" y="11100"/>
                      <a:pt x="3740" y="11119"/>
                    </a:cubicBezTo>
                    <a:cubicBezTo>
                      <a:pt x="4564" y="11779"/>
                      <a:pt x="4998" y="12845"/>
                      <a:pt x="4882" y="13894"/>
                    </a:cubicBezTo>
                    <a:cubicBezTo>
                      <a:pt x="4879" y="13938"/>
                      <a:pt x="4850" y="13978"/>
                      <a:pt x="4807" y="13993"/>
                    </a:cubicBezTo>
                    <a:cubicBezTo>
                      <a:pt x="4835" y="14039"/>
                      <a:pt x="4860" y="14087"/>
                      <a:pt x="4881" y="14137"/>
                    </a:cubicBezTo>
                    <a:cubicBezTo>
                      <a:pt x="4930" y="14255"/>
                      <a:pt x="4959" y="14381"/>
                      <a:pt x="4966" y="14508"/>
                    </a:cubicBezTo>
                    <a:cubicBezTo>
                      <a:pt x="5247" y="14080"/>
                      <a:pt x="5517" y="13645"/>
                      <a:pt x="5779" y="13205"/>
                    </a:cubicBezTo>
                    <a:cubicBezTo>
                      <a:pt x="5766" y="13172"/>
                      <a:pt x="5769" y="13135"/>
                      <a:pt x="5784" y="13104"/>
                    </a:cubicBezTo>
                    <a:cubicBezTo>
                      <a:pt x="6143" y="12351"/>
                      <a:pt x="5522" y="11579"/>
                      <a:pt x="5157" y="10968"/>
                    </a:cubicBezTo>
                    <a:cubicBezTo>
                      <a:pt x="4929" y="10584"/>
                      <a:pt x="4754" y="10178"/>
                      <a:pt x="4742" y="9725"/>
                    </a:cubicBezTo>
                    <a:cubicBezTo>
                      <a:pt x="4730" y="9308"/>
                      <a:pt x="4824" y="8898"/>
                      <a:pt x="4922" y="8495"/>
                    </a:cubicBezTo>
                    <a:cubicBezTo>
                      <a:pt x="4938" y="8428"/>
                      <a:pt x="4998" y="8387"/>
                      <a:pt x="5058" y="8387"/>
                    </a:cubicBezTo>
                    <a:cubicBezTo>
                      <a:pt x="5096" y="8387"/>
                      <a:pt x="5135" y="8404"/>
                      <a:pt x="5163" y="8442"/>
                    </a:cubicBezTo>
                    <a:cubicBezTo>
                      <a:pt x="5911" y="9476"/>
                      <a:pt x="6535" y="10762"/>
                      <a:pt x="6083" y="12050"/>
                    </a:cubicBezTo>
                    <a:cubicBezTo>
                      <a:pt x="6078" y="12066"/>
                      <a:pt x="6070" y="12080"/>
                      <a:pt x="6060" y="12093"/>
                    </a:cubicBezTo>
                    <a:cubicBezTo>
                      <a:pt x="6111" y="12244"/>
                      <a:pt x="6142" y="12401"/>
                      <a:pt x="6152" y="12560"/>
                    </a:cubicBezTo>
                    <a:cubicBezTo>
                      <a:pt x="6467" y="12003"/>
                      <a:pt x="6768" y="11438"/>
                      <a:pt x="7054" y="10865"/>
                    </a:cubicBezTo>
                    <a:cubicBezTo>
                      <a:pt x="7099" y="10773"/>
                      <a:pt x="7143" y="10683"/>
                      <a:pt x="7188" y="10591"/>
                    </a:cubicBezTo>
                    <a:cubicBezTo>
                      <a:pt x="7226" y="10341"/>
                      <a:pt x="7119" y="10057"/>
                      <a:pt x="7048" y="9830"/>
                    </a:cubicBezTo>
                    <a:cubicBezTo>
                      <a:pt x="6932" y="9466"/>
                      <a:pt x="6853" y="9090"/>
                      <a:pt x="6815" y="8710"/>
                    </a:cubicBezTo>
                    <a:cubicBezTo>
                      <a:pt x="6738" y="7926"/>
                      <a:pt x="6832" y="7137"/>
                      <a:pt x="7088" y="6393"/>
                    </a:cubicBezTo>
                    <a:cubicBezTo>
                      <a:pt x="7106" y="6340"/>
                      <a:pt x="7150" y="6319"/>
                      <a:pt x="7196" y="6319"/>
                    </a:cubicBezTo>
                    <a:cubicBezTo>
                      <a:pt x="7241" y="6319"/>
                      <a:pt x="7289" y="6340"/>
                      <a:pt x="7318" y="6373"/>
                    </a:cubicBezTo>
                    <a:cubicBezTo>
                      <a:pt x="8163" y="7351"/>
                      <a:pt x="7839" y="8720"/>
                      <a:pt x="7312" y="9764"/>
                    </a:cubicBezTo>
                    <a:cubicBezTo>
                      <a:pt x="7338" y="9854"/>
                      <a:pt x="7363" y="9944"/>
                      <a:pt x="7387" y="10034"/>
                    </a:cubicBezTo>
                    <a:cubicBezTo>
                      <a:pt x="7395" y="10066"/>
                      <a:pt x="7403" y="10097"/>
                      <a:pt x="7410" y="10128"/>
                    </a:cubicBezTo>
                    <a:cubicBezTo>
                      <a:pt x="7749" y="9406"/>
                      <a:pt x="8064" y="8673"/>
                      <a:pt x="8354" y="7929"/>
                    </a:cubicBezTo>
                    <a:cubicBezTo>
                      <a:pt x="8348" y="7902"/>
                      <a:pt x="8349" y="7873"/>
                      <a:pt x="8357" y="7846"/>
                    </a:cubicBezTo>
                    <a:cubicBezTo>
                      <a:pt x="8467" y="7523"/>
                      <a:pt x="8249" y="7164"/>
                      <a:pt x="8230" y="6838"/>
                    </a:cubicBezTo>
                    <a:cubicBezTo>
                      <a:pt x="8210" y="6489"/>
                      <a:pt x="8307" y="6135"/>
                      <a:pt x="8430" y="5809"/>
                    </a:cubicBezTo>
                    <a:cubicBezTo>
                      <a:pt x="8668" y="5174"/>
                      <a:pt x="9087" y="4613"/>
                      <a:pt x="9620" y="4193"/>
                    </a:cubicBezTo>
                    <a:cubicBezTo>
                      <a:pt x="9641" y="4177"/>
                      <a:pt x="9667" y="4169"/>
                      <a:pt x="9693" y="4169"/>
                    </a:cubicBezTo>
                    <a:cubicBezTo>
                      <a:pt x="9761" y="4169"/>
                      <a:pt x="9832" y="4220"/>
                      <a:pt x="9831" y="4293"/>
                    </a:cubicBezTo>
                    <a:cubicBezTo>
                      <a:pt x="9815" y="5537"/>
                      <a:pt x="9754" y="6928"/>
                      <a:pt x="8751" y="7813"/>
                    </a:cubicBezTo>
                    <a:cubicBezTo>
                      <a:pt x="8731" y="7833"/>
                      <a:pt x="8703" y="7844"/>
                      <a:pt x="8674" y="7845"/>
                    </a:cubicBezTo>
                    <a:cubicBezTo>
                      <a:pt x="8617" y="7994"/>
                      <a:pt x="8558" y="8143"/>
                      <a:pt x="8499" y="8291"/>
                    </a:cubicBezTo>
                    <a:cubicBezTo>
                      <a:pt x="8364" y="8630"/>
                      <a:pt x="8223" y="8966"/>
                      <a:pt x="8078" y="9301"/>
                    </a:cubicBezTo>
                    <a:cubicBezTo>
                      <a:pt x="8417" y="8937"/>
                      <a:pt x="8599" y="8424"/>
                      <a:pt x="8905" y="8037"/>
                    </a:cubicBezTo>
                    <a:cubicBezTo>
                      <a:pt x="9145" y="7733"/>
                      <a:pt x="9466" y="7509"/>
                      <a:pt x="9798" y="7316"/>
                    </a:cubicBezTo>
                    <a:cubicBezTo>
                      <a:pt x="10100" y="7140"/>
                      <a:pt x="10411" y="6947"/>
                      <a:pt x="10767" y="6947"/>
                    </a:cubicBezTo>
                    <a:cubicBezTo>
                      <a:pt x="10791" y="6947"/>
                      <a:pt x="10815" y="6948"/>
                      <a:pt x="10840" y="6950"/>
                    </a:cubicBezTo>
                    <a:cubicBezTo>
                      <a:pt x="10931" y="6956"/>
                      <a:pt x="10964" y="7066"/>
                      <a:pt x="10937" y="7138"/>
                    </a:cubicBezTo>
                    <a:cubicBezTo>
                      <a:pt x="10528" y="8177"/>
                      <a:pt x="9605" y="8985"/>
                      <a:pt x="8521" y="9250"/>
                    </a:cubicBezTo>
                    <a:cubicBezTo>
                      <a:pt x="8510" y="9253"/>
                      <a:pt x="8498" y="9254"/>
                      <a:pt x="8487" y="9254"/>
                    </a:cubicBezTo>
                    <a:cubicBezTo>
                      <a:pt x="8476" y="9254"/>
                      <a:pt x="8466" y="9253"/>
                      <a:pt x="8455" y="9251"/>
                    </a:cubicBezTo>
                    <a:cubicBezTo>
                      <a:pt x="8305" y="9464"/>
                      <a:pt x="8130" y="9656"/>
                      <a:pt x="7892" y="9789"/>
                    </a:cubicBezTo>
                    <a:cubicBezTo>
                      <a:pt x="7880" y="9795"/>
                      <a:pt x="7867" y="9800"/>
                      <a:pt x="7854" y="9804"/>
                    </a:cubicBezTo>
                    <a:cubicBezTo>
                      <a:pt x="7716" y="10107"/>
                      <a:pt x="7575" y="10408"/>
                      <a:pt x="7429" y="10707"/>
                    </a:cubicBezTo>
                    <a:cubicBezTo>
                      <a:pt x="7407" y="10805"/>
                      <a:pt x="7366" y="10899"/>
                      <a:pt x="7311" y="10984"/>
                    </a:cubicBezTo>
                    <a:cubicBezTo>
                      <a:pt x="7302" y="10999"/>
                      <a:pt x="7289" y="11012"/>
                      <a:pt x="7273" y="11022"/>
                    </a:cubicBezTo>
                    <a:cubicBezTo>
                      <a:pt x="7214" y="11140"/>
                      <a:pt x="7155" y="11257"/>
                      <a:pt x="7094" y="11374"/>
                    </a:cubicBezTo>
                    <a:cubicBezTo>
                      <a:pt x="7380" y="11021"/>
                      <a:pt x="7654" y="10656"/>
                      <a:pt x="8017" y="10372"/>
                    </a:cubicBezTo>
                    <a:cubicBezTo>
                      <a:pt x="8619" y="9904"/>
                      <a:pt x="9346" y="9624"/>
                      <a:pt x="10106" y="9570"/>
                    </a:cubicBezTo>
                    <a:cubicBezTo>
                      <a:pt x="10110" y="9569"/>
                      <a:pt x="10113" y="9569"/>
                      <a:pt x="10117" y="9569"/>
                    </a:cubicBezTo>
                    <a:cubicBezTo>
                      <a:pt x="10228" y="9569"/>
                      <a:pt x="10286" y="9701"/>
                      <a:pt x="10219" y="9789"/>
                    </a:cubicBezTo>
                    <a:cubicBezTo>
                      <a:pt x="9491" y="10736"/>
                      <a:pt x="8462" y="11408"/>
                      <a:pt x="7302" y="11697"/>
                    </a:cubicBezTo>
                    <a:cubicBezTo>
                      <a:pt x="7290" y="11700"/>
                      <a:pt x="7278" y="11702"/>
                      <a:pt x="7266" y="11702"/>
                    </a:cubicBezTo>
                    <a:cubicBezTo>
                      <a:pt x="7236" y="11702"/>
                      <a:pt x="7206" y="11692"/>
                      <a:pt x="7181" y="11672"/>
                    </a:cubicBezTo>
                    <a:cubicBezTo>
                      <a:pt x="7014" y="11879"/>
                      <a:pt x="6838" y="12080"/>
                      <a:pt x="6635" y="12255"/>
                    </a:cubicBezTo>
                    <a:cubicBezTo>
                      <a:pt x="6631" y="12260"/>
                      <a:pt x="6625" y="12263"/>
                      <a:pt x="6620" y="12266"/>
                    </a:cubicBezTo>
                    <a:cubicBezTo>
                      <a:pt x="6416" y="12639"/>
                      <a:pt x="6206" y="13008"/>
                      <a:pt x="5988" y="13373"/>
                    </a:cubicBezTo>
                    <a:cubicBezTo>
                      <a:pt x="6247" y="13265"/>
                      <a:pt x="6461" y="13048"/>
                      <a:pt x="6667" y="12862"/>
                    </a:cubicBezTo>
                    <a:cubicBezTo>
                      <a:pt x="6914" y="12638"/>
                      <a:pt x="7190" y="12448"/>
                      <a:pt x="7489" y="12298"/>
                    </a:cubicBezTo>
                    <a:cubicBezTo>
                      <a:pt x="7970" y="12060"/>
                      <a:pt x="8501" y="11940"/>
                      <a:pt x="9035" y="11940"/>
                    </a:cubicBezTo>
                    <a:cubicBezTo>
                      <a:pt x="9169" y="11940"/>
                      <a:pt x="9304" y="11948"/>
                      <a:pt x="9438" y="11963"/>
                    </a:cubicBezTo>
                    <a:cubicBezTo>
                      <a:pt x="9536" y="11975"/>
                      <a:pt x="9582" y="12110"/>
                      <a:pt x="9516" y="12180"/>
                    </a:cubicBezTo>
                    <a:cubicBezTo>
                      <a:pt x="8804" y="12952"/>
                      <a:pt x="7789" y="13387"/>
                      <a:pt x="6746" y="13387"/>
                    </a:cubicBezTo>
                    <a:cubicBezTo>
                      <a:pt x="6658" y="13387"/>
                      <a:pt x="6569" y="13384"/>
                      <a:pt x="6481" y="13378"/>
                    </a:cubicBezTo>
                    <a:cubicBezTo>
                      <a:pt x="6277" y="13537"/>
                      <a:pt x="6056" y="13664"/>
                      <a:pt x="5791" y="13699"/>
                    </a:cubicBezTo>
                    <a:cubicBezTo>
                      <a:pt x="5680" y="13880"/>
                      <a:pt x="5569" y="14059"/>
                      <a:pt x="5456" y="14238"/>
                    </a:cubicBezTo>
                    <a:cubicBezTo>
                      <a:pt x="5261" y="14545"/>
                      <a:pt x="5062" y="14849"/>
                      <a:pt x="4857" y="15151"/>
                    </a:cubicBezTo>
                    <a:cubicBezTo>
                      <a:pt x="5068" y="15047"/>
                      <a:pt x="5234" y="14848"/>
                      <a:pt x="5401" y="14690"/>
                    </a:cubicBezTo>
                    <a:cubicBezTo>
                      <a:pt x="5617" y="14487"/>
                      <a:pt x="5858" y="14326"/>
                      <a:pt x="6135" y="14220"/>
                    </a:cubicBezTo>
                    <a:cubicBezTo>
                      <a:pt x="6469" y="14093"/>
                      <a:pt x="6823" y="14043"/>
                      <a:pt x="7179" y="14043"/>
                    </a:cubicBezTo>
                    <a:cubicBezTo>
                      <a:pt x="7442" y="14043"/>
                      <a:pt x="7705" y="14071"/>
                      <a:pt x="7961" y="14115"/>
                    </a:cubicBezTo>
                    <a:cubicBezTo>
                      <a:pt x="8051" y="14131"/>
                      <a:pt x="8115" y="14261"/>
                      <a:pt x="8039" y="14332"/>
                    </a:cubicBezTo>
                    <a:cubicBezTo>
                      <a:pt x="7361" y="14966"/>
                      <a:pt x="6471" y="15313"/>
                      <a:pt x="5552" y="15313"/>
                    </a:cubicBezTo>
                    <a:cubicBezTo>
                      <a:pt x="5434" y="15313"/>
                      <a:pt x="5315" y="15308"/>
                      <a:pt x="5197" y="15296"/>
                    </a:cubicBezTo>
                    <a:cubicBezTo>
                      <a:pt x="5180" y="15295"/>
                      <a:pt x="5163" y="15290"/>
                      <a:pt x="5147" y="15281"/>
                    </a:cubicBezTo>
                    <a:cubicBezTo>
                      <a:pt x="4995" y="15393"/>
                      <a:pt x="4827" y="15475"/>
                      <a:pt x="4628" y="15486"/>
                    </a:cubicBezTo>
                    <a:cubicBezTo>
                      <a:pt x="4366" y="15864"/>
                      <a:pt x="4097" y="16237"/>
                      <a:pt x="3821" y="16605"/>
                    </a:cubicBezTo>
                    <a:cubicBezTo>
                      <a:pt x="4300" y="16465"/>
                      <a:pt x="4718" y="16152"/>
                      <a:pt x="5185" y="15979"/>
                    </a:cubicBezTo>
                    <a:cubicBezTo>
                      <a:pt x="5409" y="15895"/>
                      <a:pt x="5631" y="15860"/>
                      <a:pt x="5852" y="15860"/>
                    </a:cubicBezTo>
                    <a:cubicBezTo>
                      <a:pt x="6184" y="15860"/>
                      <a:pt x="6514" y="15940"/>
                      <a:pt x="6846" y="16054"/>
                    </a:cubicBezTo>
                    <a:cubicBezTo>
                      <a:pt x="6950" y="16090"/>
                      <a:pt x="6935" y="16226"/>
                      <a:pt x="6866" y="16284"/>
                    </a:cubicBezTo>
                    <a:cubicBezTo>
                      <a:pt x="6382" y="16691"/>
                      <a:pt x="5756" y="16909"/>
                      <a:pt x="5128" y="16909"/>
                    </a:cubicBezTo>
                    <a:cubicBezTo>
                      <a:pt x="4883" y="16909"/>
                      <a:pt x="4638" y="16876"/>
                      <a:pt x="4401" y="16808"/>
                    </a:cubicBezTo>
                    <a:cubicBezTo>
                      <a:pt x="4349" y="16794"/>
                      <a:pt x="4311" y="16751"/>
                      <a:pt x="4302" y="16698"/>
                    </a:cubicBezTo>
                    <a:cubicBezTo>
                      <a:pt x="4076" y="16804"/>
                      <a:pt x="3843" y="16891"/>
                      <a:pt x="3589" y="16926"/>
                    </a:cubicBezTo>
                    <a:cubicBezTo>
                      <a:pt x="3585" y="16926"/>
                      <a:pt x="3581" y="16927"/>
                      <a:pt x="3576" y="16927"/>
                    </a:cubicBezTo>
                    <a:cubicBezTo>
                      <a:pt x="3551" y="16960"/>
                      <a:pt x="3524" y="16993"/>
                      <a:pt x="3499" y="17027"/>
                    </a:cubicBezTo>
                    <a:cubicBezTo>
                      <a:pt x="5110" y="17025"/>
                      <a:pt x="6722" y="17019"/>
                      <a:pt x="8334" y="17011"/>
                    </a:cubicBezTo>
                    <a:cubicBezTo>
                      <a:pt x="8235" y="16732"/>
                      <a:pt x="8162" y="16443"/>
                      <a:pt x="8089" y="16157"/>
                    </a:cubicBezTo>
                    <a:cubicBezTo>
                      <a:pt x="8068" y="16070"/>
                      <a:pt x="8146" y="16001"/>
                      <a:pt x="8226" y="16001"/>
                    </a:cubicBezTo>
                    <a:cubicBezTo>
                      <a:pt x="8240" y="16001"/>
                      <a:pt x="8254" y="16004"/>
                      <a:pt x="8268" y="16008"/>
                    </a:cubicBezTo>
                    <a:cubicBezTo>
                      <a:pt x="8772" y="16182"/>
                      <a:pt x="9276" y="16527"/>
                      <a:pt x="9534" y="17006"/>
                    </a:cubicBezTo>
                    <a:lnTo>
                      <a:pt x="10268" y="17000"/>
                    </a:lnTo>
                    <a:cubicBezTo>
                      <a:pt x="10289" y="16943"/>
                      <a:pt x="10311" y="16884"/>
                      <a:pt x="10334" y="16827"/>
                    </a:cubicBezTo>
                    <a:cubicBezTo>
                      <a:pt x="10301" y="16816"/>
                      <a:pt x="10273" y="16792"/>
                      <a:pt x="10257" y="16760"/>
                    </a:cubicBezTo>
                    <a:cubicBezTo>
                      <a:pt x="10141" y="16538"/>
                      <a:pt x="9899" y="16425"/>
                      <a:pt x="9699" y="16290"/>
                    </a:cubicBezTo>
                    <a:cubicBezTo>
                      <a:pt x="9498" y="16155"/>
                      <a:pt x="9325" y="15981"/>
                      <a:pt x="9191" y="15778"/>
                    </a:cubicBezTo>
                    <a:cubicBezTo>
                      <a:pt x="8891" y="15325"/>
                      <a:pt x="8778" y="14790"/>
                      <a:pt x="8696" y="14261"/>
                    </a:cubicBezTo>
                    <a:cubicBezTo>
                      <a:pt x="8686" y="14191"/>
                      <a:pt x="8741" y="14103"/>
                      <a:pt x="8818" y="14103"/>
                    </a:cubicBezTo>
                    <a:cubicBezTo>
                      <a:pt x="8825" y="14103"/>
                      <a:pt x="8832" y="14104"/>
                      <a:pt x="8839" y="14105"/>
                    </a:cubicBezTo>
                    <a:cubicBezTo>
                      <a:pt x="9105" y="14159"/>
                      <a:pt x="9304" y="14351"/>
                      <a:pt x="9503" y="14523"/>
                    </a:cubicBezTo>
                    <a:cubicBezTo>
                      <a:pt x="9684" y="14678"/>
                      <a:pt x="9861" y="14843"/>
                      <a:pt x="10005" y="15033"/>
                    </a:cubicBezTo>
                    <a:cubicBezTo>
                      <a:pt x="10315" y="15442"/>
                      <a:pt x="10392" y="15923"/>
                      <a:pt x="10440" y="16420"/>
                    </a:cubicBezTo>
                    <a:cubicBezTo>
                      <a:pt x="10444" y="16454"/>
                      <a:pt x="10435" y="16488"/>
                      <a:pt x="10415" y="16514"/>
                    </a:cubicBezTo>
                    <a:cubicBezTo>
                      <a:pt x="10425" y="16528"/>
                      <a:pt x="10435" y="16542"/>
                      <a:pt x="10445" y="16556"/>
                    </a:cubicBezTo>
                    <a:cubicBezTo>
                      <a:pt x="10570" y="16260"/>
                      <a:pt x="10707" y="15969"/>
                      <a:pt x="10857" y="15685"/>
                    </a:cubicBezTo>
                    <a:cubicBezTo>
                      <a:pt x="10734" y="15407"/>
                      <a:pt x="10505" y="15202"/>
                      <a:pt x="10302" y="14982"/>
                    </a:cubicBezTo>
                    <a:cubicBezTo>
                      <a:pt x="10109" y="14773"/>
                      <a:pt x="9952" y="14540"/>
                      <a:pt x="9854" y="14270"/>
                    </a:cubicBezTo>
                    <a:cubicBezTo>
                      <a:pt x="9658" y="13728"/>
                      <a:pt x="9667" y="13141"/>
                      <a:pt x="9685" y="12572"/>
                    </a:cubicBezTo>
                    <a:cubicBezTo>
                      <a:pt x="9687" y="12499"/>
                      <a:pt x="9753" y="12451"/>
                      <a:pt x="9820" y="12451"/>
                    </a:cubicBezTo>
                    <a:cubicBezTo>
                      <a:pt x="9835" y="12451"/>
                      <a:pt x="9850" y="12453"/>
                      <a:pt x="9864" y="12458"/>
                    </a:cubicBezTo>
                    <a:cubicBezTo>
                      <a:pt x="10090" y="12537"/>
                      <a:pt x="10282" y="12742"/>
                      <a:pt x="10424" y="12929"/>
                    </a:cubicBezTo>
                    <a:cubicBezTo>
                      <a:pt x="10570" y="13121"/>
                      <a:pt x="10684" y="13334"/>
                      <a:pt x="10761" y="13563"/>
                    </a:cubicBezTo>
                    <a:cubicBezTo>
                      <a:pt x="10934" y="14068"/>
                      <a:pt x="10940" y="14607"/>
                      <a:pt x="10849" y="15129"/>
                    </a:cubicBezTo>
                    <a:cubicBezTo>
                      <a:pt x="10847" y="15142"/>
                      <a:pt x="10843" y="15155"/>
                      <a:pt x="10838" y="15166"/>
                    </a:cubicBezTo>
                    <a:cubicBezTo>
                      <a:pt x="10900" y="15242"/>
                      <a:pt x="10958" y="15320"/>
                      <a:pt x="11010" y="15404"/>
                    </a:cubicBezTo>
                    <a:cubicBezTo>
                      <a:pt x="11086" y="15269"/>
                      <a:pt x="11165" y="15138"/>
                      <a:pt x="11246" y="15007"/>
                    </a:cubicBezTo>
                    <a:cubicBezTo>
                      <a:pt x="11249" y="14996"/>
                      <a:pt x="11253" y="14987"/>
                      <a:pt x="11258" y="14977"/>
                    </a:cubicBezTo>
                    <a:cubicBezTo>
                      <a:pt x="11278" y="14940"/>
                      <a:pt x="11300" y="14905"/>
                      <a:pt x="11326" y="14872"/>
                    </a:cubicBezTo>
                    <a:cubicBezTo>
                      <a:pt x="11300" y="14838"/>
                      <a:pt x="11294" y="14792"/>
                      <a:pt x="11309" y="14753"/>
                    </a:cubicBezTo>
                    <a:cubicBezTo>
                      <a:pt x="11314" y="14735"/>
                      <a:pt x="11318" y="14718"/>
                      <a:pt x="11322" y="14700"/>
                    </a:cubicBezTo>
                    <a:cubicBezTo>
                      <a:pt x="11312" y="14679"/>
                      <a:pt x="11305" y="14657"/>
                      <a:pt x="11305" y="14634"/>
                    </a:cubicBezTo>
                    <a:cubicBezTo>
                      <a:pt x="11304" y="14552"/>
                      <a:pt x="11310" y="14470"/>
                      <a:pt x="11322" y="14390"/>
                    </a:cubicBezTo>
                    <a:cubicBezTo>
                      <a:pt x="11297" y="14251"/>
                      <a:pt x="11246" y="14113"/>
                      <a:pt x="11204" y="13982"/>
                    </a:cubicBezTo>
                    <a:cubicBezTo>
                      <a:pt x="10954" y="13217"/>
                      <a:pt x="11017" y="12384"/>
                      <a:pt x="11380" y="11666"/>
                    </a:cubicBezTo>
                    <a:cubicBezTo>
                      <a:pt x="11407" y="11614"/>
                      <a:pt x="11455" y="11580"/>
                      <a:pt x="11507" y="11580"/>
                    </a:cubicBezTo>
                    <a:cubicBezTo>
                      <a:pt x="11532" y="11580"/>
                      <a:pt x="11558" y="11587"/>
                      <a:pt x="11583" y="11605"/>
                    </a:cubicBezTo>
                    <a:cubicBezTo>
                      <a:pt x="11799" y="11749"/>
                      <a:pt x="11857" y="12012"/>
                      <a:pt x="11897" y="12253"/>
                    </a:cubicBezTo>
                    <a:cubicBezTo>
                      <a:pt x="11939" y="12514"/>
                      <a:pt x="11950" y="12779"/>
                      <a:pt x="11926" y="13043"/>
                    </a:cubicBezTo>
                    <a:cubicBezTo>
                      <a:pt x="11903" y="13315"/>
                      <a:pt x="11840" y="13581"/>
                      <a:pt x="11754" y="13840"/>
                    </a:cubicBezTo>
                    <a:cubicBezTo>
                      <a:pt x="11691" y="14028"/>
                      <a:pt x="11625" y="14213"/>
                      <a:pt x="11593" y="14405"/>
                    </a:cubicBezTo>
                    <a:cubicBezTo>
                      <a:pt x="11596" y="14428"/>
                      <a:pt x="11599" y="14453"/>
                      <a:pt x="11600" y="14477"/>
                    </a:cubicBezTo>
                    <a:cubicBezTo>
                      <a:pt x="11788" y="14216"/>
                      <a:pt x="11988" y="13965"/>
                      <a:pt x="12202" y="13725"/>
                    </a:cubicBezTo>
                    <a:cubicBezTo>
                      <a:pt x="12184" y="13699"/>
                      <a:pt x="12176" y="13668"/>
                      <a:pt x="12182" y="13637"/>
                    </a:cubicBezTo>
                    <a:cubicBezTo>
                      <a:pt x="12250" y="13025"/>
                      <a:pt x="12562" y="12405"/>
                      <a:pt x="13088" y="12063"/>
                    </a:cubicBezTo>
                    <a:cubicBezTo>
                      <a:pt x="13348" y="11894"/>
                      <a:pt x="13636" y="11825"/>
                      <a:pt x="13941" y="11796"/>
                    </a:cubicBezTo>
                    <a:cubicBezTo>
                      <a:pt x="14110" y="11780"/>
                      <a:pt x="14280" y="11764"/>
                      <a:pt x="14449" y="11764"/>
                    </a:cubicBezTo>
                    <a:cubicBezTo>
                      <a:pt x="14596" y="11764"/>
                      <a:pt x="14743" y="11776"/>
                      <a:pt x="14888" y="11809"/>
                    </a:cubicBezTo>
                    <a:cubicBezTo>
                      <a:pt x="14981" y="11830"/>
                      <a:pt x="14988" y="11947"/>
                      <a:pt x="14950" y="12012"/>
                    </a:cubicBezTo>
                    <a:cubicBezTo>
                      <a:pt x="14556" y="12695"/>
                      <a:pt x="13938" y="13224"/>
                      <a:pt x="13200" y="13507"/>
                    </a:cubicBezTo>
                    <a:cubicBezTo>
                      <a:pt x="12981" y="13591"/>
                      <a:pt x="12747" y="13637"/>
                      <a:pt x="12539" y="13745"/>
                    </a:cubicBezTo>
                    <a:cubicBezTo>
                      <a:pt x="12327" y="13970"/>
                      <a:pt x="12128" y="14206"/>
                      <a:pt x="11942" y="14452"/>
                    </a:cubicBezTo>
                    <a:cubicBezTo>
                      <a:pt x="12174" y="14326"/>
                      <a:pt x="12406" y="14199"/>
                      <a:pt x="12665" y="14141"/>
                    </a:cubicBezTo>
                    <a:cubicBezTo>
                      <a:pt x="12786" y="14115"/>
                      <a:pt x="12907" y="14103"/>
                      <a:pt x="13028" y="14103"/>
                    </a:cubicBezTo>
                    <a:cubicBezTo>
                      <a:pt x="13446" y="14103"/>
                      <a:pt x="13863" y="14240"/>
                      <a:pt x="14254" y="14372"/>
                    </a:cubicBezTo>
                    <a:cubicBezTo>
                      <a:pt x="14315" y="14393"/>
                      <a:pt x="14365" y="14481"/>
                      <a:pt x="14332" y="14544"/>
                    </a:cubicBezTo>
                    <a:cubicBezTo>
                      <a:pt x="14140" y="14921"/>
                      <a:pt x="13762" y="15140"/>
                      <a:pt x="13348" y="15192"/>
                    </a:cubicBezTo>
                    <a:cubicBezTo>
                      <a:pt x="13280" y="15200"/>
                      <a:pt x="13212" y="15204"/>
                      <a:pt x="13144" y="15204"/>
                    </a:cubicBezTo>
                    <a:cubicBezTo>
                      <a:pt x="12709" y="15204"/>
                      <a:pt x="12286" y="15043"/>
                      <a:pt x="11885" y="14886"/>
                    </a:cubicBezTo>
                    <a:cubicBezTo>
                      <a:pt x="11854" y="14875"/>
                      <a:pt x="11829" y="14853"/>
                      <a:pt x="11815" y="14823"/>
                    </a:cubicBezTo>
                    <a:cubicBezTo>
                      <a:pt x="11800" y="14831"/>
                      <a:pt x="11786" y="14839"/>
                      <a:pt x="11772" y="14846"/>
                    </a:cubicBezTo>
                    <a:cubicBezTo>
                      <a:pt x="11697" y="14888"/>
                      <a:pt x="11616" y="14934"/>
                      <a:pt x="11557" y="14999"/>
                    </a:cubicBezTo>
                    <a:cubicBezTo>
                      <a:pt x="11408" y="15229"/>
                      <a:pt x="11268" y="15466"/>
                      <a:pt x="11139" y="15708"/>
                    </a:cubicBezTo>
                    <a:cubicBezTo>
                      <a:pt x="11148" y="15710"/>
                      <a:pt x="11158" y="15711"/>
                      <a:pt x="11168" y="15711"/>
                    </a:cubicBezTo>
                    <a:cubicBezTo>
                      <a:pt x="11249" y="15711"/>
                      <a:pt x="11343" y="15664"/>
                      <a:pt x="11409" y="15640"/>
                    </a:cubicBezTo>
                    <a:cubicBezTo>
                      <a:pt x="11512" y="15602"/>
                      <a:pt x="11619" y="15577"/>
                      <a:pt x="11728" y="15565"/>
                    </a:cubicBezTo>
                    <a:cubicBezTo>
                      <a:pt x="11782" y="15560"/>
                      <a:pt x="11836" y="15558"/>
                      <a:pt x="11890" y="15558"/>
                    </a:cubicBezTo>
                    <a:cubicBezTo>
                      <a:pt x="12074" y="15558"/>
                      <a:pt x="12259" y="15584"/>
                      <a:pt x="12437" y="15621"/>
                    </a:cubicBezTo>
                    <a:cubicBezTo>
                      <a:pt x="12907" y="15720"/>
                      <a:pt x="13351" y="15953"/>
                      <a:pt x="13570" y="16398"/>
                    </a:cubicBezTo>
                    <a:cubicBezTo>
                      <a:pt x="13604" y="16468"/>
                      <a:pt x="13567" y="16541"/>
                      <a:pt x="13504" y="16575"/>
                    </a:cubicBezTo>
                    <a:cubicBezTo>
                      <a:pt x="13296" y="16691"/>
                      <a:pt x="13085" y="16740"/>
                      <a:pt x="12874" y="16740"/>
                    </a:cubicBezTo>
                    <a:cubicBezTo>
                      <a:pt x="12294" y="16740"/>
                      <a:pt x="11722" y="16372"/>
                      <a:pt x="11258" y="16040"/>
                    </a:cubicBezTo>
                    <a:cubicBezTo>
                      <a:pt x="11232" y="16023"/>
                      <a:pt x="11214" y="15998"/>
                      <a:pt x="11207" y="15968"/>
                    </a:cubicBezTo>
                    <a:cubicBezTo>
                      <a:pt x="11192" y="15969"/>
                      <a:pt x="11178" y="15970"/>
                      <a:pt x="11164" y="15970"/>
                    </a:cubicBezTo>
                    <a:cubicBezTo>
                      <a:pt x="11114" y="15970"/>
                      <a:pt x="11064" y="15961"/>
                      <a:pt x="11016" y="15946"/>
                    </a:cubicBezTo>
                    <a:cubicBezTo>
                      <a:pt x="10881" y="16212"/>
                      <a:pt x="10758" y="16486"/>
                      <a:pt x="10646" y="16764"/>
                    </a:cubicBezTo>
                    <a:cubicBezTo>
                      <a:pt x="10696" y="16808"/>
                      <a:pt x="10758" y="16822"/>
                      <a:pt x="10822" y="16822"/>
                    </a:cubicBezTo>
                    <a:cubicBezTo>
                      <a:pt x="10901" y="16822"/>
                      <a:pt x="10983" y="16801"/>
                      <a:pt x="11051" y="16785"/>
                    </a:cubicBezTo>
                    <a:cubicBezTo>
                      <a:pt x="11169" y="16757"/>
                      <a:pt x="11290" y="16740"/>
                      <a:pt x="11411" y="16733"/>
                    </a:cubicBezTo>
                    <a:cubicBezTo>
                      <a:pt x="11435" y="16732"/>
                      <a:pt x="11459" y="16732"/>
                      <a:pt x="11483" y="16732"/>
                    </a:cubicBezTo>
                    <a:cubicBezTo>
                      <a:pt x="11715" y="16732"/>
                      <a:pt x="11944" y="16778"/>
                      <a:pt x="12158" y="16868"/>
                    </a:cubicBezTo>
                    <a:cubicBezTo>
                      <a:pt x="12234" y="16901"/>
                      <a:pt x="12307" y="16940"/>
                      <a:pt x="12377" y="16982"/>
                    </a:cubicBezTo>
                    <a:cubicBezTo>
                      <a:pt x="14440" y="16965"/>
                      <a:pt x="16502" y="16942"/>
                      <a:pt x="18564" y="16914"/>
                    </a:cubicBezTo>
                    <a:cubicBezTo>
                      <a:pt x="19767" y="16897"/>
                      <a:pt x="20970" y="16879"/>
                      <a:pt x="22172" y="16859"/>
                    </a:cubicBezTo>
                    <a:cubicBezTo>
                      <a:pt x="22022" y="16573"/>
                      <a:pt x="21868" y="16290"/>
                      <a:pt x="21711" y="16009"/>
                    </a:cubicBezTo>
                    <a:cubicBezTo>
                      <a:pt x="21682" y="16006"/>
                      <a:pt x="21654" y="15991"/>
                      <a:pt x="21635" y="15970"/>
                    </a:cubicBezTo>
                    <a:cubicBezTo>
                      <a:pt x="21558" y="15888"/>
                      <a:pt x="21464" y="15858"/>
                      <a:pt x="21364" y="15858"/>
                    </a:cubicBezTo>
                    <a:cubicBezTo>
                      <a:pt x="21194" y="15858"/>
                      <a:pt x="21006" y="15944"/>
                      <a:pt x="20858" y="15997"/>
                    </a:cubicBezTo>
                    <a:cubicBezTo>
                      <a:pt x="20626" y="16079"/>
                      <a:pt x="20383" y="16117"/>
                      <a:pt x="20138" y="16117"/>
                    </a:cubicBezTo>
                    <a:cubicBezTo>
                      <a:pt x="20086" y="16117"/>
                      <a:pt x="20033" y="16115"/>
                      <a:pt x="19981" y="16111"/>
                    </a:cubicBezTo>
                    <a:cubicBezTo>
                      <a:pt x="19669" y="16092"/>
                      <a:pt x="19363" y="16024"/>
                      <a:pt x="19063" y="15941"/>
                    </a:cubicBezTo>
                    <a:cubicBezTo>
                      <a:pt x="18850" y="15883"/>
                      <a:pt x="18526" y="15851"/>
                      <a:pt x="18439" y="15615"/>
                    </a:cubicBezTo>
                    <a:cubicBezTo>
                      <a:pt x="18419" y="15562"/>
                      <a:pt x="18452" y="15488"/>
                      <a:pt x="18500" y="15464"/>
                    </a:cubicBezTo>
                    <a:cubicBezTo>
                      <a:pt x="18863" y="15280"/>
                      <a:pt x="19247" y="15206"/>
                      <a:pt x="19634" y="15206"/>
                    </a:cubicBezTo>
                    <a:cubicBezTo>
                      <a:pt x="20137" y="15206"/>
                      <a:pt x="20647" y="15332"/>
                      <a:pt x="21124" y="15505"/>
                    </a:cubicBezTo>
                    <a:cubicBezTo>
                      <a:pt x="21171" y="15521"/>
                      <a:pt x="21205" y="15561"/>
                      <a:pt x="21213" y="15610"/>
                    </a:cubicBezTo>
                    <a:cubicBezTo>
                      <a:pt x="21268" y="15599"/>
                      <a:pt x="21323" y="15593"/>
                      <a:pt x="21379" y="15593"/>
                    </a:cubicBezTo>
                    <a:cubicBezTo>
                      <a:pt x="21412" y="15593"/>
                      <a:pt x="21444" y="15595"/>
                      <a:pt x="21477" y="15599"/>
                    </a:cubicBezTo>
                    <a:cubicBezTo>
                      <a:pt x="21188" y="15100"/>
                      <a:pt x="20888" y="14609"/>
                      <a:pt x="20575" y="14125"/>
                    </a:cubicBezTo>
                    <a:cubicBezTo>
                      <a:pt x="20567" y="14127"/>
                      <a:pt x="20559" y="14128"/>
                      <a:pt x="20551" y="14128"/>
                    </a:cubicBezTo>
                    <a:cubicBezTo>
                      <a:pt x="20527" y="14128"/>
                      <a:pt x="20503" y="14121"/>
                      <a:pt x="20483" y="14106"/>
                    </a:cubicBezTo>
                    <a:cubicBezTo>
                      <a:pt x="20346" y="14019"/>
                      <a:pt x="20196" y="13988"/>
                      <a:pt x="20043" y="13988"/>
                    </a:cubicBezTo>
                    <a:cubicBezTo>
                      <a:pt x="19902" y="13988"/>
                      <a:pt x="19759" y="14014"/>
                      <a:pt x="19622" y="14046"/>
                    </a:cubicBezTo>
                    <a:cubicBezTo>
                      <a:pt x="19333" y="14113"/>
                      <a:pt x="19054" y="14185"/>
                      <a:pt x="18756" y="14188"/>
                    </a:cubicBezTo>
                    <a:cubicBezTo>
                      <a:pt x="18747" y="14188"/>
                      <a:pt x="18737" y="14188"/>
                      <a:pt x="18728" y="14188"/>
                    </a:cubicBezTo>
                    <a:cubicBezTo>
                      <a:pt x="18125" y="14188"/>
                      <a:pt x="17542" y="13986"/>
                      <a:pt x="16980" y="13785"/>
                    </a:cubicBezTo>
                    <a:cubicBezTo>
                      <a:pt x="16870" y="13747"/>
                      <a:pt x="16849" y="13608"/>
                      <a:pt x="16948" y="13542"/>
                    </a:cubicBezTo>
                    <a:cubicBezTo>
                      <a:pt x="17343" y="13278"/>
                      <a:pt x="17807" y="13138"/>
                      <a:pt x="18280" y="13138"/>
                    </a:cubicBezTo>
                    <a:cubicBezTo>
                      <a:pt x="18339" y="13138"/>
                      <a:pt x="18397" y="13140"/>
                      <a:pt x="18456" y="13144"/>
                    </a:cubicBezTo>
                    <a:cubicBezTo>
                      <a:pt x="18720" y="13163"/>
                      <a:pt x="18978" y="13227"/>
                      <a:pt x="19221" y="13331"/>
                    </a:cubicBezTo>
                    <a:cubicBezTo>
                      <a:pt x="19493" y="13449"/>
                      <a:pt x="19745" y="13611"/>
                      <a:pt x="20030" y="13699"/>
                    </a:cubicBezTo>
                    <a:cubicBezTo>
                      <a:pt x="20047" y="13704"/>
                      <a:pt x="20063" y="13712"/>
                      <a:pt x="20077" y="13722"/>
                    </a:cubicBezTo>
                    <a:cubicBezTo>
                      <a:pt x="20163" y="13722"/>
                      <a:pt x="20249" y="13733"/>
                      <a:pt x="20333" y="13753"/>
                    </a:cubicBezTo>
                    <a:cubicBezTo>
                      <a:pt x="20041" y="13314"/>
                      <a:pt x="19741" y="12882"/>
                      <a:pt x="19430" y="12455"/>
                    </a:cubicBezTo>
                    <a:cubicBezTo>
                      <a:pt x="19401" y="12452"/>
                      <a:pt x="19374" y="12440"/>
                      <a:pt x="19353" y="12421"/>
                    </a:cubicBezTo>
                    <a:cubicBezTo>
                      <a:pt x="19177" y="12270"/>
                      <a:pt x="18969" y="12201"/>
                      <a:pt x="18752" y="12201"/>
                    </a:cubicBezTo>
                    <a:cubicBezTo>
                      <a:pt x="18648" y="12201"/>
                      <a:pt x="18541" y="12217"/>
                      <a:pt x="18436" y="12248"/>
                    </a:cubicBezTo>
                    <a:cubicBezTo>
                      <a:pt x="18105" y="12345"/>
                      <a:pt x="17793" y="12457"/>
                      <a:pt x="17447" y="12501"/>
                    </a:cubicBezTo>
                    <a:cubicBezTo>
                      <a:pt x="17295" y="12520"/>
                      <a:pt x="17143" y="12530"/>
                      <a:pt x="16990" y="12530"/>
                    </a:cubicBezTo>
                    <a:cubicBezTo>
                      <a:pt x="16469" y="12530"/>
                      <a:pt x="15952" y="12418"/>
                      <a:pt x="15471" y="12209"/>
                    </a:cubicBezTo>
                    <a:cubicBezTo>
                      <a:pt x="15374" y="12166"/>
                      <a:pt x="15393" y="12025"/>
                      <a:pt x="15471" y="11978"/>
                    </a:cubicBezTo>
                    <a:cubicBezTo>
                      <a:pt x="15961" y="11678"/>
                      <a:pt x="16524" y="11528"/>
                      <a:pt x="17088" y="11528"/>
                    </a:cubicBezTo>
                    <a:cubicBezTo>
                      <a:pt x="17562" y="11528"/>
                      <a:pt x="18036" y="11634"/>
                      <a:pt x="18468" y="11846"/>
                    </a:cubicBezTo>
                    <a:cubicBezTo>
                      <a:pt x="18516" y="11870"/>
                      <a:pt x="18536" y="11910"/>
                      <a:pt x="18536" y="11949"/>
                    </a:cubicBezTo>
                    <a:cubicBezTo>
                      <a:pt x="18589" y="11940"/>
                      <a:pt x="18643" y="11933"/>
                      <a:pt x="18697" y="11930"/>
                    </a:cubicBezTo>
                    <a:cubicBezTo>
                      <a:pt x="18716" y="11929"/>
                      <a:pt x="18735" y="11929"/>
                      <a:pt x="18754" y="11929"/>
                    </a:cubicBezTo>
                    <a:cubicBezTo>
                      <a:pt x="18862" y="11929"/>
                      <a:pt x="18971" y="11944"/>
                      <a:pt x="19075" y="11976"/>
                    </a:cubicBezTo>
                    <a:cubicBezTo>
                      <a:pt x="18767" y="11566"/>
                      <a:pt x="18450" y="11164"/>
                      <a:pt x="18125" y="10768"/>
                    </a:cubicBezTo>
                    <a:cubicBezTo>
                      <a:pt x="18123" y="10768"/>
                      <a:pt x="18122" y="10768"/>
                      <a:pt x="18121" y="10768"/>
                    </a:cubicBezTo>
                    <a:cubicBezTo>
                      <a:pt x="18086" y="10768"/>
                      <a:pt x="18055" y="10753"/>
                      <a:pt x="18031" y="10729"/>
                    </a:cubicBezTo>
                    <a:cubicBezTo>
                      <a:pt x="17773" y="10467"/>
                      <a:pt x="17447" y="10384"/>
                      <a:pt x="17102" y="10384"/>
                    </a:cubicBezTo>
                    <a:cubicBezTo>
                      <a:pt x="16666" y="10384"/>
                      <a:pt x="16200" y="10518"/>
                      <a:pt x="15809" y="10594"/>
                    </a:cubicBezTo>
                    <a:cubicBezTo>
                      <a:pt x="15592" y="10635"/>
                      <a:pt x="15374" y="10663"/>
                      <a:pt x="15158" y="10663"/>
                    </a:cubicBezTo>
                    <a:cubicBezTo>
                      <a:pt x="14937" y="10663"/>
                      <a:pt x="14717" y="10634"/>
                      <a:pt x="14499" y="10563"/>
                    </a:cubicBezTo>
                    <a:cubicBezTo>
                      <a:pt x="14103" y="10431"/>
                      <a:pt x="13750" y="10203"/>
                      <a:pt x="13403" y="9975"/>
                    </a:cubicBezTo>
                    <a:cubicBezTo>
                      <a:pt x="13308" y="9912"/>
                      <a:pt x="13321" y="9763"/>
                      <a:pt x="13435" y="9730"/>
                    </a:cubicBezTo>
                    <a:cubicBezTo>
                      <a:pt x="13994" y="9570"/>
                      <a:pt x="14594" y="9451"/>
                      <a:pt x="15181" y="9451"/>
                    </a:cubicBezTo>
                    <a:cubicBezTo>
                      <a:pt x="15883" y="9451"/>
                      <a:pt x="16566" y="9620"/>
                      <a:pt x="17143" y="10090"/>
                    </a:cubicBezTo>
                    <a:cubicBezTo>
                      <a:pt x="17156" y="10099"/>
                      <a:pt x="17167" y="10112"/>
                      <a:pt x="17174" y="10127"/>
                    </a:cubicBezTo>
                    <a:cubicBezTo>
                      <a:pt x="17334" y="10130"/>
                      <a:pt x="17492" y="10154"/>
                      <a:pt x="17646" y="10198"/>
                    </a:cubicBezTo>
                    <a:cubicBezTo>
                      <a:pt x="17228" y="9712"/>
                      <a:pt x="16799" y="9238"/>
                      <a:pt x="16357" y="8774"/>
                    </a:cubicBezTo>
                    <a:cubicBezTo>
                      <a:pt x="16286" y="8701"/>
                      <a:pt x="16216" y="8629"/>
                      <a:pt x="16145" y="8555"/>
                    </a:cubicBezTo>
                    <a:cubicBezTo>
                      <a:pt x="15923" y="8435"/>
                      <a:pt x="15619" y="8440"/>
                      <a:pt x="15382" y="8430"/>
                    </a:cubicBezTo>
                    <a:cubicBezTo>
                      <a:pt x="14999" y="8415"/>
                      <a:pt x="14619" y="8361"/>
                      <a:pt x="14248" y="8268"/>
                    </a:cubicBezTo>
                    <a:cubicBezTo>
                      <a:pt x="13486" y="8074"/>
                      <a:pt x="12774" y="7718"/>
                      <a:pt x="12161" y="7224"/>
                    </a:cubicBezTo>
                    <a:cubicBezTo>
                      <a:pt x="12075" y="7155"/>
                      <a:pt x="12138" y="7033"/>
                      <a:pt x="12221" y="7001"/>
                    </a:cubicBezTo>
                    <a:cubicBezTo>
                      <a:pt x="12471" y="6905"/>
                      <a:pt x="12721" y="6862"/>
                      <a:pt x="12966" y="6862"/>
                    </a:cubicBezTo>
                    <a:cubicBezTo>
                      <a:pt x="13901" y="6862"/>
                      <a:pt x="14772" y="7486"/>
                      <a:pt x="15408" y="8159"/>
                    </a:cubicBezTo>
                    <a:cubicBezTo>
                      <a:pt x="15501" y="8165"/>
                      <a:pt x="15594" y="8172"/>
                      <a:pt x="15688" y="8179"/>
                    </a:cubicBezTo>
                    <a:cubicBezTo>
                      <a:pt x="15720" y="8182"/>
                      <a:pt x="15752" y="8186"/>
                      <a:pt x="15784" y="8190"/>
                    </a:cubicBezTo>
                    <a:cubicBezTo>
                      <a:pt x="15219" y="7625"/>
                      <a:pt x="14636" y="7080"/>
                      <a:pt x="14035" y="6554"/>
                    </a:cubicBezTo>
                    <a:cubicBezTo>
                      <a:pt x="14007" y="6551"/>
                      <a:pt x="13980" y="6541"/>
                      <a:pt x="13958" y="6523"/>
                    </a:cubicBezTo>
                    <a:cubicBezTo>
                      <a:pt x="13691" y="6310"/>
                      <a:pt x="13279" y="6393"/>
                      <a:pt x="12967" y="6301"/>
                    </a:cubicBezTo>
                    <a:cubicBezTo>
                      <a:pt x="12631" y="6201"/>
                      <a:pt x="12331" y="5989"/>
                      <a:pt x="12067" y="5764"/>
                    </a:cubicBezTo>
                    <a:cubicBezTo>
                      <a:pt x="11549" y="5323"/>
                      <a:pt x="11165" y="4739"/>
                      <a:pt x="10951" y="4094"/>
                    </a:cubicBezTo>
                    <a:cubicBezTo>
                      <a:pt x="10925" y="4015"/>
                      <a:pt x="10997" y="3924"/>
                      <a:pt x="11078" y="3924"/>
                    </a:cubicBezTo>
                    <a:cubicBezTo>
                      <a:pt x="11091" y="3924"/>
                      <a:pt x="11104" y="3926"/>
                      <a:pt x="11116" y="3931"/>
                    </a:cubicBezTo>
                    <a:cubicBezTo>
                      <a:pt x="12280" y="4368"/>
                      <a:pt x="13568" y="4897"/>
                      <a:pt x="14060" y="6142"/>
                    </a:cubicBezTo>
                    <a:cubicBezTo>
                      <a:pt x="14072" y="6168"/>
                      <a:pt x="14073" y="6197"/>
                      <a:pt x="14064" y="6225"/>
                    </a:cubicBezTo>
                    <a:cubicBezTo>
                      <a:pt x="14185" y="6329"/>
                      <a:pt x="14305" y="6434"/>
                      <a:pt x="14425" y="6541"/>
                    </a:cubicBezTo>
                    <a:cubicBezTo>
                      <a:pt x="14697" y="6783"/>
                      <a:pt x="14966" y="7030"/>
                      <a:pt x="15231" y="7280"/>
                    </a:cubicBezTo>
                    <a:cubicBezTo>
                      <a:pt x="15004" y="6837"/>
                      <a:pt x="14583" y="6493"/>
                      <a:pt x="14323" y="6072"/>
                    </a:cubicBezTo>
                    <a:cubicBezTo>
                      <a:pt x="14119" y="5743"/>
                      <a:pt x="14018" y="5366"/>
                      <a:pt x="13949" y="4989"/>
                    </a:cubicBezTo>
                    <a:cubicBezTo>
                      <a:pt x="13880" y="4621"/>
                      <a:pt x="13800" y="4238"/>
                      <a:pt x="13958" y="3884"/>
                    </a:cubicBezTo>
                    <a:cubicBezTo>
                      <a:pt x="13978" y="3839"/>
                      <a:pt x="14020" y="3820"/>
                      <a:pt x="14064" y="3820"/>
                    </a:cubicBezTo>
                    <a:cubicBezTo>
                      <a:pt x="14102" y="3820"/>
                      <a:pt x="14140" y="3834"/>
                      <a:pt x="14168" y="3857"/>
                    </a:cubicBezTo>
                    <a:cubicBezTo>
                      <a:pt x="15005" y="4594"/>
                      <a:pt x="15453" y="5736"/>
                      <a:pt x="15334" y="6846"/>
                    </a:cubicBezTo>
                    <a:cubicBezTo>
                      <a:pt x="15332" y="6868"/>
                      <a:pt x="15324" y="6890"/>
                      <a:pt x="15311" y="6908"/>
                    </a:cubicBezTo>
                    <a:cubicBezTo>
                      <a:pt x="15462" y="7121"/>
                      <a:pt x="15583" y="7352"/>
                      <a:pt x="15626" y="7622"/>
                    </a:cubicBezTo>
                    <a:cubicBezTo>
                      <a:pt x="15628" y="7635"/>
                      <a:pt x="15629" y="7649"/>
                      <a:pt x="15627" y="7661"/>
                    </a:cubicBezTo>
                    <a:cubicBezTo>
                      <a:pt x="15866" y="7894"/>
                      <a:pt x="16101" y="8130"/>
                      <a:pt x="16333" y="8368"/>
                    </a:cubicBezTo>
                    <a:cubicBezTo>
                      <a:pt x="16418" y="8424"/>
                      <a:pt x="16493" y="8493"/>
                      <a:pt x="16554" y="8574"/>
                    </a:cubicBezTo>
                    <a:cubicBezTo>
                      <a:pt x="16565" y="8587"/>
                      <a:pt x="16572" y="8604"/>
                      <a:pt x="16578" y="8622"/>
                    </a:cubicBezTo>
                    <a:cubicBezTo>
                      <a:pt x="16668" y="8717"/>
                      <a:pt x="16758" y="8813"/>
                      <a:pt x="16848" y="8910"/>
                    </a:cubicBezTo>
                    <a:cubicBezTo>
                      <a:pt x="16612" y="8521"/>
                      <a:pt x="16363" y="8140"/>
                      <a:pt x="16218" y="7702"/>
                    </a:cubicBezTo>
                    <a:cubicBezTo>
                      <a:pt x="15981" y="6977"/>
                      <a:pt x="15966" y="6198"/>
                      <a:pt x="16173" y="5464"/>
                    </a:cubicBezTo>
                    <a:cubicBezTo>
                      <a:pt x="16190" y="5401"/>
                      <a:pt x="16245" y="5368"/>
                      <a:pt x="16300" y="5368"/>
                    </a:cubicBezTo>
                    <a:cubicBezTo>
                      <a:pt x="16344" y="5368"/>
                      <a:pt x="16390" y="5389"/>
                      <a:pt x="16417" y="5432"/>
                    </a:cubicBezTo>
                    <a:cubicBezTo>
                      <a:pt x="17060" y="6440"/>
                      <a:pt x="17344" y="7635"/>
                      <a:pt x="17222" y="8823"/>
                    </a:cubicBezTo>
                    <a:cubicBezTo>
                      <a:pt x="17219" y="8867"/>
                      <a:pt x="17194" y="8906"/>
                      <a:pt x="17157" y="8929"/>
                    </a:cubicBezTo>
                    <a:cubicBezTo>
                      <a:pt x="17294" y="9157"/>
                      <a:pt x="17424" y="9390"/>
                      <a:pt x="17521" y="9640"/>
                    </a:cubicBezTo>
                    <a:cubicBezTo>
                      <a:pt x="17523" y="9646"/>
                      <a:pt x="17525" y="9652"/>
                      <a:pt x="17526" y="9658"/>
                    </a:cubicBezTo>
                    <a:cubicBezTo>
                      <a:pt x="17808" y="9977"/>
                      <a:pt x="18083" y="10300"/>
                      <a:pt x="18352" y="10629"/>
                    </a:cubicBezTo>
                    <a:cubicBezTo>
                      <a:pt x="18339" y="10348"/>
                      <a:pt x="18208" y="10075"/>
                      <a:pt x="18103" y="9817"/>
                    </a:cubicBezTo>
                    <a:cubicBezTo>
                      <a:pt x="17975" y="9508"/>
                      <a:pt x="17890" y="9184"/>
                      <a:pt x="17850" y="8852"/>
                    </a:cubicBezTo>
                    <a:cubicBezTo>
                      <a:pt x="17774" y="8184"/>
                      <a:pt x="17900" y="7505"/>
                      <a:pt x="18197" y="6904"/>
                    </a:cubicBezTo>
                    <a:cubicBezTo>
                      <a:pt x="18218" y="6861"/>
                      <a:pt x="18264" y="6839"/>
                      <a:pt x="18311" y="6839"/>
                    </a:cubicBezTo>
                    <a:cubicBezTo>
                      <a:pt x="18358" y="6839"/>
                      <a:pt x="18405" y="6861"/>
                      <a:pt x="18428" y="6904"/>
                    </a:cubicBezTo>
                    <a:cubicBezTo>
                      <a:pt x="18953" y="7915"/>
                      <a:pt x="18986" y="9127"/>
                      <a:pt x="18523" y="10166"/>
                    </a:cubicBezTo>
                    <a:cubicBezTo>
                      <a:pt x="18604" y="10413"/>
                      <a:pt x="18648" y="10664"/>
                      <a:pt x="18592" y="10925"/>
                    </a:cubicBezTo>
                    <a:cubicBezTo>
                      <a:pt x="18725" y="11090"/>
                      <a:pt x="18856" y="11256"/>
                      <a:pt x="18986" y="11423"/>
                    </a:cubicBezTo>
                    <a:cubicBezTo>
                      <a:pt x="19208" y="11710"/>
                      <a:pt x="19427" y="12001"/>
                      <a:pt x="19641" y="12296"/>
                    </a:cubicBezTo>
                    <a:cubicBezTo>
                      <a:pt x="19614" y="12063"/>
                      <a:pt x="19483" y="11840"/>
                      <a:pt x="19392" y="11628"/>
                    </a:cubicBezTo>
                    <a:cubicBezTo>
                      <a:pt x="19273" y="11357"/>
                      <a:pt x="19204" y="11074"/>
                      <a:pt x="19199" y="10778"/>
                    </a:cubicBezTo>
                    <a:cubicBezTo>
                      <a:pt x="19189" y="10159"/>
                      <a:pt x="19417" y="9556"/>
                      <a:pt x="19719" y="9025"/>
                    </a:cubicBezTo>
                    <a:cubicBezTo>
                      <a:pt x="19743" y="8984"/>
                      <a:pt x="19794" y="8959"/>
                      <a:pt x="19843" y="8959"/>
                    </a:cubicBezTo>
                    <a:cubicBezTo>
                      <a:pt x="19888" y="8959"/>
                      <a:pt x="19931" y="8980"/>
                      <a:pt x="19950" y="9025"/>
                    </a:cubicBezTo>
                    <a:cubicBezTo>
                      <a:pt x="20363" y="9988"/>
                      <a:pt x="20342" y="11081"/>
                      <a:pt x="19892" y="12027"/>
                    </a:cubicBezTo>
                    <a:cubicBezTo>
                      <a:pt x="19884" y="12043"/>
                      <a:pt x="19875" y="12056"/>
                      <a:pt x="19861" y="12068"/>
                    </a:cubicBezTo>
                    <a:cubicBezTo>
                      <a:pt x="19914" y="12249"/>
                      <a:pt x="19934" y="12435"/>
                      <a:pt x="19878" y="12625"/>
                    </a:cubicBezTo>
                    <a:cubicBezTo>
                      <a:pt x="20145" y="13001"/>
                      <a:pt x="20403" y="13380"/>
                      <a:pt x="20655" y="13764"/>
                    </a:cubicBezTo>
                    <a:cubicBezTo>
                      <a:pt x="20687" y="13266"/>
                      <a:pt x="20534" y="12768"/>
                      <a:pt x="20529" y="12269"/>
                    </a:cubicBezTo>
                    <a:cubicBezTo>
                      <a:pt x="20524" y="11670"/>
                      <a:pt x="20798" y="11187"/>
                      <a:pt x="21164" y="10733"/>
                    </a:cubicBezTo>
                    <a:cubicBezTo>
                      <a:pt x="21188" y="10704"/>
                      <a:pt x="21218" y="10692"/>
                      <a:pt x="21249" y="10692"/>
                    </a:cubicBezTo>
                    <a:cubicBezTo>
                      <a:pt x="21307" y="10692"/>
                      <a:pt x="21367" y="10736"/>
                      <a:pt x="21387" y="10791"/>
                    </a:cubicBezTo>
                    <a:cubicBezTo>
                      <a:pt x="21692" y="11616"/>
                      <a:pt x="21561" y="12575"/>
                      <a:pt x="21044" y="13288"/>
                    </a:cubicBezTo>
                    <a:cubicBezTo>
                      <a:pt x="21018" y="13325"/>
                      <a:pt x="20976" y="13346"/>
                      <a:pt x="20931" y="13346"/>
                    </a:cubicBezTo>
                    <a:cubicBezTo>
                      <a:pt x="20923" y="13346"/>
                      <a:pt x="20915" y="13345"/>
                      <a:pt x="20907" y="13344"/>
                    </a:cubicBezTo>
                    <a:lnTo>
                      <a:pt x="20907" y="13344"/>
                    </a:lnTo>
                    <a:cubicBezTo>
                      <a:pt x="20929" y="13592"/>
                      <a:pt x="20932" y="13840"/>
                      <a:pt x="20879" y="14091"/>
                    </a:cubicBezTo>
                    <a:cubicBezTo>
                      <a:pt x="20878" y="14096"/>
                      <a:pt x="20877" y="14100"/>
                      <a:pt x="20875" y="14104"/>
                    </a:cubicBezTo>
                    <a:cubicBezTo>
                      <a:pt x="21179" y="14578"/>
                      <a:pt x="21471" y="15060"/>
                      <a:pt x="21752" y="15548"/>
                    </a:cubicBezTo>
                    <a:cubicBezTo>
                      <a:pt x="21757" y="15292"/>
                      <a:pt x="21657" y="15035"/>
                      <a:pt x="21602" y="14785"/>
                    </a:cubicBezTo>
                    <a:cubicBezTo>
                      <a:pt x="21542" y="14505"/>
                      <a:pt x="21528" y="14217"/>
                      <a:pt x="21563" y="13933"/>
                    </a:cubicBezTo>
                    <a:cubicBezTo>
                      <a:pt x="21634" y="13350"/>
                      <a:pt x="21891" y="12804"/>
                      <a:pt x="22306" y="12387"/>
                    </a:cubicBezTo>
                    <a:cubicBezTo>
                      <a:pt x="22332" y="12361"/>
                      <a:pt x="22366" y="12348"/>
                      <a:pt x="22399" y="12348"/>
                    </a:cubicBezTo>
                    <a:cubicBezTo>
                      <a:pt x="22444" y="12348"/>
                      <a:pt x="22489" y="12371"/>
                      <a:pt x="22515" y="12414"/>
                    </a:cubicBezTo>
                    <a:cubicBezTo>
                      <a:pt x="23076" y="13371"/>
                      <a:pt x="22697" y="14496"/>
                      <a:pt x="22042" y="15295"/>
                    </a:cubicBezTo>
                    <a:cubicBezTo>
                      <a:pt x="22031" y="15308"/>
                      <a:pt x="22018" y="15319"/>
                      <a:pt x="22003" y="15328"/>
                    </a:cubicBezTo>
                    <a:cubicBezTo>
                      <a:pt x="22030" y="15511"/>
                      <a:pt x="22030" y="15696"/>
                      <a:pt x="21965" y="15876"/>
                    </a:cubicBezTo>
                    <a:cubicBezTo>
                      <a:pt x="21962" y="15885"/>
                      <a:pt x="21957" y="15892"/>
                      <a:pt x="21953" y="15900"/>
                    </a:cubicBezTo>
                    <a:cubicBezTo>
                      <a:pt x="22131" y="16216"/>
                      <a:pt x="22302" y="16533"/>
                      <a:pt x="22469" y="16855"/>
                    </a:cubicBezTo>
                    <a:cubicBezTo>
                      <a:pt x="23893" y="16830"/>
                      <a:pt x="25318" y="16804"/>
                      <a:pt x="26743" y="16774"/>
                    </a:cubicBezTo>
                    <a:cubicBezTo>
                      <a:pt x="26783" y="16742"/>
                      <a:pt x="26823" y="16710"/>
                      <a:pt x="26865" y="16678"/>
                    </a:cubicBezTo>
                    <a:cubicBezTo>
                      <a:pt x="26844" y="16647"/>
                      <a:pt x="26837" y="16609"/>
                      <a:pt x="26848" y="16573"/>
                    </a:cubicBezTo>
                    <a:cubicBezTo>
                      <a:pt x="26904" y="16342"/>
                      <a:pt x="26750" y="16095"/>
                      <a:pt x="26707" y="15871"/>
                    </a:cubicBezTo>
                    <a:cubicBezTo>
                      <a:pt x="26665" y="15633"/>
                      <a:pt x="26661" y="15390"/>
                      <a:pt x="26696" y="15150"/>
                    </a:cubicBezTo>
                    <a:cubicBezTo>
                      <a:pt x="26770" y="14609"/>
                      <a:pt x="27008" y="14115"/>
                      <a:pt x="27243" y="13629"/>
                    </a:cubicBezTo>
                    <a:cubicBezTo>
                      <a:pt x="27266" y="13583"/>
                      <a:pt x="27309" y="13563"/>
                      <a:pt x="27353" y="13563"/>
                    </a:cubicBezTo>
                    <a:cubicBezTo>
                      <a:pt x="27400" y="13563"/>
                      <a:pt x="27450" y="13587"/>
                      <a:pt x="27475" y="13629"/>
                    </a:cubicBezTo>
                    <a:cubicBezTo>
                      <a:pt x="27755" y="14089"/>
                      <a:pt x="27920" y="14686"/>
                      <a:pt x="27803" y="15223"/>
                    </a:cubicBezTo>
                    <a:cubicBezTo>
                      <a:pt x="27702" y="15686"/>
                      <a:pt x="27324" y="16016"/>
                      <a:pt x="27165" y="16452"/>
                    </a:cubicBezTo>
                    <a:cubicBezTo>
                      <a:pt x="27601" y="16133"/>
                      <a:pt x="28058" y="15842"/>
                      <a:pt x="28533" y="15583"/>
                    </a:cubicBezTo>
                    <a:cubicBezTo>
                      <a:pt x="28515" y="15553"/>
                      <a:pt x="28508" y="15517"/>
                      <a:pt x="28517" y="15483"/>
                    </a:cubicBezTo>
                    <a:cubicBezTo>
                      <a:pt x="28570" y="15237"/>
                      <a:pt x="28457" y="14996"/>
                      <a:pt x="28390" y="14764"/>
                    </a:cubicBezTo>
                    <a:cubicBezTo>
                      <a:pt x="28324" y="14530"/>
                      <a:pt x="28303" y="14286"/>
                      <a:pt x="28331" y="14045"/>
                    </a:cubicBezTo>
                    <a:cubicBezTo>
                      <a:pt x="28392" y="13505"/>
                      <a:pt x="28650" y="13023"/>
                      <a:pt x="28926" y="12565"/>
                    </a:cubicBezTo>
                    <a:cubicBezTo>
                      <a:pt x="28950" y="12525"/>
                      <a:pt x="29001" y="12497"/>
                      <a:pt x="29051" y="12497"/>
                    </a:cubicBezTo>
                    <a:cubicBezTo>
                      <a:pt x="29083" y="12497"/>
                      <a:pt x="29115" y="12509"/>
                      <a:pt x="29137" y="12537"/>
                    </a:cubicBezTo>
                    <a:cubicBezTo>
                      <a:pt x="29305" y="12750"/>
                      <a:pt x="29334" y="13024"/>
                      <a:pt x="29376" y="13284"/>
                    </a:cubicBezTo>
                    <a:cubicBezTo>
                      <a:pt x="29414" y="13519"/>
                      <a:pt x="29444" y="13759"/>
                      <a:pt x="29431" y="13998"/>
                    </a:cubicBezTo>
                    <a:cubicBezTo>
                      <a:pt x="29407" y="14509"/>
                      <a:pt x="29157" y="14928"/>
                      <a:pt x="28874" y="15338"/>
                    </a:cubicBezTo>
                    <a:cubicBezTo>
                      <a:pt x="28856" y="15367"/>
                      <a:pt x="28827" y="15387"/>
                      <a:pt x="28793" y="15396"/>
                    </a:cubicBezTo>
                    <a:cubicBezTo>
                      <a:pt x="28793" y="15413"/>
                      <a:pt x="28792" y="15430"/>
                      <a:pt x="28790" y="15447"/>
                    </a:cubicBezTo>
                    <a:cubicBezTo>
                      <a:pt x="29077" y="15300"/>
                      <a:pt x="29369" y="15165"/>
                      <a:pt x="29666" y="15044"/>
                    </a:cubicBezTo>
                    <a:cubicBezTo>
                      <a:pt x="29750" y="14752"/>
                      <a:pt x="29706" y="14449"/>
                      <a:pt x="29693" y="14149"/>
                    </a:cubicBezTo>
                    <a:cubicBezTo>
                      <a:pt x="29679" y="13865"/>
                      <a:pt x="29709" y="13585"/>
                      <a:pt x="29808" y="13316"/>
                    </a:cubicBezTo>
                    <a:cubicBezTo>
                      <a:pt x="30005" y="12774"/>
                      <a:pt x="30390" y="12330"/>
                      <a:pt x="30769" y="11906"/>
                    </a:cubicBezTo>
                    <a:cubicBezTo>
                      <a:pt x="30793" y="11878"/>
                      <a:pt x="30825" y="11866"/>
                      <a:pt x="30858" y="11866"/>
                    </a:cubicBezTo>
                    <a:cubicBezTo>
                      <a:pt x="30906" y="11866"/>
                      <a:pt x="30954" y="11892"/>
                      <a:pt x="30979" y="11933"/>
                    </a:cubicBezTo>
                    <a:cubicBezTo>
                      <a:pt x="31103" y="12139"/>
                      <a:pt x="31116" y="12420"/>
                      <a:pt x="31106" y="12654"/>
                    </a:cubicBezTo>
                    <a:cubicBezTo>
                      <a:pt x="31094" y="12894"/>
                      <a:pt x="31044" y="13132"/>
                      <a:pt x="30957" y="13357"/>
                    </a:cubicBezTo>
                    <a:cubicBezTo>
                      <a:pt x="30765" y="13854"/>
                      <a:pt x="30422" y="14271"/>
                      <a:pt x="30017" y="14612"/>
                    </a:cubicBezTo>
                    <a:cubicBezTo>
                      <a:pt x="30008" y="14621"/>
                      <a:pt x="29996" y="14628"/>
                      <a:pt x="29984" y="14634"/>
                    </a:cubicBezTo>
                    <a:cubicBezTo>
                      <a:pt x="29984" y="14731"/>
                      <a:pt x="29978" y="14829"/>
                      <a:pt x="29964" y="14926"/>
                    </a:cubicBezTo>
                    <a:cubicBezTo>
                      <a:pt x="30109" y="14872"/>
                      <a:pt x="30253" y="14822"/>
                      <a:pt x="30400" y="14774"/>
                    </a:cubicBezTo>
                    <a:cubicBezTo>
                      <a:pt x="30408" y="14768"/>
                      <a:pt x="30418" y="14762"/>
                      <a:pt x="30429" y="14758"/>
                    </a:cubicBezTo>
                    <a:cubicBezTo>
                      <a:pt x="30467" y="14742"/>
                      <a:pt x="30507" y="14730"/>
                      <a:pt x="30548" y="14722"/>
                    </a:cubicBezTo>
                    <a:cubicBezTo>
                      <a:pt x="30550" y="14678"/>
                      <a:pt x="30573" y="14640"/>
                      <a:pt x="30610" y="14619"/>
                    </a:cubicBezTo>
                    <a:cubicBezTo>
                      <a:pt x="30626" y="14609"/>
                      <a:pt x="30641" y="14599"/>
                      <a:pt x="30656" y="14588"/>
                    </a:cubicBezTo>
                    <a:cubicBezTo>
                      <a:pt x="30660" y="14565"/>
                      <a:pt x="30670" y="14544"/>
                      <a:pt x="30685" y="14526"/>
                    </a:cubicBezTo>
                    <a:cubicBezTo>
                      <a:pt x="30737" y="14462"/>
                      <a:pt x="30793" y="14404"/>
                      <a:pt x="30855" y="14351"/>
                    </a:cubicBezTo>
                    <a:cubicBezTo>
                      <a:pt x="30924" y="14227"/>
                      <a:pt x="30974" y="14089"/>
                      <a:pt x="31026" y="13962"/>
                    </a:cubicBezTo>
                    <a:cubicBezTo>
                      <a:pt x="31325" y="13214"/>
                      <a:pt x="31908" y="12617"/>
                      <a:pt x="32648" y="12301"/>
                    </a:cubicBezTo>
                    <a:cubicBezTo>
                      <a:pt x="32671" y="12291"/>
                      <a:pt x="32695" y="12286"/>
                      <a:pt x="32717" y="12286"/>
                    </a:cubicBezTo>
                    <a:cubicBezTo>
                      <a:pt x="32774" y="12286"/>
                      <a:pt x="32825" y="12318"/>
                      <a:pt x="32844" y="12384"/>
                    </a:cubicBezTo>
                    <a:cubicBezTo>
                      <a:pt x="32916" y="12633"/>
                      <a:pt x="32792" y="12872"/>
                      <a:pt x="32668" y="13082"/>
                    </a:cubicBezTo>
                    <a:cubicBezTo>
                      <a:pt x="32533" y="13309"/>
                      <a:pt x="32370" y="13519"/>
                      <a:pt x="32183" y="13707"/>
                    </a:cubicBezTo>
                    <a:cubicBezTo>
                      <a:pt x="31989" y="13900"/>
                      <a:pt x="31771" y="14064"/>
                      <a:pt x="31537" y="14207"/>
                    </a:cubicBezTo>
                    <a:cubicBezTo>
                      <a:pt x="31369" y="14310"/>
                      <a:pt x="31199" y="14409"/>
                      <a:pt x="31052" y="14536"/>
                    </a:cubicBezTo>
                    <a:cubicBezTo>
                      <a:pt x="31038" y="14556"/>
                      <a:pt x="31025" y="14576"/>
                      <a:pt x="31010" y="14596"/>
                    </a:cubicBezTo>
                    <a:cubicBezTo>
                      <a:pt x="31322" y="14517"/>
                      <a:pt x="31636" y="14453"/>
                      <a:pt x="31954" y="14406"/>
                    </a:cubicBezTo>
                    <a:cubicBezTo>
                      <a:pt x="31957" y="14375"/>
                      <a:pt x="31971" y="14347"/>
                      <a:pt x="31994" y="14326"/>
                    </a:cubicBezTo>
                    <a:cubicBezTo>
                      <a:pt x="32391" y="13948"/>
                      <a:pt x="32939" y="13690"/>
                      <a:pt x="33495" y="13690"/>
                    </a:cubicBezTo>
                    <a:cubicBezTo>
                      <a:pt x="33564" y="13690"/>
                      <a:pt x="33633" y="13694"/>
                      <a:pt x="33702" y="13702"/>
                    </a:cubicBezTo>
                    <a:cubicBezTo>
                      <a:pt x="34008" y="13739"/>
                      <a:pt x="34274" y="13872"/>
                      <a:pt x="34526" y="14046"/>
                    </a:cubicBezTo>
                    <a:cubicBezTo>
                      <a:pt x="34788" y="14226"/>
                      <a:pt x="35049" y="14409"/>
                      <a:pt x="35244" y="14664"/>
                    </a:cubicBezTo>
                    <a:cubicBezTo>
                      <a:pt x="35301" y="14741"/>
                      <a:pt x="35231" y="14835"/>
                      <a:pt x="35161" y="14860"/>
                    </a:cubicBezTo>
                    <a:cubicBezTo>
                      <a:pt x="34779" y="14999"/>
                      <a:pt x="34379" y="15068"/>
                      <a:pt x="33979" y="15068"/>
                    </a:cubicBezTo>
                    <a:cubicBezTo>
                      <a:pt x="33601" y="15068"/>
                      <a:pt x="33222" y="15006"/>
                      <a:pt x="32859" y="14881"/>
                    </a:cubicBezTo>
                    <a:cubicBezTo>
                      <a:pt x="32637" y="14804"/>
                      <a:pt x="32427" y="14689"/>
                      <a:pt x="32199" y="14638"/>
                    </a:cubicBezTo>
                    <a:cubicBezTo>
                      <a:pt x="31893" y="14675"/>
                      <a:pt x="31588" y="14727"/>
                      <a:pt x="31288" y="14796"/>
                    </a:cubicBezTo>
                    <a:cubicBezTo>
                      <a:pt x="31546" y="14849"/>
                      <a:pt x="31806" y="14900"/>
                      <a:pt x="32040" y="15023"/>
                    </a:cubicBezTo>
                    <a:cubicBezTo>
                      <a:pt x="32527" y="15277"/>
                      <a:pt x="32833" y="15766"/>
                      <a:pt x="33110" y="16221"/>
                    </a:cubicBezTo>
                    <a:cubicBezTo>
                      <a:pt x="33144" y="16277"/>
                      <a:pt x="33125" y="16375"/>
                      <a:pt x="33060" y="16403"/>
                    </a:cubicBezTo>
                    <a:cubicBezTo>
                      <a:pt x="32916" y="16464"/>
                      <a:pt x="32767" y="16492"/>
                      <a:pt x="32618" y="16492"/>
                    </a:cubicBezTo>
                    <a:cubicBezTo>
                      <a:pt x="32364" y="16492"/>
                      <a:pt x="32111" y="16409"/>
                      <a:pt x="31890" y="16267"/>
                    </a:cubicBezTo>
                    <a:cubicBezTo>
                      <a:pt x="31462" y="15989"/>
                      <a:pt x="31204" y="15529"/>
                      <a:pt x="30965" y="15093"/>
                    </a:cubicBezTo>
                    <a:cubicBezTo>
                      <a:pt x="30948" y="15064"/>
                      <a:pt x="30944" y="15031"/>
                      <a:pt x="30952" y="14999"/>
                    </a:cubicBezTo>
                    <a:cubicBezTo>
                      <a:pt x="30936" y="14996"/>
                      <a:pt x="30920" y="14993"/>
                      <a:pt x="30904" y="14990"/>
                    </a:cubicBezTo>
                    <a:cubicBezTo>
                      <a:pt x="30840" y="14978"/>
                      <a:pt x="30773" y="14965"/>
                      <a:pt x="30706" y="14965"/>
                    </a:cubicBezTo>
                    <a:cubicBezTo>
                      <a:pt x="30684" y="14965"/>
                      <a:pt x="30663" y="14966"/>
                      <a:pt x="30641" y="14970"/>
                    </a:cubicBezTo>
                    <a:cubicBezTo>
                      <a:pt x="30379" y="15049"/>
                      <a:pt x="30119" y="15141"/>
                      <a:pt x="29864" y="15244"/>
                    </a:cubicBezTo>
                    <a:cubicBezTo>
                      <a:pt x="29922" y="15310"/>
                      <a:pt x="30042" y="15337"/>
                      <a:pt x="30115" y="15365"/>
                    </a:cubicBezTo>
                    <a:cubicBezTo>
                      <a:pt x="30218" y="15401"/>
                      <a:pt x="30317" y="15451"/>
                      <a:pt x="30407" y="15512"/>
                    </a:cubicBezTo>
                    <a:cubicBezTo>
                      <a:pt x="30603" y="15648"/>
                      <a:pt x="30769" y="15824"/>
                      <a:pt x="30915" y="16010"/>
                    </a:cubicBezTo>
                    <a:cubicBezTo>
                      <a:pt x="31072" y="16210"/>
                      <a:pt x="31198" y="16432"/>
                      <a:pt x="31266" y="16671"/>
                    </a:cubicBezTo>
                    <a:cubicBezTo>
                      <a:pt x="32821" y="16632"/>
                      <a:pt x="34375" y="16591"/>
                      <a:pt x="35928" y="16546"/>
                    </a:cubicBezTo>
                    <a:cubicBezTo>
                      <a:pt x="37468" y="16502"/>
                      <a:pt x="39006" y="16455"/>
                      <a:pt x="40545" y="16406"/>
                    </a:cubicBezTo>
                    <a:cubicBezTo>
                      <a:pt x="40521" y="16361"/>
                      <a:pt x="40525" y="16307"/>
                      <a:pt x="40553" y="16266"/>
                    </a:cubicBezTo>
                    <a:cubicBezTo>
                      <a:pt x="40844" y="15818"/>
                      <a:pt x="41277" y="15480"/>
                      <a:pt x="41782" y="15304"/>
                    </a:cubicBezTo>
                    <a:cubicBezTo>
                      <a:pt x="42028" y="15219"/>
                      <a:pt x="42287" y="15175"/>
                      <a:pt x="42549" y="15175"/>
                    </a:cubicBezTo>
                    <a:cubicBezTo>
                      <a:pt x="42552" y="15175"/>
                      <a:pt x="42555" y="15175"/>
                      <a:pt x="42558" y="15175"/>
                    </a:cubicBezTo>
                    <a:cubicBezTo>
                      <a:pt x="42781" y="15175"/>
                      <a:pt x="43004" y="15203"/>
                      <a:pt x="43226" y="15203"/>
                    </a:cubicBezTo>
                    <a:cubicBezTo>
                      <a:pt x="43300" y="15203"/>
                      <a:pt x="43373" y="15200"/>
                      <a:pt x="43447" y="15192"/>
                    </a:cubicBezTo>
                    <a:cubicBezTo>
                      <a:pt x="43452" y="15191"/>
                      <a:pt x="43456" y="15191"/>
                      <a:pt x="43461" y="15191"/>
                    </a:cubicBezTo>
                    <a:cubicBezTo>
                      <a:pt x="43474" y="15191"/>
                      <a:pt x="43487" y="15193"/>
                      <a:pt x="43499" y="15196"/>
                    </a:cubicBezTo>
                    <a:cubicBezTo>
                      <a:pt x="43579" y="15162"/>
                      <a:pt x="43662" y="15138"/>
                      <a:pt x="43747" y="15123"/>
                    </a:cubicBezTo>
                    <a:cubicBezTo>
                      <a:pt x="43306" y="14835"/>
                      <a:pt x="42858" y="14555"/>
                      <a:pt x="42404" y="14286"/>
                    </a:cubicBezTo>
                    <a:cubicBezTo>
                      <a:pt x="42390" y="14291"/>
                      <a:pt x="42376" y="14293"/>
                      <a:pt x="42361" y="14293"/>
                    </a:cubicBezTo>
                    <a:cubicBezTo>
                      <a:pt x="42347" y="14293"/>
                      <a:pt x="42333" y="14291"/>
                      <a:pt x="42319" y="14286"/>
                    </a:cubicBezTo>
                    <a:cubicBezTo>
                      <a:pt x="42227" y="14257"/>
                      <a:pt x="42136" y="14244"/>
                      <a:pt x="42047" y="14244"/>
                    </a:cubicBezTo>
                    <a:cubicBezTo>
                      <a:pt x="41816" y="14244"/>
                      <a:pt x="41597" y="14334"/>
                      <a:pt x="41410" y="14489"/>
                    </a:cubicBezTo>
                    <a:cubicBezTo>
                      <a:pt x="41144" y="14709"/>
                      <a:pt x="40902" y="14936"/>
                      <a:pt x="40602" y="15112"/>
                    </a:cubicBezTo>
                    <a:cubicBezTo>
                      <a:pt x="40023" y="15452"/>
                      <a:pt x="39365" y="15625"/>
                      <a:pt x="38695" y="15625"/>
                    </a:cubicBezTo>
                    <a:cubicBezTo>
                      <a:pt x="38687" y="15625"/>
                      <a:pt x="38678" y="15625"/>
                      <a:pt x="38670" y="15624"/>
                    </a:cubicBezTo>
                    <a:cubicBezTo>
                      <a:pt x="38565" y="15624"/>
                      <a:pt x="38527" y="15487"/>
                      <a:pt x="38579" y="15412"/>
                    </a:cubicBezTo>
                    <a:cubicBezTo>
                      <a:pt x="39159" y="14593"/>
                      <a:pt x="40126" y="14103"/>
                      <a:pt x="41125" y="14103"/>
                    </a:cubicBezTo>
                    <a:cubicBezTo>
                      <a:pt x="41177" y="14103"/>
                      <a:pt x="41228" y="14105"/>
                      <a:pt x="41279" y="14107"/>
                    </a:cubicBezTo>
                    <a:cubicBezTo>
                      <a:pt x="41333" y="14109"/>
                      <a:pt x="41367" y="14138"/>
                      <a:pt x="41383" y="14174"/>
                    </a:cubicBezTo>
                    <a:cubicBezTo>
                      <a:pt x="41428" y="14145"/>
                      <a:pt x="41475" y="14118"/>
                      <a:pt x="41524" y="14094"/>
                    </a:cubicBezTo>
                    <a:cubicBezTo>
                      <a:pt x="41639" y="14037"/>
                      <a:pt x="41762" y="14000"/>
                      <a:pt x="41888" y="13986"/>
                    </a:cubicBezTo>
                    <a:cubicBezTo>
                      <a:pt x="41444" y="13732"/>
                      <a:pt x="40993" y="13488"/>
                      <a:pt x="40538" y="13253"/>
                    </a:cubicBezTo>
                    <a:cubicBezTo>
                      <a:pt x="40522" y="13260"/>
                      <a:pt x="40505" y="13264"/>
                      <a:pt x="40488" y="13264"/>
                    </a:cubicBezTo>
                    <a:cubicBezTo>
                      <a:pt x="40470" y="13264"/>
                      <a:pt x="40453" y="13260"/>
                      <a:pt x="40437" y="13253"/>
                    </a:cubicBezTo>
                    <a:cubicBezTo>
                      <a:pt x="40298" y="13196"/>
                      <a:pt x="40160" y="13171"/>
                      <a:pt x="40023" y="13171"/>
                    </a:cubicBezTo>
                    <a:cubicBezTo>
                      <a:pt x="39405" y="13171"/>
                      <a:pt x="38825" y="13679"/>
                      <a:pt x="38343" y="14006"/>
                    </a:cubicBezTo>
                    <a:cubicBezTo>
                      <a:pt x="37974" y="14258"/>
                      <a:pt x="37578" y="14456"/>
                      <a:pt x="37128" y="14495"/>
                    </a:cubicBezTo>
                    <a:cubicBezTo>
                      <a:pt x="37048" y="14503"/>
                      <a:pt x="36969" y="14506"/>
                      <a:pt x="36889" y="14506"/>
                    </a:cubicBezTo>
                    <a:cubicBezTo>
                      <a:pt x="36553" y="14506"/>
                      <a:pt x="36218" y="14448"/>
                      <a:pt x="35888" y="14389"/>
                    </a:cubicBezTo>
                    <a:cubicBezTo>
                      <a:pt x="35776" y="14370"/>
                      <a:pt x="35728" y="14229"/>
                      <a:pt x="35821" y="14153"/>
                    </a:cubicBezTo>
                    <a:cubicBezTo>
                      <a:pt x="36621" y="13498"/>
                      <a:pt x="37590" y="12913"/>
                      <a:pt x="38628" y="12913"/>
                    </a:cubicBezTo>
                    <a:cubicBezTo>
                      <a:pt x="38872" y="12913"/>
                      <a:pt x="39119" y="12946"/>
                      <a:pt x="39369" y="13017"/>
                    </a:cubicBezTo>
                    <a:cubicBezTo>
                      <a:pt x="39384" y="13021"/>
                      <a:pt x="39398" y="13028"/>
                      <a:pt x="39412" y="13038"/>
                    </a:cubicBezTo>
                    <a:cubicBezTo>
                      <a:pt x="39560" y="12978"/>
                      <a:pt x="39715" y="12939"/>
                      <a:pt x="39874" y="12919"/>
                    </a:cubicBezTo>
                    <a:cubicBezTo>
                      <a:pt x="39299" y="12637"/>
                      <a:pt x="38716" y="12371"/>
                      <a:pt x="38127" y="12120"/>
                    </a:cubicBezTo>
                    <a:cubicBezTo>
                      <a:pt x="38033" y="12080"/>
                      <a:pt x="37940" y="12042"/>
                      <a:pt x="37846" y="12002"/>
                    </a:cubicBezTo>
                    <a:cubicBezTo>
                      <a:pt x="37826" y="12000"/>
                      <a:pt x="37805" y="12000"/>
                      <a:pt x="37785" y="12000"/>
                    </a:cubicBezTo>
                    <a:cubicBezTo>
                      <a:pt x="37549" y="12000"/>
                      <a:pt x="37298" y="12111"/>
                      <a:pt x="37095" y="12188"/>
                    </a:cubicBezTo>
                    <a:cubicBezTo>
                      <a:pt x="36737" y="12327"/>
                      <a:pt x="36367" y="12426"/>
                      <a:pt x="35990" y="12488"/>
                    </a:cubicBezTo>
                    <a:cubicBezTo>
                      <a:pt x="35706" y="12533"/>
                      <a:pt x="35421" y="12555"/>
                      <a:pt x="35135" y="12555"/>
                    </a:cubicBezTo>
                    <a:cubicBezTo>
                      <a:pt x="34638" y="12555"/>
                      <a:pt x="34142" y="12488"/>
                      <a:pt x="33662" y="12353"/>
                    </a:cubicBezTo>
                    <a:cubicBezTo>
                      <a:pt x="33555" y="12324"/>
                      <a:pt x="33564" y="12187"/>
                      <a:pt x="33628" y="12126"/>
                    </a:cubicBezTo>
                    <a:cubicBezTo>
                      <a:pt x="34083" y="11682"/>
                      <a:pt x="34650" y="11515"/>
                      <a:pt x="35236" y="11515"/>
                    </a:cubicBezTo>
                    <a:cubicBezTo>
                      <a:pt x="35842" y="11515"/>
                      <a:pt x="36468" y="11693"/>
                      <a:pt x="37013" y="11928"/>
                    </a:cubicBezTo>
                    <a:cubicBezTo>
                      <a:pt x="37101" y="11897"/>
                      <a:pt x="37189" y="11866"/>
                      <a:pt x="37279" y="11836"/>
                    </a:cubicBezTo>
                    <a:cubicBezTo>
                      <a:pt x="37309" y="11827"/>
                      <a:pt x="37339" y="11817"/>
                      <a:pt x="37370" y="11809"/>
                    </a:cubicBezTo>
                    <a:cubicBezTo>
                      <a:pt x="36628" y="11513"/>
                      <a:pt x="35877" y="11242"/>
                      <a:pt x="35117" y="10997"/>
                    </a:cubicBezTo>
                    <a:cubicBezTo>
                      <a:pt x="35102" y="11001"/>
                      <a:pt x="35087" y="11004"/>
                      <a:pt x="35072" y="11004"/>
                    </a:cubicBezTo>
                    <a:cubicBezTo>
                      <a:pt x="35059" y="11004"/>
                      <a:pt x="35047" y="11002"/>
                      <a:pt x="35034" y="10999"/>
                    </a:cubicBezTo>
                    <a:cubicBezTo>
                      <a:pt x="34983" y="10985"/>
                      <a:pt x="34931" y="10978"/>
                      <a:pt x="34879" y="10978"/>
                    </a:cubicBezTo>
                    <a:cubicBezTo>
                      <a:pt x="34598" y="10978"/>
                      <a:pt x="34309" y="11155"/>
                      <a:pt x="34036" y="11187"/>
                    </a:cubicBezTo>
                    <a:cubicBezTo>
                      <a:pt x="33971" y="11194"/>
                      <a:pt x="33906" y="11198"/>
                      <a:pt x="33840" y="11198"/>
                    </a:cubicBezTo>
                    <a:cubicBezTo>
                      <a:pt x="33555" y="11198"/>
                      <a:pt x="33267" y="11132"/>
                      <a:pt x="32997" y="11050"/>
                    </a:cubicBezTo>
                    <a:cubicBezTo>
                      <a:pt x="32348" y="10850"/>
                      <a:pt x="31764" y="10465"/>
                      <a:pt x="31313" y="9957"/>
                    </a:cubicBezTo>
                    <a:cubicBezTo>
                      <a:pt x="31249" y="9884"/>
                      <a:pt x="31298" y="9746"/>
                      <a:pt x="31399" y="9741"/>
                    </a:cubicBezTo>
                    <a:cubicBezTo>
                      <a:pt x="31667" y="9728"/>
                      <a:pt x="31941" y="9717"/>
                      <a:pt x="32216" y="9717"/>
                    </a:cubicBezTo>
                    <a:cubicBezTo>
                      <a:pt x="33220" y="9717"/>
                      <a:pt x="34237" y="9863"/>
                      <a:pt x="34978" y="10608"/>
                    </a:cubicBezTo>
                    <a:cubicBezTo>
                      <a:pt x="34999" y="10628"/>
                      <a:pt x="35012" y="10654"/>
                      <a:pt x="35014" y="10683"/>
                    </a:cubicBezTo>
                    <a:cubicBezTo>
                      <a:pt x="35166" y="10731"/>
                      <a:pt x="35318" y="10781"/>
                      <a:pt x="35470" y="10831"/>
                    </a:cubicBezTo>
                    <a:cubicBezTo>
                      <a:pt x="35816" y="10945"/>
                      <a:pt x="36160" y="11066"/>
                      <a:pt x="36502" y="11191"/>
                    </a:cubicBezTo>
                    <a:cubicBezTo>
                      <a:pt x="36120" y="10874"/>
                      <a:pt x="35597" y="10724"/>
                      <a:pt x="35192" y="10442"/>
                    </a:cubicBezTo>
                    <a:cubicBezTo>
                      <a:pt x="34874" y="10219"/>
                      <a:pt x="34632" y="9912"/>
                      <a:pt x="34419" y="9593"/>
                    </a:cubicBezTo>
                    <a:cubicBezTo>
                      <a:pt x="34211" y="9282"/>
                      <a:pt x="33986" y="8963"/>
                      <a:pt x="33991" y="8575"/>
                    </a:cubicBezTo>
                    <a:cubicBezTo>
                      <a:pt x="33992" y="8501"/>
                      <a:pt x="34062" y="8460"/>
                      <a:pt x="34128" y="8460"/>
                    </a:cubicBezTo>
                    <a:cubicBezTo>
                      <a:pt x="34144" y="8460"/>
                      <a:pt x="34159" y="8463"/>
                      <a:pt x="34173" y="8467"/>
                    </a:cubicBezTo>
                    <a:cubicBezTo>
                      <a:pt x="35234" y="8813"/>
                      <a:pt x="36096" y="9685"/>
                      <a:pt x="36426" y="10752"/>
                    </a:cubicBezTo>
                    <a:cubicBezTo>
                      <a:pt x="36432" y="10772"/>
                      <a:pt x="36433" y="10796"/>
                      <a:pt x="36430" y="10817"/>
                    </a:cubicBezTo>
                    <a:cubicBezTo>
                      <a:pt x="36653" y="10954"/>
                      <a:pt x="36854" y="11118"/>
                      <a:pt x="37002" y="11348"/>
                    </a:cubicBezTo>
                    <a:cubicBezTo>
                      <a:pt x="37008" y="11360"/>
                      <a:pt x="37015" y="11372"/>
                      <a:pt x="37018" y="11385"/>
                    </a:cubicBezTo>
                    <a:cubicBezTo>
                      <a:pt x="37330" y="11504"/>
                      <a:pt x="37639" y="11627"/>
                      <a:pt x="37946" y="11756"/>
                    </a:cubicBezTo>
                    <a:cubicBezTo>
                      <a:pt x="38046" y="11772"/>
                      <a:pt x="38142" y="11806"/>
                      <a:pt x="38229" y="11857"/>
                    </a:cubicBezTo>
                    <a:cubicBezTo>
                      <a:pt x="38245" y="11865"/>
                      <a:pt x="38259" y="11877"/>
                      <a:pt x="38270" y="11892"/>
                    </a:cubicBezTo>
                    <a:cubicBezTo>
                      <a:pt x="38392" y="11943"/>
                      <a:pt x="38512" y="11996"/>
                      <a:pt x="38632" y="12049"/>
                    </a:cubicBezTo>
                    <a:cubicBezTo>
                      <a:pt x="38262" y="11785"/>
                      <a:pt x="37882" y="11533"/>
                      <a:pt x="37577" y="11189"/>
                    </a:cubicBezTo>
                    <a:cubicBezTo>
                      <a:pt x="37073" y="10616"/>
                      <a:pt x="36750" y="9907"/>
                      <a:pt x="36650" y="9151"/>
                    </a:cubicBezTo>
                    <a:cubicBezTo>
                      <a:pt x="36639" y="9064"/>
                      <a:pt x="36710" y="9001"/>
                      <a:pt x="36786" y="9001"/>
                    </a:cubicBezTo>
                    <a:cubicBezTo>
                      <a:pt x="36812" y="9001"/>
                      <a:pt x="36839" y="9008"/>
                      <a:pt x="36863" y="9024"/>
                    </a:cubicBezTo>
                    <a:cubicBezTo>
                      <a:pt x="37853" y="9695"/>
                      <a:pt x="38586" y="10682"/>
                      <a:pt x="38944" y="11823"/>
                    </a:cubicBezTo>
                    <a:cubicBezTo>
                      <a:pt x="38958" y="11864"/>
                      <a:pt x="38951" y="11909"/>
                      <a:pt x="38926" y="11945"/>
                    </a:cubicBezTo>
                    <a:cubicBezTo>
                      <a:pt x="39142" y="12100"/>
                      <a:pt x="39354" y="12264"/>
                      <a:pt x="39541" y="12455"/>
                    </a:cubicBezTo>
                    <a:cubicBezTo>
                      <a:pt x="39545" y="12459"/>
                      <a:pt x="39549" y="12464"/>
                      <a:pt x="39553" y="12469"/>
                    </a:cubicBezTo>
                    <a:cubicBezTo>
                      <a:pt x="39937" y="12651"/>
                      <a:pt x="40318" y="12839"/>
                      <a:pt x="40696" y="13035"/>
                    </a:cubicBezTo>
                    <a:cubicBezTo>
                      <a:pt x="40572" y="12783"/>
                      <a:pt x="40344" y="12583"/>
                      <a:pt x="40146" y="12387"/>
                    </a:cubicBezTo>
                    <a:cubicBezTo>
                      <a:pt x="39907" y="12154"/>
                      <a:pt x="39700" y="11890"/>
                      <a:pt x="39533" y="11600"/>
                    </a:cubicBezTo>
                    <a:cubicBezTo>
                      <a:pt x="39199" y="11018"/>
                      <a:pt x="39047" y="10344"/>
                      <a:pt x="39082" y="9675"/>
                    </a:cubicBezTo>
                    <a:cubicBezTo>
                      <a:pt x="39085" y="9605"/>
                      <a:pt x="39153" y="9557"/>
                      <a:pt x="39218" y="9557"/>
                    </a:cubicBezTo>
                    <a:cubicBezTo>
                      <a:pt x="39245" y="9557"/>
                      <a:pt x="39272" y="9566"/>
                      <a:pt x="39294" y="9584"/>
                    </a:cubicBezTo>
                    <a:cubicBezTo>
                      <a:pt x="40176" y="10304"/>
                      <a:pt x="40684" y="11405"/>
                      <a:pt x="40671" y="12542"/>
                    </a:cubicBezTo>
                    <a:cubicBezTo>
                      <a:pt x="40842" y="12736"/>
                      <a:pt x="40981" y="12950"/>
                      <a:pt x="41034" y="13211"/>
                    </a:cubicBezTo>
                    <a:cubicBezTo>
                      <a:pt x="41221" y="13310"/>
                      <a:pt x="41407" y="13411"/>
                      <a:pt x="41592" y="13513"/>
                    </a:cubicBezTo>
                    <a:cubicBezTo>
                      <a:pt x="41910" y="13690"/>
                      <a:pt x="42225" y="13870"/>
                      <a:pt x="42538" y="14056"/>
                    </a:cubicBezTo>
                    <a:cubicBezTo>
                      <a:pt x="42422" y="13853"/>
                      <a:pt x="42214" y="13699"/>
                      <a:pt x="42047" y="13542"/>
                    </a:cubicBezTo>
                    <a:cubicBezTo>
                      <a:pt x="41831" y="13339"/>
                      <a:pt x="41656" y="13107"/>
                      <a:pt x="41533" y="12836"/>
                    </a:cubicBezTo>
                    <a:cubicBezTo>
                      <a:pt x="41279" y="12271"/>
                      <a:pt x="41252" y="11628"/>
                      <a:pt x="41320" y="11021"/>
                    </a:cubicBezTo>
                    <a:cubicBezTo>
                      <a:pt x="41326" y="10956"/>
                      <a:pt x="41394" y="10901"/>
                      <a:pt x="41459" y="10901"/>
                    </a:cubicBezTo>
                    <a:cubicBezTo>
                      <a:pt x="41485" y="10901"/>
                      <a:pt x="41511" y="10909"/>
                      <a:pt x="41532" y="10930"/>
                    </a:cubicBezTo>
                    <a:cubicBezTo>
                      <a:pt x="42291" y="11650"/>
                      <a:pt x="42704" y="12662"/>
                      <a:pt x="42664" y="13710"/>
                    </a:cubicBezTo>
                    <a:cubicBezTo>
                      <a:pt x="42664" y="13727"/>
                      <a:pt x="42660" y="13744"/>
                      <a:pt x="42653" y="13760"/>
                    </a:cubicBezTo>
                    <a:cubicBezTo>
                      <a:pt x="42773" y="13905"/>
                      <a:pt x="42864" y="14068"/>
                      <a:pt x="42889" y="14265"/>
                    </a:cubicBezTo>
                    <a:cubicBezTo>
                      <a:pt x="43281" y="14504"/>
                      <a:pt x="43669" y="14749"/>
                      <a:pt x="44053" y="15004"/>
                    </a:cubicBezTo>
                    <a:cubicBezTo>
                      <a:pt x="43885" y="14534"/>
                      <a:pt x="43547" y="14136"/>
                      <a:pt x="43346" y="13680"/>
                    </a:cubicBezTo>
                    <a:cubicBezTo>
                      <a:pt x="43105" y="13131"/>
                      <a:pt x="43165" y="12580"/>
                      <a:pt x="43323" y="12018"/>
                    </a:cubicBezTo>
                    <a:cubicBezTo>
                      <a:pt x="43338" y="11961"/>
                      <a:pt x="43386" y="11936"/>
                      <a:pt x="43436" y="11936"/>
                    </a:cubicBezTo>
                    <a:cubicBezTo>
                      <a:pt x="43478" y="11936"/>
                      <a:pt x="43522" y="11953"/>
                      <a:pt x="43550" y="11983"/>
                    </a:cubicBezTo>
                    <a:cubicBezTo>
                      <a:pt x="44155" y="12621"/>
                      <a:pt x="44414" y="13554"/>
                      <a:pt x="44221" y="14412"/>
                    </a:cubicBezTo>
                    <a:cubicBezTo>
                      <a:pt x="44210" y="14466"/>
                      <a:pt x="44170" y="14507"/>
                      <a:pt x="44117" y="14519"/>
                    </a:cubicBezTo>
                    <a:cubicBezTo>
                      <a:pt x="44236" y="14738"/>
                      <a:pt x="44337" y="14965"/>
                      <a:pt x="44387" y="15217"/>
                    </a:cubicBezTo>
                    <a:cubicBezTo>
                      <a:pt x="44388" y="15222"/>
                      <a:pt x="44389" y="15226"/>
                      <a:pt x="44389" y="15230"/>
                    </a:cubicBezTo>
                    <a:cubicBezTo>
                      <a:pt x="44856" y="15546"/>
                      <a:pt x="45314" y="15872"/>
                      <a:pt x="45766" y="16210"/>
                    </a:cubicBezTo>
                    <a:cubicBezTo>
                      <a:pt x="45669" y="15973"/>
                      <a:pt x="45475" y="15777"/>
                      <a:pt x="45327" y="15568"/>
                    </a:cubicBezTo>
                    <a:cubicBezTo>
                      <a:pt x="45159" y="15335"/>
                      <a:pt x="45032" y="15075"/>
                      <a:pt x="44951" y="14799"/>
                    </a:cubicBezTo>
                    <a:cubicBezTo>
                      <a:pt x="44787" y="14236"/>
                      <a:pt x="44807" y="13633"/>
                      <a:pt x="45023" y="13086"/>
                    </a:cubicBezTo>
                    <a:cubicBezTo>
                      <a:pt x="45044" y="13032"/>
                      <a:pt x="45095" y="13002"/>
                      <a:pt x="45148" y="13002"/>
                    </a:cubicBezTo>
                    <a:cubicBezTo>
                      <a:pt x="45174" y="13002"/>
                      <a:pt x="45202" y="13010"/>
                      <a:pt x="45226" y="13027"/>
                    </a:cubicBezTo>
                    <a:cubicBezTo>
                      <a:pt x="46119" y="13685"/>
                      <a:pt x="46217" y="14869"/>
                      <a:pt x="45931" y="15862"/>
                    </a:cubicBezTo>
                    <a:cubicBezTo>
                      <a:pt x="45925" y="15878"/>
                      <a:pt x="45918" y="15893"/>
                      <a:pt x="45907" y="15906"/>
                    </a:cubicBezTo>
                    <a:cubicBezTo>
                      <a:pt x="45957" y="15985"/>
                      <a:pt x="45997" y="16068"/>
                      <a:pt x="46030" y="16154"/>
                    </a:cubicBezTo>
                    <a:cubicBezTo>
                      <a:pt x="46716" y="16095"/>
                      <a:pt x="47365" y="15898"/>
                      <a:pt x="47961" y="15543"/>
                    </a:cubicBezTo>
                    <a:cubicBezTo>
                      <a:pt x="48174" y="15416"/>
                      <a:pt x="48264" y="15091"/>
                      <a:pt x="48064" y="14904"/>
                    </a:cubicBezTo>
                    <a:lnTo>
                      <a:pt x="44981" y="12020"/>
                    </a:lnTo>
                    <a:cubicBezTo>
                      <a:pt x="46004" y="11780"/>
                      <a:pt x="47000" y="11433"/>
                      <a:pt x="47951" y="10986"/>
                    </a:cubicBezTo>
                    <a:cubicBezTo>
                      <a:pt x="48231" y="10853"/>
                      <a:pt x="48223" y="10434"/>
                      <a:pt x="47973" y="10280"/>
                    </a:cubicBezTo>
                    <a:cubicBezTo>
                      <a:pt x="46946" y="9647"/>
                      <a:pt x="45904" y="9041"/>
                      <a:pt x="44847" y="8461"/>
                    </a:cubicBezTo>
                    <a:cubicBezTo>
                      <a:pt x="45978" y="7809"/>
                      <a:pt x="47137" y="7207"/>
                      <a:pt x="48322" y="6655"/>
                    </a:cubicBezTo>
                    <a:cubicBezTo>
                      <a:pt x="48598" y="6527"/>
                      <a:pt x="48600" y="6097"/>
                      <a:pt x="48344" y="5949"/>
                    </a:cubicBezTo>
                    <a:cubicBezTo>
                      <a:pt x="47761" y="5613"/>
                      <a:pt x="47171" y="5292"/>
                      <a:pt x="46574" y="4985"/>
                    </a:cubicBezTo>
                    <a:lnTo>
                      <a:pt x="46574" y="4985"/>
                    </a:lnTo>
                    <a:cubicBezTo>
                      <a:pt x="46880" y="5210"/>
                      <a:pt x="47127" y="5518"/>
                      <a:pt x="47358" y="5813"/>
                    </a:cubicBezTo>
                    <a:cubicBezTo>
                      <a:pt x="47399" y="5864"/>
                      <a:pt x="47392" y="5963"/>
                      <a:pt x="47331" y="6000"/>
                    </a:cubicBezTo>
                    <a:cubicBezTo>
                      <a:pt x="47151" y="6102"/>
                      <a:pt x="46955" y="6149"/>
                      <a:pt x="46757" y="6149"/>
                    </a:cubicBezTo>
                    <a:cubicBezTo>
                      <a:pt x="46551" y="6149"/>
                      <a:pt x="46344" y="6098"/>
                      <a:pt x="46153" y="6005"/>
                    </a:cubicBezTo>
                    <a:cubicBezTo>
                      <a:pt x="45693" y="5781"/>
                      <a:pt x="45382" y="5355"/>
                      <a:pt x="45093" y="4950"/>
                    </a:cubicBezTo>
                    <a:cubicBezTo>
                      <a:pt x="45073" y="4925"/>
                      <a:pt x="45064" y="4892"/>
                      <a:pt x="45067" y="4860"/>
                    </a:cubicBezTo>
                    <a:cubicBezTo>
                      <a:pt x="45051" y="4859"/>
                      <a:pt x="45035" y="4857"/>
                      <a:pt x="45019" y="4856"/>
                    </a:cubicBezTo>
                    <a:cubicBezTo>
                      <a:pt x="44982" y="4853"/>
                      <a:pt x="44943" y="4851"/>
                      <a:pt x="44904" y="4851"/>
                    </a:cubicBezTo>
                    <a:cubicBezTo>
                      <a:pt x="44854" y="4851"/>
                      <a:pt x="44804" y="4855"/>
                      <a:pt x="44757" y="4867"/>
                    </a:cubicBezTo>
                    <a:cubicBezTo>
                      <a:pt x="44505" y="4979"/>
                      <a:pt x="44259" y="5100"/>
                      <a:pt x="44018" y="5233"/>
                    </a:cubicBezTo>
                    <a:cubicBezTo>
                      <a:pt x="44084" y="5293"/>
                      <a:pt x="44206" y="5305"/>
                      <a:pt x="44282" y="5323"/>
                    </a:cubicBezTo>
                    <a:cubicBezTo>
                      <a:pt x="44389" y="5347"/>
                      <a:pt x="44492" y="5384"/>
                      <a:pt x="44590" y="5434"/>
                    </a:cubicBezTo>
                    <a:cubicBezTo>
                      <a:pt x="44799" y="5545"/>
                      <a:pt x="44986" y="5701"/>
                      <a:pt x="45153" y="5868"/>
                    </a:cubicBezTo>
                    <a:cubicBezTo>
                      <a:pt x="45494" y="6207"/>
                      <a:pt x="45738" y="6644"/>
                      <a:pt x="45680" y="7137"/>
                    </a:cubicBezTo>
                    <a:cubicBezTo>
                      <a:pt x="45671" y="7209"/>
                      <a:pt x="45607" y="7250"/>
                      <a:pt x="45540" y="7250"/>
                    </a:cubicBezTo>
                    <a:cubicBezTo>
                      <a:pt x="45536" y="7250"/>
                      <a:pt x="45532" y="7250"/>
                      <a:pt x="45528" y="7250"/>
                    </a:cubicBezTo>
                    <a:cubicBezTo>
                      <a:pt x="44637" y="7189"/>
                      <a:pt x="44220" y="6301"/>
                      <a:pt x="43937" y="5575"/>
                    </a:cubicBezTo>
                    <a:cubicBezTo>
                      <a:pt x="43924" y="5548"/>
                      <a:pt x="43923" y="5516"/>
                      <a:pt x="43933" y="5487"/>
                    </a:cubicBezTo>
                    <a:cubicBezTo>
                      <a:pt x="43876" y="5457"/>
                      <a:pt x="43827" y="5415"/>
                      <a:pt x="43786" y="5364"/>
                    </a:cubicBezTo>
                    <a:cubicBezTo>
                      <a:pt x="43528" y="5515"/>
                      <a:pt x="43275" y="5676"/>
                      <a:pt x="43029" y="5850"/>
                    </a:cubicBezTo>
                    <a:cubicBezTo>
                      <a:pt x="43068" y="5988"/>
                      <a:pt x="43235" y="6042"/>
                      <a:pt x="43357" y="6088"/>
                    </a:cubicBezTo>
                    <a:cubicBezTo>
                      <a:pt x="43471" y="6128"/>
                      <a:pt x="43581" y="6179"/>
                      <a:pt x="43686" y="6240"/>
                    </a:cubicBezTo>
                    <a:cubicBezTo>
                      <a:pt x="44347" y="6629"/>
                      <a:pt x="44669" y="7412"/>
                      <a:pt x="44471" y="8153"/>
                    </a:cubicBezTo>
                    <a:cubicBezTo>
                      <a:pt x="44456" y="8210"/>
                      <a:pt x="44408" y="8269"/>
                      <a:pt x="44345" y="8269"/>
                    </a:cubicBezTo>
                    <a:cubicBezTo>
                      <a:pt x="44336" y="8269"/>
                      <a:pt x="44328" y="8268"/>
                      <a:pt x="44319" y="8265"/>
                    </a:cubicBezTo>
                    <a:cubicBezTo>
                      <a:pt x="43876" y="8157"/>
                      <a:pt x="43489" y="7888"/>
                      <a:pt x="43234" y="7510"/>
                    </a:cubicBezTo>
                    <a:cubicBezTo>
                      <a:pt x="43108" y="7324"/>
                      <a:pt x="43017" y="7116"/>
                      <a:pt x="42969" y="6896"/>
                    </a:cubicBezTo>
                    <a:cubicBezTo>
                      <a:pt x="42915" y="6657"/>
                      <a:pt x="42930" y="6405"/>
                      <a:pt x="42834" y="6175"/>
                    </a:cubicBezTo>
                    <a:cubicBezTo>
                      <a:pt x="42817" y="6138"/>
                      <a:pt x="42820" y="6094"/>
                      <a:pt x="42841" y="6060"/>
                    </a:cubicBezTo>
                    <a:cubicBezTo>
                      <a:pt x="42829" y="6043"/>
                      <a:pt x="42819" y="6025"/>
                      <a:pt x="42809" y="6007"/>
                    </a:cubicBezTo>
                    <a:cubicBezTo>
                      <a:pt x="42384" y="6320"/>
                      <a:pt x="41980" y="6659"/>
                      <a:pt x="41597" y="7022"/>
                    </a:cubicBezTo>
                    <a:cubicBezTo>
                      <a:pt x="41603" y="7032"/>
                      <a:pt x="41610" y="7043"/>
                      <a:pt x="41613" y="7054"/>
                    </a:cubicBezTo>
                    <a:cubicBezTo>
                      <a:pt x="41990" y="7143"/>
                      <a:pt x="42349" y="7313"/>
                      <a:pt x="42623" y="7592"/>
                    </a:cubicBezTo>
                    <a:cubicBezTo>
                      <a:pt x="42926" y="7903"/>
                      <a:pt x="43095" y="8324"/>
                      <a:pt x="43058" y="8760"/>
                    </a:cubicBezTo>
                    <a:cubicBezTo>
                      <a:pt x="43052" y="8822"/>
                      <a:pt x="42988" y="8874"/>
                      <a:pt x="42926" y="8874"/>
                    </a:cubicBezTo>
                    <a:cubicBezTo>
                      <a:pt x="42919" y="8874"/>
                      <a:pt x="42912" y="8874"/>
                      <a:pt x="42906" y="8872"/>
                    </a:cubicBezTo>
                    <a:cubicBezTo>
                      <a:pt x="42102" y="8721"/>
                      <a:pt x="41485" y="8079"/>
                      <a:pt x="41371" y="7279"/>
                    </a:cubicBezTo>
                    <a:lnTo>
                      <a:pt x="41359" y="7275"/>
                    </a:lnTo>
                    <a:cubicBezTo>
                      <a:pt x="41353" y="7275"/>
                      <a:pt x="41346" y="7273"/>
                      <a:pt x="41340" y="7271"/>
                    </a:cubicBezTo>
                    <a:cubicBezTo>
                      <a:pt x="40840" y="7770"/>
                      <a:pt x="40374" y="8301"/>
                      <a:pt x="39946" y="8862"/>
                    </a:cubicBezTo>
                    <a:cubicBezTo>
                      <a:pt x="39918" y="8898"/>
                      <a:pt x="39883" y="8913"/>
                      <a:pt x="39848" y="8913"/>
                    </a:cubicBezTo>
                    <a:cubicBezTo>
                      <a:pt x="39751" y="8913"/>
                      <a:pt x="39658" y="8797"/>
                      <a:pt x="39735" y="8697"/>
                    </a:cubicBezTo>
                    <a:cubicBezTo>
                      <a:pt x="40188" y="8105"/>
                      <a:pt x="40681" y="7543"/>
                      <a:pt x="41210" y="7018"/>
                    </a:cubicBezTo>
                    <a:cubicBezTo>
                      <a:pt x="41186" y="6991"/>
                      <a:pt x="41175" y="6953"/>
                      <a:pt x="41180" y="6916"/>
                    </a:cubicBezTo>
                    <a:cubicBezTo>
                      <a:pt x="41209" y="6680"/>
                      <a:pt x="41026" y="6454"/>
                      <a:pt x="40957" y="6237"/>
                    </a:cubicBezTo>
                    <a:cubicBezTo>
                      <a:pt x="40886" y="6005"/>
                      <a:pt x="40852" y="5764"/>
                      <a:pt x="40858" y="5522"/>
                    </a:cubicBezTo>
                    <a:cubicBezTo>
                      <a:pt x="40867" y="4977"/>
                      <a:pt x="41043" y="4456"/>
                      <a:pt x="41219" y="3946"/>
                    </a:cubicBezTo>
                    <a:cubicBezTo>
                      <a:pt x="41237" y="3891"/>
                      <a:pt x="41286" y="3866"/>
                      <a:pt x="41337" y="3866"/>
                    </a:cubicBezTo>
                    <a:cubicBezTo>
                      <a:pt x="41379" y="3866"/>
                      <a:pt x="41423" y="3884"/>
                      <a:pt x="41449" y="3918"/>
                    </a:cubicBezTo>
                    <a:cubicBezTo>
                      <a:pt x="41781" y="4342"/>
                      <a:pt x="42017" y="4914"/>
                      <a:pt x="41966" y="5461"/>
                    </a:cubicBezTo>
                    <a:cubicBezTo>
                      <a:pt x="41921" y="5934"/>
                      <a:pt x="41585" y="6306"/>
                      <a:pt x="41481" y="6759"/>
                    </a:cubicBezTo>
                    <a:cubicBezTo>
                      <a:pt x="41876" y="6389"/>
                      <a:pt x="42295" y="6045"/>
                      <a:pt x="42735" y="5731"/>
                    </a:cubicBezTo>
                    <a:cubicBezTo>
                      <a:pt x="42712" y="5704"/>
                      <a:pt x="42703" y="5669"/>
                      <a:pt x="42707" y="5634"/>
                    </a:cubicBezTo>
                    <a:cubicBezTo>
                      <a:pt x="42730" y="5384"/>
                      <a:pt x="42589" y="5157"/>
                      <a:pt x="42494" y="4935"/>
                    </a:cubicBezTo>
                    <a:cubicBezTo>
                      <a:pt x="42400" y="4711"/>
                      <a:pt x="42351" y="4471"/>
                      <a:pt x="42349" y="4227"/>
                    </a:cubicBezTo>
                    <a:cubicBezTo>
                      <a:pt x="42344" y="3684"/>
                      <a:pt x="42542" y="3176"/>
                      <a:pt x="42761" y="2687"/>
                    </a:cubicBezTo>
                    <a:cubicBezTo>
                      <a:pt x="42783" y="2640"/>
                      <a:pt x="42839" y="2604"/>
                      <a:pt x="42893" y="2604"/>
                    </a:cubicBezTo>
                    <a:cubicBezTo>
                      <a:pt x="42920" y="2604"/>
                      <a:pt x="42946" y="2613"/>
                      <a:pt x="42966" y="2634"/>
                    </a:cubicBezTo>
                    <a:cubicBezTo>
                      <a:pt x="43160" y="2825"/>
                      <a:pt x="43222" y="3094"/>
                      <a:pt x="43295" y="3347"/>
                    </a:cubicBezTo>
                    <a:cubicBezTo>
                      <a:pt x="43361" y="3576"/>
                      <a:pt x="43419" y="3810"/>
                      <a:pt x="43436" y="4048"/>
                    </a:cubicBezTo>
                    <a:cubicBezTo>
                      <a:pt x="43474" y="4559"/>
                      <a:pt x="43276" y="5005"/>
                      <a:pt x="43045" y="5447"/>
                    </a:cubicBezTo>
                    <a:cubicBezTo>
                      <a:pt x="43030" y="5478"/>
                      <a:pt x="43004" y="5502"/>
                      <a:pt x="42972" y="5514"/>
                    </a:cubicBezTo>
                    <a:cubicBezTo>
                      <a:pt x="42974" y="5531"/>
                      <a:pt x="42974" y="5548"/>
                      <a:pt x="42975" y="5565"/>
                    </a:cubicBezTo>
                    <a:cubicBezTo>
                      <a:pt x="43242" y="5385"/>
                      <a:pt x="43515" y="5216"/>
                      <a:pt x="43796" y="5060"/>
                    </a:cubicBezTo>
                    <a:cubicBezTo>
                      <a:pt x="43844" y="4759"/>
                      <a:pt x="43764" y="4463"/>
                      <a:pt x="43714" y="4169"/>
                    </a:cubicBezTo>
                    <a:cubicBezTo>
                      <a:pt x="43666" y="3887"/>
                      <a:pt x="43662" y="3606"/>
                      <a:pt x="43727" y="3328"/>
                    </a:cubicBezTo>
                    <a:cubicBezTo>
                      <a:pt x="43857" y="2765"/>
                      <a:pt x="44186" y="2277"/>
                      <a:pt x="44511" y="1811"/>
                    </a:cubicBezTo>
                    <a:cubicBezTo>
                      <a:pt x="44536" y="1776"/>
                      <a:pt x="44573" y="1760"/>
                      <a:pt x="44612" y="1760"/>
                    </a:cubicBezTo>
                    <a:cubicBezTo>
                      <a:pt x="44654" y="1760"/>
                      <a:pt x="44697" y="1779"/>
                      <a:pt x="44724" y="1814"/>
                    </a:cubicBezTo>
                    <a:cubicBezTo>
                      <a:pt x="44871" y="2003"/>
                      <a:pt x="44918" y="2280"/>
                      <a:pt x="44936" y="2515"/>
                    </a:cubicBezTo>
                    <a:cubicBezTo>
                      <a:pt x="44953" y="2755"/>
                      <a:pt x="44932" y="2996"/>
                      <a:pt x="44873" y="3229"/>
                    </a:cubicBezTo>
                    <a:cubicBezTo>
                      <a:pt x="44847" y="3332"/>
                      <a:pt x="44814" y="3433"/>
                      <a:pt x="44776" y="3532"/>
                    </a:cubicBezTo>
                    <a:lnTo>
                      <a:pt x="45343" y="3047"/>
                    </a:lnTo>
                    <a:cubicBezTo>
                      <a:pt x="45607" y="2605"/>
                      <a:pt x="45979" y="2237"/>
                      <a:pt x="46425" y="1978"/>
                    </a:cubicBezTo>
                    <a:cubicBezTo>
                      <a:pt x="46452" y="1962"/>
                      <a:pt x="46481" y="1954"/>
                      <a:pt x="46508" y="1954"/>
                    </a:cubicBezTo>
                    <a:cubicBezTo>
                      <a:pt x="46537" y="1954"/>
                      <a:pt x="46565" y="1963"/>
                      <a:pt x="46588" y="1981"/>
                    </a:cubicBezTo>
                    <a:lnTo>
                      <a:pt x="47333" y="1343"/>
                    </a:lnTo>
                    <a:cubicBezTo>
                      <a:pt x="47485" y="1213"/>
                      <a:pt x="47499" y="1048"/>
                      <a:pt x="47436" y="910"/>
                    </a:cubicBezTo>
                    <a:cubicBezTo>
                      <a:pt x="47611" y="672"/>
                      <a:pt x="47520" y="250"/>
                      <a:pt x="47141" y="250"/>
                    </a:cubicBezTo>
                    <a:cubicBezTo>
                      <a:pt x="47140" y="250"/>
                      <a:pt x="47140" y="250"/>
                      <a:pt x="47139" y="250"/>
                    </a:cubicBezTo>
                    <a:cubicBezTo>
                      <a:pt x="44675" y="263"/>
                      <a:pt x="42212" y="271"/>
                      <a:pt x="39748" y="273"/>
                    </a:cubicBezTo>
                    <a:cubicBezTo>
                      <a:pt x="39690" y="519"/>
                      <a:pt x="39626" y="762"/>
                      <a:pt x="39557" y="1005"/>
                    </a:cubicBezTo>
                    <a:cubicBezTo>
                      <a:pt x="39592" y="1017"/>
                      <a:pt x="39620" y="1044"/>
                      <a:pt x="39632" y="1079"/>
                    </a:cubicBezTo>
                    <a:cubicBezTo>
                      <a:pt x="39723" y="1299"/>
                      <a:pt x="39994" y="1407"/>
                      <a:pt x="40160" y="1563"/>
                    </a:cubicBezTo>
                    <a:cubicBezTo>
                      <a:pt x="40335" y="1730"/>
                      <a:pt x="40483" y="1923"/>
                      <a:pt x="40596" y="2137"/>
                    </a:cubicBezTo>
                    <a:cubicBezTo>
                      <a:pt x="40855" y="2618"/>
                      <a:pt x="40956" y="3158"/>
                      <a:pt x="41053" y="3689"/>
                    </a:cubicBezTo>
                    <a:cubicBezTo>
                      <a:pt x="41067" y="3774"/>
                      <a:pt x="40991" y="3835"/>
                      <a:pt x="40916" y="3835"/>
                    </a:cubicBezTo>
                    <a:cubicBezTo>
                      <a:pt x="40899" y="3835"/>
                      <a:pt x="40882" y="3832"/>
                      <a:pt x="40866" y="3825"/>
                    </a:cubicBezTo>
                    <a:cubicBezTo>
                      <a:pt x="40368" y="3618"/>
                      <a:pt x="39883" y="3234"/>
                      <a:pt x="39660" y="2733"/>
                    </a:cubicBezTo>
                    <a:cubicBezTo>
                      <a:pt x="39468" y="2299"/>
                      <a:pt x="39578" y="1810"/>
                      <a:pt x="39447" y="1363"/>
                    </a:cubicBezTo>
                    <a:cubicBezTo>
                      <a:pt x="39284" y="1879"/>
                      <a:pt x="39086" y="2384"/>
                      <a:pt x="38856" y="2873"/>
                    </a:cubicBezTo>
                    <a:cubicBezTo>
                      <a:pt x="38889" y="2886"/>
                      <a:pt x="38915" y="2911"/>
                      <a:pt x="38929" y="2944"/>
                    </a:cubicBezTo>
                    <a:cubicBezTo>
                      <a:pt x="39031" y="3174"/>
                      <a:pt x="39264" y="3302"/>
                      <a:pt x="39455" y="3450"/>
                    </a:cubicBezTo>
                    <a:cubicBezTo>
                      <a:pt x="39647" y="3598"/>
                      <a:pt x="39808" y="3784"/>
                      <a:pt x="39929" y="3995"/>
                    </a:cubicBezTo>
                    <a:cubicBezTo>
                      <a:pt x="40198" y="4467"/>
                      <a:pt x="40274" y="5008"/>
                      <a:pt x="40322" y="5540"/>
                    </a:cubicBezTo>
                    <a:cubicBezTo>
                      <a:pt x="40328" y="5610"/>
                      <a:pt x="40270" y="5691"/>
                      <a:pt x="40196" y="5691"/>
                    </a:cubicBezTo>
                    <a:cubicBezTo>
                      <a:pt x="40188" y="5691"/>
                      <a:pt x="40178" y="5690"/>
                      <a:pt x="40169" y="5687"/>
                    </a:cubicBezTo>
                    <a:cubicBezTo>
                      <a:pt x="39908" y="5615"/>
                      <a:pt x="39723" y="5410"/>
                      <a:pt x="39535" y="5225"/>
                    </a:cubicBezTo>
                    <a:cubicBezTo>
                      <a:pt x="39364" y="5059"/>
                      <a:pt x="39199" y="4882"/>
                      <a:pt x="39068" y="4683"/>
                    </a:cubicBezTo>
                    <a:cubicBezTo>
                      <a:pt x="38786" y="4255"/>
                      <a:pt x="38740" y="3770"/>
                      <a:pt x="38724" y="3272"/>
                    </a:cubicBezTo>
                    <a:cubicBezTo>
                      <a:pt x="38723" y="3238"/>
                      <a:pt x="38734" y="3205"/>
                      <a:pt x="38756" y="3178"/>
                    </a:cubicBezTo>
                    <a:cubicBezTo>
                      <a:pt x="38747" y="3164"/>
                      <a:pt x="38737" y="3149"/>
                      <a:pt x="38729" y="3134"/>
                    </a:cubicBezTo>
                    <a:cubicBezTo>
                      <a:pt x="38584" y="3423"/>
                      <a:pt x="38428" y="3703"/>
                      <a:pt x="38261" y="3977"/>
                    </a:cubicBezTo>
                    <a:cubicBezTo>
                      <a:pt x="38366" y="4263"/>
                      <a:pt x="38580" y="4481"/>
                      <a:pt x="38768" y="4714"/>
                    </a:cubicBezTo>
                    <a:cubicBezTo>
                      <a:pt x="38947" y="4936"/>
                      <a:pt x="39088" y="5180"/>
                      <a:pt x="39168" y="5454"/>
                    </a:cubicBezTo>
                    <a:cubicBezTo>
                      <a:pt x="39328" y="6009"/>
                      <a:pt x="39280" y="6594"/>
                      <a:pt x="39225" y="7161"/>
                    </a:cubicBezTo>
                    <a:cubicBezTo>
                      <a:pt x="39218" y="7230"/>
                      <a:pt x="39154" y="7273"/>
                      <a:pt x="39091" y="7273"/>
                    </a:cubicBezTo>
                    <a:cubicBezTo>
                      <a:pt x="39073" y="7273"/>
                      <a:pt x="39055" y="7270"/>
                      <a:pt x="39039" y="7263"/>
                    </a:cubicBezTo>
                    <a:cubicBezTo>
                      <a:pt x="38818" y="7169"/>
                      <a:pt x="38640" y="6951"/>
                      <a:pt x="38511" y="6756"/>
                    </a:cubicBezTo>
                    <a:cubicBezTo>
                      <a:pt x="38379" y="6555"/>
                      <a:pt x="38279" y="6333"/>
                      <a:pt x="38216" y="6101"/>
                    </a:cubicBezTo>
                    <a:cubicBezTo>
                      <a:pt x="38077" y="5586"/>
                      <a:pt x="38108" y="5047"/>
                      <a:pt x="38232" y="4532"/>
                    </a:cubicBezTo>
                    <a:cubicBezTo>
                      <a:pt x="38235" y="4520"/>
                      <a:pt x="38241" y="4508"/>
                      <a:pt x="38246" y="4496"/>
                    </a:cubicBezTo>
                    <a:cubicBezTo>
                      <a:pt x="38189" y="4417"/>
                      <a:pt x="38136" y="4334"/>
                      <a:pt x="38090" y="4248"/>
                    </a:cubicBezTo>
                    <a:cubicBezTo>
                      <a:pt x="38006" y="4376"/>
                      <a:pt x="37919" y="4503"/>
                      <a:pt x="37828" y="4628"/>
                    </a:cubicBezTo>
                    <a:cubicBezTo>
                      <a:pt x="37825" y="4638"/>
                      <a:pt x="37821" y="4648"/>
                      <a:pt x="37814" y="4657"/>
                    </a:cubicBezTo>
                    <a:cubicBezTo>
                      <a:pt x="37793" y="4693"/>
                      <a:pt x="37768" y="4727"/>
                      <a:pt x="37740" y="4758"/>
                    </a:cubicBezTo>
                    <a:cubicBezTo>
                      <a:pt x="37763" y="4793"/>
                      <a:pt x="37766" y="4839"/>
                      <a:pt x="37749" y="4877"/>
                    </a:cubicBezTo>
                    <a:cubicBezTo>
                      <a:pt x="37743" y="4894"/>
                      <a:pt x="37737" y="4912"/>
                      <a:pt x="37731" y="4929"/>
                    </a:cubicBezTo>
                    <a:cubicBezTo>
                      <a:pt x="37742" y="4949"/>
                      <a:pt x="37746" y="4973"/>
                      <a:pt x="37745" y="4995"/>
                    </a:cubicBezTo>
                    <a:cubicBezTo>
                      <a:pt x="37741" y="5077"/>
                      <a:pt x="37729" y="5158"/>
                      <a:pt x="37712" y="5237"/>
                    </a:cubicBezTo>
                    <a:cubicBezTo>
                      <a:pt x="37728" y="5378"/>
                      <a:pt x="37771" y="5518"/>
                      <a:pt x="37804" y="5652"/>
                    </a:cubicBezTo>
                    <a:cubicBezTo>
                      <a:pt x="38004" y="6431"/>
                      <a:pt x="37886" y="7258"/>
                      <a:pt x="37475" y="7951"/>
                    </a:cubicBezTo>
                    <a:cubicBezTo>
                      <a:pt x="37446" y="7999"/>
                      <a:pt x="37400" y="8029"/>
                      <a:pt x="37351" y="8029"/>
                    </a:cubicBezTo>
                    <a:cubicBezTo>
                      <a:pt x="37324" y="8029"/>
                      <a:pt x="37295" y="8020"/>
                      <a:pt x="37269" y="7999"/>
                    </a:cubicBezTo>
                    <a:cubicBezTo>
                      <a:pt x="37063" y="7841"/>
                      <a:pt x="37022" y="7574"/>
                      <a:pt x="36999" y="7332"/>
                    </a:cubicBezTo>
                    <a:cubicBezTo>
                      <a:pt x="36973" y="7068"/>
                      <a:pt x="36981" y="6803"/>
                      <a:pt x="37020" y="6542"/>
                    </a:cubicBezTo>
                    <a:cubicBezTo>
                      <a:pt x="37062" y="6271"/>
                      <a:pt x="37142" y="6010"/>
                      <a:pt x="37246" y="5756"/>
                    </a:cubicBezTo>
                    <a:cubicBezTo>
                      <a:pt x="37320" y="5573"/>
                      <a:pt x="37399" y="5394"/>
                      <a:pt x="37444" y="5204"/>
                    </a:cubicBezTo>
                    <a:cubicBezTo>
                      <a:pt x="37442" y="5180"/>
                      <a:pt x="37441" y="5155"/>
                      <a:pt x="37441" y="5131"/>
                    </a:cubicBezTo>
                    <a:cubicBezTo>
                      <a:pt x="37237" y="5380"/>
                      <a:pt x="37020" y="5617"/>
                      <a:pt x="36792" y="5842"/>
                    </a:cubicBezTo>
                    <a:cubicBezTo>
                      <a:pt x="36808" y="5869"/>
                      <a:pt x="36813" y="5901"/>
                      <a:pt x="36806" y="5931"/>
                    </a:cubicBezTo>
                    <a:cubicBezTo>
                      <a:pt x="36697" y="6538"/>
                      <a:pt x="36345" y="7135"/>
                      <a:pt x="35796" y="7442"/>
                    </a:cubicBezTo>
                    <a:cubicBezTo>
                      <a:pt x="35526" y="7594"/>
                      <a:pt x="35234" y="7644"/>
                      <a:pt x="34928" y="7653"/>
                    </a:cubicBezTo>
                    <a:cubicBezTo>
                      <a:pt x="34837" y="7656"/>
                      <a:pt x="34746" y="7658"/>
                      <a:pt x="34655" y="7658"/>
                    </a:cubicBezTo>
                    <a:cubicBezTo>
                      <a:pt x="34429" y="7658"/>
                      <a:pt x="34202" y="7643"/>
                      <a:pt x="33984" y="7577"/>
                    </a:cubicBezTo>
                    <a:cubicBezTo>
                      <a:pt x="33892" y="7551"/>
                      <a:pt x="33893" y="7434"/>
                      <a:pt x="33935" y="7371"/>
                    </a:cubicBezTo>
                    <a:cubicBezTo>
                      <a:pt x="34375" y="6715"/>
                      <a:pt x="35027" y="6229"/>
                      <a:pt x="35782" y="5995"/>
                    </a:cubicBezTo>
                    <a:cubicBezTo>
                      <a:pt x="36006" y="5927"/>
                      <a:pt x="36242" y="5895"/>
                      <a:pt x="36458" y="5801"/>
                    </a:cubicBezTo>
                    <a:cubicBezTo>
                      <a:pt x="36683" y="5590"/>
                      <a:pt x="36897" y="5368"/>
                      <a:pt x="37099" y="5135"/>
                    </a:cubicBezTo>
                    <a:lnTo>
                      <a:pt x="37099" y="5135"/>
                    </a:lnTo>
                    <a:cubicBezTo>
                      <a:pt x="36860" y="5245"/>
                      <a:pt x="36619" y="5357"/>
                      <a:pt x="36358" y="5398"/>
                    </a:cubicBezTo>
                    <a:cubicBezTo>
                      <a:pt x="36276" y="5410"/>
                      <a:pt x="36195" y="5416"/>
                      <a:pt x="36114" y="5416"/>
                    </a:cubicBezTo>
                    <a:cubicBezTo>
                      <a:pt x="35655" y="5416"/>
                      <a:pt x="35205" y="5236"/>
                      <a:pt x="34788" y="5063"/>
                    </a:cubicBezTo>
                    <a:cubicBezTo>
                      <a:pt x="34727" y="5037"/>
                      <a:pt x="34683" y="4947"/>
                      <a:pt x="34719" y="4887"/>
                    </a:cubicBezTo>
                    <a:cubicBezTo>
                      <a:pt x="34936" y="4524"/>
                      <a:pt x="35329" y="4329"/>
                      <a:pt x="35744" y="4305"/>
                    </a:cubicBezTo>
                    <a:cubicBezTo>
                      <a:pt x="35776" y="4303"/>
                      <a:pt x="35807" y="4302"/>
                      <a:pt x="35839" y="4302"/>
                    </a:cubicBezTo>
                    <a:cubicBezTo>
                      <a:pt x="36314" y="4302"/>
                      <a:pt x="36762" y="4507"/>
                      <a:pt x="37185" y="4706"/>
                    </a:cubicBezTo>
                    <a:cubicBezTo>
                      <a:pt x="37215" y="4719"/>
                      <a:pt x="37238" y="4743"/>
                      <a:pt x="37251" y="4773"/>
                    </a:cubicBezTo>
                    <a:cubicBezTo>
                      <a:pt x="37266" y="4765"/>
                      <a:pt x="37281" y="4759"/>
                      <a:pt x="37296" y="4753"/>
                    </a:cubicBezTo>
                    <a:cubicBezTo>
                      <a:pt x="37372" y="4715"/>
                      <a:pt x="37456" y="4675"/>
                      <a:pt x="37519" y="4613"/>
                    </a:cubicBezTo>
                    <a:cubicBezTo>
                      <a:pt x="37684" y="4393"/>
                      <a:pt x="37839" y="4167"/>
                      <a:pt x="37984" y="3933"/>
                    </a:cubicBezTo>
                    <a:cubicBezTo>
                      <a:pt x="37971" y="3930"/>
                      <a:pt x="37957" y="3928"/>
                      <a:pt x="37942" y="3928"/>
                    </a:cubicBezTo>
                    <a:cubicBezTo>
                      <a:pt x="37863" y="3928"/>
                      <a:pt x="37773" y="3966"/>
                      <a:pt x="37710" y="3984"/>
                    </a:cubicBezTo>
                    <a:cubicBezTo>
                      <a:pt x="37605" y="4015"/>
                      <a:pt x="37496" y="4034"/>
                      <a:pt x="37387" y="4038"/>
                    </a:cubicBezTo>
                    <a:cubicBezTo>
                      <a:pt x="37374" y="4038"/>
                      <a:pt x="37361" y="4039"/>
                      <a:pt x="37348" y="4039"/>
                    </a:cubicBezTo>
                    <a:cubicBezTo>
                      <a:pt x="37124" y="4039"/>
                      <a:pt x="36898" y="3995"/>
                      <a:pt x="36683" y="3935"/>
                    </a:cubicBezTo>
                    <a:cubicBezTo>
                      <a:pt x="36221" y="3806"/>
                      <a:pt x="35792" y="3545"/>
                      <a:pt x="35603" y="3084"/>
                    </a:cubicBezTo>
                    <a:cubicBezTo>
                      <a:pt x="35574" y="3014"/>
                      <a:pt x="35617" y="2943"/>
                      <a:pt x="35681" y="2912"/>
                    </a:cubicBezTo>
                    <a:cubicBezTo>
                      <a:pt x="35865" y="2825"/>
                      <a:pt x="36050" y="2787"/>
                      <a:pt x="36231" y="2787"/>
                    </a:cubicBezTo>
                    <a:cubicBezTo>
                      <a:pt x="36843" y="2787"/>
                      <a:pt x="37424" y="3213"/>
                      <a:pt x="37887" y="3594"/>
                    </a:cubicBezTo>
                    <a:cubicBezTo>
                      <a:pt x="37911" y="3613"/>
                      <a:pt x="37927" y="3639"/>
                      <a:pt x="37933" y="3669"/>
                    </a:cubicBezTo>
                    <a:cubicBezTo>
                      <a:pt x="37936" y="3669"/>
                      <a:pt x="37939" y="3669"/>
                      <a:pt x="37941" y="3669"/>
                    </a:cubicBezTo>
                    <a:cubicBezTo>
                      <a:pt x="38003" y="3669"/>
                      <a:pt x="38065" y="3681"/>
                      <a:pt x="38122" y="3704"/>
                    </a:cubicBezTo>
                    <a:cubicBezTo>
                      <a:pt x="38274" y="3447"/>
                      <a:pt x="38414" y="3182"/>
                      <a:pt x="38545" y="2911"/>
                    </a:cubicBezTo>
                    <a:cubicBezTo>
                      <a:pt x="38491" y="2858"/>
                      <a:pt x="38417" y="2842"/>
                      <a:pt x="38342" y="2842"/>
                    </a:cubicBezTo>
                    <a:cubicBezTo>
                      <a:pt x="38273" y="2842"/>
                      <a:pt x="38202" y="2855"/>
                      <a:pt x="38142" y="2864"/>
                    </a:cubicBezTo>
                    <a:cubicBezTo>
                      <a:pt x="38033" y="2883"/>
                      <a:pt x="37923" y="2892"/>
                      <a:pt x="37812" y="2892"/>
                    </a:cubicBezTo>
                    <a:cubicBezTo>
                      <a:pt x="37801" y="2892"/>
                      <a:pt x="37790" y="2892"/>
                      <a:pt x="37779" y="2892"/>
                    </a:cubicBezTo>
                    <a:cubicBezTo>
                      <a:pt x="37012" y="2876"/>
                      <a:pt x="36349" y="2351"/>
                      <a:pt x="36159" y="1608"/>
                    </a:cubicBezTo>
                    <a:cubicBezTo>
                      <a:pt x="36143" y="1544"/>
                      <a:pt x="36162" y="1456"/>
                      <a:pt x="36237" y="1435"/>
                    </a:cubicBezTo>
                    <a:cubicBezTo>
                      <a:pt x="36398" y="1390"/>
                      <a:pt x="36564" y="1368"/>
                      <a:pt x="36729" y="1368"/>
                    </a:cubicBezTo>
                    <a:cubicBezTo>
                      <a:pt x="37012" y="1368"/>
                      <a:pt x="37294" y="1434"/>
                      <a:pt x="37552" y="1563"/>
                    </a:cubicBezTo>
                    <a:cubicBezTo>
                      <a:pt x="37754" y="1663"/>
                      <a:pt x="37934" y="1801"/>
                      <a:pt x="38084" y="1968"/>
                    </a:cubicBezTo>
                    <a:cubicBezTo>
                      <a:pt x="38249" y="2151"/>
                      <a:pt x="38359" y="2378"/>
                      <a:pt x="38555" y="2532"/>
                    </a:cubicBezTo>
                    <a:cubicBezTo>
                      <a:pt x="38588" y="2556"/>
                      <a:pt x="38606" y="2595"/>
                      <a:pt x="38604" y="2636"/>
                    </a:cubicBezTo>
                    <a:cubicBezTo>
                      <a:pt x="38623" y="2645"/>
                      <a:pt x="38641" y="2655"/>
                      <a:pt x="38660" y="2667"/>
                    </a:cubicBezTo>
                    <a:cubicBezTo>
                      <a:pt x="38876" y="2186"/>
                      <a:pt x="39064" y="1692"/>
                      <a:pt x="39220" y="1188"/>
                    </a:cubicBezTo>
                    <a:cubicBezTo>
                      <a:pt x="39209" y="1183"/>
                      <a:pt x="39199" y="1177"/>
                      <a:pt x="39190" y="1169"/>
                    </a:cubicBezTo>
                    <a:cubicBezTo>
                      <a:pt x="38982" y="1228"/>
                      <a:pt x="38766" y="1263"/>
                      <a:pt x="38551" y="1263"/>
                    </a:cubicBezTo>
                    <a:cubicBezTo>
                      <a:pt x="38381" y="1263"/>
                      <a:pt x="38211" y="1241"/>
                      <a:pt x="38046" y="1193"/>
                    </a:cubicBezTo>
                    <a:cubicBezTo>
                      <a:pt x="37629" y="1071"/>
                      <a:pt x="37276" y="786"/>
                      <a:pt x="37096" y="388"/>
                    </a:cubicBezTo>
                    <a:cubicBezTo>
                      <a:pt x="37081" y="350"/>
                      <a:pt x="37084" y="306"/>
                      <a:pt x="37106" y="272"/>
                    </a:cubicBezTo>
                    <a:cubicBezTo>
                      <a:pt x="35193" y="271"/>
                      <a:pt x="33279" y="268"/>
                      <a:pt x="31366" y="262"/>
                    </a:cubicBezTo>
                    <a:lnTo>
                      <a:pt x="31366" y="262"/>
                    </a:lnTo>
                    <a:cubicBezTo>
                      <a:pt x="31391" y="389"/>
                      <a:pt x="31396" y="520"/>
                      <a:pt x="31381" y="649"/>
                    </a:cubicBezTo>
                    <a:cubicBezTo>
                      <a:pt x="31372" y="722"/>
                      <a:pt x="31306" y="762"/>
                      <a:pt x="31239" y="762"/>
                    </a:cubicBezTo>
                    <a:cubicBezTo>
                      <a:pt x="31236" y="762"/>
                      <a:pt x="31232" y="762"/>
                      <a:pt x="31229" y="761"/>
                    </a:cubicBezTo>
                    <a:cubicBezTo>
                      <a:pt x="30823" y="734"/>
                      <a:pt x="30516" y="534"/>
                      <a:pt x="30274" y="256"/>
                    </a:cubicBezTo>
                    <a:lnTo>
                      <a:pt x="29929" y="255"/>
                    </a:lnTo>
                    <a:lnTo>
                      <a:pt x="29929" y="255"/>
                    </a:lnTo>
                    <a:cubicBezTo>
                      <a:pt x="29933" y="261"/>
                      <a:pt x="29937" y="266"/>
                      <a:pt x="29942" y="272"/>
                    </a:cubicBezTo>
                    <a:cubicBezTo>
                      <a:pt x="30213" y="683"/>
                      <a:pt x="30298" y="1190"/>
                      <a:pt x="30173" y="1666"/>
                    </a:cubicBezTo>
                    <a:cubicBezTo>
                      <a:pt x="30158" y="1723"/>
                      <a:pt x="30110" y="1782"/>
                      <a:pt x="30046" y="1782"/>
                    </a:cubicBezTo>
                    <a:cubicBezTo>
                      <a:pt x="30038" y="1782"/>
                      <a:pt x="30030" y="1781"/>
                      <a:pt x="30021" y="1779"/>
                    </a:cubicBezTo>
                    <a:cubicBezTo>
                      <a:pt x="29579" y="1669"/>
                      <a:pt x="29193" y="1400"/>
                      <a:pt x="28937" y="1024"/>
                    </a:cubicBezTo>
                    <a:cubicBezTo>
                      <a:pt x="28810" y="837"/>
                      <a:pt x="28720" y="629"/>
                      <a:pt x="28671" y="410"/>
                    </a:cubicBezTo>
                    <a:cubicBezTo>
                      <a:pt x="28659" y="356"/>
                      <a:pt x="28651" y="304"/>
                      <a:pt x="28645" y="251"/>
                    </a:cubicBezTo>
                    <a:cubicBezTo>
                      <a:pt x="28301" y="249"/>
                      <a:pt x="27959" y="248"/>
                      <a:pt x="27615" y="246"/>
                    </a:cubicBezTo>
                    <a:cubicBezTo>
                      <a:pt x="27509" y="340"/>
                      <a:pt x="27404" y="437"/>
                      <a:pt x="27300" y="535"/>
                    </a:cubicBezTo>
                    <a:cubicBezTo>
                      <a:pt x="27307" y="545"/>
                      <a:pt x="27312" y="555"/>
                      <a:pt x="27317" y="567"/>
                    </a:cubicBezTo>
                    <a:cubicBezTo>
                      <a:pt x="27693" y="655"/>
                      <a:pt x="28052" y="825"/>
                      <a:pt x="28326" y="1105"/>
                    </a:cubicBezTo>
                    <a:cubicBezTo>
                      <a:pt x="28630" y="1415"/>
                      <a:pt x="28799" y="1835"/>
                      <a:pt x="28760" y="2271"/>
                    </a:cubicBezTo>
                    <a:cubicBezTo>
                      <a:pt x="28756" y="2334"/>
                      <a:pt x="28692" y="2386"/>
                      <a:pt x="28630" y="2386"/>
                    </a:cubicBezTo>
                    <a:cubicBezTo>
                      <a:pt x="28623" y="2386"/>
                      <a:pt x="28616" y="2385"/>
                      <a:pt x="28609" y="2384"/>
                    </a:cubicBezTo>
                    <a:cubicBezTo>
                      <a:pt x="27805" y="2234"/>
                      <a:pt x="27188" y="1592"/>
                      <a:pt x="27074" y="790"/>
                    </a:cubicBezTo>
                    <a:cubicBezTo>
                      <a:pt x="27070" y="790"/>
                      <a:pt x="27066" y="789"/>
                      <a:pt x="27063" y="788"/>
                    </a:cubicBezTo>
                    <a:cubicBezTo>
                      <a:pt x="27055" y="787"/>
                      <a:pt x="27049" y="786"/>
                      <a:pt x="27042" y="784"/>
                    </a:cubicBezTo>
                    <a:cubicBezTo>
                      <a:pt x="26543" y="1282"/>
                      <a:pt x="26077" y="1814"/>
                      <a:pt x="25648" y="2374"/>
                    </a:cubicBezTo>
                    <a:cubicBezTo>
                      <a:pt x="25620" y="2411"/>
                      <a:pt x="25584" y="2426"/>
                      <a:pt x="25550" y="2426"/>
                    </a:cubicBezTo>
                    <a:cubicBezTo>
                      <a:pt x="25453" y="2426"/>
                      <a:pt x="25360" y="2309"/>
                      <a:pt x="25437" y="2209"/>
                    </a:cubicBezTo>
                    <a:cubicBezTo>
                      <a:pt x="25890" y="1617"/>
                      <a:pt x="26382" y="1056"/>
                      <a:pt x="26912" y="531"/>
                    </a:cubicBezTo>
                    <a:cubicBezTo>
                      <a:pt x="26887" y="503"/>
                      <a:pt x="26877" y="466"/>
                      <a:pt x="26882" y="429"/>
                    </a:cubicBezTo>
                    <a:cubicBezTo>
                      <a:pt x="26889" y="366"/>
                      <a:pt x="26883" y="302"/>
                      <a:pt x="26866" y="242"/>
                    </a:cubicBezTo>
                    <a:cubicBezTo>
                      <a:pt x="24885" y="230"/>
                      <a:pt x="22904" y="215"/>
                      <a:pt x="20923" y="196"/>
                    </a:cubicBezTo>
                    <a:lnTo>
                      <a:pt x="20923" y="196"/>
                    </a:lnTo>
                    <a:cubicBezTo>
                      <a:pt x="20931" y="220"/>
                      <a:pt x="20941" y="245"/>
                      <a:pt x="20949" y="269"/>
                    </a:cubicBezTo>
                    <a:cubicBezTo>
                      <a:pt x="20975" y="342"/>
                      <a:pt x="20928" y="450"/>
                      <a:pt x="20839" y="450"/>
                    </a:cubicBezTo>
                    <a:cubicBezTo>
                      <a:pt x="20839" y="450"/>
                      <a:pt x="20838" y="450"/>
                      <a:pt x="20838" y="450"/>
                    </a:cubicBezTo>
                    <a:cubicBezTo>
                      <a:pt x="20585" y="445"/>
                      <a:pt x="20369" y="314"/>
                      <a:pt x="20156" y="188"/>
                    </a:cubicBezTo>
                    <a:lnTo>
                      <a:pt x="19598" y="183"/>
                    </a:lnTo>
                    <a:lnTo>
                      <a:pt x="19598" y="183"/>
                    </a:lnTo>
                    <a:cubicBezTo>
                      <a:pt x="19678" y="272"/>
                      <a:pt x="19749" y="370"/>
                      <a:pt x="19811" y="473"/>
                    </a:cubicBezTo>
                    <a:cubicBezTo>
                      <a:pt x="20104" y="971"/>
                      <a:pt x="20203" y="1550"/>
                      <a:pt x="20290" y="2112"/>
                    </a:cubicBezTo>
                    <a:cubicBezTo>
                      <a:pt x="20303" y="2193"/>
                      <a:pt x="20229" y="2259"/>
                      <a:pt x="20153" y="2259"/>
                    </a:cubicBezTo>
                    <a:cubicBezTo>
                      <a:pt x="20147" y="2259"/>
                      <a:pt x="20141" y="2258"/>
                      <a:pt x="20135" y="2257"/>
                    </a:cubicBezTo>
                    <a:cubicBezTo>
                      <a:pt x="19898" y="2221"/>
                      <a:pt x="19671" y="2054"/>
                      <a:pt x="19497" y="1897"/>
                    </a:cubicBezTo>
                    <a:cubicBezTo>
                      <a:pt x="19319" y="1735"/>
                      <a:pt x="19168" y="1546"/>
                      <a:pt x="19050" y="1337"/>
                    </a:cubicBezTo>
                    <a:cubicBezTo>
                      <a:pt x="18846" y="977"/>
                      <a:pt x="18737" y="580"/>
                      <a:pt x="18696" y="173"/>
                    </a:cubicBezTo>
                    <a:lnTo>
                      <a:pt x="18268" y="169"/>
                    </a:lnTo>
                    <a:lnTo>
                      <a:pt x="18268" y="169"/>
                    </a:lnTo>
                    <a:cubicBezTo>
                      <a:pt x="18289" y="197"/>
                      <a:pt x="18299" y="233"/>
                      <a:pt x="18293" y="267"/>
                    </a:cubicBezTo>
                    <a:cubicBezTo>
                      <a:pt x="18290" y="286"/>
                      <a:pt x="18289" y="304"/>
                      <a:pt x="18288" y="321"/>
                    </a:cubicBezTo>
                    <a:cubicBezTo>
                      <a:pt x="18303" y="339"/>
                      <a:pt x="18313" y="361"/>
                      <a:pt x="18317" y="383"/>
                    </a:cubicBezTo>
                    <a:cubicBezTo>
                      <a:pt x="18333" y="464"/>
                      <a:pt x="18343" y="545"/>
                      <a:pt x="18346" y="626"/>
                    </a:cubicBezTo>
                    <a:cubicBezTo>
                      <a:pt x="18396" y="758"/>
                      <a:pt x="18471" y="884"/>
                      <a:pt x="18537" y="1005"/>
                    </a:cubicBezTo>
                    <a:cubicBezTo>
                      <a:pt x="18924" y="1711"/>
                      <a:pt x="19016" y="2540"/>
                      <a:pt x="18790" y="3313"/>
                    </a:cubicBezTo>
                    <a:cubicBezTo>
                      <a:pt x="18771" y="3378"/>
                      <a:pt x="18721" y="3424"/>
                      <a:pt x="18659" y="3424"/>
                    </a:cubicBezTo>
                    <a:cubicBezTo>
                      <a:pt x="18641" y="3424"/>
                      <a:pt x="18622" y="3420"/>
                      <a:pt x="18602" y="3412"/>
                    </a:cubicBezTo>
                    <a:cubicBezTo>
                      <a:pt x="18364" y="3310"/>
                      <a:pt x="18257" y="3061"/>
                      <a:pt x="18175" y="2832"/>
                    </a:cubicBezTo>
                    <a:cubicBezTo>
                      <a:pt x="18084" y="2584"/>
                      <a:pt x="18026" y="2324"/>
                      <a:pt x="17999" y="2062"/>
                    </a:cubicBezTo>
                    <a:cubicBezTo>
                      <a:pt x="17973" y="1788"/>
                      <a:pt x="17986" y="1516"/>
                      <a:pt x="18023" y="1245"/>
                    </a:cubicBezTo>
                    <a:cubicBezTo>
                      <a:pt x="18049" y="1050"/>
                      <a:pt x="18081" y="856"/>
                      <a:pt x="18078" y="660"/>
                    </a:cubicBezTo>
                    <a:cubicBezTo>
                      <a:pt x="18069" y="637"/>
                      <a:pt x="18063" y="614"/>
                      <a:pt x="18057" y="590"/>
                    </a:cubicBezTo>
                    <a:cubicBezTo>
                      <a:pt x="17920" y="882"/>
                      <a:pt x="17770" y="1165"/>
                      <a:pt x="17605" y="1441"/>
                    </a:cubicBezTo>
                    <a:cubicBezTo>
                      <a:pt x="17626" y="1462"/>
                      <a:pt x="17640" y="1492"/>
                      <a:pt x="17641" y="1523"/>
                    </a:cubicBezTo>
                    <a:cubicBezTo>
                      <a:pt x="17686" y="2137"/>
                      <a:pt x="17493" y="2804"/>
                      <a:pt x="17039" y="3238"/>
                    </a:cubicBezTo>
                    <a:cubicBezTo>
                      <a:pt x="16815" y="3451"/>
                      <a:pt x="16545" y="3572"/>
                      <a:pt x="16250" y="3657"/>
                    </a:cubicBezTo>
                    <a:cubicBezTo>
                      <a:pt x="15964" y="3739"/>
                      <a:pt x="15677" y="3820"/>
                      <a:pt x="15380" y="3820"/>
                    </a:cubicBezTo>
                    <a:cubicBezTo>
                      <a:pt x="15359" y="3820"/>
                      <a:pt x="15338" y="3820"/>
                      <a:pt x="15317" y="3819"/>
                    </a:cubicBezTo>
                    <a:cubicBezTo>
                      <a:pt x="15221" y="3816"/>
                      <a:pt x="15193" y="3702"/>
                      <a:pt x="15218" y="3631"/>
                    </a:cubicBezTo>
                    <a:cubicBezTo>
                      <a:pt x="15481" y="2886"/>
                      <a:pt x="15991" y="2254"/>
                      <a:pt x="16663" y="1839"/>
                    </a:cubicBezTo>
                    <a:cubicBezTo>
                      <a:pt x="16864" y="1717"/>
                      <a:pt x="17085" y="1628"/>
                      <a:pt x="17270" y="1483"/>
                    </a:cubicBezTo>
                    <a:cubicBezTo>
                      <a:pt x="17436" y="1223"/>
                      <a:pt x="17588" y="955"/>
                      <a:pt x="17726" y="678"/>
                    </a:cubicBezTo>
                    <a:lnTo>
                      <a:pt x="17726" y="678"/>
                    </a:lnTo>
                    <a:cubicBezTo>
                      <a:pt x="17521" y="844"/>
                      <a:pt x="17317" y="1013"/>
                      <a:pt x="17072" y="1117"/>
                    </a:cubicBezTo>
                    <a:cubicBezTo>
                      <a:pt x="16823" y="1223"/>
                      <a:pt x="16557" y="1258"/>
                      <a:pt x="16289" y="1258"/>
                    </a:cubicBezTo>
                    <a:cubicBezTo>
                      <a:pt x="16014" y="1258"/>
                      <a:pt x="15736" y="1221"/>
                      <a:pt x="15469" y="1182"/>
                    </a:cubicBezTo>
                    <a:cubicBezTo>
                      <a:pt x="15403" y="1173"/>
                      <a:pt x="15339" y="1096"/>
                      <a:pt x="15359" y="1028"/>
                    </a:cubicBezTo>
                    <a:cubicBezTo>
                      <a:pt x="15478" y="623"/>
                      <a:pt x="15810" y="337"/>
                      <a:pt x="16208" y="211"/>
                    </a:cubicBezTo>
                    <a:cubicBezTo>
                      <a:pt x="16296" y="183"/>
                      <a:pt x="16387" y="162"/>
                      <a:pt x="16480" y="149"/>
                    </a:cubicBezTo>
                    <a:cubicBezTo>
                      <a:pt x="15743" y="141"/>
                      <a:pt x="15006" y="131"/>
                      <a:pt x="14270" y="121"/>
                    </a:cubicBezTo>
                    <a:lnTo>
                      <a:pt x="14270" y="121"/>
                    </a:lnTo>
                    <a:cubicBezTo>
                      <a:pt x="14321" y="364"/>
                      <a:pt x="14349" y="613"/>
                      <a:pt x="14371" y="859"/>
                    </a:cubicBezTo>
                    <a:cubicBezTo>
                      <a:pt x="14377" y="928"/>
                      <a:pt x="14320" y="1010"/>
                      <a:pt x="14246" y="1010"/>
                    </a:cubicBezTo>
                    <a:cubicBezTo>
                      <a:pt x="14237" y="1010"/>
                      <a:pt x="14227" y="1009"/>
                      <a:pt x="14217" y="1006"/>
                    </a:cubicBezTo>
                    <a:cubicBezTo>
                      <a:pt x="13956" y="934"/>
                      <a:pt x="13771" y="730"/>
                      <a:pt x="13583" y="545"/>
                    </a:cubicBezTo>
                    <a:cubicBezTo>
                      <a:pt x="13444" y="407"/>
                      <a:pt x="13307" y="264"/>
                      <a:pt x="13189" y="108"/>
                    </a:cubicBezTo>
                    <a:lnTo>
                      <a:pt x="12870" y="102"/>
                    </a:lnTo>
                    <a:lnTo>
                      <a:pt x="12870" y="102"/>
                    </a:lnTo>
                    <a:cubicBezTo>
                      <a:pt x="13024" y="305"/>
                      <a:pt x="13145" y="526"/>
                      <a:pt x="13216" y="774"/>
                    </a:cubicBezTo>
                    <a:cubicBezTo>
                      <a:pt x="13377" y="1328"/>
                      <a:pt x="13329" y="1914"/>
                      <a:pt x="13273" y="2479"/>
                    </a:cubicBezTo>
                    <a:cubicBezTo>
                      <a:pt x="13267" y="2549"/>
                      <a:pt x="13203" y="2592"/>
                      <a:pt x="13139" y="2592"/>
                    </a:cubicBezTo>
                    <a:cubicBezTo>
                      <a:pt x="13122" y="2592"/>
                      <a:pt x="13104" y="2589"/>
                      <a:pt x="13087" y="2582"/>
                    </a:cubicBezTo>
                    <a:cubicBezTo>
                      <a:pt x="12866" y="2488"/>
                      <a:pt x="12689" y="2270"/>
                      <a:pt x="12559" y="2074"/>
                    </a:cubicBezTo>
                    <a:cubicBezTo>
                      <a:pt x="12427" y="1873"/>
                      <a:pt x="12327" y="1652"/>
                      <a:pt x="12264" y="1421"/>
                    </a:cubicBezTo>
                    <a:cubicBezTo>
                      <a:pt x="12148" y="985"/>
                      <a:pt x="12151" y="533"/>
                      <a:pt x="12229" y="94"/>
                    </a:cubicBezTo>
                    <a:lnTo>
                      <a:pt x="11793" y="87"/>
                    </a:lnTo>
                    <a:lnTo>
                      <a:pt x="11793" y="87"/>
                    </a:lnTo>
                    <a:cubicBezTo>
                      <a:pt x="11812" y="121"/>
                      <a:pt x="11814" y="162"/>
                      <a:pt x="11798" y="197"/>
                    </a:cubicBezTo>
                    <a:cubicBezTo>
                      <a:pt x="11791" y="214"/>
                      <a:pt x="11785" y="231"/>
                      <a:pt x="11780" y="248"/>
                    </a:cubicBezTo>
                    <a:cubicBezTo>
                      <a:pt x="11789" y="269"/>
                      <a:pt x="11795" y="291"/>
                      <a:pt x="11793" y="315"/>
                    </a:cubicBezTo>
                    <a:cubicBezTo>
                      <a:pt x="11789" y="396"/>
                      <a:pt x="11778" y="478"/>
                      <a:pt x="11761" y="556"/>
                    </a:cubicBezTo>
                    <a:cubicBezTo>
                      <a:pt x="11776" y="698"/>
                      <a:pt x="11819" y="838"/>
                      <a:pt x="11852" y="972"/>
                    </a:cubicBezTo>
                    <a:cubicBezTo>
                      <a:pt x="12052" y="1751"/>
                      <a:pt x="11934" y="2578"/>
                      <a:pt x="11523" y="3270"/>
                    </a:cubicBezTo>
                    <a:cubicBezTo>
                      <a:pt x="11495" y="3319"/>
                      <a:pt x="11448" y="3349"/>
                      <a:pt x="11399" y="3349"/>
                    </a:cubicBezTo>
                    <a:cubicBezTo>
                      <a:pt x="11371" y="3349"/>
                      <a:pt x="11343" y="3340"/>
                      <a:pt x="11316" y="3319"/>
                    </a:cubicBezTo>
                    <a:cubicBezTo>
                      <a:pt x="11111" y="3161"/>
                      <a:pt x="11071" y="2894"/>
                      <a:pt x="11047" y="2652"/>
                    </a:cubicBezTo>
                    <a:cubicBezTo>
                      <a:pt x="11022" y="2388"/>
                      <a:pt x="11029" y="2122"/>
                      <a:pt x="11068" y="1862"/>
                    </a:cubicBezTo>
                    <a:cubicBezTo>
                      <a:pt x="11110" y="1591"/>
                      <a:pt x="11191" y="1330"/>
                      <a:pt x="11294" y="1076"/>
                    </a:cubicBezTo>
                    <a:cubicBezTo>
                      <a:pt x="11368" y="893"/>
                      <a:pt x="11447" y="714"/>
                      <a:pt x="11493" y="524"/>
                    </a:cubicBezTo>
                    <a:cubicBezTo>
                      <a:pt x="11490" y="500"/>
                      <a:pt x="11489" y="475"/>
                      <a:pt x="11489" y="451"/>
                    </a:cubicBezTo>
                    <a:cubicBezTo>
                      <a:pt x="11285" y="699"/>
                      <a:pt x="11068" y="937"/>
                      <a:pt x="10840" y="1162"/>
                    </a:cubicBezTo>
                    <a:cubicBezTo>
                      <a:pt x="10856" y="1189"/>
                      <a:pt x="10861" y="1221"/>
                      <a:pt x="10855" y="1250"/>
                    </a:cubicBezTo>
                    <a:cubicBezTo>
                      <a:pt x="10745" y="1856"/>
                      <a:pt x="10393" y="2455"/>
                      <a:pt x="9845" y="2762"/>
                    </a:cubicBezTo>
                    <a:cubicBezTo>
                      <a:pt x="9575" y="2914"/>
                      <a:pt x="9282" y="2964"/>
                      <a:pt x="8976" y="2973"/>
                    </a:cubicBezTo>
                    <a:cubicBezTo>
                      <a:pt x="8885" y="2976"/>
                      <a:pt x="8794" y="2978"/>
                      <a:pt x="8704" y="2978"/>
                    </a:cubicBezTo>
                    <a:cubicBezTo>
                      <a:pt x="8477" y="2978"/>
                      <a:pt x="8251" y="2963"/>
                      <a:pt x="8032" y="2897"/>
                    </a:cubicBezTo>
                    <a:cubicBezTo>
                      <a:pt x="7941" y="2871"/>
                      <a:pt x="7942" y="2754"/>
                      <a:pt x="7983" y="2691"/>
                    </a:cubicBezTo>
                    <a:cubicBezTo>
                      <a:pt x="8422" y="2035"/>
                      <a:pt x="9073" y="1549"/>
                      <a:pt x="9827" y="1314"/>
                    </a:cubicBezTo>
                    <a:cubicBezTo>
                      <a:pt x="10052" y="1246"/>
                      <a:pt x="10288" y="1214"/>
                      <a:pt x="10504" y="1120"/>
                    </a:cubicBezTo>
                    <a:cubicBezTo>
                      <a:pt x="10728" y="910"/>
                      <a:pt x="10943" y="688"/>
                      <a:pt x="11145" y="454"/>
                    </a:cubicBezTo>
                    <a:lnTo>
                      <a:pt x="11145" y="454"/>
                    </a:lnTo>
                    <a:cubicBezTo>
                      <a:pt x="10906" y="565"/>
                      <a:pt x="10667" y="676"/>
                      <a:pt x="10403" y="717"/>
                    </a:cubicBezTo>
                    <a:cubicBezTo>
                      <a:pt x="10321" y="729"/>
                      <a:pt x="10240" y="735"/>
                      <a:pt x="10159" y="735"/>
                    </a:cubicBezTo>
                    <a:cubicBezTo>
                      <a:pt x="9701" y="735"/>
                      <a:pt x="9251" y="554"/>
                      <a:pt x="8833" y="382"/>
                    </a:cubicBezTo>
                    <a:cubicBezTo>
                      <a:pt x="8773" y="356"/>
                      <a:pt x="8729" y="266"/>
                      <a:pt x="8766" y="205"/>
                    </a:cubicBezTo>
                    <a:cubicBezTo>
                      <a:pt x="8800" y="148"/>
                      <a:pt x="8839" y="94"/>
                      <a:pt x="8884" y="43"/>
                    </a:cubicBezTo>
                    <a:cubicBezTo>
                      <a:pt x="8031" y="30"/>
                      <a:pt x="7178" y="15"/>
                      <a:pt x="6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916;p55">
                <a:extLst>
                  <a:ext uri="{FF2B5EF4-FFF2-40B4-BE49-F238E27FC236}">
                    <a16:creationId xmlns:a16="http://schemas.microsoft.com/office/drawing/2014/main" id="{96D9B26C-4F35-D66A-89F7-B1D793D3A200}"/>
                  </a:ext>
                </a:extLst>
              </p:cNvPr>
              <p:cNvSpPr/>
              <p:nvPr/>
            </p:nvSpPr>
            <p:spPr>
              <a:xfrm>
                <a:off x="4156475" y="336200"/>
                <a:ext cx="303800" cy="326000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3040" extrusionOk="0">
                    <a:moveTo>
                      <a:pt x="3139" y="1"/>
                    </a:moveTo>
                    <a:cubicBezTo>
                      <a:pt x="3096" y="1"/>
                      <a:pt x="3053" y="20"/>
                      <a:pt x="3033" y="65"/>
                    </a:cubicBezTo>
                    <a:cubicBezTo>
                      <a:pt x="2875" y="419"/>
                      <a:pt x="2957" y="802"/>
                      <a:pt x="3024" y="1170"/>
                    </a:cubicBezTo>
                    <a:cubicBezTo>
                      <a:pt x="3094" y="1547"/>
                      <a:pt x="3194" y="1924"/>
                      <a:pt x="3398" y="2253"/>
                    </a:cubicBezTo>
                    <a:cubicBezTo>
                      <a:pt x="3658" y="2674"/>
                      <a:pt x="4080" y="3018"/>
                      <a:pt x="4306" y="3461"/>
                    </a:cubicBezTo>
                    <a:cubicBezTo>
                      <a:pt x="4041" y="3211"/>
                      <a:pt x="3772" y="2964"/>
                      <a:pt x="3500" y="2722"/>
                    </a:cubicBezTo>
                    <a:cubicBezTo>
                      <a:pt x="3381" y="2615"/>
                      <a:pt x="3261" y="2510"/>
                      <a:pt x="3139" y="2406"/>
                    </a:cubicBezTo>
                    <a:cubicBezTo>
                      <a:pt x="3149" y="2378"/>
                      <a:pt x="3148" y="2349"/>
                      <a:pt x="3136" y="2323"/>
                    </a:cubicBezTo>
                    <a:cubicBezTo>
                      <a:pt x="2644" y="1078"/>
                      <a:pt x="1356" y="549"/>
                      <a:pt x="191" y="112"/>
                    </a:cubicBezTo>
                    <a:cubicBezTo>
                      <a:pt x="179" y="107"/>
                      <a:pt x="166" y="105"/>
                      <a:pt x="154" y="105"/>
                    </a:cubicBezTo>
                    <a:cubicBezTo>
                      <a:pt x="72" y="105"/>
                      <a:pt x="1" y="196"/>
                      <a:pt x="26" y="275"/>
                    </a:cubicBezTo>
                    <a:cubicBezTo>
                      <a:pt x="239" y="920"/>
                      <a:pt x="625" y="1504"/>
                      <a:pt x="1143" y="1945"/>
                    </a:cubicBezTo>
                    <a:cubicBezTo>
                      <a:pt x="1406" y="2170"/>
                      <a:pt x="1706" y="2383"/>
                      <a:pt x="2042" y="2483"/>
                    </a:cubicBezTo>
                    <a:cubicBezTo>
                      <a:pt x="2354" y="2575"/>
                      <a:pt x="2766" y="2491"/>
                      <a:pt x="3033" y="2704"/>
                    </a:cubicBezTo>
                    <a:cubicBezTo>
                      <a:pt x="3055" y="2722"/>
                      <a:pt x="3082" y="2732"/>
                      <a:pt x="3110" y="2735"/>
                    </a:cubicBezTo>
                    <a:cubicBezTo>
                      <a:pt x="3710" y="3261"/>
                      <a:pt x="4293" y="3806"/>
                      <a:pt x="4859" y="4372"/>
                    </a:cubicBezTo>
                    <a:cubicBezTo>
                      <a:pt x="4827" y="4368"/>
                      <a:pt x="4795" y="4364"/>
                      <a:pt x="4763" y="4361"/>
                    </a:cubicBezTo>
                    <a:cubicBezTo>
                      <a:pt x="4669" y="4353"/>
                      <a:pt x="4576" y="4346"/>
                      <a:pt x="4483" y="4340"/>
                    </a:cubicBezTo>
                    <a:cubicBezTo>
                      <a:pt x="3848" y="3667"/>
                      <a:pt x="2976" y="3044"/>
                      <a:pt x="2042" y="3044"/>
                    </a:cubicBezTo>
                    <a:cubicBezTo>
                      <a:pt x="1797" y="3044"/>
                      <a:pt x="1547" y="3087"/>
                      <a:pt x="1296" y="3183"/>
                    </a:cubicBezTo>
                    <a:cubicBezTo>
                      <a:pt x="1213" y="3214"/>
                      <a:pt x="1150" y="3337"/>
                      <a:pt x="1236" y="3406"/>
                    </a:cubicBezTo>
                    <a:cubicBezTo>
                      <a:pt x="1849" y="3900"/>
                      <a:pt x="2560" y="4256"/>
                      <a:pt x="3321" y="4450"/>
                    </a:cubicBezTo>
                    <a:cubicBezTo>
                      <a:pt x="3693" y="4543"/>
                      <a:pt x="4073" y="4596"/>
                      <a:pt x="4455" y="4611"/>
                    </a:cubicBezTo>
                    <a:cubicBezTo>
                      <a:pt x="4692" y="4622"/>
                      <a:pt x="4996" y="4616"/>
                      <a:pt x="5219" y="4738"/>
                    </a:cubicBezTo>
                    <a:cubicBezTo>
                      <a:pt x="5290" y="4811"/>
                      <a:pt x="5360" y="4883"/>
                      <a:pt x="5431" y="4957"/>
                    </a:cubicBezTo>
                    <a:cubicBezTo>
                      <a:pt x="5873" y="5419"/>
                      <a:pt x="6302" y="5894"/>
                      <a:pt x="6719" y="6380"/>
                    </a:cubicBezTo>
                    <a:cubicBezTo>
                      <a:pt x="6566" y="6337"/>
                      <a:pt x="6408" y="6312"/>
                      <a:pt x="6248" y="6308"/>
                    </a:cubicBezTo>
                    <a:cubicBezTo>
                      <a:pt x="6240" y="6294"/>
                      <a:pt x="6229" y="6281"/>
                      <a:pt x="6216" y="6272"/>
                    </a:cubicBezTo>
                    <a:cubicBezTo>
                      <a:pt x="5640" y="5802"/>
                      <a:pt x="4956" y="5633"/>
                      <a:pt x="4255" y="5633"/>
                    </a:cubicBezTo>
                    <a:cubicBezTo>
                      <a:pt x="3668" y="5633"/>
                      <a:pt x="3068" y="5752"/>
                      <a:pt x="2509" y="5912"/>
                    </a:cubicBezTo>
                    <a:cubicBezTo>
                      <a:pt x="2394" y="5945"/>
                      <a:pt x="2381" y="6094"/>
                      <a:pt x="2477" y="6157"/>
                    </a:cubicBezTo>
                    <a:cubicBezTo>
                      <a:pt x="2824" y="6384"/>
                      <a:pt x="3177" y="6613"/>
                      <a:pt x="3573" y="6744"/>
                    </a:cubicBezTo>
                    <a:cubicBezTo>
                      <a:pt x="3790" y="6816"/>
                      <a:pt x="4011" y="6845"/>
                      <a:pt x="4232" y="6845"/>
                    </a:cubicBezTo>
                    <a:cubicBezTo>
                      <a:pt x="4449" y="6845"/>
                      <a:pt x="4666" y="6817"/>
                      <a:pt x="4883" y="6776"/>
                    </a:cubicBezTo>
                    <a:cubicBezTo>
                      <a:pt x="5274" y="6700"/>
                      <a:pt x="5739" y="6566"/>
                      <a:pt x="6176" y="6566"/>
                    </a:cubicBezTo>
                    <a:cubicBezTo>
                      <a:pt x="6520" y="6566"/>
                      <a:pt x="6847" y="6649"/>
                      <a:pt x="7105" y="6911"/>
                    </a:cubicBezTo>
                    <a:cubicBezTo>
                      <a:pt x="7128" y="6935"/>
                      <a:pt x="7160" y="6950"/>
                      <a:pt x="7194" y="6950"/>
                    </a:cubicBezTo>
                    <a:cubicBezTo>
                      <a:pt x="7195" y="6950"/>
                      <a:pt x="7196" y="6950"/>
                      <a:pt x="7197" y="6950"/>
                    </a:cubicBezTo>
                    <a:cubicBezTo>
                      <a:pt x="7523" y="7345"/>
                      <a:pt x="7840" y="7748"/>
                      <a:pt x="8149" y="8157"/>
                    </a:cubicBezTo>
                    <a:cubicBezTo>
                      <a:pt x="8044" y="8126"/>
                      <a:pt x="7936" y="8111"/>
                      <a:pt x="7828" y="8111"/>
                    </a:cubicBezTo>
                    <a:cubicBezTo>
                      <a:pt x="7809" y="8111"/>
                      <a:pt x="7790" y="8111"/>
                      <a:pt x="7771" y="8112"/>
                    </a:cubicBezTo>
                    <a:cubicBezTo>
                      <a:pt x="7716" y="8115"/>
                      <a:pt x="7662" y="8122"/>
                      <a:pt x="7609" y="8131"/>
                    </a:cubicBezTo>
                    <a:cubicBezTo>
                      <a:pt x="7609" y="8091"/>
                      <a:pt x="7590" y="8051"/>
                      <a:pt x="7541" y="8028"/>
                    </a:cubicBezTo>
                    <a:cubicBezTo>
                      <a:pt x="7110" y="7816"/>
                      <a:pt x="6636" y="7710"/>
                      <a:pt x="6162" y="7710"/>
                    </a:cubicBezTo>
                    <a:cubicBezTo>
                      <a:pt x="5598" y="7710"/>
                      <a:pt x="5034" y="7860"/>
                      <a:pt x="4544" y="8160"/>
                    </a:cubicBezTo>
                    <a:cubicBezTo>
                      <a:pt x="4467" y="8207"/>
                      <a:pt x="4448" y="8348"/>
                      <a:pt x="4544" y="8391"/>
                    </a:cubicBezTo>
                    <a:cubicBezTo>
                      <a:pt x="5025" y="8600"/>
                      <a:pt x="5542" y="8712"/>
                      <a:pt x="6064" y="8712"/>
                    </a:cubicBezTo>
                    <a:cubicBezTo>
                      <a:pt x="6216" y="8712"/>
                      <a:pt x="6369" y="8702"/>
                      <a:pt x="6521" y="8683"/>
                    </a:cubicBezTo>
                    <a:cubicBezTo>
                      <a:pt x="6867" y="8639"/>
                      <a:pt x="7178" y="8526"/>
                      <a:pt x="7510" y="8429"/>
                    </a:cubicBezTo>
                    <a:cubicBezTo>
                      <a:pt x="7615" y="8398"/>
                      <a:pt x="7721" y="8382"/>
                      <a:pt x="7826" y="8382"/>
                    </a:cubicBezTo>
                    <a:cubicBezTo>
                      <a:pt x="8042" y="8382"/>
                      <a:pt x="8250" y="8451"/>
                      <a:pt x="8425" y="8603"/>
                    </a:cubicBezTo>
                    <a:cubicBezTo>
                      <a:pt x="8448" y="8622"/>
                      <a:pt x="8474" y="8634"/>
                      <a:pt x="8504" y="8636"/>
                    </a:cubicBezTo>
                    <a:cubicBezTo>
                      <a:pt x="8813" y="9063"/>
                      <a:pt x="9114" y="9495"/>
                      <a:pt x="9407" y="9935"/>
                    </a:cubicBezTo>
                    <a:cubicBezTo>
                      <a:pt x="9323" y="9915"/>
                      <a:pt x="9237" y="9905"/>
                      <a:pt x="9151" y="9905"/>
                    </a:cubicBezTo>
                    <a:cubicBezTo>
                      <a:pt x="9137" y="9894"/>
                      <a:pt x="9121" y="9885"/>
                      <a:pt x="9104" y="9881"/>
                    </a:cubicBezTo>
                    <a:cubicBezTo>
                      <a:pt x="8819" y="9793"/>
                      <a:pt x="8567" y="9631"/>
                      <a:pt x="8294" y="9513"/>
                    </a:cubicBezTo>
                    <a:cubicBezTo>
                      <a:pt x="8051" y="9408"/>
                      <a:pt x="7793" y="9345"/>
                      <a:pt x="7529" y="9326"/>
                    </a:cubicBezTo>
                    <a:cubicBezTo>
                      <a:pt x="7470" y="9322"/>
                      <a:pt x="7412" y="9320"/>
                      <a:pt x="7353" y="9320"/>
                    </a:cubicBezTo>
                    <a:cubicBezTo>
                      <a:pt x="6881" y="9320"/>
                      <a:pt x="6417" y="9460"/>
                      <a:pt x="6022" y="9724"/>
                    </a:cubicBezTo>
                    <a:cubicBezTo>
                      <a:pt x="5923" y="9790"/>
                      <a:pt x="5943" y="9929"/>
                      <a:pt x="6054" y="9967"/>
                    </a:cubicBezTo>
                    <a:cubicBezTo>
                      <a:pt x="6617" y="10168"/>
                      <a:pt x="7201" y="10370"/>
                      <a:pt x="7807" y="10370"/>
                    </a:cubicBezTo>
                    <a:cubicBezTo>
                      <a:pt x="7814" y="10370"/>
                      <a:pt x="7822" y="10370"/>
                      <a:pt x="7830" y="10370"/>
                    </a:cubicBezTo>
                    <a:cubicBezTo>
                      <a:pt x="8127" y="10367"/>
                      <a:pt x="8407" y="10295"/>
                      <a:pt x="8695" y="10228"/>
                    </a:cubicBezTo>
                    <a:cubicBezTo>
                      <a:pt x="8832" y="10196"/>
                      <a:pt x="8975" y="10170"/>
                      <a:pt x="9115" y="10170"/>
                    </a:cubicBezTo>
                    <a:cubicBezTo>
                      <a:pt x="9268" y="10170"/>
                      <a:pt x="9419" y="10201"/>
                      <a:pt x="9556" y="10288"/>
                    </a:cubicBezTo>
                    <a:cubicBezTo>
                      <a:pt x="9576" y="10302"/>
                      <a:pt x="9599" y="10309"/>
                      <a:pt x="9623" y="10309"/>
                    </a:cubicBezTo>
                    <a:cubicBezTo>
                      <a:pt x="9632" y="10309"/>
                      <a:pt x="9640" y="10308"/>
                      <a:pt x="9649" y="10306"/>
                    </a:cubicBezTo>
                    <a:cubicBezTo>
                      <a:pt x="9962" y="10791"/>
                      <a:pt x="10262" y="11282"/>
                      <a:pt x="10550" y="11781"/>
                    </a:cubicBezTo>
                    <a:cubicBezTo>
                      <a:pt x="10517" y="11777"/>
                      <a:pt x="10484" y="11775"/>
                      <a:pt x="10452" y="11775"/>
                    </a:cubicBezTo>
                    <a:cubicBezTo>
                      <a:pt x="10396" y="11775"/>
                      <a:pt x="10341" y="11781"/>
                      <a:pt x="10286" y="11791"/>
                    </a:cubicBezTo>
                    <a:cubicBezTo>
                      <a:pt x="10277" y="11743"/>
                      <a:pt x="10244" y="11703"/>
                      <a:pt x="10198" y="11687"/>
                    </a:cubicBezTo>
                    <a:cubicBezTo>
                      <a:pt x="9720" y="11513"/>
                      <a:pt x="9211" y="11387"/>
                      <a:pt x="8707" y="11387"/>
                    </a:cubicBezTo>
                    <a:cubicBezTo>
                      <a:pt x="8320" y="11387"/>
                      <a:pt x="7936" y="11462"/>
                      <a:pt x="7574" y="11645"/>
                    </a:cubicBezTo>
                    <a:cubicBezTo>
                      <a:pt x="7525" y="11669"/>
                      <a:pt x="7493" y="11744"/>
                      <a:pt x="7512" y="11796"/>
                    </a:cubicBezTo>
                    <a:cubicBezTo>
                      <a:pt x="7600" y="12033"/>
                      <a:pt x="7925" y="12065"/>
                      <a:pt x="8137" y="12123"/>
                    </a:cubicBezTo>
                    <a:cubicBezTo>
                      <a:pt x="8436" y="12206"/>
                      <a:pt x="8742" y="12274"/>
                      <a:pt x="9054" y="12293"/>
                    </a:cubicBezTo>
                    <a:cubicBezTo>
                      <a:pt x="9105" y="12297"/>
                      <a:pt x="9157" y="12298"/>
                      <a:pt x="9209" y="12298"/>
                    </a:cubicBezTo>
                    <a:cubicBezTo>
                      <a:pt x="9454" y="12298"/>
                      <a:pt x="9698" y="12260"/>
                      <a:pt x="9931" y="12178"/>
                    </a:cubicBezTo>
                    <a:cubicBezTo>
                      <a:pt x="10078" y="12125"/>
                      <a:pt x="10266" y="12040"/>
                      <a:pt x="10437" y="12040"/>
                    </a:cubicBezTo>
                    <a:cubicBezTo>
                      <a:pt x="10537" y="12040"/>
                      <a:pt x="10631" y="12069"/>
                      <a:pt x="10708" y="12151"/>
                    </a:cubicBezTo>
                    <a:cubicBezTo>
                      <a:pt x="10728" y="12173"/>
                      <a:pt x="10755" y="12188"/>
                      <a:pt x="10785" y="12191"/>
                    </a:cubicBezTo>
                    <a:cubicBezTo>
                      <a:pt x="10942" y="12472"/>
                      <a:pt x="11096" y="12755"/>
                      <a:pt x="11246" y="13040"/>
                    </a:cubicBezTo>
                    <a:lnTo>
                      <a:pt x="11544" y="13034"/>
                    </a:lnTo>
                    <a:cubicBezTo>
                      <a:pt x="11377" y="12714"/>
                      <a:pt x="11205" y="12397"/>
                      <a:pt x="11028" y="12081"/>
                    </a:cubicBezTo>
                    <a:cubicBezTo>
                      <a:pt x="11032" y="12073"/>
                      <a:pt x="11037" y="12065"/>
                      <a:pt x="11040" y="12057"/>
                    </a:cubicBezTo>
                    <a:cubicBezTo>
                      <a:pt x="11106" y="11877"/>
                      <a:pt x="11106" y="11692"/>
                      <a:pt x="11079" y="11509"/>
                    </a:cubicBezTo>
                    <a:cubicBezTo>
                      <a:pt x="11094" y="11500"/>
                      <a:pt x="11107" y="11489"/>
                      <a:pt x="11117" y="11476"/>
                    </a:cubicBezTo>
                    <a:cubicBezTo>
                      <a:pt x="11773" y="10677"/>
                      <a:pt x="12152" y="9552"/>
                      <a:pt x="11592" y="8595"/>
                    </a:cubicBezTo>
                    <a:cubicBezTo>
                      <a:pt x="11565" y="8552"/>
                      <a:pt x="11521" y="8529"/>
                      <a:pt x="11475" y="8529"/>
                    </a:cubicBezTo>
                    <a:cubicBezTo>
                      <a:pt x="11442" y="8529"/>
                      <a:pt x="11408" y="8542"/>
                      <a:pt x="11381" y="8568"/>
                    </a:cubicBezTo>
                    <a:cubicBezTo>
                      <a:pt x="10967" y="8985"/>
                      <a:pt x="10710" y="9531"/>
                      <a:pt x="10638" y="10114"/>
                    </a:cubicBezTo>
                    <a:cubicBezTo>
                      <a:pt x="10604" y="10398"/>
                      <a:pt x="10617" y="10686"/>
                      <a:pt x="10678" y="10966"/>
                    </a:cubicBezTo>
                    <a:cubicBezTo>
                      <a:pt x="10732" y="11216"/>
                      <a:pt x="10833" y="11473"/>
                      <a:pt x="10828" y="11729"/>
                    </a:cubicBezTo>
                    <a:cubicBezTo>
                      <a:pt x="10547" y="11241"/>
                      <a:pt x="10255" y="10759"/>
                      <a:pt x="9951" y="10285"/>
                    </a:cubicBezTo>
                    <a:cubicBezTo>
                      <a:pt x="9952" y="10281"/>
                      <a:pt x="9953" y="10277"/>
                      <a:pt x="9954" y="10272"/>
                    </a:cubicBezTo>
                    <a:cubicBezTo>
                      <a:pt x="10007" y="10021"/>
                      <a:pt x="10005" y="9773"/>
                      <a:pt x="9983" y="9524"/>
                    </a:cubicBezTo>
                    <a:lnTo>
                      <a:pt x="9983" y="9524"/>
                    </a:lnTo>
                    <a:cubicBezTo>
                      <a:pt x="9992" y="9526"/>
                      <a:pt x="10000" y="9527"/>
                      <a:pt x="10009" y="9527"/>
                    </a:cubicBezTo>
                    <a:cubicBezTo>
                      <a:pt x="10052" y="9527"/>
                      <a:pt x="10094" y="9505"/>
                      <a:pt x="10120" y="9469"/>
                    </a:cubicBezTo>
                    <a:cubicBezTo>
                      <a:pt x="10636" y="8756"/>
                      <a:pt x="10768" y="7797"/>
                      <a:pt x="10464" y="6972"/>
                    </a:cubicBezTo>
                    <a:cubicBezTo>
                      <a:pt x="10443" y="6917"/>
                      <a:pt x="10383" y="6873"/>
                      <a:pt x="10325" y="6873"/>
                    </a:cubicBezTo>
                    <a:cubicBezTo>
                      <a:pt x="10294" y="6873"/>
                      <a:pt x="10264" y="6885"/>
                      <a:pt x="10240" y="6914"/>
                    </a:cubicBezTo>
                    <a:cubicBezTo>
                      <a:pt x="9873" y="7368"/>
                      <a:pt x="9600" y="7851"/>
                      <a:pt x="9606" y="8450"/>
                    </a:cubicBezTo>
                    <a:cubicBezTo>
                      <a:pt x="9610" y="8948"/>
                      <a:pt x="9763" y="9447"/>
                      <a:pt x="9731" y="9945"/>
                    </a:cubicBezTo>
                    <a:cubicBezTo>
                      <a:pt x="9479" y="9561"/>
                      <a:pt x="9220" y="9182"/>
                      <a:pt x="8954" y="8806"/>
                    </a:cubicBezTo>
                    <a:cubicBezTo>
                      <a:pt x="9009" y="8616"/>
                      <a:pt x="8990" y="8430"/>
                      <a:pt x="8937" y="8249"/>
                    </a:cubicBezTo>
                    <a:cubicBezTo>
                      <a:pt x="8950" y="8237"/>
                      <a:pt x="8960" y="8224"/>
                      <a:pt x="8968" y="8208"/>
                    </a:cubicBezTo>
                    <a:cubicBezTo>
                      <a:pt x="9417" y="7262"/>
                      <a:pt x="9439" y="6169"/>
                      <a:pt x="9026" y="5206"/>
                    </a:cubicBezTo>
                    <a:cubicBezTo>
                      <a:pt x="9007" y="5161"/>
                      <a:pt x="8964" y="5140"/>
                      <a:pt x="8919" y="5140"/>
                    </a:cubicBezTo>
                    <a:cubicBezTo>
                      <a:pt x="8870" y="5140"/>
                      <a:pt x="8819" y="5165"/>
                      <a:pt x="8795" y="5206"/>
                    </a:cubicBezTo>
                    <a:cubicBezTo>
                      <a:pt x="8492" y="5738"/>
                      <a:pt x="8264" y="6340"/>
                      <a:pt x="8274" y="6959"/>
                    </a:cubicBezTo>
                    <a:cubicBezTo>
                      <a:pt x="8280" y="7255"/>
                      <a:pt x="8349" y="7538"/>
                      <a:pt x="8467" y="7809"/>
                    </a:cubicBezTo>
                    <a:cubicBezTo>
                      <a:pt x="8559" y="8021"/>
                      <a:pt x="8689" y="8244"/>
                      <a:pt x="8716" y="8477"/>
                    </a:cubicBezTo>
                    <a:cubicBezTo>
                      <a:pt x="8502" y="8182"/>
                      <a:pt x="8284" y="7892"/>
                      <a:pt x="8061" y="7604"/>
                    </a:cubicBezTo>
                    <a:cubicBezTo>
                      <a:pt x="7931" y="7437"/>
                      <a:pt x="7800" y="7271"/>
                      <a:pt x="7667" y="7106"/>
                    </a:cubicBezTo>
                    <a:cubicBezTo>
                      <a:pt x="7724" y="6845"/>
                      <a:pt x="7680" y="6594"/>
                      <a:pt x="7599" y="6347"/>
                    </a:cubicBezTo>
                    <a:cubicBezTo>
                      <a:pt x="8061" y="5308"/>
                      <a:pt x="8029" y="4096"/>
                      <a:pt x="7504" y="3085"/>
                    </a:cubicBezTo>
                    <a:cubicBezTo>
                      <a:pt x="7481" y="3042"/>
                      <a:pt x="7434" y="3020"/>
                      <a:pt x="7387" y="3020"/>
                    </a:cubicBezTo>
                    <a:cubicBezTo>
                      <a:pt x="7340" y="3020"/>
                      <a:pt x="7295" y="3042"/>
                      <a:pt x="7273" y="3085"/>
                    </a:cubicBezTo>
                    <a:cubicBezTo>
                      <a:pt x="6975" y="3686"/>
                      <a:pt x="6850" y="4365"/>
                      <a:pt x="6926" y="5033"/>
                    </a:cubicBezTo>
                    <a:cubicBezTo>
                      <a:pt x="6966" y="5365"/>
                      <a:pt x="7051" y="5689"/>
                      <a:pt x="7178" y="5998"/>
                    </a:cubicBezTo>
                    <a:cubicBezTo>
                      <a:pt x="7284" y="6256"/>
                      <a:pt x="7414" y="6530"/>
                      <a:pt x="7428" y="6810"/>
                    </a:cubicBezTo>
                    <a:cubicBezTo>
                      <a:pt x="7158" y="6481"/>
                      <a:pt x="6883" y="6158"/>
                      <a:pt x="6602" y="5839"/>
                    </a:cubicBezTo>
                    <a:cubicBezTo>
                      <a:pt x="6600" y="5833"/>
                      <a:pt x="6599" y="5827"/>
                      <a:pt x="6597" y="5821"/>
                    </a:cubicBezTo>
                    <a:cubicBezTo>
                      <a:pt x="6500" y="5571"/>
                      <a:pt x="6370" y="5338"/>
                      <a:pt x="6233" y="5110"/>
                    </a:cubicBezTo>
                    <a:cubicBezTo>
                      <a:pt x="6270" y="5087"/>
                      <a:pt x="6294" y="5048"/>
                      <a:pt x="6298" y="5004"/>
                    </a:cubicBezTo>
                    <a:cubicBezTo>
                      <a:pt x="6420" y="3816"/>
                      <a:pt x="6136" y="2621"/>
                      <a:pt x="5493" y="1613"/>
                    </a:cubicBezTo>
                    <a:cubicBezTo>
                      <a:pt x="5466" y="1570"/>
                      <a:pt x="5421" y="1549"/>
                      <a:pt x="5376" y="1549"/>
                    </a:cubicBezTo>
                    <a:cubicBezTo>
                      <a:pt x="5321" y="1549"/>
                      <a:pt x="5266" y="1582"/>
                      <a:pt x="5249" y="1645"/>
                    </a:cubicBezTo>
                    <a:cubicBezTo>
                      <a:pt x="5041" y="2379"/>
                      <a:pt x="5057" y="3158"/>
                      <a:pt x="5293" y="3883"/>
                    </a:cubicBezTo>
                    <a:cubicBezTo>
                      <a:pt x="5438" y="4321"/>
                      <a:pt x="5688" y="4702"/>
                      <a:pt x="5923" y="5091"/>
                    </a:cubicBezTo>
                    <a:cubicBezTo>
                      <a:pt x="5833" y="4995"/>
                      <a:pt x="5743" y="4898"/>
                      <a:pt x="5653" y="4803"/>
                    </a:cubicBezTo>
                    <a:cubicBezTo>
                      <a:pt x="5648" y="4785"/>
                      <a:pt x="5641" y="4768"/>
                      <a:pt x="5629" y="4755"/>
                    </a:cubicBezTo>
                    <a:cubicBezTo>
                      <a:pt x="5569" y="4674"/>
                      <a:pt x="5494" y="4605"/>
                      <a:pt x="5409" y="4549"/>
                    </a:cubicBezTo>
                    <a:cubicBezTo>
                      <a:pt x="5177" y="4310"/>
                      <a:pt x="4941" y="4075"/>
                      <a:pt x="4703" y="3842"/>
                    </a:cubicBezTo>
                    <a:cubicBezTo>
                      <a:pt x="4704" y="3830"/>
                      <a:pt x="4704" y="3816"/>
                      <a:pt x="4702" y="3803"/>
                    </a:cubicBezTo>
                    <a:cubicBezTo>
                      <a:pt x="4659" y="3533"/>
                      <a:pt x="4539" y="3302"/>
                      <a:pt x="4388" y="3089"/>
                    </a:cubicBezTo>
                    <a:cubicBezTo>
                      <a:pt x="4399" y="3071"/>
                      <a:pt x="4407" y="3049"/>
                      <a:pt x="4409" y="3027"/>
                    </a:cubicBezTo>
                    <a:cubicBezTo>
                      <a:pt x="4529" y="1917"/>
                      <a:pt x="4081" y="775"/>
                      <a:pt x="3243" y="38"/>
                    </a:cubicBezTo>
                    <a:cubicBezTo>
                      <a:pt x="3216" y="15"/>
                      <a:pt x="3177" y="1"/>
                      <a:pt x="3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917;p55">
                <a:extLst>
                  <a:ext uri="{FF2B5EF4-FFF2-40B4-BE49-F238E27FC236}">
                    <a16:creationId xmlns:a16="http://schemas.microsoft.com/office/drawing/2014/main" id="{31BDDEEE-CABD-730B-E5F0-2264B94A8AFD}"/>
                  </a:ext>
                </a:extLst>
              </p:cNvPr>
              <p:cNvSpPr/>
              <p:nvPr/>
            </p:nvSpPr>
            <p:spPr>
              <a:xfrm>
                <a:off x="4664600" y="452250"/>
                <a:ext cx="374175" cy="198650"/>
              </a:xfrm>
              <a:custGeom>
                <a:avLst/>
                <a:gdLst/>
                <a:ahLst/>
                <a:cxnLst/>
                <a:rect l="l" t="t" r="r" b="b"/>
                <a:pathLst>
                  <a:path w="14967" h="7946" extrusionOk="0">
                    <a:moveTo>
                      <a:pt x="2879" y="0"/>
                    </a:moveTo>
                    <a:cubicBezTo>
                      <a:pt x="2813" y="0"/>
                      <a:pt x="2743" y="41"/>
                      <a:pt x="2742" y="115"/>
                    </a:cubicBezTo>
                    <a:cubicBezTo>
                      <a:pt x="2737" y="503"/>
                      <a:pt x="2963" y="822"/>
                      <a:pt x="3171" y="1133"/>
                    </a:cubicBezTo>
                    <a:cubicBezTo>
                      <a:pt x="3383" y="1452"/>
                      <a:pt x="3625" y="1759"/>
                      <a:pt x="3943" y="1982"/>
                    </a:cubicBezTo>
                    <a:cubicBezTo>
                      <a:pt x="4348" y="2264"/>
                      <a:pt x="4872" y="2414"/>
                      <a:pt x="5253" y="2731"/>
                    </a:cubicBezTo>
                    <a:cubicBezTo>
                      <a:pt x="4911" y="2607"/>
                      <a:pt x="4567" y="2486"/>
                      <a:pt x="4221" y="2371"/>
                    </a:cubicBezTo>
                    <a:cubicBezTo>
                      <a:pt x="4069" y="2321"/>
                      <a:pt x="3918" y="2271"/>
                      <a:pt x="3765" y="2223"/>
                    </a:cubicBezTo>
                    <a:cubicBezTo>
                      <a:pt x="3763" y="2194"/>
                      <a:pt x="3750" y="2168"/>
                      <a:pt x="3729" y="2149"/>
                    </a:cubicBezTo>
                    <a:cubicBezTo>
                      <a:pt x="2989" y="1403"/>
                      <a:pt x="1971" y="1257"/>
                      <a:pt x="967" y="1257"/>
                    </a:cubicBezTo>
                    <a:cubicBezTo>
                      <a:pt x="692" y="1257"/>
                      <a:pt x="418" y="1268"/>
                      <a:pt x="150" y="1281"/>
                    </a:cubicBezTo>
                    <a:cubicBezTo>
                      <a:pt x="49" y="1286"/>
                      <a:pt x="0" y="1425"/>
                      <a:pt x="64" y="1497"/>
                    </a:cubicBezTo>
                    <a:cubicBezTo>
                      <a:pt x="515" y="2004"/>
                      <a:pt x="1099" y="2390"/>
                      <a:pt x="1748" y="2590"/>
                    </a:cubicBezTo>
                    <a:cubicBezTo>
                      <a:pt x="2018" y="2672"/>
                      <a:pt x="2306" y="2738"/>
                      <a:pt x="2592" y="2738"/>
                    </a:cubicBezTo>
                    <a:cubicBezTo>
                      <a:pt x="2658" y="2738"/>
                      <a:pt x="2723" y="2734"/>
                      <a:pt x="2788" y="2727"/>
                    </a:cubicBezTo>
                    <a:cubicBezTo>
                      <a:pt x="3061" y="2695"/>
                      <a:pt x="3349" y="2519"/>
                      <a:pt x="3631" y="2519"/>
                    </a:cubicBezTo>
                    <a:cubicBezTo>
                      <a:pt x="3683" y="2519"/>
                      <a:pt x="3735" y="2525"/>
                      <a:pt x="3786" y="2539"/>
                    </a:cubicBezTo>
                    <a:cubicBezTo>
                      <a:pt x="3798" y="2542"/>
                      <a:pt x="3811" y="2544"/>
                      <a:pt x="3823" y="2544"/>
                    </a:cubicBezTo>
                    <a:cubicBezTo>
                      <a:pt x="3838" y="2544"/>
                      <a:pt x="3854" y="2541"/>
                      <a:pt x="3868" y="2537"/>
                    </a:cubicBezTo>
                    <a:cubicBezTo>
                      <a:pt x="4628" y="2782"/>
                      <a:pt x="5379" y="3053"/>
                      <a:pt x="6121" y="3349"/>
                    </a:cubicBezTo>
                    <a:cubicBezTo>
                      <a:pt x="6090" y="3357"/>
                      <a:pt x="6060" y="3367"/>
                      <a:pt x="6030" y="3376"/>
                    </a:cubicBezTo>
                    <a:cubicBezTo>
                      <a:pt x="5940" y="3406"/>
                      <a:pt x="5852" y="3437"/>
                      <a:pt x="5764" y="3468"/>
                    </a:cubicBezTo>
                    <a:cubicBezTo>
                      <a:pt x="5219" y="3233"/>
                      <a:pt x="4593" y="3055"/>
                      <a:pt x="3988" y="3055"/>
                    </a:cubicBezTo>
                    <a:cubicBezTo>
                      <a:pt x="3402" y="3055"/>
                      <a:pt x="2835" y="3222"/>
                      <a:pt x="2379" y="3666"/>
                    </a:cubicBezTo>
                    <a:cubicBezTo>
                      <a:pt x="2315" y="3727"/>
                      <a:pt x="2306" y="3864"/>
                      <a:pt x="2413" y="3893"/>
                    </a:cubicBezTo>
                    <a:cubicBezTo>
                      <a:pt x="2894" y="4028"/>
                      <a:pt x="3389" y="4095"/>
                      <a:pt x="3886" y="4095"/>
                    </a:cubicBezTo>
                    <a:cubicBezTo>
                      <a:pt x="4172" y="4095"/>
                      <a:pt x="4458" y="4073"/>
                      <a:pt x="4741" y="4028"/>
                    </a:cubicBezTo>
                    <a:cubicBezTo>
                      <a:pt x="5118" y="3967"/>
                      <a:pt x="5488" y="3867"/>
                      <a:pt x="5846" y="3728"/>
                    </a:cubicBezTo>
                    <a:cubicBezTo>
                      <a:pt x="6050" y="3651"/>
                      <a:pt x="6300" y="3540"/>
                      <a:pt x="6536" y="3540"/>
                    </a:cubicBezTo>
                    <a:cubicBezTo>
                      <a:pt x="6557" y="3540"/>
                      <a:pt x="6577" y="3541"/>
                      <a:pt x="6597" y="3542"/>
                    </a:cubicBezTo>
                    <a:cubicBezTo>
                      <a:pt x="6691" y="3582"/>
                      <a:pt x="6784" y="3620"/>
                      <a:pt x="6878" y="3660"/>
                    </a:cubicBezTo>
                    <a:cubicBezTo>
                      <a:pt x="7467" y="3910"/>
                      <a:pt x="8050" y="4177"/>
                      <a:pt x="8625" y="4459"/>
                    </a:cubicBezTo>
                    <a:cubicBezTo>
                      <a:pt x="8466" y="4479"/>
                      <a:pt x="8311" y="4518"/>
                      <a:pt x="8163" y="4578"/>
                    </a:cubicBezTo>
                    <a:cubicBezTo>
                      <a:pt x="8151" y="4568"/>
                      <a:pt x="8136" y="4561"/>
                      <a:pt x="8120" y="4557"/>
                    </a:cubicBezTo>
                    <a:cubicBezTo>
                      <a:pt x="7870" y="4486"/>
                      <a:pt x="7623" y="4454"/>
                      <a:pt x="7380" y="4454"/>
                    </a:cubicBezTo>
                    <a:cubicBezTo>
                      <a:pt x="6342" y="4454"/>
                      <a:pt x="5372" y="5038"/>
                      <a:pt x="4572" y="5693"/>
                    </a:cubicBezTo>
                    <a:cubicBezTo>
                      <a:pt x="4481" y="5769"/>
                      <a:pt x="4528" y="5910"/>
                      <a:pt x="4640" y="5929"/>
                    </a:cubicBezTo>
                    <a:cubicBezTo>
                      <a:pt x="4970" y="5988"/>
                      <a:pt x="5305" y="6046"/>
                      <a:pt x="5641" y="6046"/>
                    </a:cubicBezTo>
                    <a:cubicBezTo>
                      <a:pt x="5720" y="6046"/>
                      <a:pt x="5799" y="6043"/>
                      <a:pt x="5879" y="6035"/>
                    </a:cubicBezTo>
                    <a:cubicBezTo>
                      <a:pt x="6330" y="5996"/>
                      <a:pt x="6725" y="5798"/>
                      <a:pt x="7095" y="5546"/>
                    </a:cubicBezTo>
                    <a:cubicBezTo>
                      <a:pt x="7577" y="5219"/>
                      <a:pt x="8156" y="4711"/>
                      <a:pt x="8775" y="4711"/>
                    </a:cubicBezTo>
                    <a:cubicBezTo>
                      <a:pt x="8911" y="4711"/>
                      <a:pt x="9049" y="4736"/>
                      <a:pt x="9188" y="4793"/>
                    </a:cubicBezTo>
                    <a:cubicBezTo>
                      <a:pt x="9204" y="4800"/>
                      <a:pt x="9221" y="4804"/>
                      <a:pt x="9239" y="4804"/>
                    </a:cubicBezTo>
                    <a:cubicBezTo>
                      <a:pt x="9256" y="4804"/>
                      <a:pt x="9273" y="4800"/>
                      <a:pt x="9289" y="4793"/>
                    </a:cubicBezTo>
                    <a:cubicBezTo>
                      <a:pt x="9744" y="5028"/>
                      <a:pt x="10195" y="5272"/>
                      <a:pt x="10639" y="5526"/>
                    </a:cubicBezTo>
                    <a:cubicBezTo>
                      <a:pt x="10513" y="5541"/>
                      <a:pt x="10390" y="5577"/>
                      <a:pt x="10275" y="5634"/>
                    </a:cubicBezTo>
                    <a:cubicBezTo>
                      <a:pt x="10226" y="5658"/>
                      <a:pt x="10179" y="5685"/>
                      <a:pt x="10134" y="5715"/>
                    </a:cubicBezTo>
                    <a:cubicBezTo>
                      <a:pt x="10118" y="5678"/>
                      <a:pt x="10084" y="5650"/>
                      <a:pt x="10031" y="5647"/>
                    </a:cubicBezTo>
                    <a:cubicBezTo>
                      <a:pt x="9980" y="5645"/>
                      <a:pt x="9929" y="5644"/>
                      <a:pt x="9878" y="5644"/>
                    </a:cubicBezTo>
                    <a:cubicBezTo>
                      <a:pt x="8879" y="5644"/>
                      <a:pt x="7910" y="6133"/>
                      <a:pt x="7330" y="6953"/>
                    </a:cubicBezTo>
                    <a:cubicBezTo>
                      <a:pt x="7278" y="7026"/>
                      <a:pt x="7317" y="7163"/>
                      <a:pt x="7421" y="7166"/>
                    </a:cubicBezTo>
                    <a:cubicBezTo>
                      <a:pt x="7427" y="7166"/>
                      <a:pt x="7434" y="7166"/>
                      <a:pt x="7440" y="7166"/>
                    </a:cubicBezTo>
                    <a:cubicBezTo>
                      <a:pt x="8111" y="7166"/>
                      <a:pt x="8773" y="6994"/>
                      <a:pt x="9353" y="6652"/>
                    </a:cubicBezTo>
                    <a:cubicBezTo>
                      <a:pt x="9653" y="6476"/>
                      <a:pt x="9895" y="6249"/>
                      <a:pt x="10161" y="6029"/>
                    </a:cubicBezTo>
                    <a:cubicBezTo>
                      <a:pt x="10348" y="5875"/>
                      <a:pt x="10567" y="5785"/>
                      <a:pt x="10798" y="5785"/>
                    </a:cubicBezTo>
                    <a:cubicBezTo>
                      <a:pt x="10888" y="5785"/>
                      <a:pt x="10979" y="5798"/>
                      <a:pt x="11071" y="5827"/>
                    </a:cubicBezTo>
                    <a:cubicBezTo>
                      <a:pt x="11085" y="5831"/>
                      <a:pt x="11099" y="5833"/>
                      <a:pt x="11114" y="5833"/>
                    </a:cubicBezTo>
                    <a:cubicBezTo>
                      <a:pt x="11128" y="5833"/>
                      <a:pt x="11142" y="5831"/>
                      <a:pt x="11156" y="5827"/>
                    </a:cubicBezTo>
                    <a:cubicBezTo>
                      <a:pt x="11609" y="6095"/>
                      <a:pt x="12057" y="6375"/>
                      <a:pt x="12498" y="6663"/>
                    </a:cubicBezTo>
                    <a:cubicBezTo>
                      <a:pt x="12413" y="6678"/>
                      <a:pt x="12330" y="6702"/>
                      <a:pt x="12250" y="6736"/>
                    </a:cubicBezTo>
                    <a:cubicBezTo>
                      <a:pt x="12237" y="6733"/>
                      <a:pt x="12224" y="6731"/>
                      <a:pt x="12211" y="6731"/>
                    </a:cubicBezTo>
                    <a:cubicBezTo>
                      <a:pt x="12207" y="6731"/>
                      <a:pt x="12202" y="6732"/>
                      <a:pt x="12198" y="6732"/>
                    </a:cubicBezTo>
                    <a:cubicBezTo>
                      <a:pt x="12124" y="6740"/>
                      <a:pt x="12051" y="6743"/>
                      <a:pt x="11978" y="6743"/>
                    </a:cubicBezTo>
                    <a:cubicBezTo>
                      <a:pt x="11755" y="6743"/>
                      <a:pt x="11532" y="6715"/>
                      <a:pt x="11309" y="6715"/>
                    </a:cubicBezTo>
                    <a:cubicBezTo>
                      <a:pt x="11045" y="6715"/>
                      <a:pt x="10783" y="6758"/>
                      <a:pt x="10533" y="6845"/>
                    </a:cubicBezTo>
                    <a:cubicBezTo>
                      <a:pt x="10028" y="7020"/>
                      <a:pt x="9595" y="7358"/>
                      <a:pt x="9305" y="7806"/>
                    </a:cubicBezTo>
                    <a:cubicBezTo>
                      <a:pt x="9276" y="7847"/>
                      <a:pt x="9273" y="7901"/>
                      <a:pt x="9296" y="7946"/>
                    </a:cubicBezTo>
                    <a:cubicBezTo>
                      <a:pt x="9690" y="7933"/>
                      <a:pt x="10083" y="7919"/>
                      <a:pt x="10478" y="7907"/>
                    </a:cubicBezTo>
                    <a:cubicBezTo>
                      <a:pt x="10733" y="7860"/>
                      <a:pt x="10983" y="7791"/>
                      <a:pt x="11222" y="7685"/>
                    </a:cubicBezTo>
                    <a:cubicBezTo>
                      <a:pt x="11494" y="7565"/>
                      <a:pt x="11723" y="7388"/>
                      <a:pt x="11961" y="7212"/>
                    </a:cubicBezTo>
                    <a:cubicBezTo>
                      <a:pt x="12169" y="7059"/>
                      <a:pt x="12401" y="6918"/>
                      <a:pt x="12661" y="6918"/>
                    </a:cubicBezTo>
                    <a:cubicBezTo>
                      <a:pt x="12698" y="6918"/>
                      <a:pt x="12737" y="6921"/>
                      <a:pt x="12775" y="6927"/>
                    </a:cubicBezTo>
                    <a:cubicBezTo>
                      <a:pt x="12784" y="6929"/>
                      <a:pt x="12792" y="6930"/>
                      <a:pt x="12800" y="6930"/>
                    </a:cubicBezTo>
                    <a:cubicBezTo>
                      <a:pt x="12824" y="6930"/>
                      <a:pt x="12848" y="6923"/>
                      <a:pt x="12869" y="6908"/>
                    </a:cubicBezTo>
                    <a:cubicBezTo>
                      <a:pt x="13288" y="7190"/>
                      <a:pt x="13700" y="7480"/>
                      <a:pt x="14107" y="7779"/>
                    </a:cubicBezTo>
                    <a:lnTo>
                      <a:pt x="14463" y="7766"/>
                    </a:lnTo>
                    <a:cubicBezTo>
                      <a:pt x="14538" y="7764"/>
                      <a:pt x="14611" y="7742"/>
                      <a:pt x="14675" y="7703"/>
                    </a:cubicBezTo>
                    <a:cubicBezTo>
                      <a:pt x="14709" y="7699"/>
                      <a:pt x="14744" y="7697"/>
                      <a:pt x="14778" y="7694"/>
                    </a:cubicBezTo>
                    <a:cubicBezTo>
                      <a:pt x="14746" y="7608"/>
                      <a:pt x="14705" y="7525"/>
                      <a:pt x="14656" y="7446"/>
                    </a:cubicBezTo>
                    <a:cubicBezTo>
                      <a:pt x="14667" y="7434"/>
                      <a:pt x="14674" y="7418"/>
                      <a:pt x="14679" y="7401"/>
                    </a:cubicBezTo>
                    <a:cubicBezTo>
                      <a:pt x="14967" y="6409"/>
                      <a:pt x="14869" y="5225"/>
                      <a:pt x="13976" y="4567"/>
                    </a:cubicBezTo>
                    <a:cubicBezTo>
                      <a:pt x="13951" y="4550"/>
                      <a:pt x="13924" y="4542"/>
                      <a:pt x="13897" y="4542"/>
                    </a:cubicBezTo>
                    <a:cubicBezTo>
                      <a:pt x="13845" y="4542"/>
                      <a:pt x="13794" y="4572"/>
                      <a:pt x="13772" y="4626"/>
                    </a:cubicBezTo>
                    <a:cubicBezTo>
                      <a:pt x="13557" y="5172"/>
                      <a:pt x="13537" y="5776"/>
                      <a:pt x="13700" y="6340"/>
                    </a:cubicBezTo>
                    <a:cubicBezTo>
                      <a:pt x="13781" y="6615"/>
                      <a:pt x="13908" y="6873"/>
                      <a:pt x="14075" y="7106"/>
                    </a:cubicBezTo>
                    <a:cubicBezTo>
                      <a:pt x="14223" y="7314"/>
                      <a:pt x="14417" y="7511"/>
                      <a:pt x="14514" y="7748"/>
                    </a:cubicBezTo>
                    <a:cubicBezTo>
                      <a:pt x="14062" y="7411"/>
                      <a:pt x="13604" y="7084"/>
                      <a:pt x="13137" y="6768"/>
                    </a:cubicBezTo>
                    <a:cubicBezTo>
                      <a:pt x="13137" y="6764"/>
                      <a:pt x="13136" y="6759"/>
                      <a:pt x="13135" y="6755"/>
                    </a:cubicBezTo>
                    <a:cubicBezTo>
                      <a:pt x="13085" y="6503"/>
                      <a:pt x="12984" y="6277"/>
                      <a:pt x="12865" y="6057"/>
                    </a:cubicBezTo>
                    <a:cubicBezTo>
                      <a:pt x="12918" y="6045"/>
                      <a:pt x="12958" y="6004"/>
                      <a:pt x="12969" y="5950"/>
                    </a:cubicBezTo>
                    <a:cubicBezTo>
                      <a:pt x="13161" y="5092"/>
                      <a:pt x="12903" y="4160"/>
                      <a:pt x="12298" y="3522"/>
                    </a:cubicBezTo>
                    <a:cubicBezTo>
                      <a:pt x="12270" y="3492"/>
                      <a:pt x="12225" y="3475"/>
                      <a:pt x="12183" y="3475"/>
                    </a:cubicBezTo>
                    <a:cubicBezTo>
                      <a:pt x="12133" y="3475"/>
                      <a:pt x="12085" y="3499"/>
                      <a:pt x="12069" y="3556"/>
                    </a:cubicBezTo>
                    <a:cubicBezTo>
                      <a:pt x="11912" y="4118"/>
                      <a:pt x="11851" y="4669"/>
                      <a:pt x="12094" y="5218"/>
                    </a:cubicBezTo>
                    <a:cubicBezTo>
                      <a:pt x="12295" y="5674"/>
                      <a:pt x="12633" y="6072"/>
                      <a:pt x="12801" y="6542"/>
                    </a:cubicBezTo>
                    <a:cubicBezTo>
                      <a:pt x="12417" y="6288"/>
                      <a:pt x="12029" y="6043"/>
                      <a:pt x="11636" y="5804"/>
                    </a:cubicBezTo>
                    <a:cubicBezTo>
                      <a:pt x="11612" y="5606"/>
                      <a:pt x="11521" y="5443"/>
                      <a:pt x="11401" y="5299"/>
                    </a:cubicBezTo>
                    <a:cubicBezTo>
                      <a:pt x="11408" y="5283"/>
                      <a:pt x="11411" y="5265"/>
                      <a:pt x="11412" y="5248"/>
                    </a:cubicBezTo>
                    <a:cubicBezTo>
                      <a:pt x="11452" y="4201"/>
                      <a:pt x="11039" y="3188"/>
                      <a:pt x="10280" y="2467"/>
                    </a:cubicBezTo>
                    <a:cubicBezTo>
                      <a:pt x="10259" y="2448"/>
                      <a:pt x="10233" y="2439"/>
                      <a:pt x="10207" y="2439"/>
                    </a:cubicBezTo>
                    <a:cubicBezTo>
                      <a:pt x="10142" y="2439"/>
                      <a:pt x="10075" y="2493"/>
                      <a:pt x="10067" y="2559"/>
                    </a:cubicBezTo>
                    <a:cubicBezTo>
                      <a:pt x="9999" y="3166"/>
                      <a:pt x="10027" y="3810"/>
                      <a:pt x="10281" y="4375"/>
                    </a:cubicBezTo>
                    <a:cubicBezTo>
                      <a:pt x="10403" y="4646"/>
                      <a:pt x="10578" y="4878"/>
                      <a:pt x="10795" y="5080"/>
                    </a:cubicBezTo>
                    <a:cubicBezTo>
                      <a:pt x="10963" y="5237"/>
                      <a:pt x="11171" y="5391"/>
                      <a:pt x="11286" y="5594"/>
                    </a:cubicBezTo>
                    <a:cubicBezTo>
                      <a:pt x="10973" y="5409"/>
                      <a:pt x="10658" y="5229"/>
                      <a:pt x="10340" y="5052"/>
                    </a:cubicBezTo>
                    <a:cubicBezTo>
                      <a:pt x="10155" y="4949"/>
                      <a:pt x="9969" y="4849"/>
                      <a:pt x="9781" y="4749"/>
                    </a:cubicBezTo>
                    <a:cubicBezTo>
                      <a:pt x="9729" y="4487"/>
                      <a:pt x="9590" y="4274"/>
                      <a:pt x="9419" y="4080"/>
                    </a:cubicBezTo>
                    <a:cubicBezTo>
                      <a:pt x="9432" y="2943"/>
                      <a:pt x="8923" y="1843"/>
                      <a:pt x="8041" y="1122"/>
                    </a:cubicBezTo>
                    <a:cubicBezTo>
                      <a:pt x="8019" y="1104"/>
                      <a:pt x="7993" y="1096"/>
                      <a:pt x="7966" y="1096"/>
                    </a:cubicBezTo>
                    <a:cubicBezTo>
                      <a:pt x="7900" y="1096"/>
                      <a:pt x="7833" y="1143"/>
                      <a:pt x="7830" y="1213"/>
                    </a:cubicBezTo>
                    <a:cubicBezTo>
                      <a:pt x="7794" y="1883"/>
                      <a:pt x="7946" y="2556"/>
                      <a:pt x="8280" y="3138"/>
                    </a:cubicBezTo>
                    <a:cubicBezTo>
                      <a:pt x="8448" y="3428"/>
                      <a:pt x="8655" y="3692"/>
                      <a:pt x="8894" y="3925"/>
                    </a:cubicBezTo>
                    <a:cubicBezTo>
                      <a:pt x="9091" y="4121"/>
                      <a:pt x="9320" y="4321"/>
                      <a:pt x="9443" y="4573"/>
                    </a:cubicBezTo>
                    <a:cubicBezTo>
                      <a:pt x="9066" y="4378"/>
                      <a:pt x="8685" y="4190"/>
                      <a:pt x="8300" y="4007"/>
                    </a:cubicBezTo>
                    <a:cubicBezTo>
                      <a:pt x="8297" y="4003"/>
                      <a:pt x="8293" y="3997"/>
                      <a:pt x="8289" y="3993"/>
                    </a:cubicBezTo>
                    <a:cubicBezTo>
                      <a:pt x="8101" y="3802"/>
                      <a:pt x="7890" y="3639"/>
                      <a:pt x="7673" y="3483"/>
                    </a:cubicBezTo>
                    <a:cubicBezTo>
                      <a:pt x="7699" y="3448"/>
                      <a:pt x="7705" y="3402"/>
                      <a:pt x="7692" y="3362"/>
                    </a:cubicBezTo>
                    <a:cubicBezTo>
                      <a:pt x="7334" y="2221"/>
                      <a:pt x="6600" y="1235"/>
                      <a:pt x="5612" y="563"/>
                    </a:cubicBezTo>
                    <a:cubicBezTo>
                      <a:pt x="5588" y="547"/>
                      <a:pt x="5562" y="540"/>
                      <a:pt x="5536" y="540"/>
                    </a:cubicBezTo>
                    <a:cubicBezTo>
                      <a:pt x="5460" y="540"/>
                      <a:pt x="5388" y="603"/>
                      <a:pt x="5400" y="690"/>
                    </a:cubicBezTo>
                    <a:cubicBezTo>
                      <a:pt x="5500" y="1446"/>
                      <a:pt x="5822" y="2155"/>
                      <a:pt x="6326" y="2728"/>
                    </a:cubicBezTo>
                    <a:cubicBezTo>
                      <a:pt x="6632" y="3073"/>
                      <a:pt x="7012" y="3324"/>
                      <a:pt x="7382" y="3588"/>
                    </a:cubicBezTo>
                    <a:cubicBezTo>
                      <a:pt x="7261" y="3535"/>
                      <a:pt x="7141" y="3483"/>
                      <a:pt x="7019" y="3431"/>
                    </a:cubicBezTo>
                    <a:cubicBezTo>
                      <a:pt x="7009" y="3416"/>
                      <a:pt x="6995" y="3404"/>
                      <a:pt x="6979" y="3396"/>
                    </a:cubicBezTo>
                    <a:cubicBezTo>
                      <a:pt x="6892" y="3346"/>
                      <a:pt x="6796" y="3312"/>
                      <a:pt x="6697" y="3296"/>
                    </a:cubicBezTo>
                    <a:cubicBezTo>
                      <a:pt x="6390" y="3167"/>
                      <a:pt x="6081" y="3044"/>
                      <a:pt x="5770" y="2925"/>
                    </a:cubicBezTo>
                    <a:cubicBezTo>
                      <a:pt x="5766" y="2912"/>
                      <a:pt x="5760" y="2900"/>
                      <a:pt x="5753" y="2888"/>
                    </a:cubicBezTo>
                    <a:cubicBezTo>
                      <a:pt x="5606" y="2658"/>
                      <a:pt x="5404" y="2494"/>
                      <a:pt x="5181" y="2357"/>
                    </a:cubicBezTo>
                    <a:cubicBezTo>
                      <a:pt x="5185" y="2336"/>
                      <a:pt x="5183" y="2313"/>
                      <a:pt x="5177" y="2292"/>
                    </a:cubicBezTo>
                    <a:cubicBezTo>
                      <a:pt x="4847" y="1225"/>
                      <a:pt x="3985" y="353"/>
                      <a:pt x="2924" y="7"/>
                    </a:cubicBezTo>
                    <a:cubicBezTo>
                      <a:pt x="2910" y="3"/>
                      <a:pt x="2895" y="0"/>
                      <a:pt x="28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918;p55">
                <a:extLst>
                  <a:ext uri="{FF2B5EF4-FFF2-40B4-BE49-F238E27FC236}">
                    <a16:creationId xmlns:a16="http://schemas.microsoft.com/office/drawing/2014/main" id="{0B3D74C3-ECE1-D2C4-8BDB-2A899B689FF4}"/>
                  </a:ext>
                </a:extLst>
              </p:cNvPr>
              <p:cNvSpPr/>
              <p:nvPr/>
            </p:nvSpPr>
            <p:spPr>
              <a:xfrm>
                <a:off x="3914000" y="625525"/>
                <a:ext cx="271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635" extrusionOk="0">
                    <a:moveTo>
                      <a:pt x="484" y="1"/>
                    </a:moveTo>
                    <a:lnTo>
                      <a:pt x="1" y="411"/>
                    </a:lnTo>
                    <a:cubicBezTo>
                      <a:pt x="3" y="425"/>
                      <a:pt x="4" y="440"/>
                      <a:pt x="5" y="454"/>
                    </a:cubicBezTo>
                    <a:cubicBezTo>
                      <a:pt x="28" y="764"/>
                      <a:pt x="69" y="1075"/>
                      <a:pt x="156" y="1374"/>
                    </a:cubicBezTo>
                    <a:cubicBezTo>
                      <a:pt x="183" y="1463"/>
                      <a:pt x="213" y="1550"/>
                      <a:pt x="249" y="1635"/>
                    </a:cubicBezTo>
                    <a:lnTo>
                      <a:pt x="1086" y="1635"/>
                    </a:lnTo>
                    <a:cubicBezTo>
                      <a:pt x="1026" y="1043"/>
                      <a:pt x="856" y="466"/>
                      <a:pt x="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919;p55">
                <a:extLst>
                  <a:ext uri="{FF2B5EF4-FFF2-40B4-BE49-F238E27FC236}">
                    <a16:creationId xmlns:a16="http://schemas.microsoft.com/office/drawing/2014/main" id="{DBCF5954-1128-AB4C-2819-FC70CC9488F3}"/>
                  </a:ext>
                </a:extLst>
              </p:cNvPr>
              <p:cNvSpPr/>
              <p:nvPr/>
            </p:nvSpPr>
            <p:spPr>
              <a:xfrm>
                <a:off x="3949925" y="344975"/>
                <a:ext cx="207525" cy="32145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2858" extrusionOk="0">
                    <a:moveTo>
                      <a:pt x="7029" y="0"/>
                    </a:moveTo>
                    <a:cubicBezTo>
                      <a:pt x="7003" y="0"/>
                      <a:pt x="6977" y="8"/>
                      <a:pt x="6956" y="24"/>
                    </a:cubicBezTo>
                    <a:cubicBezTo>
                      <a:pt x="6423" y="443"/>
                      <a:pt x="6004" y="1004"/>
                      <a:pt x="5766" y="1640"/>
                    </a:cubicBezTo>
                    <a:cubicBezTo>
                      <a:pt x="5643" y="1965"/>
                      <a:pt x="5545" y="2320"/>
                      <a:pt x="5566" y="2670"/>
                    </a:cubicBezTo>
                    <a:cubicBezTo>
                      <a:pt x="5585" y="2994"/>
                      <a:pt x="5803" y="3354"/>
                      <a:pt x="5693" y="3677"/>
                    </a:cubicBezTo>
                    <a:cubicBezTo>
                      <a:pt x="5685" y="3704"/>
                      <a:pt x="5684" y="3733"/>
                      <a:pt x="5691" y="3759"/>
                    </a:cubicBezTo>
                    <a:cubicBezTo>
                      <a:pt x="5400" y="4502"/>
                      <a:pt x="5085" y="5236"/>
                      <a:pt x="4745" y="5960"/>
                    </a:cubicBezTo>
                    <a:cubicBezTo>
                      <a:pt x="4739" y="5929"/>
                      <a:pt x="4730" y="5897"/>
                      <a:pt x="4723" y="5866"/>
                    </a:cubicBezTo>
                    <a:cubicBezTo>
                      <a:pt x="4698" y="5776"/>
                      <a:pt x="4673" y="5686"/>
                      <a:pt x="4647" y="5596"/>
                    </a:cubicBezTo>
                    <a:cubicBezTo>
                      <a:pt x="5173" y="4552"/>
                      <a:pt x="5498" y="3183"/>
                      <a:pt x="4654" y="2205"/>
                    </a:cubicBezTo>
                    <a:cubicBezTo>
                      <a:pt x="4625" y="2172"/>
                      <a:pt x="4577" y="2151"/>
                      <a:pt x="4531" y="2151"/>
                    </a:cubicBezTo>
                    <a:cubicBezTo>
                      <a:pt x="4485" y="2151"/>
                      <a:pt x="4441" y="2173"/>
                      <a:pt x="4423" y="2225"/>
                    </a:cubicBezTo>
                    <a:cubicBezTo>
                      <a:pt x="4167" y="2968"/>
                      <a:pt x="4074" y="3758"/>
                      <a:pt x="4150" y="4542"/>
                    </a:cubicBezTo>
                    <a:cubicBezTo>
                      <a:pt x="4188" y="4922"/>
                      <a:pt x="4267" y="5298"/>
                      <a:pt x="4382" y="5662"/>
                    </a:cubicBezTo>
                    <a:cubicBezTo>
                      <a:pt x="4454" y="5888"/>
                      <a:pt x="4561" y="6173"/>
                      <a:pt x="4523" y="6424"/>
                    </a:cubicBezTo>
                    <a:cubicBezTo>
                      <a:pt x="4478" y="6515"/>
                      <a:pt x="4434" y="6605"/>
                      <a:pt x="4389" y="6697"/>
                    </a:cubicBezTo>
                    <a:cubicBezTo>
                      <a:pt x="4104" y="7270"/>
                      <a:pt x="3803" y="7834"/>
                      <a:pt x="3487" y="8393"/>
                    </a:cubicBezTo>
                    <a:cubicBezTo>
                      <a:pt x="3477" y="8233"/>
                      <a:pt x="3446" y="8076"/>
                      <a:pt x="3395" y="7925"/>
                    </a:cubicBezTo>
                    <a:cubicBezTo>
                      <a:pt x="3405" y="7912"/>
                      <a:pt x="3414" y="7897"/>
                      <a:pt x="3419" y="7882"/>
                    </a:cubicBezTo>
                    <a:cubicBezTo>
                      <a:pt x="3870" y="6593"/>
                      <a:pt x="3246" y="5307"/>
                      <a:pt x="2497" y="4273"/>
                    </a:cubicBezTo>
                    <a:cubicBezTo>
                      <a:pt x="2470" y="4235"/>
                      <a:pt x="2431" y="4219"/>
                      <a:pt x="2393" y="4219"/>
                    </a:cubicBezTo>
                    <a:cubicBezTo>
                      <a:pt x="2333" y="4219"/>
                      <a:pt x="2273" y="4259"/>
                      <a:pt x="2257" y="4326"/>
                    </a:cubicBezTo>
                    <a:cubicBezTo>
                      <a:pt x="2160" y="4730"/>
                      <a:pt x="2066" y="5139"/>
                      <a:pt x="2076" y="5557"/>
                    </a:cubicBezTo>
                    <a:cubicBezTo>
                      <a:pt x="2089" y="6010"/>
                      <a:pt x="2264" y="6416"/>
                      <a:pt x="2492" y="6800"/>
                    </a:cubicBezTo>
                    <a:cubicBezTo>
                      <a:pt x="2857" y="7411"/>
                      <a:pt x="3479" y="8183"/>
                      <a:pt x="3119" y="8936"/>
                    </a:cubicBezTo>
                    <a:cubicBezTo>
                      <a:pt x="3103" y="8967"/>
                      <a:pt x="3101" y="9003"/>
                      <a:pt x="3114" y="9036"/>
                    </a:cubicBezTo>
                    <a:cubicBezTo>
                      <a:pt x="2853" y="9477"/>
                      <a:pt x="2581" y="9911"/>
                      <a:pt x="2302" y="10340"/>
                    </a:cubicBezTo>
                    <a:cubicBezTo>
                      <a:pt x="2294" y="10213"/>
                      <a:pt x="2266" y="10087"/>
                      <a:pt x="2216" y="9969"/>
                    </a:cubicBezTo>
                    <a:cubicBezTo>
                      <a:pt x="2194" y="9919"/>
                      <a:pt x="2170" y="9871"/>
                      <a:pt x="2143" y="9825"/>
                    </a:cubicBezTo>
                    <a:cubicBezTo>
                      <a:pt x="2185" y="9809"/>
                      <a:pt x="2215" y="9770"/>
                      <a:pt x="2217" y="9725"/>
                    </a:cubicBezTo>
                    <a:cubicBezTo>
                      <a:pt x="2333" y="8677"/>
                      <a:pt x="1899" y="7611"/>
                      <a:pt x="1076" y="6951"/>
                    </a:cubicBezTo>
                    <a:cubicBezTo>
                      <a:pt x="1052" y="6932"/>
                      <a:pt x="1021" y="6923"/>
                      <a:pt x="989" y="6923"/>
                    </a:cubicBezTo>
                    <a:cubicBezTo>
                      <a:pt x="926" y="6923"/>
                      <a:pt x="863" y="6959"/>
                      <a:pt x="858" y="7030"/>
                    </a:cubicBezTo>
                    <a:cubicBezTo>
                      <a:pt x="814" y="7706"/>
                      <a:pt x="945" y="8383"/>
                      <a:pt x="1255" y="8988"/>
                    </a:cubicBezTo>
                    <a:cubicBezTo>
                      <a:pt x="1413" y="9298"/>
                      <a:pt x="1625" y="9554"/>
                      <a:pt x="1829" y="9832"/>
                    </a:cubicBezTo>
                    <a:cubicBezTo>
                      <a:pt x="2026" y="10104"/>
                      <a:pt x="2099" y="10431"/>
                      <a:pt x="1976" y="10753"/>
                    </a:cubicBezTo>
                    <a:cubicBezTo>
                      <a:pt x="1965" y="10779"/>
                      <a:pt x="1964" y="10809"/>
                      <a:pt x="1971" y="10837"/>
                    </a:cubicBezTo>
                    <a:cubicBezTo>
                      <a:pt x="1676" y="11274"/>
                      <a:pt x="1370" y="11704"/>
                      <a:pt x="1056" y="12127"/>
                    </a:cubicBezTo>
                    <a:cubicBezTo>
                      <a:pt x="1046" y="12041"/>
                      <a:pt x="1027" y="11957"/>
                      <a:pt x="997" y="11875"/>
                    </a:cubicBezTo>
                    <a:cubicBezTo>
                      <a:pt x="1003" y="11860"/>
                      <a:pt x="1006" y="11841"/>
                      <a:pt x="1005" y="11824"/>
                    </a:cubicBezTo>
                    <a:cubicBezTo>
                      <a:pt x="990" y="11526"/>
                      <a:pt x="1058" y="11234"/>
                      <a:pt x="1075" y="10938"/>
                    </a:cubicBezTo>
                    <a:cubicBezTo>
                      <a:pt x="1100" y="10517"/>
                      <a:pt x="1013" y="10097"/>
                      <a:pt x="823" y="9720"/>
                    </a:cubicBezTo>
                    <a:lnTo>
                      <a:pt x="0" y="10417"/>
                    </a:lnTo>
                    <a:cubicBezTo>
                      <a:pt x="29" y="10544"/>
                      <a:pt x="66" y="10670"/>
                      <a:pt x="112" y="10792"/>
                    </a:cubicBezTo>
                    <a:cubicBezTo>
                      <a:pt x="215" y="11071"/>
                      <a:pt x="379" y="11310"/>
                      <a:pt x="539" y="11558"/>
                    </a:cubicBezTo>
                    <a:cubicBezTo>
                      <a:pt x="700" y="11805"/>
                      <a:pt x="843" y="12085"/>
                      <a:pt x="774" y="12388"/>
                    </a:cubicBezTo>
                    <a:cubicBezTo>
                      <a:pt x="766" y="12420"/>
                      <a:pt x="771" y="12454"/>
                      <a:pt x="789" y="12481"/>
                    </a:cubicBezTo>
                    <a:cubicBezTo>
                      <a:pt x="692" y="12608"/>
                      <a:pt x="595" y="12733"/>
                      <a:pt x="498" y="12858"/>
                    </a:cubicBezTo>
                    <a:lnTo>
                      <a:pt x="835" y="12858"/>
                    </a:lnTo>
                    <a:cubicBezTo>
                      <a:pt x="860" y="12825"/>
                      <a:pt x="887" y="12792"/>
                      <a:pt x="912" y="12758"/>
                    </a:cubicBezTo>
                    <a:cubicBezTo>
                      <a:pt x="918" y="12756"/>
                      <a:pt x="922" y="12756"/>
                      <a:pt x="926" y="12756"/>
                    </a:cubicBezTo>
                    <a:cubicBezTo>
                      <a:pt x="1180" y="12721"/>
                      <a:pt x="1413" y="12634"/>
                      <a:pt x="1639" y="12528"/>
                    </a:cubicBezTo>
                    <a:cubicBezTo>
                      <a:pt x="1648" y="12581"/>
                      <a:pt x="1686" y="12625"/>
                      <a:pt x="1738" y="12639"/>
                    </a:cubicBezTo>
                    <a:cubicBezTo>
                      <a:pt x="1975" y="12707"/>
                      <a:pt x="2220" y="12740"/>
                      <a:pt x="2465" y="12740"/>
                    </a:cubicBezTo>
                    <a:cubicBezTo>
                      <a:pt x="3093" y="12740"/>
                      <a:pt x="3719" y="12522"/>
                      <a:pt x="4203" y="12115"/>
                    </a:cubicBezTo>
                    <a:cubicBezTo>
                      <a:pt x="4272" y="12056"/>
                      <a:pt x="4286" y="11920"/>
                      <a:pt x="4183" y="11884"/>
                    </a:cubicBezTo>
                    <a:cubicBezTo>
                      <a:pt x="3851" y="11770"/>
                      <a:pt x="3521" y="11690"/>
                      <a:pt x="3189" y="11690"/>
                    </a:cubicBezTo>
                    <a:cubicBezTo>
                      <a:pt x="2968" y="11690"/>
                      <a:pt x="2746" y="11725"/>
                      <a:pt x="2522" y="11809"/>
                    </a:cubicBezTo>
                    <a:cubicBezTo>
                      <a:pt x="2054" y="11981"/>
                      <a:pt x="1637" y="12295"/>
                      <a:pt x="1158" y="12435"/>
                    </a:cubicBezTo>
                    <a:cubicBezTo>
                      <a:pt x="1434" y="12067"/>
                      <a:pt x="1703" y="11695"/>
                      <a:pt x="1965" y="11316"/>
                    </a:cubicBezTo>
                    <a:cubicBezTo>
                      <a:pt x="2165" y="11305"/>
                      <a:pt x="2332" y="11224"/>
                      <a:pt x="2484" y="11112"/>
                    </a:cubicBezTo>
                    <a:cubicBezTo>
                      <a:pt x="2498" y="11121"/>
                      <a:pt x="2515" y="11125"/>
                      <a:pt x="2534" y="11127"/>
                    </a:cubicBezTo>
                    <a:cubicBezTo>
                      <a:pt x="2652" y="11139"/>
                      <a:pt x="2770" y="11144"/>
                      <a:pt x="2888" y="11144"/>
                    </a:cubicBezTo>
                    <a:cubicBezTo>
                      <a:pt x="3807" y="11144"/>
                      <a:pt x="4698" y="10796"/>
                      <a:pt x="5376" y="10163"/>
                    </a:cubicBezTo>
                    <a:cubicBezTo>
                      <a:pt x="5452" y="10093"/>
                      <a:pt x="5388" y="9961"/>
                      <a:pt x="5298" y="9946"/>
                    </a:cubicBezTo>
                    <a:cubicBezTo>
                      <a:pt x="5042" y="9902"/>
                      <a:pt x="4779" y="9874"/>
                      <a:pt x="4516" y="9874"/>
                    </a:cubicBezTo>
                    <a:cubicBezTo>
                      <a:pt x="4161" y="9874"/>
                      <a:pt x="3806" y="9924"/>
                      <a:pt x="3472" y="10051"/>
                    </a:cubicBezTo>
                    <a:cubicBezTo>
                      <a:pt x="3195" y="10156"/>
                      <a:pt x="2952" y="10317"/>
                      <a:pt x="2738" y="10521"/>
                    </a:cubicBezTo>
                    <a:cubicBezTo>
                      <a:pt x="2571" y="10678"/>
                      <a:pt x="2404" y="10877"/>
                      <a:pt x="2194" y="10981"/>
                    </a:cubicBezTo>
                    <a:cubicBezTo>
                      <a:pt x="2399" y="10680"/>
                      <a:pt x="2597" y="10376"/>
                      <a:pt x="2793" y="10069"/>
                    </a:cubicBezTo>
                    <a:cubicBezTo>
                      <a:pt x="2906" y="9891"/>
                      <a:pt x="3017" y="9711"/>
                      <a:pt x="3128" y="9530"/>
                    </a:cubicBezTo>
                    <a:cubicBezTo>
                      <a:pt x="3392" y="9494"/>
                      <a:pt x="3614" y="9367"/>
                      <a:pt x="3818" y="9208"/>
                    </a:cubicBezTo>
                    <a:cubicBezTo>
                      <a:pt x="3907" y="9214"/>
                      <a:pt x="3997" y="9218"/>
                      <a:pt x="4086" y="9218"/>
                    </a:cubicBezTo>
                    <a:cubicBezTo>
                      <a:pt x="5128" y="9218"/>
                      <a:pt x="6141" y="8782"/>
                      <a:pt x="6853" y="8011"/>
                    </a:cubicBezTo>
                    <a:cubicBezTo>
                      <a:pt x="6919" y="7940"/>
                      <a:pt x="6872" y="7805"/>
                      <a:pt x="6775" y="7794"/>
                    </a:cubicBezTo>
                    <a:cubicBezTo>
                      <a:pt x="6640" y="7778"/>
                      <a:pt x="6504" y="7771"/>
                      <a:pt x="6369" y="7771"/>
                    </a:cubicBezTo>
                    <a:cubicBezTo>
                      <a:pt x="5836" y="7771"/>
                      <a:pt x="5306" y="7891"/>
                      <a:pt x="4826" y="8129"/>
                    </a:cubicBezTo>
                    <a:cubicBezTo>
                      <a:pt x="4527" y="8278"/>
                      <a:pt x="4251" y="8468"/>
                      <a:pt x="4003" y="8693"/>
                    </a:cubicBezTo>
                    <a:cubicBezTo>
                      <a:pt x="3797" y="8879"/>
                      <a:pt x="3584" y="9095"/>
                      <a:pt x="3325" y="9204"/>
                    </a:cubicBezTo>
                    <a:cubicBezTo>
                      <a:pt x="3541" y="8838"/>
                      <a:pt x="3753" y="8469"/>
                      <a:pt x="3957" y="8097"/>
                    </a:cubicBezTo>
                    <a:cubicBezTo>
                      <a:pt x="3962" y="8094"/>
                      <a:pt x="3968" y="8090"/>
                      <a:pt x="3972" y="8085"/>
                    </a:cubicBezTo>
                    <a:cubicBezTo>
                      <a:pt x="4175" y="7910"/>
                      <a:pt x="4349" y="7709"/>
                      <a:pt x="4518" y="7503"/>
                    </a:cubicBezTo>
                    <a:cubicBezTo>
                      <a:pt x="4543" y="7522"/>
                      <a:pt x="4574" y="7532"/>
                      <a:pt x="4605" y="7532"/>
                    </a:cubicBezTo>
                    <a:cubicBezTo>
                      <a:pt x="4616" y="7532"/>
                      <a:pt x="4627" y="7531"/>
                      <a:pt x="4639" y="7528"/>
                    </a:cubicBezTo>
                    <a:cubicBezTo>
                      <a:pt x="5799" y="7239"/>
                      <a:pt x="6827" y="6566"/>
                      <a:pt x="7556" y="5619"/>
                    </a:cubicBezTo>
                    <a:cubicBezTo>
                      <a:pt x="7623" y="5531"/>
                      <a:pt x="7564" y="5399"/>
                      <a:pt x="7453" y="5399"/>
                    </a:cubicBezTo>
                    <a:cubicBezTo>
                      <a:pt x="7449" y="5399"/>
                      <a:pt x="7446" y="5399"/>
                      <a:pt x="7442" y="5400"/>
                    </a:cubicBezTo>
                    <a:cubicBezTo>
                      <a:pt x="6682" y="5454"/>
                      <a:pt x="5955" y="5734"/>
                      <a:pt x="5353" y="6202"/>
                    </a:cubicBezTo>
                    <a:cubicBezTo>
                      <a:pt x="4991" y="6487"/>
                      <a:pt x="4716" y="6851"/>
                      <a:pt x="4430" y="7205"/>
                    </a:cubicBezTo>
                    <a:cubicBezTo>
                      <a:pt x="4491" y="7087"/>
                      <a:pt x="4550" y="6970"/>
                      <a:pt x="4609" y="6852"/>
                    </a:cubicBezTo>
                    <a:cubicBezTo>
                      <a:pt x="4625" y="6842"/>
                      <a:pt x="4638" y="6830"/>
                      <a:pt x="4647" y="6814"/>
                    </a:cubicBezTo>
                    <a:cubicBezTo>
                      <a:pt x="4702" y="6730"/>
                      <a:pt x="4743" y="6636"/>
                      <a:pt x="4765" y="6537"/>
                    </a:cubicBezTo>
                    <a:cubicBezTo>
                      <a:pt x="4911" y="6238"/>
                      <a:pt x="5052" y="5937"/>
                      <a:pt x="5190" y="5634"/>
                    </a:cubicBezTo>
                    <a:cubicBezTo>
                      <a:pt x="5203" y="5630"/>
                      <a:pt x="5216" y="5625"/>
                      <a:pt x="5228" y="5619"/>
                    </a:cubicBezTo>
                    <a:cubicBezTo>
                      <a:pt x="5467" y="5486"/>
                      <a:pt x="5641" y="5296"/>
                      <a:pt x="5791" y="5081"/>
                    </a:cubicBezTo>
                    <a:cubicBezTo>
                      <a:pt x="5801" y="5083"/>
                      <a:pt x="5811" y="5084"/>
                      <a:pt x="5821" y="5084"/>
                    </a:cubicBezTo>
                    <a:cubicBezTo>
                      <a:pt x="5833" y="5084"/>
                      <a:pt x="5845" y="5083"/>
                      <a:pt x="5857" y="5080"/>
                    </a:cubicBezTo>
                    <a:cubicBezTo>
                      <a:pt x="6941" y="4815"/>
                      <a:pt x="7863" y="4007"/>
                      <a:pt x="8273" y="2968"/>
                    </a:cubicBezTo>
                    <a:cubicBezTo>
                      <a:pt x="8300" y="2897"/>
                      <a:pt x="8267" y="2786"/>
                      <a:pt x="8176" y="2780"/>
                    </a:cubicBezTo>
                    <a:cubicBezTo>
                      <a:pt x="8152" y="2778"/>
                      <a:pt x="8128" y="2778"/>
                      <a:pt x="8105" y="2778"/>
                    </a:cubicBezTo>
                    <a:cubicBezTo>
                      <a:pt x="7748" y="2778"/>
                      <a:pt x="7436" y="2969"/>
                      <a:pt x="7134" y="3147"/>
                    </a:cubicBezTo>
                    <a:cubicBezTo>
                      <a:pt x="6802" y="3340"/>
                      <a:pt x="6481" y="3563"/>
                      <a:pt x="6241" y="3867"/>
                    </a:cubicBezTo>
                    <a:cubicBezTo>
                      <a:pt x="5935" y="4254"/>
                      <a:pt x="5753" y="4768"/>
                      <a:pt x="5414" y="5131"/>
                    </a:cubicBezTo>
                    <a:cubicBezTo>
                      <a:pt x="5559" y="4796"/>
                      <a:pt x="5700" y="4460"/>
                      <a:pt x="5836" y="4122"/>
                    </a:cubicBezTo>
                    <a:cubicBezTo>
                      <a:pt x="5894" y="3973"/>
                      <a:pt x="5953" y="3824"/>
                      <a:pt x="6010" y="3675"/>
                    </a:cubicBezTo>
                    <a:cubicBezTo>
                      <a:pt x="6039" y="3674"/>
                      <a:pt x="6066" y="3664"/>
                      <a:pt x="6087" y="3643"/>
                    </a:cubicBezTo>
                    <a:cubicBezTo>
                      <a:pt x="7090" y="2758"/>
                      <a:pt x="7151" y="1367"/>
                      <a:pt x="7167" y="123"/>
                    </a:cubicBezTo>
                    <a:cubicBezTo>
                      <a:pt x="7168" y="50"/>
                      <a:pt x="7097" y="0"/>
                      <a:pt x="70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920;p55">
                <a:extLst>
                  <a:ext uri="{FF2B5EF4-FFF2-40B4-BE49-F238E27FC236}">
                    <a16:creationId xmlns:a16="http://schemas.microsoft.com/office/drawing/2014/main" id="{9A2EF191-F12F-EEDC-B80A-613FAE1E90C9}"/>
                  </a:ext>
                </a:extLst>
              </p:cNvPr>
              <p:cNvSpPr/>
              <p:nvPr/>
            </p:nvSpPr>
            <p:spPr>
              <a:xfrm>
                <a:off x="4455450" y="268250"/>
                <a:ext cx="294575" cy="345275"/>
              </a:xfrm>
              <a:custGeom>
                <a:avLst/>
                <a:gdLst/>
                <a:ahLst/>
                <a:cxnLst/>
                <a:rect l="l" t="t" r="r" b="b"/>
                <a:pathLst>
                  <a:path w="11783" h="13811" extrusionOk="0">
                    <a:moveTo>
                      <a:pt x="11580" y="1"/>
                    </a:moveTo>
                    <a:cubicBezTo>
                      <a:pt x="11553" y="1"/>
                      <a:pt x="11525" y="10"/>
                      <a:pt x="11498" y="30"/>
                    </a:cubicBezTo>
                    <a:cubicBezTo>
                      <a:pt x="11154" y="295"/>
                      <a:pt x="10815" y="566"/>
                      <a:pt x="10480" y="844"/>
                    </a:cubicBezTo>
                    <a:cubicBezTo>
                      <a:pt x="10471" y="841"/>
                      <a:pt x="10463" y="838"/>
                      <a:pt x="10454" y="836"/>
                    </a:cubicBezTo>
                    <a:cubicBezTo>
                      <a:pt x="10405" y="828"/>
                      <a:pt x="10355" y="824"/>
                      <a:pt x="10307" y="824"/>
                    </a:cubicBezTo>
                    <a:cubicBezTo>
                      <a:pt x="10170" y="824"/>
                      <a:pt x="10037" y="854"/>
                      <a:pt x="9908" y="898"/>
                    </a:cubicBezTo>
                    <a:cubicBezTo>
                      <a:pt x="9897" y="884"/>
                      <a:pt x="9884" y="873"/>
                      <a:pt x="9868" y="865"/>
                    </a:cubicBezTo>
                    <a:cubicBezTo>
                      <a:pt x="9395" y="603"/>
                      <a:pt x="8848" y="432"/>
                      <a:pt x="8314" y="432"/>
                    </a:cubicBezTo>
                    <a:cubicBezTo>
                      <a:pt x="7826" y="432"/>
                      <a:pt x="7349" y="574"/>
                      <a:pt x="6948" y="919"/>
                    </a:cubicBezTo>
                    <a:cubicBezTo>
                      <a:pt x="6883" y="977"/>
                      <a:pt x="6889" y="1081"/>
                      <a:pt x="6960" y="1131"/>
                    </a:cubicBezTo>
                    <a:cubicBezTo>
                      <a:pt x="7401" y="1432"/>
                      <a:pt x="7924" y="1587"/>
                      <a:pt x="8456" y="1587"/>
                    </a:cubicBezTo>
                    <a:cubicBezTo>
                      <a:pt x="8509" y="1587"/>
                      <a:pt x="8562" y="1586"/>
                      <a:pt x="8615" y="1583"/>
                    </a:cubicBezTo>
                    <a:cubicBezTo>
                      <a:pt x="8900" y="1566"/>
                      <a:pt x="9182" y="1501"/>
                      <a:pt x="9445" y="1389"/>
                    </a:cubicBezTo>
                    <a:cubicBezTo>
                      <a:pt x="9682" y="1290"/>
                      <a:pt x="9916" y="1146"/>
                      <a:pt x="10170" y="1104"/>
                    </a:cubicBezTo>
                    <a:lnTo>
                      <a:pt x="10170" y="1104"/>
                    </a:lnTo>
                    <a:cubicBezTo>
                      <a:pt x="9740" y="1469"/>
                      <a:pt x="9319" y="1843"/>
                      <a:pt x="8906" y="2228"/>
                    </a:cubicBezTo>
                    <a:cubicBezTo>
                      <a:pt x="8902" y="2228"/>
                      <a:pt x="8898" y="2227"/>
                      <a:pt x="8894" y="2227"/>
                    </a:cubicBezTo>
                    <a:cubicBezTo>
                      <a:pt x="8876" y="2226"/>
                      <a:pt x="8858" y="2226"/>
                      <a:pt x="8841" y="2226"/>
                    </a:cubicBezTo>
                    <a:cubicBezTo>
                      <a:pt x="8603" y="2226"/>
                      <a:pt x="8376" y="2272"/>
                      <a:pt x="8153" y="2334"/>
                    </a:cubicBezTo>
                    <a:cubicBezTo>
                      <a:pt x="8153" y="2280"/>
                      <a:pt x="8122" y="2231"/>
                      <a:pt x="8073" y="2209"/>
                    </a:cubicBezTo>
                    <a:cubicBezTo>
                      <a:pt x="7713" y="2037"/>
                      <a:pt x="7319" y="1953"/>
                      <a:pt x="6924" y="1953"/>
                    </a:cubicBezTo>
                    <a:cubicBezTo>
                      <a:pt x="6447" y="1953"/>
                      <a:pt x="5970" y="2077"/>
                      <a:pt x="5555" y="2322"/>
                    </a:cubicBezTo>
                    <a:cubicBezTo>
                      <a:pt x="5479" y="2367"/>
                      <a:pt x="5442" y="2499"/>
                      <a:pt x="5538" y="2552"/>
                    </a:cubicBezTo>
                    <a:cubicBezTo>
                      <a:pt x="5945" y="2773"/>
                      <a:pt x="6359" y="2933"/>
                      <a:pt x="6806" y="2933"/>
                    </a:cubicBezTo>
                    <a:cubicBezTo>
                      <a:pt x="6923" y="2933"/>
                      <a:pt x="7042" y="2922"/>
                      <a:pt x="7164" y="2899"/>
                    </a:cubicBezTo>
                    <a:cubicBezTo>
                      <a:pt x="7653" y="2805"/>
                      <a:pt x="8117" y="2564"/>
                      <a:pt x="8612" y="2505"/>
                    </a:cubicBezTo>
                    <a:lnTo>
                      <a:pt x="8612" y="2505"/>
                    </a:lnTo>
                    <a:cubicBezTo>
                      <a:pt x="8279" y="2823"/>
                      <a:pt x="7953" y="3147"/>
                      <a:pt x="7633" y="3476"/>
                    </a:cubicBezTo>
                    <a:cubicBezTo>
                      <a:pt x="7603" y="3473"/>
                      <a:pt x="7574" y="3471"/>
                      <a:pt x="7545" y="3471"/>
                    </a:cubicBezTo>
                    <a:cubicBezTo>
                      <a:pt x="7382" y="3471"/>
                      <a:pt x="7230" y="3521"/>
                      <a:pt x="7087" y="3592"/>
                    </a:cubicBezTo>
                    <a:cubicBezTo>
                      <a:pt x="7074" y="3582"/>
                      <a:pt x="7058" y="3574"/>
                      <a:pt x="7041" y="3570"/>
                    </a:cubicBezTo>
                    <a:cubicBezTo>
                      <a:pt x="6729" y="3486"/>
                      <a:pt x="6411" y="3445"/>
                      <a:pt x="6095" y="3445"/>
                    </a:cubicBezTo>
                    <a:cubicBezTo>
                      <a:pt x="5384" y="3445"/>
                      <a:pt x="4682" y="3653"/>
                      <a:pt x="4079" y="4054"/>
                    </a:cubicBezTo>
                    <a:cubicBezTo>
                      <a:pt x="3993" y="4111"/>
                      <a:pt x="4034" y="4251"/>
                      <a:pt x="4120" y="4281"/>
                    </a:cubicBezTo>
                    <a:cubicBezTo>
                      <a:pt x="4534" y="4426"/>
                      <a:pt x="4977" y="4527"/>
                      <a:pt x="5419" y="4527"/>
                    </a:cubicBezTo>
                    <a:cubicBezTo>
                      <a:pt x="5592" y="4527"/>
                      <a:pt x="5766" y="4511"/>
                      <a:pt x="5937" y="4477"/>
                    </a:cubicBezTo>
                    <a:cubicBezTo>
                      <a:pt x="6228" y="4418"/>
                      <a:pt x="6494" y="4300"/>
                      <a:pt x="6740" y="4134"/>
                    </a:cubicBezTo>
                    <a:cubicBezTo>
                      <a:pt x="6930" y="4006"/>
                      <a:pt x="7127" y="3837"/>
                      <a:pt x="7351" y="3768"/>
                    </a:cubicBezTo>
                    <a:lnTo>
                      <a:pt x="7351" y="3768"/>
                    </a:lnTo>
                    <a:cubicBezTo>
                      <a:pt x="7100" y="4032"/>
                      <a:pt x="6854" y="4300"/>
                      <a:pt x="6610" y="4571"/>
                    </a:cubicBezTo>
                    <a:cubicBezTo>
                      <a:pt x="6470" y="4729"/>
                      <a:pt x="6329" y="4887"/>
                      <a:pt x="6191" y="5047"/>
                    </a:cubicBezTo>
                    <a:cubicBezTo>
                      <a:pt x="6179" y="5047"/>
                      <a:pt x="6168" y="5047"/>
                      <a:pt x="6156" y="5047"/>
                    </a:cubicBezTo>
                    <a:cubicBezTo>
                      <a:pt x="5904" y="5047"/>
                      <a:pt x="5675" y="5133"/>
                      <a:pt x="5458" y="5252"/>
                    </a:cubicBezTo>
                    <a:cubicBezTo>
                      <a:pt x="5168" y="5182"/>
                      <a:pt x="4872" y="5147"/>
                      <a:pt x="4578" y="5147"/>
                    </a:cubicBezTo>
                    <a:cubicBezTo>
                      <a:pt x="3750" y="5147"/>
                      <a:pt x="2930" y="5419"/>
                      <a:pt x="2267" y="5934"/>
                    </a:cubicBezTo>
                    <a:cubicBezTo>
                      <a:pt x="2190" y="5994"/>
                      <a:pt x="2214" y="6134"/>
                      <a:pt x="2308" y="6162"/>
                    </a:cubicBezTo>
                    <a:cubicBezTo>
                      <a:pt x="2627" y="6252"/>
                      <a:pt x="2956" y="6299"/>
                      <a:pt x="3285" y="6299"/>
                    </a:cubicBezTo>
                    <a:cubicBezTo>
                      <a:pt x="3623" y="6299"/>
                      <a:pt x="3961" y="6250"/>
                      <a:pt x="4286" y="6151"/>
                    </a:cubicBezTo>
                    <a:cubicBezTo>
                      <a:pt x="4605" y="6052"/>
                      <a:pt x="4909" y="5910"/>
                      <a:pt x="5190" y="5729"/>
                    </a:cubicBezTo>
                    <a:cubicBezTo>
                      <a:pt x="5424" y="5579"/>
                      <a:pt x="5669" y="5400"/>
                      <a:pt x="5943" y="5337"/>
                    </a:cubicBezTo>
                    <a:lnTo>
                      <a:pt x="5943" y="5337"/>
                    </a:lnTo>
                    <a:cubicBezTo>
                      <a:pt x="5669" y="5662"/>
                      <a:pt x="5400" y="5991"/>
                      <a:pt x="5138" y="6324"/>
                    </a:cubicBezTo>
                    <a:cubicBezTo>
                      <a:pt x="5131" y="6328"/>
                      <a:pt x="5126" y="6330"/>
                      <a:pt x="5121" y="6334"/>
                    </a:cubicBezTo>
                    <a:cubicBezTo>
                      <a:pt x="4892" y="6473"/>
                      <a:pt x="4687" y="6643"/>
                      <a:pt x="4486" y="6819"/>
                    </a:cubicBezTo>
                    <a:cubicBezTo>
                      <a:pt x="4460" y="6790"/>
                      <a:pt x="4423" y="6773"/>
                      <a:pt x="4385" y="6773"/>
                    </a:cubicBezTo>
                    <a:cubicBezTo>
                      <a:pt x="4381" y="6773"/>
                      <a:pt x="4376" y="6774"/>
                      <a:pt x="4372" y="6774"/>
                    </a:cubicBezTo>
                    <a:cubicBezTo>
                      <a:pt x="3180" y="6869"/>
                      <a:pt x="2055" y="7364"/>
                      <a:pt x="1180" y="8179"/>
                    </a:cubicBezTo>
                    <a:cubicBezTo>
                      <a:pt x="1098" y="8256"/>
                      <a:pt x="1139" y="8402"/>
                      <a:pt x="1256" y="8412"/>
                    </a:cubicBezTo>
                    <a:cubicBezTo>
                      <a:pt x="1376" y="8424"/>
                      <a:pt x="1495" y="8429"/>
                      <a:pt x="1615" y="8429"/>
                    </a:cubicBezTo>
                    <a:cubicBezTo>
                      <a:pt x="2253" y="8429"/>
                      <a:pt x="2884" y="8270"/>
                      <a:pt x="3449" y="7964"/>
                    </a:cubicBezTo>
                    <a:cubicBezTo>
                      <a:pt x="3853" y="7743"/>
                      <a:pt x="4184" y="7429"/>
                      <a:pt x="4523" y="7127"/>
                    </a:cubicBezTo>
                    <a:lnTo>
                      <a:pt x="4523" y="7127"/>
                    </a:lnTo>
                    <a:cubicBezTo>
                      <a:pt x="4444" y="7232"/>
                      <a:pt x="4367" y="7339"/>
                      <a:pt x="4289" y="7445"/>
                    </a:cubicBezTo>
                    <a:cubicBezTo>
                      <a:pt x="4272" y="7452"/>
                      <a:pt x="4258" y="7463"/>
                      <a:pt x="4246" y="7477"/>
                    </a:cubicBezTo>
                    <a:cubicBezTo>
                      <a:pt x="4179" y="7551"/>
                      <a:pt x="4124" y="7637"/>
                      <a:pt x="4086" y="7730"/>
                    </a:cubicBezTo>
                    <a:cubicBezTo>
                      <a:pt x="3894" y="8002"/>
                      <a:pt x="3703" y="8275"/>
                      <a:pt x="3518" y="8553"/>
                    </a:cubicBezTo>
                    <a:cubicBezTo>
                      <a:pt x="3505" y="8554"/>
                      <a:pt x="3492" y="8556"/>
                      <a:pt x="3479" y="8560"/>
                    </a:cubicBezTo>
                    <a:cubicBezTo>
                      <a:pt x="3222" y="8653"/>
                      <a:pt x="3018" y="8812"/>
                      <a:pt x="2835" y="8999"/>
                    </a:cubicBezTo>
                    <a:cubicBezTo>
                      <a:pt x="2818" y="8992"/>
                      <a:pt x="2800" y="8989"/>
                      <a:pt x="2783" y="8989"/>
                    </a:cubicBezTo>
                    <a:cubicBezTo>
                      <a:pt x="2778" y="8989"/>
                      <a:pt x="2774" y="8989"/>
                      <a:pt x="2770" y="8990"/>
                    </a:cubicBezTo>
                    <a:cubicBezTo>
                      <a:pt x="1656" y="9073"/>
                      <a:pt x="614" y="9718"/>
                      <a:pt x="40" y="10676"/>
                    </a:cubicBezTo>
                    <a:cubicBezTo>
                      <a:pt x="0" y="10742"/>
                      <a:pt x="15" y="10856"/>
                      <a:pt x="105" y="10877"/>
                    </a:cubicBezTo>
                    <a:cubicBezTo>
                      <a:pt x="186" y="10896"/>
                      <a:pt x="266" y="10905"/>
                      <a:pt x="346" y="10905"/>
                    </a:cubicBezTo>
                    <a:cubicBezTo>
                      <a:pt x="637" y="10905"/>
                      <a:pt x="918" y="10791"/>
                      <a:pt x="1192" y="10687"/>
                    </a:cubicBezTo>
                    <a:cubicBezTo>
                      <a:pt x="1552" y="10550"/>
                      <a:pt x="1904" y="10384"/>
                      <a:pt x="2192" y="10123"/>
                    </a:cubicBezTo>
                    <a:cubicBezTo>
                      <a:pt x="2557" y="9791"/>
                      <a:pt x="2821" y="9314"/>
                      <a:pt x="3215" y="9012"/>
                    </a:cubicBezTo>
                    <a:lnTo>
                      <a:pt x="3215" y="9012"/>
                    </a:lnTo>
                    <a:cubicBezTo>
                      <a:pt x="3017" y="9318"/>
                      <a:pt x="2822" y="9627"/>
                      <a:pt x="2633" y="9938"/>
                    </a:cubicBezTo>
                    <a:cubicBezTo>
                      <a:pt x="2550" y="10075"/>
                      <a:pt x="2468" y="10212"/>
                      <a:pt x="2387" y="10351"/>
                    </a:cubicBezTo>
                    <a:cubicBezTo>
                      <a:pt x="2381" y="10350"/>
                      <a:pt x="2376" y="10349"/>
                      <a:pt x="2370" y="10349"/>
                    </a:cubicBezTo>
                    <a:cubicBezTo>
                      <a:pt x="2347" y="10349"/>
                      <a:pt x="2325" y="10356"/>
                      <a:pt x="2306" y="10369"/>
                    </a:cubicBezTo>
                    <a:cubicBezTo>
                      <a:pt x="1171" y="11078"/>
                      <a:pt x="883" y="12440"/>
                      <a:pt x="663" y="13664"/>
                    </a:cubicBezTo>
                    <a:cubicBezTo>
                      <a:pt x="648" y="13744"/>
                      <a:pt x="724" y="13810"/>
                      <a:pt x="799" y="13810"/>
                    </a:cubicBezTo>
                    <a:cubicBezTo>
                      <a:pt x="818" y="13810"/>
                      <a:pt x="837" y="13806"/>
                      <a:pt x="854" y="13796"/>
                    </a:cubicBezTo>
                    <a:cubicBezTo>
                      <a:pt x="1449" y="13471"/>
                      <a:pt x="1956" y="12987"/>
                      <a:pt x="2295" y="12398"/>
                    </a:cubicBezTo>
                    <a:cubicBezTo>
                      <a:pt x="2467" y="12098"/>
                      <a:pt x="2622" y="11765"/>
                      <a:pt x="2660" y="11416"/>
                    </a:cubicBezTo>
                    <a:cubicBezTo>
                      <a:pt x="2694" y="11093"/>
                      <a:pt x="2538" y="10701"/>
                      <a:pt x="2700" y="10401"/>
                    </a:cubicBezTo>
                    <a:cubicBezTo>
                      <a:pt x="2714" y="10376"/>
                      <a:pt x="2719" y="10348"/>
                      <a:pt x="2717" y="10320"/>
                    </a:cubicBezTo>
                    <a:cubicBezTo>
                      <a:pt x="3125" y="9634"/>
                      <a:pt x="3557" y="8963"/>
                      <a:pt x="4011" y="8305"/>
                    </a:cubicBezTo>
                    <a:cubicBezTo>
                      <a:pt x="4013" y="8337"/>
                      <a:pt x="4015" y="8369"/>
                      <a:pt x="4018" y="8401"/>
                    </a:cubicBezTo>
                    <a:cubicBezTo>
                      <a:pt x="4027" y="8494"/>
                      <a:pt x="4037" y="8587"/>
                      <a:pt x="4048" y="8680"/>
                    </a:cubicBezTo>
                    <a:cubicBezTo>
                      <a:pt x="3357" y="9622"/>
                      <a:pt x="2811" y="10920"/>
                      <a:pt x="3484" y="12024"/>
                    </a:cubicBezTo>
                    <a:cubicBezTo>
                      <a:pt x="3511" y="12068"/>
                      <a:pt x="3567" y="12099"/>
                      <a:pt x="3619" y="12099"/>
                    </a:cubicBezTo>
                    <a:cubicBezTo>
                      <a:pt x="3657" y="12099"/>
                      <a:pt x="3693" y="12083"/>
                      <a:pt x="3715" y="12042"/>
                    </a:cubicBezTo>
                    <a:cubicBezTo>
                      <a:pt x="4089" y="11350"/>
                      <a:pt x="4311" y="10587"/>
                      <a:pt x="4365" y="9802"/>
                    </a:cubicBezTo>
                    <a:cubicBezTo>
                      <a:pt x="4389" y="9420"/>
                      <a:pt x="4374" y="9036"/>
                      <a:pt x="4319" y="8658"/>
                    </a:cubicBezTo>
                    <a:cubicBezTo>
                      <a:pt x="4286" y="8423"/>
                      <a:pt x="4228" y="8125"/>
                      <a:pt x="4306" y="7884"/>
                    </a:cubicBezTo>
                    <a:cubicBezTo>
                      <a:pt x="4365" y="7801"/>
                      <a:pt x="4423" y="7719"/>
                      <a:pt x="4483" y="7637"/>
                    </a:cubicBezTo>
                    <a:cubicBezTo>
                      <a:pt x="4859" y="7119"/>
                      <a:pt x="5248" y="6610"/>
                      <a:pt x="5651" y="6113"/>
                    </a:cubicBezTo>
                    <a:lnTo>
                      <a:pt x="5651" y="6113"/>
                    </a:lnTo>
                    <a:cubicBezTo>
                      <a:pt x="5635" y="6271"/>
                      <a:pt x="5640" y="6431"/>
                      <a:pt x="5665" y="6589"/>
                    </a:cubicBezTo>
                    <a:cubicBezTo>
                      <a:pt x="5653" y="6600"/>
                      <a:pt x="5643" y="6612"/>
                      <a:pt x="5635" y="6626"/>
                    </a:cubicBezTo>
                    <a:cubicBezTo>
                      <a:pt x="4978" y="7823"/>
                      <a:pt x="5382" y="9194"/>
                      <a:pt x="5951" y="10338"/>
                    </a:cubicBezTo>
                    <a:cubicBezTo>
                      <a:pt x="5976" y="10387"/>
                      <a:pt x="6021" y="10411"/>
                      <a:pt x="6067" y="10411"/>
                    </a:cubicBezTo>
                    <a:cubicBezTo>
                      <a:pt x="6120" y="10411"/>
                      <a:pt x="6173" y="10380"/>
                      <a:pt x="6196" y="10324"/>
                    </a:cubicBezTo>
                    <a:cubicBezTo>
                      <a:pt x="6359" y="9942"/>
                      <a:pt x="6520" y="9553"/>
                      <a:pt x="6577" y="9140"/>
                    </a:cubicBezTo>
                    <a:cubicBezTo>
                      <a:pt x="6639" y="8691"/>
                      <a:pt x="6533" y="8262"/>
                      <a:pt x="6371" y="7846"/>
                    </a:cubicBezTo>
                    <a:cubicBezTo>
                      <a:pt x="6112" y="7182"/>
                      <a:pt x="5626" y="6319"/>
                      <a:pt x="6103" y="5636"/>
                    </a:cubicBezTo>
                    <a:cubicBezTo>
                      <a:pt x="6124" y="5608"/>
                      <a:pt x="6133" y="5573"/>
                      <a:pt x="6125" y="5538"/>
                    </a:cubicBezTo>
                    <a:cubicBezTo>
                      <a:pt x="6456" y="5146"/>
                      <a:pt x="6794" y="4763"/>
                      <a:pt x="7141" y="4385"/>
                    </a:cubicBezTo>
                    <a:lnTo>
                      <a:pt x="7141" y="4385"/>
                    </a:lnTo>
                    <a:cubicBezTo>
                      <a:pt x="7127" y="4512"/>
                      <a:pt x="7134" y="4640"/>
                      <a:pt x="7164" y="4765"/>
                    </a:cubicBezTo>
                    <a:cubicBezTo>
                      <a:pt x="7177" y="4818"/>
                      <a:pt x="7193" y="4869"/>
                      <a:pt x="7212" y="4920"/>
                    </a:cubicBezTo>
                    <a:cubicBezTo>
                      <a:pt x="7172" y="4927"/>
                      <a:pt x="7138" y="4954"/>
                      <a:pt x="7124" y="5006"/>
                    </a:cubicBezTo>
                    <a:cubicBezTo>
                      <a:pt x="6836" y="6019"/>
                      <a:pt x="7090" y="7143"/>
                      <a:pt x="7793" y="7930"/>
                    </a:cubicBezTo>
                    <a:cubicBezTo>
                      <a:pt x="7819" y="7958"/>
                      <a:pt x="7860" y="7974"/>
                      <a:pt x="7900" y="7974"/>
                    </a:cubicBezTo>
                    <a:cubicBezTo>
                      <a:pt x="7954" y="7974"/>
                      <a:pt x="8006" y="7946"/>
                      <a:pt x="8020" y="7887"/>
                    </a:cubicBezTo>
                    <a:cubicBezTo>
                      <a:pt x="8175" y="7227"/>
                      <a:pt x="8157" y="6538"/>
                      <a:pt x="7952" y="5891"/>
                    </a:cubicBezTo>
                    <a:cubicBezTo>
                      <a:pt x="7847" y="5558"/>
                      <a:pt x="7679" y="5272"/>
                      <a:pt x="7523" y="4963"/>
                    </a:cubicBezTo>
                    <a:cubicBezTo>
                      <a:pt x="7372" y="4663"/>
                      <a:pt x="7355" y="4329"/>
                      <a:pt x="7529" y="4031"/>
                    </a:cubicBezTo>
                    <a:cubicBezTo>
                      <a:pt x="7545" y="4007"/>
                      <a:pt x="7551" y="3978"/>
                      <a:pt x="7548" y="3949"/>
                    </a:cubicBezTo>
                    <a:cubicBezTo>
                      <a:pt x="7911" y="3566"/>
                      <a:pt x="8283" y="3192"/>
                      <a:pt x="8663" y="2827"/>
                    </a:cubicBezTo>
                    <a:lnTo>
                      <a:pt x="8663" y="2827"/>
                    </a:lnTo>
                    <a:cubicBezTo>
                      <a:pt x="8658" y="2913"/>
                      <a:pt x="8663" y="2999"/>
                      <a:pt x="8679" y="3084"/>
                    </a:cubicBezTo>
                    <a:cubicBezTo>
                      <a:pt x="8670" y="3100"/>
                      <a:pt x="8666" y="3117"/>
                      <a:pt x="8664" y="3134"/>
                    </a:cubicBezTo>
                    <a:cubicBezTo>
                      <a:pt x="8629" y="3430"/>
                      <a:pt x="8515" y="3708"/>
                      <a:pt x="8448" y="3997"/>
                    </a:cubicBezTo>
                    <a:cubicBezTo>
                      <a:pt x="8389" y="4254"/>
                      <a:pt x="8374" y="4520"/>
                      <a:pt x="8401" y="4783"/>
                    </a:cubicBezTo>
                    <a:cubicBezTo>
                      <a:pt x="8460" y="5313"/>
                      <a:pt x="8694" y="5811"/>
                      <a:pt x="9065" y="6195"/>
                    </a:cubicBezTo>
                    <a:cubicBezTo>
                      <a:pt x="9094" y="6225"/>
                      <a:pt x="9130" y="6239"/>
                      <a:pt x="9165" y="6239"/>
                    </a:cubicBezTo>
                    <a:cubicBezTo>
                      <a:pt x="9228" y="6239"/>
                      <a:pt x="9287" y="6193"/>
                      <a:pt x="9300" y="6119"/>
                    </a:cubicBezTo>
                    <a:cubicBezTo>
                      <a:pt x="9396" y="5521"/>
                      <a:pt x="9491" y="4902"/>
                      <a:pt x="9375" y="4298"/>
                    </a:cubicBezTo>
                    <a:cubicBezTo>
                      <a:pt x="9318" y="4006"/>
                      <a:pt x="9197" y="3743"/>
                      <a:pt x="9079" y="3472"/>
                    </a:cubicBezTo>
                    <a:cubicBezTo>
                      <a:pt x="8962" y="3202"/>
                      <a:pt x="8865" y="2903"/>
                      <a:pt x="8983" y="2615"/>
                    </a:cubicBezTo>
                    <a:cubicBezTo>
                      <a:pt x="8997" y="2585"/>
                      <a:pt x="8997" y="2550"/>
                      <a:pt x="8984" y="2519"/>
                    </a:cubicBezTo>
                    <a:cubicBezTo>
                      <a:pt x="9404" y="2125"/>
                      <a:pt x="9834" y="1741"/>
                      <a:pt x="10272" y="1368"/>
                    </a:cubicBezTo>
                    <a:cubicBezTo>
                      <a:pt x="10278" y="1456"/>
                      <a:pt x="10297" y="1543"/>
                      <a:pt x="10329" y="1625"/>
                    </a:cubicBezTo>
                    <a:cubicBezTo>
                      <a:pt x="10283" y="1642"/>
                      <a:pt x="10250" y="1684"/>
                      <a:pt x="10243" y="1731"/>
                    </a:cubicBezTo>
                    <a:cubicBezTo>
                      <a:pt x="10093" y="2618"/>
                      <a:pt x="10110" y="3575"/>
                      <a:pt x="10676" y="4320"/>
                    </a:cubicBezTo>
                    <a:cubicBezTo>
                      <a:pt x="10698" y="4349"/>
                      <a:pt x="10740" y="4367"/>
                      <a:pt x="10780" y="4367"/>
                    </a:cubicBezTo>
                    <a:cubicBezTo>
                      <a:pt x="10800" y="4367"/>
                      <a:pt x="10819" y="4363"/>
                      <a:pt x="10835" y="4353"/>
                    </a:cubicBezTo>
                    <a:cubicBezTo>
                      <a:pt x="11051" y="4224"/>
                      <a:pt x="11024" y="3900"/>
                      <a:pt x="11044" y="3679"/>
                    </a:cubicBezTo>
                    <a:cubicBezTo>
                      <a:pt x="11070" y="3370"/>
                      <a:pt x="11082" y="3056"/>
                      <a:pt x="11044" y="2747"/>
                    </a:cubicBezTo>
                    <a:cubicBezTo>
                      <a:pt x="11009" y="2451"/>
                      <a:pt x="10922" y="2164"/>
                      <a:pt x="10773" y="1906"/>
                    </a:cubicBezTo>
                    <a:cubicBezTo>
                      <a:pt x="10649" y="1690"/>
                      <a:pt x="10425" y="1391"/>
                      <a:pt x="10606" y="1146"/>
                    </a:cubicBezTo>
                    <a:cubicBezTo>
                      <a:pt x="10625" y="1122"/>
                      <a:pt x="10634" y="1094"/>
                      <a:pt x="10633" y="1064"/>
                    </a:cubicBezTo>
                    <a:cubicBezTo>
                      <a:pt x="10974" y="780"/>
                      <a:pt x="11321" y="502"/>
                      <a:pt x="11673" y="232"/>
                    </a:cubicBezTo>
                    <a:cubicBezTo>
                      <a:pt x="11782" y="149"/>
                      <a:pt x="11691" y="1"/>
                      <a:pt x="115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921;p55">
                <a:extLst>
                  <a:ext uri="{FF2B5EF4-FFF2-40B4-BE49-F238E27FC236}">
                    <a16:creationId xmlns:a16="http://schemas.microsoft.com/office/drawing/2014/main" id="{B52EA9A0-8AD6-F623-B756-A4B1EA8305E1}"/>
                  </a:ext>
                </a:extLst>
              </p:cNvPr>
              <p:cNvSpPr/>
              <p:nvPr/>
            </p:nvSpPr>
            <p:spPr>
              <a:xfrm>
                <a:off x="4365850" y="251325"/>
                <a:ext cx="137625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0558" extrusionOk="0">
                    <a:moveTo>
                      <a:pt x="5008" y="1"/>
                    </a:moveTo>
                    <a:cubicBezTo>
                      <a:pt x="5004" y="1"/>
                      <a:pt x="4999" y="1"/>
                      <a:pt x="4994" y="1"/>
                    </a:cubicBezTo>
                    <a:cubicBezTo>
                      <a:pt x="4676" y="44"/>
                      <a:pt x="4387" y="180"/>
                      <a:pt x="4101" y="318"/>
                    </a:cubicBezTo>
                    <a:cubicBezTo>
                      <a:pt x="3825" y="451"/>
                      <a:pt x="3578" y="616"/>
                      <a:pt x="3394" y="865"/>
                    </a:cubicBezTo>
                    <a:cubicBezTo>
                      <a:pt x="3020" y="1369"/>
                      <a:pt x="2941" y="2059"/>
                      <a:pt x="3089" y="2656"/>
                    </a:cubicBezTo>
                    <a:cubicBezTo>
                      <a:pt x="3095" y="2687"/>
                      <a:pt x="3113" y="2714"/>
                      <a:pt x="3139" y="2731"/>
                    </a:cubicBezTo>
                    <a:cubicBezTo>
                      <a:pt x="3022" y="3030"/>
                      <a:pt x="2921" y="3336"/>
                      <a:pt x="2836" y="3645"/>
                    </a:cubicBezTo>
                    <a:cubicBezTo>
                      <a:pt x="2825" y="3624"/>
                      <a:pt x="2815" y="3601"/>
                      <a:pt x="2803" y="3580"/>
                    </a:cubicBezTo>
                    <a:cubicBezTo>
                      <a:pt x="2767" y="3389"/>
                      <a:pt x="2766" y="3192"/>
                      <a:pt x="2759" y="2995"/>
                    </a:cubicBezTo>
                    <a:cubicBezTo>
                      <a:pt x="2750" y="2722"/>
                      <a:pt x="2717" y="2450"/>
                      <a:pt x="2645" y="2186"/>
                    </a:cubicBezTo>
                    <a:cubicBezTo>
                      <a:pt x="2574" y="1931"/>
                      <a:pt x="2472" y="1686"/>
                      <a:pt x="2343" y="1456"/>
                    </a:cubicBezTo>
                    <a:cubicBezTo>
                      <a:pt x="2221" y="1243"/>
                      <a:pt x="2076" y="1017"/>
                      <a:pt x="1824" y="956"/>
                    </a:cubicBezTo>
                    <a:cubicBezTo>
                      <a:pt x="1811" y="953"/>
                      <a:pt x="1799" y="952"/>
                      <a:pt x="1787" y="952"/>
                    </a:cubicBezTo>
                    <a:cubicBezTo>
                      <a:pt x="1714" y="952"/>
                      <a:pt x="1663" y="1010"/>
                      <a:pt x="1655" y="1085"/>
                    </a:cubicBezTo>
                    <a:cubicBezTo>
                      <a:pt x="1563" y="1884"/>
                      <a:pt x="1793" y="2687"/>
                      <a:pt x="2293" y="3317"/>
                    </a:cubicBezTo>
                    <a:cubicBezTo>
                      <a:pt x="2377" y="3426"/>
                      <a:pt x="2472" y="3538"/>
                      <a:pt x="2545" y="3659"/>
                    </a:cubicBezTo>
                    <a:cubicBezTo>
                      <a:pt x="2562" y="3738"/>
                      <a:pt x="2585" y="3817"/>
                      <a:pt x="2614" y="3894"/>
                    </a:cubicBezTo>
                    <a:cubicBezTo>
                      <a:pt x="2622" y="3915"/>
                      <a:pt x="2635" y="3934"/>
                      <a:pt x="2653" y="3949"/>
                    </a:cubicBezTo>
                    <a:cubicBezTo>
                      <a:pt x="2655" y="3967"/>
                      <a:pt x="2656" y="3985"/>
                      <a:pt x="2657" y="4003"/>
                    </a:cubicBezTo>
                    <a:cubicBezTo>
                      <a:pt x="2657" y="4047"/>
                      <a:pt x="2680" y="4086"/>
                      <a:pt x="2716" y="4110"/>
                    </a:cubicBezTo>
                    <a:cubicBezTo>
                      <a:pt x="2703" y="4150"/>
                      <a:pt x="2693" y="4190"/>
                      <a:pt x="2688" y="4232"/>
                    </a:cubicBezTo>
                    <a:cubicBezTo>
                      <a:pt x="2687" y="4242"/>
                      <a:pt x="2687" y="4254"/>
                      <a:pt x="2688" y="4265"/>
                    </a:cubicBezTo>
                    <a:cubicBezTo>
                      <a:pt x="2657" y="4415"/>
                      <a:pt x="2629" y="4567"/>
                      <a:pt x="2604" y="4719"/>
                    </a:cubicBezTo>
                    <a:cubicBezTo>
                      <a:pt x="2527" y="4658"/>
                      <a:pt x="2445" y="4604"/>
                      <a:pt x="2360" y="4555"/>
                    </a:cubicBezTo>
                    <a:cubicBezTo>
                      <a:pt x="2361" y="4542"/>
                      <a:pt x="2361" y="4529"/>
                      <a:pt x="2357" y="4517"/>
                    </a:cubicBezTo>
                    <a:cubicBezTo>
                      <a:pt x="2262" y="3996"/>
                      <a:pt x="2069" y="3491"/>
                      <a:pt x="1732" y="3077"/>
                    </a:cubicBezTo>
                    <a:cubicBezTo>
                      <a:pt x="1580" y="2891"/>
                      <a:pt x="1400" y="2730"/>
                      <a:pt x="1197" y="2600"/>
                    </a:cubicBezTo>
                    <a:cubicBezTo>
                      <a:pt x="1003" y="2477"/>
                      <a:pt x="758" y="2353"/>
                      <a:pt x="522" y="2353"/>
                    </a:cubicBezTo>
                    <a:cubicBezTo>
                      <a:pt x="517" y="2353"/>
                      <a:pt x="512" y="2353"/>
                      <a:pt x="508" y="2353"/>
                    </a:cubicBezTo>
                    <a:cubicBezTo>
                      <a:pt x="426" y="2354"/>
                      <a:pt x="350" y="2437"/>
                      <a:pt x="379" y="2522"/>
                    </a:cubicBezTo>
                    <a:cubicBezTo>
                      <a:pt x="560" y="3061"/>
                      <a:pt x="755" y="3615"/>
                      <a:pt x="1127" y="4056"/>
                    </a:cubicBezTo>
                    <a:cubicBezTo>
                      <a:pt x="1312" y="4274"/>
                      <a:pt x="1540" y="4439"/>
                      <a:pt x="1794" y="4569"/>
                    </a:cubicBezTo>
                    <a:cubicBezTo>
                      <a:pt x="2061" y="4705"/>
                      <a:pt x="2346" y="4818"/>
                      <a:pt x="2558" y="5036"/>
                    </a:cubicBezTo>
                    <a:cubicBezTo>
                      <a:pt x="2516" y="5353"/>
                      <a:pt x="2488" y="5673"/>
                      <a:pt x="2474" y="5996"/>
                    </a:cubicBezTo>
                    <a:cubicBezTo>
                      <a:pt x="2460" y="5985"/>
                      <a:pt x="2446" y="5975"/>
                      <a:pt x="2431" y="5967"/>
                    </a:cubicBezTo>
                    <a:cubicBezTo>
                      <a:pt x="2441" y="5934"/>
                      <a:pt x="2437" y="5899"/>
                      <a:pt x="2422" y="5869"/>
                    </a:cubicBezTo>
                    <a:cubicBezTo>
                      <a:pt x="2204" y="5419"/>
                      <a:pt x="1965" y="4995"/>
                      <a:pt x="1534" y="4720"/>
                    </a:cubicBezTo>
                    <a:cubicBezTo>
                      <a:pt x="1333" y="4591"/>
                      <a:pt x="1109" y="4498"/>
                      <a:pt x="886" y="4415"/>
                    </a:cubicBezTo>
                    <a:cubicBezTo>
                      <a:pt x="676" y="4337"/>
                      <a:pt x="461" y="4244"/>
                      <a:pt x="236" y="4244"/>
                    </a:cubicBezTo>
                    <a:cubicBezTo>
                      <a:pt x="197" y="4244"/>
                      <a:pt x="158" y="4247"/>
                      <a:pt x="118" y="4253"/>
                    </a:cubicBezTo>
                    <a:cubicBezTo>
                      <a:pt x="30" y="4266"/>
                      <a:pt x="0" y="4382"/>
                      <a:pt x="39" y="4449"/>
                    </a:cubicBezTo>
                    <a:cubicBezTo>
                      <a:pt x="299" y="4916"/>
                      <a:pt x="589" y="5379"/>
                      <a:pt x="1029" y="5700"/>
                    </a:cubicBezTo>
                    <a:cubicBezTo>
                      <a:pt x="1224" y="5844"/>
                      <a:pt x="1446" y="5947"/>
                      <a:pt x="1682" y="6004"/>
                    </a:cubicBezTo>
                    <a:cubicBezTo>
                      <a:pt x="1917" y="6062"/>
                      <a:pt x="2183" y="6083"/>
                      <a:pt x="2370" y="6252"/>
                    </a:cubicBezTo>
                    <a:cubicBezTo>
                      <a:pt x="2395" y="6274"/>
                      <a:pt x="2427" y="6287"/>
                      <a:pt x="2461" y="6287"/>
                    </a:cubicBezTo>
                    <a:cubicBezTo>
                      <a:pt x="2462" y="6287"/>
                      <a:pt x="2464" y="6287"/>
                      <a:pt x="2465" y="6287"/>
                    </a:cubicBezTo>
                    <a:lnTo>
                      <a:pt x="2465" y="6287"/>
                    </a:lnTo>
                    <a:cubicBezTo>
                      <a:pt x="2454" y="6828"/>
                      <a:pt x="2480" y="7368"/>
                      <a:pt x="2540" y="7906"/>
                    </a:cubicBezTo>
                    <a:cubicBezTo>
                      <a:pt x="2241" y="7552"/>
                      <a:pt x="2142" y="7061"/>
                      <a:pt x="1789" y="6743"/>
                    </a:cubicBezTo>
                    <a:cubicBezTo>
                      <a:pt x="1397" y="6390"/>
                      <a:pt x="830" y="6236"/>
                      <a:pt x="310" y="6236"/>
                    </a:cubicBezTo>
                    <a:cubicBezTo>
                      <a:pt x="288" y="6236"/>
                      <a:pt x="265" y="6236"/>
                      <a:pt x="243" y="6237"/>
                    </a:cubicBezTo>
                    <a:cubicBezTo>
                      <a:pt x="148" y="6239"/>
                      <a:pt x="67" y="6351"/>
                      <a:pt x="127" y="6438"/>
                    </a:cubicBezTo>
                    <a:cubicBezTo>
                      <a:pt x="432" y="6883"/>
                      <a:pt x="745" y="7335"/>
                      <a:pt x="1177" y="7668"/>
                    </a:cubicBezTo>
                    <a:cubicBezTo>
                      <a:pt x="1368" y="7817"/>
                      <a:pt x="1581" y="7934"/>
                      <a:pt x="1810" y="8015"/>
                    </a:cubicBezTo>
                    <a:cubicBezTo>
                      <a:pt x="2025" y="8089"/>
                      <a:pt x="2316" y="8077"/>
                      <a:pt x="2488" y="8241"/>
                    </a:cubicBezTo>
                    <a:cubicBezTo>
                      <a:pt x="2512" y="8265"/>
                      <a:pt x="2544" y="8279"/>
                      <a:pt x="2578" y="8279"/>
                    </a:cubicBezTo>
                    <a:cubicBezTo>
                      <a:pt x="2581" y="8279"/>
                      <a:pt x="2585" y="8279"/>
                      <a:pt x="2588" y="8278"/>
                    </a:cubicBezTo>
                    <a:cubicBezTo>
                      <a:pt x="2693" y="9016"/>
                      <a:pt x="2850" y="9746"/>
                      <a:pt x="3054" y="10464"/>
                    </a:cubicBezTo>
                    <a:cubicBezTo>
                      <a:pt x="3072" y="10530"/>
                      <a:pt x="3124" y="10558"/>
                      <a:pt x="3177" y="10558"/>
                    </a:cubicBezTo>
                    <a:cubicBezTo>
                      <a:pt x="3258" y="10558"/>
                      <a:pt x="3340" y="10493"/>
                      <a:pt x="3312" y="10393"/>
                    </a:cubicBezTo>
                    <a:cubicBezTo>
                      <a:pt x="3119" y="9715"/>
                      <a:pt x="2970" y="9023"/>
                      <a:pt x="2868" y="8326"/>
                    </a:cubicBezTo>
                    <a:cubicBezTo>
                      <a:pt x="2874" y="8322"/>
                      <a:pt x="2878" y="8318"/>
                      <a:pt x="2884" y="8312"/>
                    </a:cubicBezTo>
                    <a:lnTo>
                      <a:pt x="2892" y="8305"/>
                    </a:lnTo>
                    <a:cubicBezTo>
                      <a:pt x="3174" y="8458"/>
                      <a:pt x="3484" y="8533"/>
                      <a:pt x="3792" y="8533"/>
                    </a:cubicBezTo>
                    <a:cubicBezTo>
                      <a:pt x="4260" y="8533"/>
                      <a:pt x="4725" y="8360"/>
                      <a:pt x="5088" y="8024"/>
                    </a:cubicBezTo>
                    <a:cubicBezTo>
                      <a:pt x="5138" y="7977"/>
                      <a:pt x="5141" y="7882"/>
                      <a:pt x="5088" y="7835"/>
                    </a:cubicBezTo>
                    <a:cubicBezTo>
                      <a:pt x="4815" y="7594"/>
                      <a:pt x="4466" y="7474"/>
                      <a:pt x="4108" y="7474"/>
                    </a:cubicBezTo>
                    <a:cubicBezTo>
                      <a:pt x="4036" y="7474"/>
                      <a:pt x="3964" y="7478"/>
                      <a:pt x="3892" y="7488"/>
                    </a:cubicBezTo>
                    <a:cubicBezTo>
                      <a:pt x="3504" y="7541"/>
                      <a:pt x="3153" y="7727"/>
                      <a:pt x="2857" y="7976"/>
                    </a:cubicBezTo>
                    <a:cubicBezTo>
                      <a:pt x="2845" y="7973"/>
                      <a:pt x="2834" y="7971"/>
                      <a:pt x="2822" y="7971"/>
                    </a:cubicBezTo>
                    <a:cubicBezTo>
                      <a:pt x="2758" y="7447"/>
                      <a:pt x="2729" y="6919"/>
                      <a:pt x="2731" y="6392"/>
                    </a:cubicBezTo>
                    <a:lnTo>
                      <a:pt x="2731" y="6392"/>
                    </a:lnTo>
                    <a:cubicBezTo>
                      <a:pt x="2751" y="6395"/>
                      <a:pt x="2772" y="6397"/>
                      <a:pt x="2793" y="6399"/>
                    </a:cubicBezTo>
                    <a:cubicBezTo>
                      <a:pt x="2807" y="6437"/>
                      <a:pt x="2840" y="6464"/>
                      <a:pt x="2881" y="6473"/>
                    </a:cubicBezTo>
                    <a:cubicBezTo>
                      <a:pt x="3122" y="6532"/>
                      <a:pt x="3315" y="6695"/>
                      <a:pt x="3540" y="6795"/>
                    </a:cubicBezTo>
                    <a:cubicBezTo>
                      <a:pt x="3745" y="6887"/>
                      <a:pt x="3966" y="6939"/>
                      <a:pt x="4190" y="6948"/>
                    </a:cubicBezTo>
                    <a:cubicBezTo>
                      <a:pt x="4218" y="6949"/>
                      <a:pt x="4245" y="6950"/>
                      <a:pt x="4272" y="6950"/>
                    </a:cubicBezTo>
                    <a:cubicBezTo>
                      <a:pt x="4699" y="6950"/>
                      <a:pt x="5113" y="6801"/>
                      <a:pt x="5444" y="6529"/>
                    </a:cubicBezTo>
                    <a:cubicBezTo>
                      <a:pt x="5504" y="6479"/>
                      <a:pt x="5485" y="6391"/>
                      <a:pt x="5444" y="6340"/>
                    </a:cubicBezTo>
                    <a:cubicBezTo>
                      <a:pt x="5112" y="5922"/>
                      <a:pt x="4614" y="5693"/>
                      <a:pt x="4104" y="5693"/>
                    </a:cubicBezTo>
                    <a:cubicBezTo>
                      <a:pt x="3881" y="5693"/>
                      <a:pt x="3656" y="5737"/>
                      <a:pt x="3441" y="5828"/>
                    </a:cubicBezTo>
                    <a:cubicBezTo>
                      <a:pt x="3330" y="5875"/>
                      <a:pt x="3223" y="5934"/>
                      <a:pt x="3122" y="6001"/>
                    </a:cubicBezTo>
                    <a:cubicBezTo>
                      <a:pt x="3034" y="6058"/>
                      <a:pt x="2923" y="6136"/>
                      <a:pt x="2812" y="6136"/>
                    </a:cubicBezTo>
                    <a:cubicBezTo>
                      <a:pt x="2786" y="6136"/>
                      <a:pt x="2760" y="6132"/>
                      <a:pt x="2735" y="6122"/>
                    </a:cubicBezTo>
                    <a:cubicBezTo>
                      <a:pt x="2744" y="5821"/>
                      <a:pt x="2765" y="5522"/>
                      <a:pt x="2798" y="5225"/>
                    </a:cubicBezTo>
                    <a:cubicBezTo>
                      <a:pt x="2862" y="5223"/>
                      <a:pt x="2925" y="5208"/>
                      <a:pt x="2984" y="5180"/>
                    </a:cubicBezTo>
                    <a:cubicBezTo>
                      <a:pt x="3002" y="5206"/>
                      <a:pt x="3027" y="5223"/>
                      <a:pt x="3057" y="5230"/>
                    </a:cubicBezTo>
                    <a:cubicBezTo>
                      <a:pt x="3415" y="5328"/>
                      <a:pt x="3820" y="5423"/>
                      <a:pt x="4209" y="5423"/>
                    </a:cubicBezTo>
                    <a:cubicBezTo>
                      <a:pt x="4637" y="5423"/>
                      <a:pt x="5046" y="5308"/>
                      <a:pt x="5350" y="4953"/>
                    </a:cubicBezTo>
                    <a:cubicBezTo>
                      <a:pt x="5396" y="4899"/>
                      <a:pt x="5406" y="4817"/>
                      <a:pt x="5350" y="4763"/>
                    </a:cubicBezTo>
                    <a:cubicBezTo>
                      <a:pt x="5073" y="4501"/>
                      <a:pt x="4716" y="4402"/>
                      <a:pt x="4349" y="4402"/>
                    </a:cubicBezTo>
                    <a:cubicBezTo>
                      <a:pt x="4239" y="4402"/>
                      <a:pt x="4127" y="4411"/>
                      <a:pt x="4017" y="4427"/>
                    </a:cubicBezTo>
                    <a:cubicBezTo>
                      <a:pt x="3783" y="4463"/>
                      <a:pt x="3547" y="4519"/>
                      <a:pt x="3332" y="4622"/>
                    </a:cubicBezTo>
                    <a:cubicBezTo>
                      <a:pt x="3235" y="4670"/>
                      <a:pt x="3143" y="4731"/>
                      <a:pt x="3060" y="4803"/>
                    </a:cubicBezTo>
                    <a:cubicBezTo>
                      <a:pt x="3001" y="4853"/>
                      <a:pt x="2917" y="4943"/>
                      <a:pt x="2831" y="4960"/>
                    </a:cubicBezTo>
                    <a:cubicBezTo>
                      <a:pt x="2868" y="4688"/>
                      <a:pt x="2917" y="4418"/>
                      <a:pt x="2976" y="4150"/>
                    </a:cubicBezTo>
                    <a:cubicBezTo>
                      <a:pt x="3009" y="4068"/>
                      <a:pt x="3070" y="3997"/>
                      <a:pt x="3125" y="3932"/>
                    </a:cubicBezTo>
                    <a:cubicBezTo>
                      <a:pt x="3135" y="3920"/>
                      <a:pt x="3146" y="3908"/>
                      <a:pt x="3156" y="3896"/>
                    </a:cubicBezTo>
                    <a:cubicBezTo>
                      <a:pt x="3180" y="3918"/>
                      <a:pt x="3212" y="3930"/>
                      <a:pt x="3244" y="3930"/>
                    </a:cubicBezTo>
                    <a:cubicBezTo>
                      <a:pt x="3332" y="3931"/>
                      <a:pt x="3421" y="3933"/>
                      <a:pt x="3510" y="3933"/>
                    </a:cubicBezTo>
                    <a:cubicBezTo>
                      <a:pt x="3926" y="3933"/>
                      <a:pt x="4349" y="3902"/>
                      <a:pt x="4723" y="3709"/>
                    </a:cubicBezTo>
                    <a:cubicBezTo>
                      <a:pt x="5093" y="3517"/>
                      <a:pt x="5372" y="3179"/>
                      <a:pt x="5422" y="2760"/>
                    </a:cubicBezTo>
                    <a:cubicBezTo>
                      <a:pt x="5430" y="2690"/>
                      <a:pt x="5356" y="2626"/>
                      <a:pt x="5291" y="2626"/>
                    </a:cubicBezTo>
                    <a:cubicBezTo>
                      <a:pt x="5290" y="2626"/>
                      <a:pt x="5289" y="2626"/>
                      <a:pt x="5288" y="2626"/>
                    </a:cubicBezTo>
                    <a:cubicBezTo>
                      <a:pt x="4756" y="2641"/>
                      <a:pt x="4180" y="2665"/>
                      <a:pt x="3717" y="2961"/>
                    </a:cubicBezTo>
                    <a:cubicBezTo>
                      <a:pt x="3494" y="3105"/>
                      <a:pt x="3321" y="3305"/>
                      <a:pt x="3147" y="3502"/>
                    </a:cubicBezTo>
                    <a:cubicBezTo>
                      <a:pt x="3237" y="3207"/>
                      <a:pt x="3342" y="2917"/>
                      <a:pt x="3461" y="2633"/>
                    </a:cubicBezTo>
                    <a:cubicBezTo>
                      <a:pt x="3619" y="2459"/>
                      <a:pt x="3823" y="2334"/>
                      <a:pt x="4000" y="2180"/>
                    </a:cubicBezTo>
                    <a:cubicBezTo>
                      <a:pt x="4593" y="1658"/>
                      <a:pt x="4989" y="949"/>
                      <a:pt x="5123" y="171"/>
                    </a:cubicBezTo>
                    <a:cubicBezTo>
                      <a:pt x="5135" y="101"/>
                      <a:pt x="5093" y="1"/>
                      <a:pt x="5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922;p55">
                <a:extLst>
                  <a:ext uri="{FF2B5EF4-FFF2-40B4-BE49-F238E27FC236}">
                    <a16:creationId xmlns:a16="http://schemas.microsoft.com/office/drawing/2014/main" id="{E5734094-B160-1A7A-4E1C-4F5DD40892E6}"/>
                  </a:ext>
                </a:extLst>
              </p:cNvPr>
              <p:cNvSpPr/>
              <p:nvPr/>
            </p:nvSpPr>
            <p:spPr>
              <a:xfrm>
                <a:off x="4730675" y="247575"/>
                <a:ext cx="179425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7758" extrusionOk="0">
                    <a:moveTo>
                      <a:pt x="3214" y="0"/>
                    </a:moveTo>
                    <a:cubicBezTo>
                      <a:pt x="3192" y="36"/>
                      <a:pt x="3188" y="77"/>
                      <a:pt x="3203" y="115"/>
                    </a:cubicBezTo>
                    <a:cubicBezTo>
                      <a:pt x="3382" y="513"/>
                      <a:pt x="3736" y="798"/>
                      <a:pt x="4153" y="920"/>
                    </a:cubicBezTo>
                    <a:cubicBezTo>
                      <a:pt x="4319" y="969"/>
                      <a:pt x="4488" y="991"/>
                      <a:pt x="4658" y="991"/>
                    </a:cubicBezTo>
                    <a:cubicBezTo>
                      <a:pt x="4873" y="991"/>
                      <a:pt x="5088" y="956"/>
                      <a:pt x="5296" y="896"/>
                    </a:cubicBezTo>
                    <a:cubicBezTo>
                      <a:pt x="5306" y="904"/>
                      <a:pt x="5315" y="911"/>
                      <a:pt x="5327" y="915"/>
                    </a:cubicBezTo>
                    <a:cubicBezTo>
                      <a:pt x="5171" y="1419"/>
                      <a:pt x="4983" y="1913"/>
                      <a:pt x="4765" y="2394"/>
                    </a:cubicBezTo>
                    <a:cubicBezTo>
                      <a:pt x="4748" y="2383"/>
                      <a:pt x="4730" y="2372"/>
                      <a:pt x="4711" y="2363"/>
                    </a:cubicBezTo>
                    <a:cubicBezTo>
                      <a:pt x="4713" y="2322"/>
                      <a:pt x="4695" y="2283"/>
                      <a:pt x="4661" y="2260"/>
                    </a:cubicBezTo>
                    <a:cubicBezTo>
                      <a:pt x="4466" y="2107"/>
                      <a:pt x="4356" y="1879"/>
                      <a:pt x="4191" y="1696"/>
                    </a:cubicBezTo>
                    <a:cubicBezTo>
                      <a:pt x="4040" y="1528"/>
                      <a:pt x="3860" y="1391"/>
                      <a:pt x="3659" y="1290"/>
                    </a:cubicBezTo>
                    <a:cubicBezTo>
                      <a:pt x="3401" y="1161"/>
                      <a:pt x="3119" y="1096"/>
                      <a:pt x="2836" y="1096"/>
                    </a:cubicBezTo>
                    <a:cubicBezTo>
                      <a:pt x="2671" y="1096"/>
                      <a:pt x="2505" y="1118"/>
                      <a:pt x="2344" y="1163"/>
                    </a:cubicBezTo>
                    <a:cubicBezTo>
                      <a:pt x="2268" y="1183"/>
                      <a:pt x="2249" y="1271"/>
                      <a:pt x="2266" y="1335"/>
                    </a:cubicBezTo>
                    <a:cubicBezTo>
                      <a:pt x="2456" y="2078"/>
                      <a:pt x="3119" y="2603"/>
                      <a:pt x="3886" y="2619"/>
                    </a:cubicBezTo>
                    <a:cubicBezTo>
                      <a:pt x="3897" y="2619"/>
                      <a:pt x="3908" y="2619"/>
                      <a:pt x="3919" y="2619"/>
                    </a:cubicBezTo>
                    <a:cubicBezTo>
                      <a:pt x="4030" y="2619"/>
                      <a:pt x="4140" y="2610"/>
                      <a:pt x="4248" y="2591"/>
                    </a:cubicBezTo>
                    <a:cubicBezTo>
                      <a:pt x="4309" y="2582"/>
                      <a:pt x="4379" y="2569"/>
                      <a:pt x="4447" y="2569"/>
                    </a:cubicBezTo>
                    <a:cubicBezTo>
                      <a:pt x="4524" y="2569"/>
                      <a:pt x="4597" y="2585"/>
                      <a:pt x="4651" y="2638"/>
                    </a:cubicBezTo>
                    <a:cubicBezTo>
                      <a:pt x="4521" y="2909"/>
                      <a:pt x="4380" y="3173"/>
                      <a:pt x="4229" y="3432"/>
                    </a:cubicBezTo>
                    <a:cubicBezTo>
                      <a:pt x="4171" y="3408"/>
                      <a:pt x="4110" y="3396"/>
                      <a:pt x="4047" y="3396"/>
                    </a:cubicBezTo>
                    <a:cubicBezTo>
                      <a:pt x="4045" y="3396"/>
                      <a:pt x="4042" y="3396"/>
                      <a:pt x="4039" y="3396"/>
                    </a:cubicBezTo>
                    <a:cubicBezTo>
                      <a:pt x="4034" y="3366"/>
                      <a:pt x="4017" y="3340"/>
                      <a:pt x="3994" y="3321"/>
                    </a:cubicBezTo>
                    <a:cubicBezTo>
                      <a:pt x="3530" y="2940"/>
                      <a:pt x="2949" y="2514"/>
                      <a:pt x="2338" y="2514"/>
                    </a:cubicBezTo>
                    <a:cubicBezTo>
                      <a:pt x="2156" y="2514"/>
                      <a:pt x="1972" y="2552"/>
                      <a:pt x="1788" y="2639"/>
                    </a:cubicBezTo>
                    <a:cubicBezTo>
                      <a:pt x="1724" y="2670"/>
                      <a:pt x="1681" y="2741"/>
                      <a:pt x="1710" y="2813"/>
                    </a:cubicBezTo>
                    <a:cubicBezTo>
                      <a:pt x="1899" y="3271"/>
                      <a:pt x="2328" y="3533"/>
                      <a:pt x="2790" y="3663"/>
                    </a:cubicBezTo>
                    <a:cubicBezTo>
                      <a:pt x="3003" y="3723"/>
                      <a:pt x="3226" y="3766"/>
                      <a:pt x="3449" y="3766"/>
                    </a:cubicBezTo>
                    <a:cubicBezTo>
                      <a:pt x="3464" y="3766"/>
                      <a:pt x="3479" y="3766"/>
                      <a:pt x="3494" y="3765"/>
                    </a:cubicBezTo>
                    <a:cubicBezTo>
                      <a:pt x="3603" y="3761"/>
                      <a:pt x="3712" y="3743"/>
                      <a:pt x="3817" y="3711"/>
                    </a:cubicBezTo>
                    <a:cubicBezTo>
                      <a:pt x="3879" y="3693"/>
                      <a:pt x="3969" y="3656"/>
                      <a:pt x="4047" y="3656"/>
                    </a:cubicBezTo>
                    <a:cubicBezTo>
                      <a:pt x="4062" y="3656"/>
                      <a:pt x="4077" y="3658"/>
                      <a:pt x="4091" y="3661"/>
                    </a:cubicBezTo>
                    <a:cubicBezTo>
                      <a:pt x="3946" y="3894"/>
                      <a:pt x="3791" y="4120"/>
                      <a:pt x="3626" y="4341"/>
                    </a:cubicBezTo>
                    <a:cubicBezTo>
                      <a:pt x="3563" y="4402"/>
                      <a:pt x="3480" y="4442"/>
                      <a:pt x="3401" y="4480"/>
                    </a:cubicBezTo>
                    <a:cubicBezTo>
                      <a:pt x="3388" y="4486"/>
                      <a:pt x="3373" y="4492"/>
                      <a:pt x="3358" y="4500"/>
                    </a:cubicBezTo>
                    <a:cubicBezTo>
                      <a:pt x="3345" y="4470"/>
                      <a:pt x="3322" y="4446"/>
                      <a:pt x="3292" y="4433"/>
                    </a:cubicBezTo>
                    <a:cubicBezTo>
                      <a:pt x="2868" y="4234"/>
                      <a:pt x="2419" y="4029"/>
                      <a:pt x="1943" y="4029"/>
                    </a:cubicBezTo>
                    <a:cubicBezTo>
                      <a:pt x="1913" y="4029"/>
                      <a:pt x="1882" y="4030"/>
                      <a:pt x="1851" y="4032"/>
                    </a:cubicBezTo>
                    <a:cubicBezTo>
                      <a:pt x="1436" y="4056"/>
                      <a:pt x="1043" y="4251"/>
                      <a:pt x="826" y="4614"/>
                    </a:cubicBezTo>
                    <a:cubicBezTo>
                      <a:pt x="790" y="4674"/>
                      <a:pt x="834" y="4765"/>
                      <a:pt x="895" y="4790"/>
                    </a:cubicBezTo>
                    <a:cubicBezTo>
                      <a:pt x="1312" y="4963"/>
                      <a:pt x="1762" y="5143"/>
                      <a:pt x="2220" y="5143"/>
                    </a:cubicBezTo>
                    <a:cubicBezTo>
                      <a:pt x="2301" y="5143"/>
                      <a:pt x="2382" y="5137"/>
                      <a:pt x="2464" y="5125"/>
                    </a:cubicBezTo>
                    <a:cubicBezTo>
                      <a:pt x="2726" y="5085"/>
                      <a:pt x="2967" y="4973"/>
                      <a:pt x="3206" y="4862"/>
                    </a:cubicBezTo>
                    <a:lnTo>
                      <a:pt x="3206" y="4862"/>
                    </a:lnTo>
                    <a:cubicBezTo>
                      <a:pt x="3004" y="5096"/>
                      <a:pt x="2790" y="5318"/>
                      <a:pt x="2565" y="5529"/>
                    </a:cubicBezTo>
                    <a:cubicBezTo>
                      <a:pt x="2349" y="5623"/>
                      <a:pt x="2113" y="5654"/>
                      <a:pt x="1889" y="5722"/>
                    </a:cubicBezTo>
                    <a:cubicBezTo>
                      <a:pt x="1134" y="5957"/>
                      <a:pt x="483" y="6443"/>
                      <a:pt x="44" y="7099"/>
                    </a:cubicBezTo>
                    <a:cubicBezTo>
                      <a:pt x="1" y="7162"/>
                      <a:pt x="0" y="7279"/>
                      <a:pt x="92" y="7307"/>
                    </a:cubicBezTo>
                    <a:cubicBezTo>
                      <a:pt x="309" y="7371"/>
                      <a:pt x="532" y="7386"/>
                      <a:pt x="757" y="7386"/>
                    </a:cubicBezTo>
                    <a:cubicBezTo>
                      <a:pt x="850" y="7386"/>
                      <a:pt x="944" y="7384"/>
                      <a:pt x="1037" y="7381"/>
                    </a:cubicBezTo>
                    <a:cubicBezTo>
                      <a:pt x="1342" y="7372"/>
                      <a:pt x="1634" y="7323"/>
                      <a:pt x="1905" y="7172"/>
                    </a:cubicBezTo>
                    <a:cubicBezTo>
                      <a:pt x="2452" y="6863"/>
                      <a:pt x="2805" y="6266"/>
                      <a:pt x="2915" y="5659"/>
                    </a:cubicBezTo>
                    <a:cubicBezTo>
                      <a:pt x="2921" y="5629"/>
                      <a:pt x="2916" y="5597"/>
                      <a:pt x="2900" y="5570"/>
                    </a:cubicBezTo>
                    <a:cubicBezTo>
                      <a:pt x="3128" y="5345"/>
                      <a:pt x="3345" y="5108"/>
                      <a:pt x="3549" y="4859"/>
                    </a:cubicBezTo>
                    <a:cubicBezTo>
                      <a:pt x="3549" y="4884"/>
                      <a:pt x="3550" y="4908"/>
                      <a:pt x="3552" y="4933"/>
                    </a:cubicBezTo>
                    <a:cubicBezTo>
                      <a:pt x="3507" y="5123"/>
                      <a:pt x="3428" y="5302"/>
                      <a:pt x="3354" y="5485"/>
                    </a:cubicBezTo>
                    <a:cubicBezTo>
                      <a:pt x="3250" y="5738"/>
                      <a:pt x="3170" y="5999"/>
                      <a:pt x="3128" y="6270"/>
                    </a:cubicBezTo>
                    <a:cubicBezTo>
                      <a:pt x="3089" y="6532"/>
                      <a:pt x="3081" y="6797"/>
                      <a:pt x="3107" y="7060"/>
                    </a:cubicBezTo>
                    <a:cubicBezTo>
                      <a:pt x="3130" y="7303"/>
                      <a:pt x="3171" y="7570"/>
                      <a:pt x="3377" y="7728"/>
                    </a:cubicBezTo>
                    <a:cubicBezTo>
                      <a:pt x="3404" y="7748"/>
                      <a:pt x="3432" y="7758"/>
                      <a:pt x="3459" y="7758"/>
                    </a:cubicBezTo>
                    <a:cubicBezTo>
                      <a:pt x="3508" y="7758"/>
                      <a:pt x="3555" y="7728"/>
                      <a:pt x="3583" y="7680"/>
                    </a:cubicBezTo>
                    <a:cubicBezTo>
                      <a:pt x="3994" y="6987"/>
                      <a:pt x="4112" y="6159"/>
                      <a:pt x="3912" y="5380"/>
                    </a:cubicBezTo>
                    <a:cubicBezTo>
                      <a:pt x="3879" y="5247"/>
                      <a:pt x="3836" y="5106"/>
                      <a:pt x="3820" y="4965"/>
                    </a:cubicBezTo>
                    <a:cubicBezTo>
                      <a:pt x="3838" y="4886"/>
                      <a:pt x="3849" y="4805"/>
                      <a:pt x="3853" y="4723"/>
                    </a:cubicBezTo>
                    <a:cubicBezTo>
                      <a:pt x="3854" y="4701"/>
                      <a:pt x="3850" y="4677"/>
                      <a:pt x="3839" y="4657"/>
                    </a:cubicBezTo>
                    <a:cubicBezTo>
                      <a:pt x="3845" y="4640"/>
                      <a:pt x="3851" y="4623"/>
                      <a:pt x="3858" y="4606"/>
                    </a:cubicBezTo>
                    <a:cubicBezTo>
                      <a:pt x="3876" y="4567"/>
                      <a:pt x="3871" y="4522"/>
                      <a:pt x="3848" y="4486"/>
                    </a:cubicBezTo>
                    <a:cubicBezTo>
                      <a:pt x="3876" y="4455"/>
                      <a:pt x="3901" y="4421"/>
                      <a:pt x="3922" y="4386"/>
                    </a:cubicBezTo>
                    <a:cubicBezTo>
                      <a:pt x="3929" y="4376"/>
                      <a:pt x="3933" y="4367"/>
                      <a:pt x="3936" y="4356"/>
                    </a:cubicBezTo>
                    <a:cubicBezTo>
                      <a:pt x="4027" y="4232"/>
                      <a:pt x="4114" y="4104"/>
                      <a:pt x="4198" y="3976"/>
                    </a:cubicBezTo>
                    <a:cubicBezTo>
                      <a:pt x="4245" y="4062"/>
                      <a:pt x="4297" y="4146"/>
                      <a:pt x="4354" y="4224"/>
                    </a:cubicBezTo>
                    <a:cubicBezTo>
                      <a:pt x="4349" y="4236"/>
                      <a:pt x="4343" y="4248"/>
                      <a:pt x="4340" y="4261"/>
                    </a:cubicBezTo>
                    <a:cubicBezTo>
                      <a:pt x="4216" y="4775"/>
                      <a:pt x="4185" y="5314"/>
                      <a:pt x="4324" y="5830"/>
                    </a:cubicBezTo>
                    <a:cubicBezTo>
                      <a:pt x="4387" y="6062"/>
                      <a:pt x="4487" y="6283"/>
                      <a:pt x="4619" y="6484"/>
                    </a:cubicBezTo>
                    <a:cubicBezTo>
                      <a:pt x="4748" y="6679"/>
                      <a:pt x="4926" y="6897"/>
                      <a:pt x="5147" y="6991"/>
                    </a:cubicBezTo>
                    <a:cubicBezTo>
                      <a:pt x="5164" y="6998"/>
                      <a:pt x="5182" y="7002"/>
                      <a:pt x="5200" y="7002"/>
                    </a:cubicBezTo>
                    <a:cubicBezTo>
                      <a:pt x="5264" y="7002"/>
                      <a:pt x="5327" y="6958"/>
                      <a:pt x="5333" y="6889"/>
                    </a:cubicBezTo>
                    <a:cubicBezTo>
                      <a:pt x="5389" y="6323"/>
                      <a:pt x="5436" y="5737"/>
                      <a:pt x="5276" y="5183"/>
                    </a:cubicBezTo>
                    <a:cubicBezTo>
                      <a:pt x="5196" y="4908"/>
                      <a:pt x="5055" y="4665"/>
                      <a:pt x="4876" y="4443"/>
                    </a:cubicBezTo>
                    <a:cubicBezTo>
                      <a:pt x="4688" y="4210"/>
                      <a:pt x="4474" y="3992"/>
                      <a:pt x="4369" y="3706"/>
                    </a:cubicBezTo>
                    <a:cubicBezTo>
                      <a:pt x="4537" y="3432"/>
                      <a:pt x="4693" y="3152"/>
                      <a:pt x="4837" y="2864"/>
                    </a:cubicBezTo>
                    <a:cubicBezTo>
                      <a:pt x="4845" y="2878"/>
                      <a:pt x="4855" y="2892"/>
                      <a:pt x="4864" y="2907"/>
                    </a:cubicBezTo>
                    <a:cubicBezTo>
                      <a:pt x="4842" y="2933"/>
                      <a:pt x="4831" y="2966"/>
                      <a:pt x="4832" y="3000"/>
                    </a:cubicBezTo>
                    <a:cubicBezTo>
                      <a:pt x="4848" y="3498"/>
                      <a:pt x="4894" y="3984"/>
                      <a:pt x="5176" y="4412"/>
                    </a:cubicBezTo>
                    <a:cubicBezTo>
                      <a:pt x="5307" y="4610"/>
                      <a:pt x="5472" y="4787"/>
                      <a:pt x="5643" y="4954"/>
                    </a:cubicBezTo>
                    <a:cubicBezTo>
                      <a:pt x="5831" y="5139"/>
                      <a:pt x="6016" y="5343"/>
                      <a:pt x="6277" y="5415"/>
                    </a:cubicBezTo>
                    <a:cubicBezTo>
                      <a:pt x="6286" y="5418"/>
                      <a:pt x="6296" y="5419"/>
                      <a:pt x="6304" y="5419"/>
                    </a:cubicBezTo>
                    <a:cubicBezTo>
                      <a:pt x="6378" y="5419"/>
                      <a:pt x="6436" y="5337"/>
                      <a:pt x="6430" y="5268"/>
                    </a:cubicBezTo>
                    <a:cubicBezTo>
                      <a:pt x="6383" y="4736"/>
                      <a:pt x="6306" y="4195"/>
                      <a:pt x="6037" y="3723"/>
                    </a:cubicBezTo>
                    <a:cubicBezTo>
                      <a:pt x="5916" y="3512"/>
                      <a:pt x="5755" y="3327"/>
                      <a:pt x="5563" y="3178"/>
                    </a:cubicBezTo>
                    <a:cubicBezTo>
                      <a:pt x="5373" y="3031"/>
                      <a:pt x="5138" y="2902"/>
                      <a:pt x="5037" y="2672"/>
                    </a:cubicBezTo>
                    <a:cubicBezTo>
                      <a:pt x="5023" y="2640"/>
                      <a:pt x="4997" y="2614"/>
                      <a:pt x="4964" y="2601"/>
                    </a:cubicBezTo>
                    <a:cubicBezTo>
                      <a:pt x="5195" y="2111"/>
                      <a:pt x="5393" y="1606"/>
                      <a:pt x="5556" y="1090"/>
                    </a:cubicBezTo>
                    <a:cubicBezTo>
                      <a:pt x="5686" y="1536"/>
                      <a:pt x="5576" y="2025"/>
                      <a:pt x="5769" y="2459"/>
                    </a:cubicBezTo>
                    <a:cubicBezTo>
                      <a:pt x="5991" y="2960"/>
                      <a:pt x="6477" y="3345"/>
                      <a:pt x="6974" y="3551"/>
                    </a:cubicBezTo>
                    <a:cubicBezTo>
                      <a:pt x="6990" y="3558"/>
                      <a:pt x="7008" y="3562"/>
                      <a:pt x="7025" y="3562"/>
                    </a:cubicBezTo>
                    <a:cubicBezTo>
                      <a:pt x="7101" y="3562"/>
                      <a:pt x="7177" y="3500"/>
                      <a:pt x="7162" y="3415"/>
                    </a:cubicBezTo>
                    <a:cubicBezTo>
                      <a:pt x="7065" y="2884"/>
                      <a:pt x="6964" y="2344"/>
                      <a:pt x="6705" y="1864"/>
                    </a:cubicBezTo>
                    <a:cubicBezTo>
                      <a:pt x="6592" y="1651"/>
                      <a:pt x="6444" y="1456"/>
                      <a:pt x="6269" y="1289"/>
                    </a:cubicBezTo>
                    <a:cubicBezTo>
                      <a:pt x="6102" y="1134"/>
                      <a:pt x="5832" y="1025"/>
                      <a:pt x="5741" y="805"/>
                    </a:cubicBezTo>
                    <a:cubicBezTo>
                      <a:pt x="5729" y="771"/>
                      <a:pt x="5701" y="744"/>
                      <a:pt x="5666" y="731"/>
                    </a:cubicBezTo>
                    <a:cubicBezTo>
                      <a:pt x="5736" y="488"/>
                      <a:pt x="5799" y="245"/>
                      <a:pt x="5857" y="0"/>
                    </a:cubicBezTo>
                    <a:lnTo>
                      <a:pt x="5580" y="0"/>
                    </a:lnTo>
                    <a:cubicBezTo>
                      <a:pt x="5533" y="192"/>
                      <a:pt x="5483" y="383"/>
                      <a:pt x="5429" y="574"/>
                    </a:cubicBezTo>
                    <a:cubicBezTo>
                      <a:pt x="5423" y="576"/>
                      <a:pt x="5416" y="577"/>
                      <a:pt x="5410" y="580"/>
                    </a:cubicBezTo>
                    <a:lnTo>
                      <a:pt x="5399" y="583"/>
                    </a:lnTo>
                    <a:cubicBezTo>
                      <a:pt x="5205" y="329"/>
                      <a:pt x="4948" y="128"/>
                      <a:pt x="4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923;p55">
                <a:extLst>
                  <a:ext uri="{FF2B5EF4-FFF2-40B4-BE49-F238E27FC236}">
                    <a16:creationId xmlns:a16="http://schemas.microsoft.com/office/drawing/2014/main" id="{FA0B794E-3B16-4FD7-18C3-23B444F7EFA4}"/>
                  </a:ext>
                </a:extLst>
              </p:cNvPr>
              <p:cNvSpPr/>
              <p:nvPr/>
            </p:nvSpPr>
            <p:spPr>
              <a:xfrm>
                <a:off x="4081825" y="241800"/>
                <a:ext cx="1028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3307" extrusionOk="0">
                    <a:moveTo>
                      <a:pt x="944" y="1"/>
                    </a:moveTo>
                    <a:cubicBezTo>
                      <a:pt x="900" y="51"/>
                      <a:pt x="861" y="105"/>
                      <a:pt x="827" y="162"/>
                    </a:cubicBezTo>
                    <a:cubicBezTo>
                      <a:pt x="790" y="223"/>
                      <a:pt x="834" y="313"/>
                      <a:pt x="895" y="339"/>
                    </a:cubicBezTo>
                    <a:cubicBezTo>
                      <a:pt x="1312" y="511"/>
                      <a:pt x="1762" y="692"/>
                      <a:pt x="2220" y="692"/>
                    </a:cubicBezTo>
                    <a:cubicBezTo>
                      <a:pt x="2301" y="692"/>
                      <a:pt x="2382" y="686"/>
                      <a:pt x="2464" y="674"/>
                    </a:cubicBezTo>
                    <a:cubicBezTo>
                      <a:pt x="2726" y="633"/>
                      <a:pt x="2967" y="522"/>
                      <a:pt x="3206" y="411"/>
                    </a:cubicBezTo>
                    <a:lnTo>
                      <a:pt x="3206" y="411"/>
                    </a:lnTo>
                    <a:cubicBezTo>
                      <a:pt x="3004" y="645"/>
                      <a:pt x="2790" y="867"/>
                      <a:pt x="2565" y="1077"/>
                    </a:cubicBezTo>
                    <a:cubicBezTo>
                      <a:pt x="2349" y="1171"/>
                      <a:pt x="2113" y="1203"/>
                      <a:pt x="1889" y="1271"/>
                    </a:cubicBezTo>
                    <a:cubicBezTo>
                      <a:pt x="1134" y="1506"/>
                      <a:pt x="483" y="1992"/>
                      <a:pt x="44" y="2648"/>
                    </a:cubicBezTo>
                    <a:cubicBezTo>
                      <a:pt x="2" y="2711"/>
                      <a:pt x="1" y="2828"/>
                      <a:pt x="92" y="2854"/>
                    </a:cubicBezTo>
                    <a:cubicBezTo>
                      <a:pt x="311" y="2920"/>
                      <a:pt x="537" y="2935"/>
                      <a:pt x="764" y="2935"/>
                    </a:cubicBezTo>
                    <a:cubicBezTo>
                      <a:pt x="855" y="2935"/>
                      <a:pt x="946" y="2933"/>
                      <a:pt x="1037" y="2930"/>
                    </a:cubicBezTo>
                    <a:cubicBezTo>
                      <a:pt x="1342" y="2921"/>
                      <a:pt x="1635" y="2871"/>
                      <a:pt x="1905" y="2719"/>
                    </a:cubicBezTo>
                    <a:cubicBezTo>
                      <a:pt x="2452" y="2412"/>
                      <a:pt x="2805" y="1815"/>
                      <a:pt x="2914" y="1207"/>
                    </a:cubicBezTo>
                    <a:cubicBezTo>
                      <a:pt x="2920" y="1178"/>
                      <a:pt x="2915" y="1146"/>
                      <a:pt x="2899" y="1119"/>
                    </a:cubicBezTo>
                    <a:cubicBezTo>
                      <a:pt x="3128" y="894"/>
                      <a:pt x="3345" y="657"/>
                      <a:pt x="3549" y="408"/>
                    </a:cubicBezTo>
                    <a:cubicBezTo>
                      <a:pt x="3549" y="432"/>
                      <a:pt x="3550" y="457"/>
                      <a:pt x="3553" y="481"/>
                    </a:cubicBezTo>
                    <a:cubicBezTo>
                      <a:pt x="3507" y="671"/>
                      <a:pt x="3428" y="850"/>
                      <a:pt x="3354" y="1034"/>
                    </a:cubicBezTo>
                    <a:cubicBezTo>
                      <a:pt x="3251" y="1287"/>
                      <a:pt x="3170" y="1548"/>
                      <a:pt x="3128" y="1819"/>
                    </a:cubicBezTo>
                    <a:cubicBezTo>
                      <a:pt x="3089" y="2080"/>
                      <a:pt x="3082" y="2345"/>
                      <a:pt x="3107" y="2609"/>
                    </a:cubicBezTo>
                    <a:cubicBezTo>
                      <a:pt x="3130" y="2851"/>
                      <a:pt x="3171" y="3118"/>
                      <a:pt x="3376" y="3276"/>
                    </a:cubicBezTo>
                    <a:cubicBezTo>
                      <a:pt x="3403" y="3297"/>
                      <a:pt x="3431" y="3306"/>
                      <a:pt x="3459" y="3306"/>
                    </a:cubicBezTo>
                    <a:cubicBezTo>
                      <a:pt x="3508" y="3306"/>
                      <a:pt x="3555" y="3276"/>
                      <a:pt x="3583" y="3227"/>
                    </a:cubicBezTo>
                    <a:cubicBezTo>
                      <a:pt x="3994" y="2535"/>
                      <a:pt x="4112" y="1708"/>
                      <a:pt x="3912" y="929"/>
                    </a:cubicBezTo>
                    <a:cubicBezTo>
                      <a:pt x="3879" y="796"/>
                      <a:pt x="3836" y="655"/>
                      <a:pt x="3820" y="514"/>
                    </a:cubicBezTo>
                    <a:cubicBezTo>
                      <a:pt x="3837" y="435"/>
                      <a:pt x="3849" y="354"/>
                      <a:pt x="3853" y="272"/>
                    </a:cubicBezTo>
                    <a:cubicBezTo>
                      <a:pt x="3854" y="250"/>
                      <a:pt x="3849" y="226"/>
                      <a:pt x="3840" y="206"/>
                    </a:cubicBezTo>
                    <a:cubicBezTo>
                      <a:pt x="3845" y="188"/>
                      <a:pt x="3851" y="171"/>
                      <a:pt x="3858" y="154"/>
                    </a:cubicBezTo>
                    <a:cubicBezTo>
                      <a:pt x="3874" y="119"/>
                      <a:pt x="3871" y="78"/>
                      <a:pt x="3853" y="44"/>
                    </a:cubicBezTo>
                    <a:lnTo>
                      <a:pt x="3381" y="38"/>
                    </a:lnTo>
                    <a:lnTo>
                      <a:pt x="3358" y="49"/>
                    </a:lnTo>
                    <a:cubicBezTo>
                      <a:pt x="3356" y="45"/>
                      <a:pt x="3354" y="41"/>
                      <a:pt x="3352" y="37"/>
                    </a:cubicBezTo>
                    <a:lnTo>
                      <a:pt x="3061" y="34"/>
                    </a:lnTo>
                    <a:cubicBezTo>
                      <a:pt x="2355" y="23"/>
                      <a:pt x="1649" y="11"/>
                      <a:pt x="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24;p55">
                <a:extLst>
                  <a:ext uri="{FF2B5EF4-FFF2-40B4-BE49-F238E27FC236}">
                    <a16:creationId xmlns:a16="http://schemas.microsoft.com/office/drawing/2014/main" id="{A4A0C7BB-D6B1-FB62-EE57-B71686B5B225}"/>
                  </a:ext>
                </a:extLst>
              </p:cNvPr>
              <p:cNvSpPr/>
              <p:nvPr/>
            </p:nvSpPr>
            <p:spPr>
              <a:xfrm>
                <a:off x="4213075" y="243400"/>
                <a:ext cx="297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03" extrusionOk="0">
                    <a:moveTo>
                      <a:pt x="0" y="1"/>
                    </a:moveTo>
                    <a:cubicBezTo>
                      <a:pt x="117" y="157"/>
                      <a:pt x="253" y="300"/>
                      <a:pt x="393" y="438"/>
                    </a:cubicBezTo>
                    <a:cubicBezTo>
                      <a:pt x="582" y="623"/>
                      <a:pt x="767" y="827"/>
                      <a:pt x="1028" y="899"/>
                    </a:cubicBezTo>
                    <a:cubicBezTo>
                      <a:pt x="1038" y="901"/>
                      <a:pt x="1047" y="903"/>
                      <a:pt x="1055" y="903"/>
                    </a:cubicBezTo>
                    <a:cubicBezTo>
                      <a:pt x="1129" y="903"/>
                      <a:pt x="1187" y="821"/>
                      <a:pt x="1182" y="752"/>
                    </a:cubicBezTo>
                    <a:cubicBezTo>
                      <a:pt x="1159" y="506"/>
                      <a:pt x="1132" y="257"/>
                      <a:pt x="1081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925;p55">
                <a:extLst>
                  <a:ext uri="{FF2B5EF4-FFF2-40B4-BE49-F238E27FC236}">
                    <a16:creationId xmlns:a16="http://schemas.microsoft.com/office/drawing/2014/main" id="{828ED6F3-8CDD-DC52-6618-D42355E8770F}"/>
                  </a:ext>
                </a:extLst>
              </p:cNvPr>
              <p:cNvSpPr/>
              <p:nvPr/>
            </p:nvSpPr>
            <p:spPr>
              <a:xfrm>
                <a:off x="4187000" y="243050"/>
                <a:ext cx="307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499" extrusionOk="0">
                    <a:moveTo>
                      <a:pt x="82" y="1"/>
                    </a:moveTo>
                    <a:cubicBezTo>
                      <a:pt x="4" y="440"/>
                      <a:pt x="0" y="893"/>
                      <a:pt x="117" y="1328"/>
                    </a:cubicBezTo>
                    <a:cubicBezTo>
                      <a:pt x="180" y="1559"/>
                      <a:pt x="280" y="1780"/>
                      <a:pt x="413" y="1981"/>
                    </a:cubicBezTo>
                    <a:cubicBezTo>
                      <a:pt x="543" y="2177"/>
                      <a:pt x="720" y="2395"/>
                      <a:pt x="940" y="2489"/>
                    </a:cubicBezTo>
                    <a:cubicBezTo>
                      <a:pt x="957" y="2496"/>
                      <a:pt x="975" y="2499"/>
                      <a:pt x="993" y="2499"/>
                    </a:cubicBezTo>
                    <a:cubicBezTo>
                      <a:pt x="1057" y="2499"/>
                      <a:pt x="1121" y="2456"/>
                      <a:pt x="1126" y="2386"/>
                    </a:cubicBezTo>
                    <a:cubicBezTo>
                      <a:pt x="1182" y="1821"/>
                      <a:pt x="1229" y="1235"/>
                      <a:pt x="1069" y="681"/>
                    </a:cubicBezTo>
                    <a:cubicBezTo>
                      <a:pt x="998" y="433"/>
                      <a:pt x="876" y="212"/>
                      <a:pt x="723" y="9"/>
                    </a:cubicBez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926;p55">
                <a:extLst>
                  <a:ext uri="{FF2B5EF4-FFF2-40B4-BE49-F238E27FC236}">
                    <a16:creationId xmlns:a16="http://schemas.microsoft.com/office/drawing/2014/main" id="{CFBEDCFB-88FD-AF09-833B-CD0218358419}"/>
                  </a:ext>
                </a:extLst>
              </p:cNvPr>
              <p:cNvSpPr/>
              <p:nvPr/>
            </p:nvSpPr>
            <p:spPr>
              <a:xfrm>
                <a:off x="3911775" y="239600"/>
                <a:ext cx="164875" cy="18647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7459" extrusionOk="0">
                    <a:moveTo>
                      <a:pt x="2720" y="1"/>
                    </a:moveTo>
                    <a:lnTo>
                      <a:pt x="2720" y="1"/>
                    </a:lnTo>
                    <a:cubicBezTo>
                      <a:pt x="2916" y="302"/>
                      <a:pt x="3221" y="519"/>
                      <a:pt x="3571" y="622"/>
                    </a:cubicBezTo>
                    <a:cubicBezTo>
                      <a:pt x="3737" y="671"/>
                      <a:pt x="3907" y="693"/>
                      <a:pt x="4077" y="693"/>
                    </a:cubicBezTo>
                    <a:cubicBezTo>
                      <a:pt x="4291" y="693"/>
                      <a:pt x="4506" y="658"/>
                      <a:pt x="4713" y="598"/>
                    </a:cubicBezTo>
                    <a:cubicBezTo>
                      <a:pt x="4723" y="607"/>
                      <a:pt x="4733" y="613"/>
                      <a:pt x="4744" y="617"/>
                    </a:cubicBezTo>
                    <a:cubicBezTo>
                      <a:pt x="4588" y="1121"/>
                      <a:pt x="4400" y="1615"/>
                      <a:pt x="4183" y="2096"/>
                    </a:cubicBezTo>
                    <a:cubicBezTo>
                      <a:pt x="4166" y="2084"/>
                      <a:pt x="4148" y="2075"/>
                      <a:pt x="4129" y="2065"/>
                    </a:cubicBezTo>
                    <a:cubicBezTo>
                      <a:pt x="4131" y="2025"/>
                      <a:pt x="4113" y="1985"/>
                      <a:pt x="4079" y="1961"/>
                    </a:cubicBezTo>
                    <a:cubicBezTo>
                      <a:pt x="3883" y="1808"/>
                      <a:pt x="3774" y="1580"/>
                      <a:pt x="3609" y="1398"/>
                    </a:cubicBezTo>
                    <a:cubicBezTo>
                      <a:pt x="3458" y="1231"/>
                      <a:pt x="3277" y="1092"/>
                      <a:pt x="3076" y="992"/>
                    </a:cubicBezTo>
                    <a:cubicBezTo>
                      <a:pt x="2818" y="863"/>
                      <a:pt x="2536" y="798"/>
                      <a:pt x="2253" y="798"/>
                    </a:cubicBezTo>
                    <a:cubicBezTo>
                      <a:pt x="2088" y="798"/>
                      <a:pt x="1922" y="820"/>
                      <a:pt x="1761" y="865"/>
                    </a:cubicBezTo>
                    <a:cubicBezTo>
                      <a:pt x="1686" y="885"/>
                      <a:pt x="1666" y="973"/>
                      <a:pt x="1683" y="1037"/>
                    </a:cubicBezTo>
                    <a:cubicBezTo>
                      <a:pt x="1874" y="1780"/>
                      <a:pt x="2536" y="2305"/>
                      <a:pt x="3304" y="2321"/>
                    </a:cubicBezTo>
                    <a:cubicBezTo>
                      <a:pt x="3315" y="2322"/>
                      <a:pt x="3326" y="2322"/>
                      <a:pt x="3337" y="2322"/>
                    </a:cubicBezTo>
                    <a:cubicBezTo>
                      <a:pt x="3447" y="2322"/>
                      <a:pt x="3557" y="2312"/>
                      <a:pt x="3665" y="2294"/>
                    </a:cubicBezTo>
                    <a:cubicBezTo>
                      <a:pt x="3726" y="2284"/>
                      <a:pt x="3797" y="2271"/>
                      <a:pt x="3866" y="2271"/>
                    </a:cubicBezTo>
                    <a:cubicBezTo>
                      <a:pt x="3942" y="2271"/>
                      <a:pt x="4015" y="2287"/>
                      <a:pt x="4068" y="2341"/>
                    </a:cubicBezTo>
                    <a:cubicBezTo>
                      <a:pt x="3938" y="2612"/>
                      <a:pt x="3797" y="2875"/>
                      <a:pt x="3645" y="3134"/>
                    </a:cubicBezTo>
                    <a:cubicBezTo>
                      <a:pt x="3588" y="3110"/>
                      <a:pt x="3527" y="3099"/>
                      <a:pt x="3465" y="3099"/>
                    </a:cubicBezTo>
                    <a:cubicBezTo>
                      <a:pt x="3462" y="3099"/>
                      <a:pt x="3459" y="3099"/>
                      <a:pt x="3457" y="3099"/>
                    </a:cubicBezTo>
                    <a:cubicBezTo>
                      <a:pt x="3451" y="3069"/>
                      <a:pt x="3434" y="3042"/>
                      <a:pt x="3411" y="3023"/>
                    </a:cubicBezTo>
                    <a:cubicBezTo>
                      <a:pt x="2947" y="2643"/>
                      <a:pt x="2365" y="2216"/>
                      <a:pt x="1754" y="2216"/>
                    </a:cubicBezTo>
                    <a:cubicBezTo>
                      <a:pt x="1587" y="2216"/>
                      <a:pt x="1418" y="2248"/>
                      <a:pt x="1249" y="2321"/>
                    </a:cubicBezTo>
                    <a:cubicBezTo>
                      <a:pt x="1708" y="2685"/>
                      <a:pt x="2159" y="3060"/>
                      <a:pt x="2599" y="3448"/>
                    </a:cubicBezTo>
                    <a:cubicBezTo>
                      <a:pt x="2689" y="3460"/>
                      <a:pt x="2780" y="3467"/>
                      <a:pt x="2871" y="3467"/>
                    </a:cubicBezTo>
                    <a:cubicBezTo>
                      <a:pt x="2884" y="3467"/>
                      <a:pt x="2897" y="3467"/>
                      <a:pt x="2910" y="3466"/>
                    </a:cubicBezTo>
                    <a:cubicBezTo>
                      <a:pt x="3020" y="3462"/>
                      <a:pt x="3128" y="3444"/>
                      <a:pt x="3233" y="3412"/>
                    </a:cubicBezTo>
                    <a:cubicBezTo>
                      <a:pt x="3296" y="3394"/>
                      <a:pt x="3385" y="3357"/>
                      <a:pt x="3463" y="3357"/>
                    </a:cubicBezTo>
                    <a:cubicBezTo>
                      <a:pt x="3479" y="3357"/>
                      <a:pt x="3494" y="3359"/>
                      <a:pt x="3508" y="3362"/>
                    </a:cubicBezTo>
                    <a:cubicBezTo>
                      <a:pt x="3362" y="3595"/>
                      <a:pt x="3207" y="3822"/>
                      <a:pt x="3042" y="4043"/>
                    </a:cubicBezTo>
                    <a:cubicBezTo>
                      <a:pt x="2979" y="4103"/>
                      <a:pt x="2896" y="4145"/>
                      <a:pt x="2818" y="4181"/>
                    </a:cubicBezTo>
                    <a:lnTo>
                      <a:pt x="2774" y="4201"/>
                    </a:lnTo>
                    <a:cubicBezTo>
                      <a:pt x="2761" y="4171"/>
                      <a:pt x="2738" y="4148"/>
                      <a:pt x="2708" y="4135"/>
                    </a:cubicBezTo>
                    <a:cubicBezTo>
                      <a:pt x="2479" y="4027"/>
                      <a:pt x="2242" y="3918"/>
                      <a:pt x="1998" y="3841"/>
                    </a:cubicBezTo>
                    <a:cubicBezTo>
                      <a:pt x="1437" y="4026"/>
                      <a:pt x="889" y="4250"/>
                      <a:pt x="360" y="4512"/>
                    </a:cubicBezTo>
                    <a:cubicBezTo>
                      <a:pt x="763" y="4678"/>
                      <a:pt x="1195" y="4844"/>
                      <a:pt x="1635" y="4844"/>
                    </a:cubicBezTo>
                    <a:cubicBezTo>
                      <a:pt x="1716" y="4844"/>
                      <a:pt x="1798" y="4839"/>
                      <a:pt x="1880" y="4826"/>
                    </a:cubicBezTo>
                    <a:cubicBezTo>
                      <a:pt x="2143" y="4787"/>
                      <a:pt x="2383" y="4674"/>
                      <a:pt x="2622" y="4565"/>
                    </a:cubicBezTo>
                    <a:lnTo>
                      <a:pt x="2622" y="4565"/>
                    </a:lnTo>
                    <a:cubicBezTo>
                      <a:pt x="2420" y="4798"/>
                      <a:pt x="2206" y="5020"/>
                      <a:pt x="1981" y="5230"/>
                    </a:cubicBezTo>
                    <a:cubicBezTo>
                      <a:pt x="1765" y="5325"/>
                      <a:pt x="1529" y="5356"/>
                      <a:pt x="1305" y="5425"/>
                    </a:cubicBezTo>
                    <a:cubicBezTo>
                      <a:pt x="820" y="5575"/>
                      <a:pt x="375" y="5830"/>
                      <a:pt x="0" y="6172"/>
                    </a:cubicBezTo>
                    <a:lnTo>
                      <a:pt x="1166" y="6948"/>
                    </a:lnTo>
                    <a:cubicBezTo>
                      <a:pt x="1219" y="6926"/>
                      <a:pt x="1271" y="6900"/>
                      <a:pt x="1321" y="6873"/>
                    </a:cubicBezTo>
                    <a:cubicBezTo>
                      <a:pt x="1869" y="6566"/>
                      <a:pt x="2222" y="5967"/>
                      <a:pt x="2332" y="5360"/>
                    </a:cubicBezTo>
                    <a:cubicBezTo>
                      <a:pt x="2338" y="5330"/>
                      <a:pt x="2333" y="5298"/>
                      <a:pt x="2317" y="5272"/>
                    </a:cubicBezTo>
                    <a:cubicBezTo>
                      <a:pt x="2546" y="5046"/>
                      <a:pt x="2763" y="4809"/>
                      <a:pt x="2967" y="4560"/>
                    </a:cubicBezTo>
                    <a:cubicBezTo>
                      <a:pt x="2967" y="4585"/>
                      <a:pt x="2968" y="4609"/>
                      <a:pt x="2970" y="4634"/>
                    </a:cubicBezTo>
                    <a:cubicBezTo>
                      <a:pt x="2924" y="4824"/>
                      <a:pt x="2845" y="5004"/>
                      <a:pt x="2771" y="5187"/>
                    </a:cubicBezTo>
                    <a:cubicBezTo>
                      <a:pt x="2668" y="5439"/>
                      <a:pt x="2587" y="5700"/>
                      <a:pt x="2546" y="5970"/>
                    </a:cubicBezTo>
                    <a:cubicBezTo>
                      <a:pt x="2506" y="6232"/>
                      <a:pt x="2499" y="6498"/>
                      <a:pt x="2524" y="6761"/>
                    </a:cubicBezTo>
                    <a:cubicBezTo>
                      <a:pt x="2548" y="7004"/>
                      <a:pt x="2588" y="7270"/>
                      <a:pt x="2793" y="7429"/>
                    </a:cubicBezTo>
                    <a:cubicBezTo>
                      <a:pt x="2820" y="7449"/>
                      <a:pt x="2849" y="7459"/>
                      <a:pt x="2876" y="7459"/>
                    </a:cubicBezTo>
                    <a:cubicBezTo>
                      <a:pt x="2926" y="7459"/>
                      <a:pt x="2972" y="7429"/>
                      <a:pt x="3001" y="7380"/>
                    </a:cubicBezTo>
                    <a:cubicBezTo>
                      <a:pt x="3411" y="6688"/>
                      <a:pt x="3529" y="5861"/>
                      <a:pt x="3329" y="5081"/>
                    </a:cubicBezTo>
                    <a:cubicBezTo>
                      <a:pt x="3296" y="4949"/>
                      <a:pt x="3254" y="4807"/>
                      <a:pt x="3238" y="4666"/>
                    </a:cubicBezTo>
                    <a:cubicBezTo>
                      <a:pt x="3255" y="4587"/>
                      <a:pt x="3266" y="4506"/>
                      <a:pt x="3271" y="4425"/>
                    </a:cubicBezTo>
                    <a:cubicBezTo>
                      <a:pt x="3272" y="4403"/>
                      <a:pt x="3268" y="4380"/>
                      <a:pt x="3257" y="4360"/>
                    </a:cubicBezTo>
                    <a:cubicBezTo>
                      <a:pt x="3262" y="4343"/>
                      <a:pt x="3269" y="4324"/>
                      <a:pt x="3275" y="4307"/>
                    </a:cubicBezTo>
                    <a:cubicBezTo>
                      <a:pt x="3292" y="4269"/>
                      <a:pt x="3289" y="4223"/>
                      <a:pt x="3265" y="4188"/>
                    </a:cubicBezTo>
                    <a:cubicBezTo>
                      <a:pt x="3293" y="4158"/>
                      <a:pt x="3319" y="4123"/>
                      <a:pt x="3340" y="4087"/>
                    </a:cubicBezTo>
                    <a:cubicBezTo>
                      <a:pt x="3346" y="4079"/>
                      <a:pt x="3350" y="4068"/>
                      <a:pt x="3354" y="4059"/>
                    </a:cubicBezTo>
                    <a:cubicBezTo>
                      <a:pt x="3444" y="3933"/>
                      <a:pt x="3531" y="3807"/>
                      <a:pt x="3615" y="3678"/>
                    </a:cubicBezTo>
                    <a:cubicBezTo>
                      <a:pt x="3662" y="3764"/>
                      <a:pt x="3714" y="3846"/>
                      <a:pt x="3773" y="3925"/>
                    </a:cubicBezTo>
                    <a:cubicBezTo>
                      <a:pt x="3766" y="3936"/>
                      <a:pt x="3762" y="3948"/>
                      <a:pt x="3759" y="3961"/>
                    </a:cubicBezTo>
                    <a:cubicBezTo>
                      <a:pt x="3633" y="4475"/>
                      <a:pt x="3603" y="5014"/>
                      <a:pt x="3743" y="5530"/>
                    </a:cubicBezTo>
                    <a:cubicBezTo>
                      <a:pt x="3805" y="5763"/>
                      <a:pt x="3904" y="5983"/>
                      <a:pt x="4037" y="6184"/>
                    </a:cubicBezTo>
                    <a:cubicBezTo>
                      <a:pt x="4167" y="6380"/>
                      <a:pt x="4344" y="6597"/>
                      <a:pt x="4566" y="6691"/>
                    </a:cubicBezTo>
                    <a:cubicBezTo>
                      <a:pt x="4582" y="6698"/>
                      <a:pt x="4600" y="6702"/>
                      <a:pt x="4618" y="6702"/>
                    </a:cubicBezTo>
                    <a:cubicBezTo>
                      <a:pt x="4682" y="6702"/>
                      <a:pt x="4745" y="6659"/>
                      <a:pt x="4752" y="6589"/>
                    </a:cubicBezTo>
                    <a:cubicBezTo>
                      <a:pt x="4806" y="6023"/>
                      <a:pt x="4854" y="5438"/>
                      <a:pt x="4693" y="4884"/>
                    </a:cubicBezTo>
                    <a:cubicBezTo>
                      <a:pt x="4613" y="4608"/>
                      <a:pt x="4473" y="4365"/>
                      <a:pt x="4295" y="4144"/>
                    </a:cubicBezTo>
                    <a:cubicBezTo>
                      <a:pt x="4106" y="3910"/>
                      <a:pt x="3892" y="3692"/>
                      <a:pt x="3786" y="3406"/>
                    </a:cubicBezTo>
                    <a:cubicBezTo>
                      <a:pt x="3955" y="3133"/>
                      <a:pt x="4112" y="2852"/>
                      <a:pt x="4255" y="2564"/>
                    </a:cubicBezTo>
                    <a:cubicBezTo>
                      <a:pt x="4264" y="2579"/>
                      <a:pt x="4273" y="2593"/>
                      <a:pt x="4283" y="2607"/>
                    </a:cubicBezTo>
                    <a:cubicBezTo>
                      <a:pt x="4261" y="2633"/>
                      <a:pt x="4249" y="2666"/>
                      <a:pt x="4251" y="2700"/>
                    </a:cubicBezTo>
                    <a:cubicBezTo>
                      <a:pt x="4267" y="3199"/>
                      <a:pt x="4312" y="3684"/>
                      <a:pt x="4594" y="4112"/>
                    </a:cubicBezTo>
                    <a:cubicBezTo>
                      <a:pt x="4725" y="4312"/>
                      <a:pt x="4891" y="4487"/>
                      <a:pt x="5060" y="4654"/>
                    </a:cubicBezTo>
                    <a:cubicBezTo>
                      <a:pt x="5248" y="4839"/>
                      <a:pt x="5434" y="5043"/>
                      <a:pt x="5696" y="5115"/>
                    </a:cubicBezTo>
                    <a:cubicBezTo>
                      <a:pt x="5705" y="5118"/>
                      <a:pt x="5714" y="5119"/>
                      <a:pt x="5723" y="5119"/>
                    </a:cubicBezTo>
                    <a:cubicBezTo>
                      <a:pt x="5797" y="5119"/>
                      <a:pt x="5855" y="5037"/>
                      <a:pt x="5849" y="4969"/>
                    </a:cubicBezTo>
                    <a:cubicBezTo>
                      <a:pt x="5801" y="4436"/>
                      <a:pt x="5724" y="3895"/>
                      <a:pt x="5454" y="3423"/>
                    </a:cubicBezTo>
                    <a:cubicBezTo>
                      <a:pt x="5334" y="3212"/>
                      <a:pt x="5174" y="3027"/>
                      <a:pt x="4981" y="2879"/>
                    </a:cubicBezTo>
                    <a:cubicBezTo>
                      <a:pt x="4791" y="2731"/>
                      <a:pt x="4556" y="2602"/>
                      <a:pt x="4454" y="2372"/>
                    </a:cubicBezTo>
                    <a:cubicBezTo>
                      <a:pt x="4441" y="2341"/>
                      <a:pt x="4415" y="2314"/>
                      <a:pt x="4383" y="2301"/>
                    </a:cubicBezTo>
                    <a:cubicBezTo>
                      <a:pt x="4612" y="1812"/>
                      <a:pt x="4810" y="1308"/>
                      <a:pt x="4974" y="793"/>
                    </a:cubicBezTo>
                    <a:cubicBezTo>
                      <a:pt x="5104" y="1238"/>
                      <a:pt x="4993" y="1727"/>
                      <a:pt x="5187" y="2161"/>
                    </a:cubicBezTo>
                    <a:cubicBezTo>
                      <a:pt x="5409" y="2663"/>
                      <a:pt x="5895" y="3047"/>
                      <a:pt x="6391" y="3254"/>
                    </a:cubicBezTo>
                    <a:cubicBezTo>
                      <a:pt x="6407" y="3260"/>
                      <a:pt x="6424" y="3264"/>
                      <a:pt x="6442" y="3264"/>
                    </a:cubicBezTo>
                    <a:cubicBezTo>
                      <a:pt x="6518" y="3264"/>
                      <a:pt x="6594" y="3202"/>
                      <a:pt x="6579" y="3118"/>
                    </a:cubicBezTo>
                    <a:cubicBezTo>
                      <a:pt x="6481" y="2586"/>
                      <a:pt x="6382" y="2046"/>
                      <a:pt x="6122" y="1567"/>
                    </a:cubicBezTo>
                    <a:cubicBezTo>
                      <a:pt x="6009" y="1352"/>
                      <a:pt x="5862" y="1157"/>
                      <a:pt x="5686" y="990"/>
                    </a:cubicBezTo>
                    <a:cubicBezTo>
                      <a:pt x="5520" y="835"/>
                      <a:pt x="5249" y="728"/>
                      <a:pt x="5159" y="508"/>
                    </a:cubicBezTo>
                    <a:cubicBezTo>
                      <a:pt x="5146" y="473"/>
                      <a:pt x="5118" y="445"/>
                      <a:pt x="5083" y="432"/>
                    </a:cubicBezTo>
                    <a:cubicBezTo>
                      <a:pt x="5121" y="304"/>
                      <a:pt x="5156" y="175"/>
                      <a:pt x="5190" y="45"/>
                    </a:cubicBezTo>
                    <a:lnTo>
                      <a:pt x="4911" y="41"/>
                    </a:lnTo>
                    <a:cubicBezTo>
                      <a:pt x="4891" y="119"/>
                      <a:pt x="4869" y="197"/>
                      <a:pt x="4847" y="275"/>
                    </a:cubicBezTo>
                    <a:cubicBezTo>
                      <a:pt x="4841" y="277"/>
                      <a:pt x="4835" y="278"/>
                      <a:pt x="4828" y="280"/>
                    </a:cubicBezTo>
                    <a:cubicBezTo>
                      <a:pt x="4824" y="282"/>
                      <a:pt x="4821" y="283"/>
                      <a:pt x="4817" y="284"/>
                    </a:cubicBezTo>
                    <a:cubicBezTo>
                      <a:pt x="4747" y="195"/>
                      <a:pt x="4671" y="111"/>
                      <a:pt x="4587" y="35"/>
                    </a:cubicBezTo>
                    <a:cubicBezTo>
                      <a:pt x="3965" y="24"/>
                      <a:pt x="3342" y="12"/>
                      <a:pt x="2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927;p55">
                <a:extLst>
                  <a:ext uri="{FF2B5EF4-FFF2-40B4-BE49-F238E27FC236}">
                    <a16:creationId xmlns:a16="http://schemas.microsoft.com/office/drawing/2014/main" id="{5158CEE6-1CAB-8910-B653-55562D9462B9}"/>
                  </a:ext>
                </a:extLst>
              </p:cNvPr>
              <p:cNvSpPr/>
              <p:nvPr/>
            </p:nvSpPr>
            <p:spPr>
              <a:xfrm>
                <a:off x="4263150" y="244450"/>
                <a:ext cx="95575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672" extrusionOk="0">
                    <a:moveTo>
                      <a:pt x="1287" y="0"/>
                    </a:moveTo>
                    <a:cubicBezTo>
                      <a:pt x="1194" y="13"/>
                      <a:pt x="1104" y="33"/>
                      <a:pt x="1015" y="62"/>
                    </a:cubicBezTo>
                    <a:cubicBezTo>
                      <a:pt x="618" y="188"/>
                      <a:pt x="286" y="474"/>
                      <a:pt x="166" y="879"/>
                    </a:cubicBezTo>
                    <a:cubicBezTo>
                      <a:pt x="146" y="947"/>
                      <a:pt x="211" y="1024"/>
                      <a:pt x="276" y="1033"/>
                    </a:cubicBezTo>
                    <a:cubicBezTo>
                      <a:pt x="543" y="1071"/>
                      <a:pt x="822" y="1109"/>
                      <a:pt x="1098" y="1109"/>
                    </a:cubicBezTo>
                    <a:cubicBezTo>
                      <a:pt x="1366" y="1109"/>
                      <a:pt x="1631" y="1073"/>
                      <a:pt x="1880" y="968"/>
                    </a:cubicBezTo>
                    <a:cubicBezTo>
                      <a:pt x="2124" y="863"/>
                      <a:pt x="2329" y="695"/>
                      <a:pt x="2533" y="529"/>
                    </a:cubicBezTo>
                    <a:lnTo>
                      <a:pt x="2533" y="529"/>
                    </a:lnTo>
                    <a:cubicBezTo>
                      <a:pt x="2396" y="806"/>
                      <a:pt x="2244" y="1074"/>
                      <a:pt x="2077" y="1333"/>
                    </a:cubicBezTo>
                    <a:cubicBezTo>
                      <a:pt x="1892" y="1479"/>
                      <a:pt x="1671" y="1568"/>
                      <a:pt x="1470" y="1690"/>
                    </a:cubicBezTo>
                    <a:cubicBezTo>
                      <a:pt x="798" y="2104"/>
                      <a:pt x="289" y="2737"/>
                      <a:pt x="26" y="3482"/>
                    </a:cubicBezTo>
                    <a:cubicBezTo>
                      <a:pt x="0" y="3552"/>
                      <a:pt x="29" y="3666"/>
                      <a:pt x="124" y="3670"/>
                    </a:cubicBezTo>
                    <a:cubicBezTo>
                      <a:pt x="143" y="3671"/>
                      <a:pt x="163" y="3671"/>
                      <a:pt x="183" y="3671"/>
                    </a:cubicBezTo>
                    <a:cubicBezTo>
                      <a:pt x="482" y="3671"/>
                      <a:pt x="771" y="3590"/>
                      <a:pt x="1057" y="3507"/>
                    </a:cubicBezTo>
                    <a:cubicBezTo>
                      <a:pt x="1352" y="3423"/>
                      <a:pt x="1623" y="3302"/>
                      <a:pt x="1846" y="3089"/>
                    </a:cubicBezTo>
                    <a:cubicBezTo>
                      <a:pt x="2300" y="2655"/>
                      <a:pt x="2494" y="1988"/>
                      <a:pt x="2448" y="1374"/>
                    </a:cubicBezTo>
                    <a:cubicBezTo>
                      <a:pt x="2447" y="1343"/>
                      <a:pt x="2434" y="1313"/>
                      <a:pt x="2412" y="1292"/>
                    </a:cubicBezTo>
                    <a:cubicBezTo>
                      <a:pt x="2576" y="1016"/>
                      <a:pt x="2727" y="733"/>
                      <a:pt x="2863" y="441"/>
                    </a:cubicBezTo>
                    <a:cubicBezTo>
                      <a:pt x="2870" y="465"/>
                      <a:pt x="2877" y="488"/>
                      <a:pt x="2885" y="511"/>
                    </a:cubicBezTo>
                    <a:cubicBezTo>
                      <a:pt x="2888" y="706"/>
                      <a:pt x="2857" y="899"/>
                      <a:pt x="2831" y="1096"/>
                    </a:cubicBezTo>
                    <a:cubicBezTo>
                      <a:pt x="2793" y="1366"/>
                      <a:pt x="2780" y="1639"/>
                      <a:pt x="2807" y="1912"/>
                    </a:cubicBezTo>
                    <a:cubicBezTo>
                      <a:pt x="2833" y="2175"/>
                      <a:pt x="2892" y="2434"/>
                      <a:pt x="2982" y="2682"/>
                    </a:cubicBezTo>
                    <a:cubicBezTo>
                      <a:pt x="3065" y="2912"/>
                      <a:pt x="3171" y="3160"/>
                      <a:pt x="3409" y="3263"/>
                    </a:cubicBezTo>
                    <a:cubicBezTo>
                      <a:pt x="3428" y="3271"/>
                      <a:pt x="3448" y="3275"/>
                      <a:pt x="3466" y="3275"/>
                    </a:cubicBezTo>
                    <a:cubicBezTo>
                      <a:pt x="3528" y="3275"/>
                      <a:pt x="3578" y="3229"/>
                      <a:pt x="3598" y="3164"/>
                    </a:cubicBezTo>
                    <a:cubicBezTo>
                      <a:pt x="3822" y="2391"/>
                      <a:pt x="3732" y="1562"/>
                      <a:pt x="3345" y="856"/>
                    </a:cubicBezTo>
                    <a:cubicBezTo>
                      <a:pt x="3279" y="735"/>
                      <a:pt x="3204" y="609"/>
                      <a:pt x="3154" y="477"/>
                    </a:cubicBezTo>
                    <a:cubicBezTo>
                      <a:pt x="3151" y="396"/>
                      <a:pt x="3141" y="315"/>
                      <a:pt x="3125" y="235"/>
                    </a:cubicBezTo>
                    <a:cubicBezTo>
                      <a:pt x="3121" y="212"/>
                      <a:pt x="3110" y="190"/>
                      <a:pt x="3096" y="173"/>
                    </a:cubicBezTo>
                    <a:cubicBezTo>
                      <a:pt x="3097" y="155"/>
                      <a:pt x="3098" y="137"/>
                      <a:pt x="3101" y="119"/>
                    </a:cubicBezTo>
                    <a:cubicBezTo>
                      <a:pt x="3106" y="84"/>
                      <a:pt x="3097" y="48"/>
                      <a:pt x="3075" y="20"/>
                    </a:cubicBezTo>
                    <a:lnTo>
                      <a:pt x="2733" y="17"/>
                    </a:lnTo>
                    <a:cubicBezTo>
                      <a:pt x="2699" y="50"/>
                      <a:pt x="2663" y="81"/>
                      <a:pt x="2627" y="110"/>
                    </a:cubicBezTo>
                    <a:cubicBezTo>
                      <a:pt x="2616" y="120"/>
                      <a:pt x="2603" y="130"/>
                      <a:pt x="2590" y="140"/>
                    </a:cubicBezTo>
                    <a:cubicBezTo>
                      <a:pt x="2570" y="115"/>
                      <a:pt x="2541" y="97"/>
                      <a:pt x="2509" y="91"/>
                    </a:cubicBezTo>
                    <a:cubicBezTo>
                      <a:pt x="2345" y="61"/>
                      <a:pt x="2177" y="30"/>
                      <a:pt x="2009" y="7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928;p55">
                <a:extLst>
                  <a:ext uri="{FF2B5EF4-FFF2-40B4-BE49-F238E27FC236}">
                    <a16:creationId xmlns:a16="http://schemas.microsoft.com/office/drawing/2014/main" id="{9A4AA34E-49BC-74C1-839D-C2C8C89A3D4D}"/>
                  </a:ext>
                </a:extLst>
              </p:cNvPr>
              <p:cNvSpPr/>
              <p:nvPr/>
            </p:nvSpPr>
            <p:spPr>
              <a:xfrm>
                <a:off x="4350700" y="245050"/>
                <a:ext cx="4022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20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" y="407"/>
                      <a:pt x="151" y="804"/>
                      <a:pt x="354" y="1163"/>
                    </a:cubicBezTo>
                    <a:cubicBezTo>
                      <a:pt x="474" y="1373"/>
                      <a:pt x="625" y="1562"/>
                      <a:pt x="803" y="1724"/>
                    </a:cubicBezTo>
                    <a:cubicBezTo>
                      <a:pt x="977" y="1881"/>
                      <a:pt x="1203" y="2048"/>
                      <a:pt x="1441" y="2083"/>
                    </a:cubicBezTo>
                    <a:cubicBezTo>
                      <a:pt x="1448" y="2084"/>
                      <a:pt x="1454" y="2085"/>
                      <a:pt x="1461" y="2085"/>
                    </a:cubicBezTo>
                    <a:cubicBezTo>
                      <a:pt x="1535" y="2085"/>
                      <a:pt x="1609" y="2020"/>
                      <a:pt x="1596" y="1939"/>
                    </a:cubicBezTo>
                    <a:cubicBezTo>
                      <a:pt x="1509" y="1376"/>
                      <a:pt x="1410" y="797"/>
                      <a:pt x="1116" y="300"/>
                    </a:cubicBezTo>
                    <a:cubicBezTo>
                      <a:pt x="1055" y="197"/>
                      <a:pt x="984" y="99"/>
                      <a:pt x="903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929;p55">
                <a:extLst>
                  <a:ext uri="{FF2B5EF4-FFF2-40B4-BE49-F238E27FC236}">
                    <a16:creationId xmlns:a16="http://schemas.microsoft.com/office/drawing/2014/main" id="{B8171D75-E42A-B6C5-775B-FD670B0736AD}"/>
                  </a:ext>
                </a:extLst>
              </p:cNvPr>
              <p:cNvSpPr/>
              <p:nvPr/>
            </p:nvSpPr>
            <p:spPr>
              <a:xfrm>
                <a:off x="4387275" y="245425"/>
                <a:ext cx="204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2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3" y="125"/>
                      <a:pt x="429" y="257"/>
                      <a:pt x="681" y="261"/>
                    </a:cubicBezTo>
                    <a:cubicBezTo>
                      <a:pt x="682" y="261"/>
                      <a:pt x="683" y="261"/>
                      <a:pt x="683" y="261"/>
                    </a:cubicBezTo>
                    <a:cubicBezTo>
                      <a:pt x="771" y="261"/>
                      <a:pt x="819" y="154"/>
                      <a:pt x="793" y="81"/>
                    </a:cubicBezTo>
                    <a:cubicBezTo>
                      <a:pt x="784" y="57"/>
                      <a:pt x="775" y="32"/>
                      <a:pt x="767" y="8"/>
                    </a:cubicBezTo>
                    <a:cubicBezTo>
                      <a:pt x="511" y="5"/>
                      <a:pt x="256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930;p55">
                <a:extLst>
                  <a:ext uri="{FF2B5EF4-FFF2-40B4-BE49-F238E27FC236}">
                    <a16:creationId xmlns:a16="http://schemas.microsoft.com/office/drawing/2014/main" id="{F74AD6C5-7F54-E9E3-33E3-B2E426FE1970}"/>
                  </a:ext>
                </a:extLst>
              </p:cNvPr>
              <p:cNvSpPr/>
              <p:nvPr/>
            </p:nvSpPr>
            <p:spPr>
              <a:xfrm>
                <a:off x="4549900" y="537375"/>
                <a:ext cx="216050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8642" h="4909" extrusionOk="0">
                    <a:moveTo>
                      <a:pt x="4199" y="1"/>
                    </a:moveTo>
                    <a:cubicBezTo>
                      <a:pt x="4166" y="1"/>
                      <a:pt x="4133" y="13"/>
                      <a:pt x="4109" y="41"/>
                    </a:cubicBezTo>
                    <a:cubicBezTo>
                      <a:pt x="3730" y="465"/>
                      <a:pt x="3346" y="909"/>
                      <a:pt x="3148" y="1450"/>
                    </a:cubicBezTo>
                    <a:cubicBezTo>
                      <a:pt x="3050" y="1719"/>
                      <a:pt x="3019" y="1999"/>
                      <a:pt x="3033" y="2284"/>
                    </a:cubicBezTo>
                    <a:cubicBezTo>
                      <a:pt x="3046" y="2583"/>
                      <a:pt x="3090" y="2886"/>
                      <a:pt x="3006" y="3179"/>
                    </a:cubicBezTo>
                    <a:cubicBezTo>
                      <a:pt x="2710" y="3300"/>
                      <a:pt x="2417" y="3434"/>
                      <a:pt x="2130" y="3582"/>
                    </a:cubicBezTo>
                    <a:cubicBezTo>
                      <a:pt x="2132" y="3565"/>
                      <a:pt x="2134" y="3547"/>
                      <a:pt x="2135" y="3530"/>
                    </a:cubicBezTo>
                    <a:cubicBezTo>
                      <a:pt x="2168" y="3522"/>
                      <a:pt x="2196" y="3502"/>
                      <a:pt x="2214" y="3474"/>
                    </a:cubicBezTo>
                    <a:cubicBezTo>
                      <a:pt x="2497" y="3062"/>
                      <a:pt x="2746" y="2643"/>
                      <a:pt x="2773" y="2132"/>
                    </a:cubicBezTo>
                    <a:cubicBezTo>
                      <a:pt x="2784" y="1893"/>
                      <a:pt x="2754" y="1653"/>
                      <a:pt x="2716" y="1420"/>
                    </a:cubicBezTo>
                    <a:cubicBezTo>
                      <a:pt x="2674" y="1159"/>
                      <a:pt x="2645" y="885"/>
                      <a:pt x="2477" y="672"/>
                    </a:cubicBezTo>
                    <a:cubicBezTo>
                      <a:pt x="2455" y="644"/>
                      <a:pt x="2423" y="633"/>
                      <a:pt x="2391" y="633"/>
                    </a:cubicBezTo>
                    <a:cubicBezTo>
                      <a:pt x="2342" y="633"/>
                      <a:pt x="2291" y="660"/>
                      <a:pt x="2266" y="700"/>
                    </a:cubicBezTo>
                    <a:cubicBezTo>
                      <a:pt x="1990" y="1158"/>
                      <a:pt x="1733" y="1640"/>
                      <a:pt x="1671" y="2180"/>
                    </a:cubicBezTo>
                    <a:cubicBezTo>
                      <a:pt x="1643" y="2421"/>
                      <a:pt x="1664" y="2666"/>
                      <a:pt x="1731" y="2898"/>
                    </a:cubicBezTo>
                    <a:cubicBezTo>
                      <a:pt x="1798" y="3130"/>
                      <a:pt x="1910" y="3373"/>
                      <a:pt x="1857" y="3618"/>
                    </a:cubicBezTo>
                    <a:cubicBezTo>
                      <a:pt x="1849" y="3652"/>
                      <a:pt x="1855" y="3688"/>
                      <a:pt x="1873" y="3718"/>
                    </a:cubicBezTo>
                    <a:cubicBezTo>
                      <a:pt x="1399" y="3977"/>
                      <a:pt x="942" y="4267"/>
                      <a:pt x="505" y="4587"/>
                    </a:cubicBezTo>
                    <a:cubicBezTo>
                      <a:pt x="663" y="4150"/>
                      <a:pt x="1041" y="3821"/>
                      <a:pt x="1143" y="3358"/>
                    </a:cubicBezTo>
                    <a:cubicBezTo>
                      <a:pt x="1260" y="2821"/>
                      <a:pt x="1095" y="2224"/>
                      <a:pt x="816" y="1763"/>
                    </a:cubicBezTo>
                    <a:cubicBezTo>
                      <a:pt x="790" y="1721"/>
                      <a:pt x="741" y="1697"/>
                      <a:pt x="693" y="1697"/>
                    </a:cubicBezTo>
                    <a:cubicBezTo>
                      <a:pt x="649" y="1697"/>
                      <a:pt x="606" y="1717"/>
                      <a:pt x="585" y="1763"/>
                    </a:cubicBezTo>
                    <a:cubicBezTo>
                      <a:pt x="348" y="2249"/>
                      <a:pt x="110" y="2744"/>
                      <a:pt x="36" y="3284"/>
                    </a:cubicBezTo>
                    <a:cubicBezTo>
                      <a:pt x="1" y="3525"/>
                      <a:pt x="5" y="3768"/>
                      <a:pt x="48" y="4006"/>
                    </a:cubicBezTo>
                    <a:cubicBezTo>
                      <a:pt x="90" y="4229"/>
                      <a:pt x="245" y="4477"/>
                      <a:pt x="188" y="4708"/>
                    </a:cubicBezTo>
                    <a:cubicBezTo>
                      <a:pt x="177" y="4743"/>
                      <a:pt x="184" y="4782"/>
                      <a:pt x="205" y="4812"/>
                    </a:cubicBezTo>
                    <a:cubicBezTo>
                      <a:pt x="164" y="4844"/>
                      <a:pt x="123" y="4876"/>
                      <a:pt x="83" y="4909"/>
                    </a:cubicBezTo>
                    <a:lnTo>
                      <a:pt x="603" y="4897"/>
                    </a:lnTo>
                    <a:lnTo>
                      <a:pt x="600" y="4896"/>
                    </a:lnTo>
                    <a:cubicBezTo>
                      <a:pt x="598" y="4884"/>
                      <a:pt x="593" y="4874"/>
                      <a:pt x="587" y="4863"/>
                    </a:cubicBezTo>
                    <a:cubicBezTo>
                      <a:pt x="1011" y="4548"/>
                      <a:pt x="1454" y="4261"/>
                      <a:pt x="1913" y="4001"/>
                    </a:cubicBezTo>
                    <a:cubicBezTo>
                      <a:pt x="1921" y="4021"/>
                      <a:pt x="1929" y="4040"/>
                      <a:pt x="1939" y="4058"/>
                    </a:cubicBezTo>
                    <a:cubicBezTo>
                      <a:pt x="1912" y="4090"/>
                      <a:pt x="1905" y="4133"/>
                      <a:pt x="1918" y="4171"/>
                    </a:cubicBezTo>
                    <a:cubicBezTo>
                      <a:pt x="1982" y="4400"/>
                      <a:pt x="1944" y="4636"/>
                      <a:pt x="1961" y="4867"/>
                    </a:cubicBezTo>
                    <a:cubicBezTo>
                      <a:pt x="2373" y="4859"/>
                      <a:pt x="2784" y="4849"/>
                      <a:pt x="3197" y="4840"/>
                    </a:cubicBezTo>
                    <a:cubicBezTo>
                      <a:pt x="3083" y="4646"/>
                      <a:pt x="2933" y="4476"/>
                      <a:pt x="2755" y="4339"/>
                    </a:cubicBezTo>
                    <a:cubicBezTo>
                      <a:pt x="2659" y="4267"/>
                      <a:pt x="2556" y="4202"/>
                      <a:pt x="2447" y="4148"/>
                    </a:cubicBezTo>
                    <a:cubicBezTo>
                      <a:pt x="2331" y="4088"/>
                      <a:pt x="2172" y="4015"/>
                      <a:pt x="2149" y="3872"/>
                    </a:cubicBezTo>
                    <a:cubicBezTo>
                      <a:pt x="2415" y="3731"/>
                      <a:pt x="2684" y="3601"/>
                      <a:pt x="2960" y="3482"/>
                    </a:cubicBezTo>
                    <a:cubicBezTo>
                      <a:pt x="2994" y="3536"/>
                      <a:pt x="3038" y="3584"/>
                      <a:pt x="3091" y="3621"/>
                    </a:cubicBezTo>
                    <a:cubicBezTo>
                      <a:pt x="3078" y="3649"/>
                      <a:pt x="3076" y="3680"/>
                      <a:pt x="3084" y="3710"/>
                    </a:cubicBezTo>
                    <a:cubicBezTo>
                      <a:pt x="3179" y="4077"/>
                      <a:pt x="3300" y="4489"/>
                      <a:pt x="3502" y="4832"/>
                    </a:cubicBezTo>
                    <a:cubicBezTo>
                      <a:pt x="3871" y="4824"/>
                      <a:pt x="4240" y="4814"/>
                      <a:pt x="4608" y="4806"/>
                    </a:cubicBezTo>
                    <a:cubicBezTo>
                      <a:pt x="4539" y="4569"/>
                      <a:pt x="4413" y="4345"/>
                      <a:pt x="4257" y="4147"/>
                    </a:cubicBezTo>
                    <a:cubicBezTo>
                      <a:pt x="4109" y="3959"/>
                      <a:pt x="3943" y="3782"/>
                      <a:pt x="3748" y="3647"/>
                    </a:cubicBezTo>
                    <a:cubicBezTo>
                      <a:pt x="3657" y="3585"/>
                      <a:pt x="3559" y="3536"/>
                      <a:pt x="3456" y="3500"/>
                    </a:cubicBezTo>
                    <a:cubicBezTo>
                      <a:pt x="3383" y="3474"/>
                      <a:pt x="3263" y="3445"/>
                      <a:pt x="3205" y="3379"/>
                    </a:cubicBezTo>
                    <a:cubicBezTo>
                      <a:pt x="3459" y="3277"/>
                      <a:pt x="3719" y="3184"/>
                      <a:pt x="3981" y="3104"/>
                    </a:cubicBezTo>
                    <a:cubicBezTo>
                      <a:pt x="4002" y="3101"/>
                      <a:pt x="4022" y="3100"/>
                      <a:pt x="4042" y="3100"/>
                    </a:cubicBezTo>
                    <a:cubicBezTo>
                      <a:pt x="4110" y="3100"/>
                      <a:pt x="4179" y="3113"/>
                      <a:pt x="4244" y="3125"/>
                    </a:cubicBezTo>
                    <a:cubicBezTo>
                      <a:pt x="4260" y="3128"/>
                      <a:pt x="4276" y="3131"/>
                      <a:pt x="4292" y="3134"/>
                    </a:cubicBezTo>
                    <a:cubicBezTo>
                      <a:pt x="4284" y="3166"/>
                      <a:pt x="4289" y="3199"/>
                      <a:pt x="4306" y="3227"/>
                    </a:cubicBezTo>
                    <a:cubicBezTo>
                      <a:pt x="4545" y="3664"/>
                      <a:pt x="4802" y="4124"/>
                      <a:pt x="5231" y="4402"/>
                    </a:cubicBezTo>
                    <a:cubicBezTo>
                      <a:pt x="5451" y="4544"/>
                      <a:pt x="5705" y="4627"/>
                      <a:pt x="5960" y="4627"/>
                    </a:cubicBezTo>
                    <a:cubicBezTo>
                      <a:pt x="6108" y="4627"/>
                      <a:pt x="6257" y="4598"/>
                      <a:pt x="6400" y="4538"/>
                    </a:cubicBezTo>
                    <a:cubicBezTo>
                      <a:pt x="6466" y="4510"/>
                      <a:pt x="6484" y="4411"/>
                      <a:pt x="6450" y="4355"/>
                    </a:cubicBezTo>
                    <a:cubicBezTo>
                      <a:pt x="6174" y="3901"/>
                      <a:pt x="5867" y="3412"/>
                      <a:pt x="5380" y="3158"/>
                    </a:cubicBezTo>
                    <a:cubicBezTo>
                      <a:pt x="5145" y="3036"/>
                      <a:pt x="4886" y="2983"/>
                      <a:pt x="4628" y="2931"/>
                    </a:cubicBezTo>
                    <a:cubicBezTo>
                      <a:pt x="4929" y="2862"/>
                      <a:pt x="5233" y="2809"/>
                      <a:pt x="5539" y="2773"/>
                    </a:cubicBezTo>
                    <a:cubicBezTo>
                      <a:pt x="5768" y="2824"/>
                      <a:pt x="5977" y="2938"/>
                      <a:pt x="6199" y="3015"/>
                    </a:cubicBezTo>
                    <a:cubicBezTo>
                      <a:pt x="6563" y="3141"/>
                      <a:pt x="6942" y="3203"/>
                      <a:pt x="7321" y="3203"/>
                    </a:cubicBezTo>
                    <a:cubicBezTo>
                      <a:pt x="7721" y="3203"/>
                      <a:pt x="8120" y="3134"/>
                      <a:pt x="8501" y="2995"/>
                    </a:cubicBezTo>
                    <a:cubicBezTo>
                      <a:pt x="8571" y="2969"/>
                      <a:pt x="8641" y="2875"/>
                      <a:pt x="8584" y="2800"/>
                    </a:cubicBezTo>
                    <a:cubicBezTo>
                      <a:pt x="8390" y="2544"/>
                      <a:pt x="8128" y="2360"/>
                      <a:pt x="7866" y="2181"/>
                    </a:cubicBezTo>
                    <a:cubicBezTo>
                      <a:pt x="7613" y="2007"/>
                      <a:pt x="7348" y="1875"/>
                      <a:pt x="7042" y="1837"/>
                    </a:cubicBezTo>
                    <a:cubicBezTo>
                      <a:pt x="6973" y="1829"/>
                      <a:pt x="6903" y="1825"/>
                      <a:pt x="6834" y="1825"/>
                    </a:cubicBezTo>
                    <a:cubicBezTo>
                      <a:pt x="6279" y="1825"/>
                      <a:pt x="5731" y="2084"/>
                      <a:pt x="5335" y="2461"/>
                    </a:cubicBezTo>
                    <a:cubicBezTo>
                      <a:pt x="5311" y="2482"/>
                      <a:pt x="5298" y="2510"/>
                      <a:pt x="5294" y="2541"/>
                    </a:cubicBezTo>
                    <a:cubicBezTo>
                      <a:pt x="4976" y="2588"/>
                      <a:pt x="4662" y="2652"/>
                      <a:pt x="4351" y="2731"/>
                    </a:cubicBezTo>
                    <a:cubicBezTo>
                      <a:pt x="4365" y="2711"/>
                      <a:pt x="4379" y="2691"/>
                      <a:pt x="4392" y="2670"/>
                    </a:cubicBezTo>
                    <a:cubicBezTo>
                      <a:pt x="4541" y="2544"/>
                      <a:pt x="4711" y="2445"/>
                      <a:pt x="4878" y="2341"/>
                    </a:cubicBezTo>
                    <a:cubicBezTo>
                      <a:pt x="5110" y="2198"/>
                      <a:pt x="5329" y="2036"/>
                      <a:pt x="5523" y="1842"/>
                    </a:cubicBezTo>
                    <a:cubicBezTo>
                      <a:pt x="5710" y="1653"/>
                      <a:pt x="5873" y="1444"/>
                      <a:pt x="6008" y="1216"/>
                    </a:cubicBezTo>
                    <a:cubicBezTo>
                      <a:pt x="6132" y="1007"/>
                      <a:pt x="6256" y="768"/>
                      <a:pt x="6184" y="518"/>
                    </a:cubicBezTo>
                    <a:cubicBezTo>
                      <a:pt x="6165" y="453"/>
                      <a:pt x="6114" y="421"/>
                      <a:pt x="6056" y="421"/>
                    </a:cubicBezTo>
                    <a:cubicBezTo>
                      <a:pt x="6034" y="421"/>
                      <a:pt x="6011" y="426"/>
                      <a:pt x="5989" y="435"/>
                    </a:cubicBezTo>
                    <a:cubicBezTo>
                      <a:pt x="5249" y="752"/>
                      <a:pt x="4665" y="1349"/>
                      <a:pt x="4366" y="2097"/>
                    </a:cubicBezTo>
                    <a:cubicBezTo>
                      <a:pt x="4314" y="2223"/>
                      <a:pt x="4264" y="2363"/>
                      <a:pt x="4195" y="2485"/>
                    </a:cubicBezTo>
                    <a:cubicBezTo>
                      <a:pt x="4133" y="2539"/>
                      <a:pt x="4077" y="2598"/>
                      <a:pt x="4025" y="2661"/>
                    </a:cubicBezTo>
                    <a:cubicBezTo>
                      <a:pt x="4011" y="2678"/>
                      <a:pt x="4000" y="2700"/>
                      <a:pt x="3996" y="2723"/>
                    </a:cubicBezTo>
                    <a:cubicBezTo>
                      <a:pt x="3981" y="2734"/>
                      <a:pt x="3966" y="2743"/>
                      <a:pt x="3952" y="2753"/>
                    </a:cubicBezTo>
                    <a:cubicBezTo>
                      <a:pt x="3914" y="2775"/>
                      <a:pt x="3890" y="2813"/>
                      <a:pt x="3888" y="2856"/>
                    </a:cubicBezTo>
                    <a:cubicBezTo>
                      <a:pt x="3847" y="2864"/>
                      <a:pt x="3807" y="2877"/>
                      <a:pt x="3769" y="2893"/>
                    </a:cubicBezTo>
                    <a:cubicBezTo>
                      <a:pt x="3759" y="2897"/>
                      <a:pt x="3750" y="2903"/>
                      <a:pt x="3740" y="2909"/>
                    </a:cubicBezTo>
                    <a:cubicBezTo>
                      <a:pt x="3594" y="2956"/>
                      <a:pt x="3449" y="3007"/>
                      <a:pt x="3304" y="3061"/>
                    </a:cubicBezTo>
                    <a:cubicBezTo>
                      <a:pt x="3318" y="2964"/>
                      <a:pt x="3325" y="2866"/>
                      <a:pt x="3325" y="2769"/>
                    </a:cubicBezTo>
                    <a:cubicBezTo>
                      <a:pt x="3337" y="2763"/>
                      <a:pt x="3348" y="2756"/>
                      <a:pt x="3357" y="2747"/>
                    </a:cubicBezTo>
                    <a:cubicBezTo>
                      <a:pt x="3762" y="2406"/>
                      <a:pt x="4106" y="1989"/>
                      <a:pt x="4297" y="1492"/>
                    </a:cubicBezTo>
                    <a:cubicBezTo>
                      <a:pt x="4384" y="1266"/>
                      <a:pt x="4434" y="1029"/>
                      <a:pt x="4446" y="789"/>
                    </a:cubicBezTo>
                    <a:cubicBezTo>
                      <a:pt x="4457" y="555"/>
                      <a:pt x="4443" y="274"/>
                      <a:pt x="4319" y="68"/>
                    </a:cubicBezTo>
                    <a:cubicBezTo>
                      <a:pt x="4294" y="26"/>
                      <a:pt x="4246" y="1"/>
                      <a:pt x="4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931;p55">
                <a:extLst>
                  <a:ext uri="{FF2B5EF4-FFF2-40B4-BE49-F238E27FC236}">
                    <a16:creationId xmlns:a16="http://schemas.microsoft.com/office/drawing/2014/main" id="{7FC095CF-9217-FD04-32EF-DBBBA8CF916A}"/>
                  </a:ext>
                </a:extLst>
              </p:cNvPr>
              <p:cNvSpPr/>
              <p:nvPr/>
            </p:nvSpPr>
            <p:spPr>
              <a:xfrm>
                <a:off x="4874825" y="284700"/>
                <a:ext cx="193525" cy="178850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7154" extrusionOk="0">
                    <a:moveTo>
                      <a:pt x="4954" y="1"/>
                    </a:moveTo>
                    <a:cubicBezTo>
                      <a:pt x="4916" y="1"/>
                      <a:pt x="4878" y="17"/>
                      <a:pt x="4853" y="52"/>
                    </a:cubicBezTo>
                    <a:cubicBezTo>
                      <a:pt x="4529" y="518"/>
                      <a:pt x="4200" y="1005"/>
                      <a:pt x="4070" y="1568"/>
                    </a:cubicBezTo>
                    <a:cubicBezTo>
                      <a:pt x="4005" y="1846"/>
                      <a:pt x="4008" y="2128"/>
                      <a:pt x="4056" y="2409"/>
                    </a:cubicBezTo>
                    <a:cubicBezTo>
                      <a:pt x="4106" y="2704"/>
                      <a:pt x="4186" y="2999"/>
                      <a:pt x="4138" y="3300"/>
                    </a:cubicBezTo>
                    <a:cubicBezTo>
                      <a:pt x="3858" y="3456"/>
                      <a:pt x="3584" y="3625"/>
                      <a:pt x="3318" y="3805"/>
                    </a:cubicBezTo>
                    <a:cubicBezTo>
                      <a:pt x="3318" y="3788"/>
                      <a:pt x="3316" y="3771"/>
                      <a:pt x="3315" y="3754"/>
                    </a:cubicBezTo>
                    <a:cubicBezTo>
                      <a:pt x="3347" y="3742"/>
                      <a:pt x="3373" y="3718"/>
                      <a:pt x="3388" y="3688"/>
                    </a:cubicBezTo>
                    <a:cubicBezTo>
                      <a:pt x="3619" y="3244"/>
                      <a:pt x="3816" y="2799"/>
                      <a:pt x="3779" y="2289"/>
                    </a:cubicBezTo>
                    <a:cubicBezTo>
                      <a:pt x="3762" y="2051"/>
                      <a:pt x="3704" y="1816"/>
                      <a:pt x="3638" y="1587"/>
                    </a:cubicBezTo>
                    <a:cubicBezTo>
                      <a:pt x="3564" y="1334"/>
                      <a:pt x="3502" y="1065"/>
                      <a:pt x="3310" y="875"/>
                    </a:cubicBezTo>
                    <a:cubicBezTo>
                      <a:pt x="3288" y="853"/>
                      <a:pt x="3262" y="844"/>
                      <a:pt x="3235" y="844"/>
                    </a:cubicBezTo>
                    <a:cubicBezTo>
                      <a:pt x="3181" y="844"/>
                      <a:pt x="3126" y="880"/>
                      <a:pt x="3104" y="928"/>
                    </a:cubicBezTo>
                    <a:cubicBezTo>
                      <a:pt x="2884" y="1416"/>
                      <a:pt x="2688" y="1924"/>
                      <a:pt x="2692" y="2468"/>
                    </a:cubicBezTo>
                    <a:cubicBezTo>
                      <a:pt x="2693" y="2711"/>
                      <a:pt x="2743" y="2951"/>
                      <a:pt x="2838" y="3175"/>
                    </a:cubicBezTo>
                    <a:cubicBezTo>
                      <a:pt x="2931" y="3398"/>
                      <a:pt x="3072" y="3624"/>
                      <a:pt x="3049" y="3874"/>
                    </a:cubicBezTo>
                    <a:cubicBezTo>
                      <a:pt x="3045" y="3909"/>
                      <a:pt x="3055" y="3944"/>
                      <a:pt x="3078" y="3972"/>
                    </a:cubicBezTo>
                    <a:cubicBezTo>
                      <a:pt x="2638" y="4285"/>
                      <a:pt x="2219" y="4629"/>
                      <a:pt x="1824" y="4999"/>
                    </a:cubicBezTo>
                    <a:cubicBezTo>
                      <a:pt x="1929" y="4547"/>
                      <a:pt x="2264" y="4174"/>
                      <a:pt x="2308" y="3702"/>
                    </a:cubicBezTo>
                    <a:cubicBezTo>
                      <a:pt x="2359" y="3154"/>
                      <a:pt x="2124" y="2582"/>
                      <a:pt x="1791" y="2158"/>
                    </a:cubicBezTo>
                    <a:cubicBezTo>
                      <a:pt x="1765" y="2124"/>
                      <a:pt x="1721" y="2106"/>
                      <a:pt x="1679" y="2106"/>
                    </a:cubicBezTo>
                    <a:cubicBezTo>
                      <a:pt x="1629" y="2106"/>
                      <a:pt x="1580" y="2131"/>
                      <a:pt x="1562" y="2186"/>
                    </a:cubicBezTo>
                    <a:cubicBezTo>
                      <a:pt x="1386" y="2697"/>
                      <a:pt x="1210" y="3217"/>
                      <a:pt x="1201" y="3762"/>
                    </a:cubicBezTo>
                    <a:cubicBezTo>
                      <a:pt x="1195" y="4005"/>
                      <a:pt x="1228" y="4246"/>
                      <a:pt x="1300" y="4477"/>
                    </a:cubicBezTo>
                    <a:cubicBezTo>
                      <a:pt x="1369" y="4694"/>
                      <a:pt x="1552" y="4920"/>
                      <a:pt x="1523" y="5156"/>
                    </a:cubicBezTo>
                    <a:cubicBezTo>
                      <a:pt x="1517" y="5193"/>
                      <a:pt x="1529" y="5230"/>
                      <a:pt x="1553" y="5258"/>
                    </a:cubicBezTo>
                    <a:cubicBezTo>
                      <a:pt x="1024" y="5784"/>
                      <a:pt x="530" y="6345"/>
                      <a:pt x="78" y="6937"/>
                    </a:cubicBezTo>
                    <a:cubicBezTo>
                      <a:pt x="1" y="7037"/>
                      <a:pt x="94" y="7153"/>
                      <a:pt x="191" y="7153"/>
                    </a:cubicBezTo>
                    <a:cubicBezTo>
                      <a:pt x="226" y="7153"/>
                      <a:pt x="261" y="7138"/>
                      <a:pt x="289" y="7102"/>
                    </a:cubicBezTo>
                    <a:cubicBezTo>
                      <a:pt x="718" y="6541"/>
                      <a:pt x="1183" y="6010"/>
                      <a:pt x="1683" y="5512"/>
                    </a:cubicBezTo>
                    <a:cubicBezTo>
                      <a:pt x="1689" y="5513"/>
                      <a:pt x="1696" y="5515"/>
                      <a:pt x="1702" y="5516"/>
                    </a:cubicBezTo>
                    <a:lnTo>
                      <a:pt x="1714" y="5519"/>
                    </a:lnTo>
                    <a:cubicBezTo>
                      <a:pt x="1827" y="6319"/>
                      <a:pt x="2445" y="6961"/>
                      <a:pt x="3249" y="7112"/>
                    </a:cubicBezTo>
                    <a:cubicBezTo>
                      <a:pt x="3256" y="7113"/>
                      <a:pt x="3262" y="7114"/>
                      <a:pt x="3269" y="7114"/>
                    </a:cubicBezTo>
                    <a:cubicBezTo>
                      <a:pt x="3332" y="7114"/>
                      <a:pt x="3396" y="7063"/>
                      <a:pt x="3401" y="7000"/>
                    </a:cubicBezTo>
                    <a:cubicBezTo>
                      <a:pt x="3438" y="6564"/>
                      <a:pt x="3269" y="6144"/>
                      <a:pt x="2965" y="5832"/>
                    </a:cubicBezTo>
                    <a:cubicBezTo>
                      <a:pt x="2692" y="5553"/>
                      <a:pt x="2334" y="5382"/>
                      <a:pt x="1956" y="5294"/>
                    </a:cubicBezTo>
                    <a:cubicBezTo>
                      <a:pt x="1952" y="5283"/>
                      <a:pt x="1947" y="5272"/>
                      <a:pt x="1939" y="5262"/>
                    </a:cubicBezTo>
                    <a:cubicBezTo>
                      <a:pt x="2322" y="4900"/>
                      <a:pt x="2727" y="4561"/>
                      <a:pt x="3152" y="4247"/>
                    </a:cubicBezTo>
                    <a:cubicBezTo>
                      <a:pt x="3162" y="4265"/>
                      <a:pt x="3172" y="4283"/>
                      <a:pt x="3184" y="4300"/>
                    </a:cubicBezTo>
                    <a:cubicBezTo>
                      <a:pt x="3162" y="4334"/>
                      <a:pt x="3160" y="4378"/>
                      <a:pt x="3177" y="4415"/>
                    </a:cubicBezTo>
                    <a:cubicBezTo>
                      <a:pt x="3272" y="4645"/>
                      <a:pt x="3257" y="4897"/>
                      <a:pt x="3311" y="5137"/>
                    </a:cubicBezTo>
                    <a:cubicBezTo>
                      <a:pt x="3361" y="5356"/>
                      <a:pt x="3451" y="5564"/>
                      <a:pt x="3576" y="5751"/>
                    </a:cubicBezTo>
                    <a:cubicBezTo>
                      <a:pt x="3833" y="6128"/>
                      <a:pt x="4220" y="6397"/>
                      <a:pt x="4662" y="6506"/>
                    </a:cubicBezTo>
                    <a:cubicBezTo>
                      <a:pt x="4670" y="6508"/>
                      <a:pt x="4679" y="6509"/>
                      <a:pt x="4687" y="6509"/>
                    </a:cubicBezTo>
                    <a:cubicBezTo>
                      <a:pt x="4750" y="6509"/>
                      <a:pt x="4799" y="6450"/>
                      <a:pt x="4813" y="6394"/>
                    </a:cubicBezTo>
                    <a:cubicBezTo>
                      <a:pt x="5011" y="5651"/>
                      <a:pt x="4691" y="4870"/>
                      <a:pt x="4029" y="4481"/>
                    </a:cubicBezTo>
                    <a:cubicBezTo>
                      <a:pt x="3924" y="4419"/>
                      <a:pt x="3813" y="4368"/>
                      <a:pt x="3700" y="4328"/>
                    </a:cubicBezTo>
                    <a:cubicBezTo>
                      <a:pt x="3577" y="4282"/>
                      <a:pt x="3411" y="4228"/>
                      <a:pt x="3371" y="4090"/>
                    </a:cubicBezTo>
                    <a:cubicBezTo>
                      <a:pt x="3617" y="3917"/>
                      <a:pt x="3870" y="3756"/>
                      <a:pt x="4129" y="3605"/>
                    </a:cubicBezTo>
                    <a:cubicBezTo>
                      <a:pt x="4169" y="3655"/>
                      <a:pt x="4219" y="3697"/>
                      <a:pt x="4276" y="3727"/>
                    </a:cubicBezTo>
                    <a:cubicBezTo>
                      <a:pt x="4266" y="3756"/>
                      <a:pt x="4267" y="3788"/>
                      <a:pt x="4279" y="3816"/>
                    </a:cubicBezTo>
                    <a:cubicBezTo>
                      <a:pt x="4563" y="4540"/>
                      <a:pt x="4980" y="5429"/>
                      <a:pt x="5871" y="5491"/>
                    </a:cubicBezTo>
                    <a:cubicBezTo>
                      <a:pt x="5874" y="5491"/>
                      <a:pt x="5877" y="5491"/>
                      <a:pt x="5881" y="5491"/>
                    </a:cubicBezTo>
                    <a:cubicBezTo>
                      <a:pt x="5947" y="5491"/>
                      <a:pt x="6014" y="5450"/>
                      <a:pt x="6023" y="5378"/>
                    </a:cubicBezTo>
                    <a:cubicBezTo>
                      <a:pt x="6081" y="4885"/>
                      <a:pt x="5837" y="4448"/>
                      <a:pt x="5496" y="4108"/>
                    </a:cubicBezTo>
                    <a:cubicBezTo>
                      <a:pt x="5330" y="3941"/>
                      <a:pt x="5142" y="3786"/>
                      <a:pt x="4933" y="3675"/>
                    </a:cubicBezTo>
                    <a:cubicBezTo>
                      <a:pt x="4835" y="3625"/>
                      <a:pt x="4731" y="3588"/>
                      <a:pt x="4625" y="3563"/>
                    </a:cubicBezTo>
                    <a:cubicBezTo>
                      <a:pt x="4548" y="3545"/>
                      <a:pt x="4426" y="3533"/>
                      <a:pt x="4361" y="3473"/>
                    </a:cubicBezTo>
                    <a:cubicBezTo>
                      <a:pt x="4601" y="3341"/>
                      <a:pt x="4848" y="3219"/>
                      <a:pt x="5099" y="3107"/>
                    </a:cubicBezTo>
                    <a:cubicBezTo>
                      <a:pt x="5145" y="3095"/>
                      <a:pt x="5194" y="3091"/>
                      <a:pt x="5243" y="3091"/>
                    </a:cubicBezTo>
                    <a:cubicBezTo>
                      <a:pt x="5283" y="3091"/>
                      <a:pt x="5323" y="3094"/>
                      <a:pt x="5361" y="3097"/>
                    </a:cubicBezTo>
                    <a:cubicBezTo>
                      <a:pt x="5378" y="3098"/>
                      <a:pt x="5394" y="3099"/>
                      <a:pt x="5410" y="3100"/>
                    </a:cubicBezTo>
                    <a:cubicBezTo>
                      <a:pt x="5406" y="3133"/>
                      <a:pt x="5416" y="3165"/>
                      <a:pt x="5435" y="3191"/>
                    </a:cubicBezTo>
                    <a:cubicBezTo>
                      <a:pt x="5725" y="3595"/>
                      <a:pt x="6037" y="4021"/>
                      <a:pt x="6495" y="4245"/>
                    </a:cubicBezTo>
                    <a:cubicBezTo>
                      <a:pt x="6686" y="4338"/>
                      <a:pt x="6894" y="4390"/>
                      <a:pt x="7100" y="4390"/>
                    </a:cubicBezTo>
                    <a:cubicBezTo>
                      <a:pt x="7298" y="4390"/>
                      <a:pt x="7494" y="4343"/>
                      <a:pt x="7673" y="4240"/>
                    </a:cubicBezTo>
                    <a:cubicBezTo>
                      <a:pt x="7734" y="4204"/>
                      <a:pt x="7741" y="4103"/>
                      <a:pt x="7700" y="4052"/>
                    </a:cubicBezTo>
                    <a:cubicBezTo>
                      <a:pt x="7470" y="3759"/>
                      <a:pt x="7221" y="3450"/>
                      <a:pt x="6917" y="3225"/>
                    </a:cubicBezTo>
                    <a:cubicBezTo>
                      <a:pt x="6738" y="3134"/>
                      <a:pt x="6559" y="3044"/>
                      <a:pt x="6379" y="2954"/>
                    </a:cubicBezTo>
                    <a:cubicBezTo>
                      <a:pt x="6165" y="2893"/>
                      <a:pt x="5942" y="2876"/>
                      <a:pt x="5721" y="2859"/>
                    </a:cubicBezTo>
                    <a:cubicBezTo>
                      <a:pt x="5811" y="2826"/>
                      <a:pt x="5902" y="2795"/>
                      <a:pt x="5993" y="2765"/>
                    </a:cubicBezTo>
                    <a:cubicBezTo>
                      <a:pt x="5881" y="2711"/>
                      <a:pt x="5769" y="2658"/>
                      <a:pt x="5657" y="2604"/>
                    </a:cubicBezTo>
                    <a:cubicBezTo>
                      <a:pt x="5577" y="2633"/>
                      <a:pt x="5499" y="2663"/>
                      <a:pt x="5420" y="2693"/>
                    </a:cubicBezTo>
                    <a:cubicBezTo>
                      <a:pt x="5432" y="2671"/>
                      <a:pt x="5442" y="2650"/>
                      <a:pt x="5453" y="2628"/>
                    </a:cubicBezTo>
                    <a:cubicBezTo>
                      <a:pt x="5478" y="2600"/>
                      <a:pt x="5506" y="2574"/>
                      <a:pt x="5533" y="2547"/>
                    </a:cubicBezTo>
                    <a:cubicBezTo>
                      <a:pt x="5440" y="2503"/>
                      <a:pt x="5348" y="2461"/>
                      <a:pt x="5254" y="2417"/>
                    </a:cubicBezTo>
                    <a:cubicBezTo>
                      <a:pt x="5248" y="2434"/>
                      <a:pt x="5241" y="2451"/>
                      <a:pt x="5234" y="2467"/>
                    </a:cubicBezTo>
                    <a:cubicBezTo>
                      <a:pt x="5181" y="2529"/>
                      <a:pt x="5132" y="2594"/>
                      <a:pt x="5088" y="2663"/>
                    </a:cubicBezTo>
                    <a:cubicBezTo>
                      <a:pt x="5075" y="2682"/>
                      <a:pt x="5068" y="2704"/>
                      <a:pt x="5066" y="2727"/>
                    </a:cubicBezTo>
                    <a:cubicBezTo>
                      <a:pt x="5053" y="2739"/>
                      <a:pt x="5039" y="2752"/>
                      <a:pt x="5025" y="2763"/>
                    </a:cubicBezTo>
                    <a:cubicBezTo>
                      <a:pt x="4991" y="2789"/>
                      <a:pt x="4972" y="2830"/>
                      <a:pt x="4976" y="2873"/>
                    </a:cubicBezTo>
                    <a:cubicBezTo>
                      <a:pt x="4936" y="2886"/>
                      <a:pt x="4898" y="2903"/>
                      <a:pt x="4861" y="2924"/>
                    </a:cubicBezTo>
                    <a:cubicBezTo>
                      <a:pt x="4851" y="2930"/>
                      <a:pt x="4843" y="2936"/>
                      <a:pt x="4834" y="2943"/>
                    </a:cubicBezTo>
                    <a:cubicBezTo>
                      <a:pt x="4695" y="3007"/>
                      <a:pt x="4557" y="3075"/>
                      <a:pt x="4419" y="3147"/>
                    </a:cubicBezTo>
                    <a:cubicBezTo>
                      <a:pt x="4422" y="3049"/>
                      <a:pt x="4416" y="2951"/>
                      <a:pt x="4405" y="2853"/>
                    </a:cubicBezTo>
                    <a:cubicBezTo>
                      <a:pt x="4416" y="2847"/>
                      <a:pt x="4426" y="2838"/>
                      <a:pt x="4435" y="2829"/>
                    </a:cubicBezTo>
                    <a:cubicBezTo>
                      <a:pt x="4602" y="2650"/>
                      <a:pt x="4751" y="2457"/>
                      <a:pt x="4880" y="2249"/>
                    </a:cubicBezTo>
                    <a:cubicBezTo>
                      <a:pt x="4811" y="2218"/>
                      <a:pt x="4741" y="2188"/>
                      <a:pt x="4670" y="2157"/>
                    </a:cubicBezTo>
                    <a:lnTo>
                      <a:pt x="5119" y="1773"/>
                    </a:lnTo>
                    <a:cubicBezTo>
                      <a:pt x="5157" y="1673"/>
                      <a:pt x="5189" y="1572"/>
                      <a:pt x="5216" y="1469"/>
                    </a:cubicBezTo>
                    <a:cubicBezTo>
                      <a:pt x="5275" y="1236"/>
                      <a:pt x="5297" y="995"/>
                      <a:pt x="5279" y="755"/>
                    </a:cubicBezTo>
                    <a:cubicBezTo>
                      <a:pt x="5262" y="521"/>
                      <a:pt x="5214" y="243"/>
                      <a:pt x="5066" y="54"/>
                    </a:cubicBezTo>
                    <a:cubicBezTo>
                      <a:pt x="5040" y="20"/>
                      <a:pt x="4997" y="1"/>
                      <a:pt x="4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932;p55">
                <a:extLst>
                  <a:ext uri="{FF2B5EF4-FFF2-40B4-BE49-F238E27FC236}">
                    <a16:creationId xmlns:a16="http://schemas.microsoft.com/office/drawing/2014/main" id="{50A88CA2-0407-75EB-DC06-D1FE0E0E556B}"/>
                  </a:ext>
                </a:extLst>
              </p:cNvPr>
              <p:cNvSpPr/>
              <p:nvPr/>
            </p:nvSpPr>
            <p:spPr>
              <a:xfrm>
                <a:off x="5016925" y="289550"/>
                <a:ext cx="31150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095" extrusionOk="0">
                    <a:moveTo>
                      <a:pt x="1167" y="0"/>
                    </a:moveTo>
                    <a:cubicBezTo>
                      <a:pt x="1139" y="0"/>
                      <a:pt x="1110" y="8"/>
                      <a:pt x="1083" y="24"/>
                    </a:cubicBezTo>
                    <a:cubicBezTo>
                      <a:pt x="637" y="283"/>
                      <a:pt x="265" y="651"/>
                      <a:pt x="1" y="1094"/>
                    </a:cubicBezTo>
                    <a:lnTo>
                      <a:pt x="1246" y="27"/>
                    </a:lnTo>
                    <a:cubicBezTo>
                      <a:pt x="1223" y="9"/>
                      <a:pt x="11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933;p55">
                <a:extLst>
                  <a:ext uri="{FF2B5EF4-FFF2-40B4-BE49-F238E27FC236}">
                    <a16:creationId xmlns:a16="http://schemas.microsoft.com/office/drawing/2014/main" id="{968FBB1B-7524-9F5D-F01D-86D0FCB9BB27}"/>
                  </a:ext>
                </a:extLst>
              </p:cNvPr>
              <p:cNvSpPr/>
              <p:nvPr/>
            </p:nvSpPr>
            <p:spPr>
              <a:xfrm>
                <a:off x="4599425" y="247000"/>
                <a:ext cx="413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53"/>
                      <a:pt x="15" y="106"/>
                      <a:pt x="27" y="159"/>
                    </a:cubicBezTo>
                    <a:cubicBezTo>
                      <a:pt x="76" y="378"/>
                      <a:pt x="166" y="586"/>
                      <a:pt x="293" y="773"/>
                    </a:cubicBezTo>
                    <a:cubicBezTo>
                      <a:pt x="549" y="1149"/>
                      <a:pt x="935" y="1418"/>
                      <a:pt x="1378" y="1528"/>
                    </a:cubicBezTo>
                    <a:cubicBezTo>
                      <a:pt x="1387" y="1530"/>
                      <a:pt x="1395" y="1531"/>
                      <a:pt x="1403" y="1531"/>
                    </a:cubicBezTo>
                    <a:cubicBezTo>
                      <a:pt x="1466" y="1531"/>
                      <a:pt x="1514" y="1472"/>
                      <a:pt x="1529" y="1415"/>
                    </a:cubicBezTo>
                    <a:cubicBezTo>
                      <a:pt x="1653" y="939"/>
                      <a:pt x="1569" y="433"/>
                      <a:pt x="1298" y="23"/>
                    </a:cubicBezTo>
                    <a:cubicBezTo>
                      <a:pt x="1293" y="17"/>
                      <a:pt x="1290" y="12"/>
                      <a:pt x="1286" y="5"/>
                    </a:cubicBezTo>
                    <a:cubicBezTo>
                      <a:pt x="986" y="4"/>
                      <a:pt x="686" y="3"/>
                      <a:pt x="386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934;p55">
                <a:extLst>
                  <a:ext uri="{FF2B5EF4-FFF2-40B4-BE49-F238E27FC236}">
                    <a16:creationId xmlns:a16="http://schemas.microsoft.com/office/drawing/2014/main" id="{8EA84A53-1054-0C16-CB34-2CD5D26C8265}"/>
                  </a:ext>
                </a:extLst>
              </p:cNvPr>
              <p:cNvSpPr/>
              <p:nvPr/>
            </p:nvSpPr>
            <p:spPr>
              <a:xfrm>
                <a:off x="4517350" y="246750"/>
                <a:ext cx="85950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185" extrusionOk="0">
                    <a:moveTo>
                      <a:pt x="1507" y="1"/>
                    </a:moveTo>
                    <a:cubicBezTo>
                      <a:pt x="1524" y="61"/>
                      <a:pt x="1529" y="125"/>
                      <a:pt x="1523" y="188"/>
                    </a:cubicBezTo>
                    <a:cubicBezTo>
                      <a:pt x="1517" y="224"/>
                      <a:pt x="1528" y="262"/>
                      <a:pt x="1553" y="290"/>
                    </a:cubicBezTo>
                    <a:cubicBezTo>
                      <a:pt x="1023" y="815"/>
                      <a:pt x="530" y="1376"/>
                      <a:pt x="77" y="1968"/>
                    </a:cubicBezTo>
                    <a:cubicBezTo>
                      <a:pt x="0" y="2069"/>
                      <a:pt x="94" y="2184"/>
                      <a:pt x="190" y="2184"/>
                    </a:cubicBezTo>
                    <a:cubicBezTo>
                      <a:pt x="225" y="2184"/>
                      <a:pt x="260" y="2169"/>
                      <a:pt x="288" y="2133"/>
                    </a:cubicBezTo>
                    <a:cubicBezTo>
                      <a:pt x="717" y="1573"/>
                      <a:pt x="1183" y="1041"/>
                      <a:pt x="1681" y="543"/>
                    </a:cubicBezTo>
                    <a:cubicBezTo>
                      <a:pt x="1688" y="545"/>
                      <a:pt x="1695" y="546"/>
                      <a:pt x="1702" y="547"/>
                    </a:cubicBezTo>
                    <a:cubicBezTo>
                      <a:pt x="1705" y="547"/>
                      <a:pt x="1709" y="549"/>
                      <a:pt x="1713" y="549"/>
                    </a:cubicBezTo>
                    <a:cubicBezTo>
                      <a:pt x="1827" y="1351"/>
                      <a:pt x="2444" y="1993"/>
                      <a:pt x="3248" y="2143"/>
                    </a:cubicBezTo>
                    <a:cubicBezTo>
                      <a:pt x="3255" y="2144"/>
                      <a:pt x="3263" y="2145"/>
                      <a:pt x="3270" y="2145"/>
                    </a:cubicBezTo>
                    <a:cubicBezTo>
                      <a:pt x="3332" y="2145"/>
                      <a:pt x="3395" y="2093"/>
                      <a:pt x="3400" y="2030"/>
                    </a:cubicBezTo>
                    <a:cubicBezTo>
                      <a:pt x="3438" y="1595"/>
                      <a:pt x="3269" y="1174"/>
                      <a:pt x="2965" y="864"/>
                    </a:cubicBezTo>
                    <a:cubicBezTo>
                      <a:pt x="2691" y="584"/>
                      <a:pt x="2332" y="414"/>
                      <a:pt x="1956" y="325"/>
                    </a:cubicBezTo>
                    <a:cubicBezTo>
                      <a:pt x="1951" y="314"/>
                      <a:pt x="1946" y="304"/>
                      <a:pt x="1939" y="294"/>
                    </a:cubicBezTo>
                    <a:cubicBezTo>
                      <a:pt x="2043" y="196"/>
                      <a:pt x="2148" y="99"/>
                      <a:pt x="2255" y="5"/>
                    </a:cubicBezTo>
                    <a:lnTo>
                      <a:pt x="1854" y="3"/>
                    </a:lnTo>
                    <a:cubicBezTo>
                      <a:pt x="1844" y="11"/>
                      <a:pt x="1833" y="21"/>
                      <a:pt x="1824" y="29"/>
                    </a:cubicBezTo>
                    <a:cubicBezTo>
                      <a:pt x="1826" y="21"/>
                      <a:pt x="1828" y="11"/>
                      <a:pt x="1830" y="2"/>
                    </a:cubicBez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935;p55">
                <a:extLst>
                  <a:ext uri="{FF2B5EF4-FFF2-40B4-BE49-F238E27FC236}">
                    <a16:creationId xmlns:a16="http://schemas.microsoft.com/office/drawing/2014/main" id="{F7A3DBF0-B079-222E-39C9-C86D74DE7C9A}"/>
                  </a:ext>
                </a:extLst>
              </p:cNvPr>
              <p:cNvSpPr/>
              <p:nvPr/>
            </p:nvSpPr>
            <p:spPr>
              <a:xfrm>
                <a:off x="4640200" y="247175"/>
                <a:ext cx="280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505" extrusionOk="0">
                    <a:moveTo>
                      <a:pt x="0" y="1"/>
                    </a:moveTo>
                    <a:cubicBezTo>
                      <a:pt x="242" y="278"/>
                      <a:pt x="549" y="477"/>
                      <a:pt x="955" y="504"/>
                    </a:cubicBezTo>
                    <a:cubicBezTo>
                      <a:pt x="959" y="505"/>
                      <a:pt x="963" y="505"/>
                      <a:pt x="967" y="505"/>
                    </a:cubicBezTo>
                    <a:cubicBezTo>
                      <a:pt x="1033" y="505"/>
                      <a:pt x="1098" y="464"/>
                      <a:pt x="1106" y="392"/>
                    </a:cubicBezTo>
                    <a:cubicBezTo>
                      <a:pt x="1122" y="263"/>
                      <a:pt x="1117" y="132"/>
                      <a:pt x="1091" y="5"/>
                    </a:cubicBezTo>
                    <a:cubicBezTo>
                      <a:pt x="728" y="4"/>
                      <a:pt x="364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936;p55">
                <a:extLst>
                  <a:ext uri="{FF2B5EF4-FFF2-40B4-BE49-F238E27FC236}">
                    <a16:creationId xmlns:a16="http://schemas.microsoft.com/office/drawing/2014/main" id="{31BEA4FA-E261-FB39-FBED-099AFC379E33}"/>
                  </a:ext>
                </a:extLst>
              </p:cNvPr>
              <p:cNvSpPr/>
              <p:nvPr/>
            </p:nvSpPr>
            <p:spPr>
              <a:xfrm>
                <a:off x="4085050" y="640775"/>
                <a:ext cx="366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010" extrusionOk="0">
                    <a:moveTo>
                      <a:pt x="158" y="0"/>
                    </a:moveTo>
                    <a:cubicBezTo>
                      <a:pt x="79" y="0"/>
                      <a:pt x="1" y="69"/>
                      <a:pt x="22" y="156"/>
                    </a:cubicBezTo>
                    <a:cubicBezTo>
                      <a:pt x="94" y="442"/>
                      <a:pt x="167" y="731"/>
                      <a:pt x="267" y="1010"/>
                    </a:cubicBezTo>
                    <a:cubicBezTo>
                      <a:pt x="667" y="1008"/>
                      <a:pt x="1067" y="1006"/>
                      <a:pt x="1466" y="1004"/>
                    </a:cubicBezTo>
                    <a:cubicBezTo>
                      <a:pt x="1208" y="524"/>
                      <a:pt x="704" y="179"/>
                      <a:pt x="200" y="7"/>
                    </a:cubicBezTo>
                    <a:cubicBezTo>
                      <a:pt x="186" y="3"/>
                      <a:pt x="172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37;p55">
                <a:extLst>
                  <a:ext uri="{FF2B5EF4-FFF2-40B4-BE49-F238E27FC236}">
                    <a16:creationId xmlns:a16="http://schemas.microsoft.com/office/drawing/2014/main" id="{36C14D2A-DC96-A682-2DF4-EBF09481973C}"/>
                  </a:ext>
                </a:extLst>
              </p:cNvPr>
              <p:cNvSpPr/>
              <p:nvPr/>
            </p:nvSpPr>
            <p:spPr>
              <a:xfrm>
                <a:off x="4100450" y="530225"/>
                <a:ext cx="157600" cy="13555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5422" extrusionOk="0">
                    <a:moveTo>
                      <a:pt x="2821" y="1"/>
                    </a:moveTo>
                    <a:cubicBezTo>
                      <a:pt x="2769" y="1"/>
                      <a:pt x="2721" y="35"/>
                      <a:pt x="2695" y="87"/>
                    </a:cubicBezTo>
                    <a:cubicBezTo>
                      <a:pt x="2331" y="806"/>
                      <a:pt x="2269" y="1639"/>
                      <a:pt x="2519" y="2403"/>
                    </a:cubicBezTo>
                    <a:cubicBezTo>
                      <a:pt x="2561" y="2534"/>
                      <a:pt x="2612" y="2672"/>
                      <a:pt x="2637" y="2811"/>
                    </a:cubicBezTo>
                    <a:cubicBezTo>
                      <a:pt x="2625" y="2892"/>
                      <a:pt x="2619" y="2973"/>
                      <a:pt x="2620" y="3055"/>
                    </a:cubicBezTo>
                    <a:cubicBezTo>
                      <a:pt x="2620" y="3078"/>
                      <a:pt x="2627" y="3100"/>
                      <a:pt x="2637" y="3121"/>
                    </a:cubicBezTo>
                    <a:cubicBezTo>
                      <a:pt x="2633" y="3139"/>
                      <a:pt x="2629" y="3156"/>
                      <a:pt x="2623" y="3174"/>
                    </a:cubicBezTo>
                    <a:cubicBezTo>
                      <a:pt x="2609" y="3214"/>
                      <a:pt x="2615" y="3259"/>
                      <a:pt x="2641" y="3293"/>
                    </a:cubicBezTo>
                    <a:cubicBezTo>
                      <a:pt x="2615" y="3326"/>
                      <a:pt x="2593" y="3361"/>
                      <a:pt x="2573" y="3398"/>
                    </a:cubicBezTo>
                    <a:cubicBezTo>
                      <a:pt x="2567" y="3408"/>
                      <a:pt x="2564" y="3418"/>
                      <a:pt x="2561" y="3428"/>
                    </a:cubicBezTo>
                    <a:cubicBezTo>
                      <a:pt x="2479" y="3559"/>
                      <a:pt x="2400" y="3692"/>
                      <a:pt x="2325" y="3825"/>
                    </a:cubicBezTo>
                    <a:cubicBezTo>
                      <a:pt x="2273" y="3743"/>
                      <a:pt x="2215" y="3663"/>
                      <a:pt x="2153" y="3587"/>
                    </a:cubicBezTo>
                    <a:cubicBezTo>
                      <a:pt x="2158" y="3576"/>
                      <a:pt x="2162" y="3563"/>
                      <a:pt x="2164" y="3550"/>
                    </a:cubicBezTo>
                    <a:cubicBezTo>
                      <a:pt x="2255" y="3029"/>
                      <a:pt x="2249" y="2489"/>
                      <a:pt x="2076" y="1984"/>
                    </a:cubicBezTo>
                    <a:cubicBezTo>
                      <a:pt x="1998" y="1757"/>
                      <a:pt x="1885" y="1542"/>
                      <a:pt x="1739" y="1350"/>
                    </a:cubicBezTo>
                    <a:cubicBezTo>
                      <a:pt x="1597" y="1164"/>
                      <a:pt x="1405" y="958"/>
                      <a:pt x="1179" y="879"/>
                    </a:cubicBezTo>
                    <a:cubicBezTo>
                      <a:pt x="1165" y="875"/>
                      <a:pt x="1150" y="872"/>
                      <a:pt x="1136" y="872"/>
                    </a:cubicBezTo>
                    <a:cubicBezTo>
                      <a:pt x="1069" y="872"/>
                      <a:pt x="1002" y="920"/>
                      <a:pt x="999" y="993"/>
                    </a:cubicBezTo>
                    <a:cubicBezTo>
                      <a:pt x="982" y="1562"/>
                      <a:pt x="973" y="2149"/>
                      <a:pt x="1169" y="2692"/>
                    </a:cubicBezTo>
                    <a:cubicBezTo>
                      <a:pt x="1267" y="2961"/>
                      <a:pt x="1424" y="3194"/>
                      <a:pt x="1617" y="3403"/>
                    </a:cubicBezTo>
                    <a:cubicBezTo>
                      <a:pt x="1820" y="3625"/>
                      <a:pt x="2047" y="3828"/>
                      <a:pt x="2172" y="4106"/>
                    </a:cubicBezTo>
                    <a:cubicBezTo>
                      <a:pt x="2022" y="4390"/>
                      <a:pt x="1885" y="4680"/>
                      <a:pt x="1760" y="4978"/>
                    </a:cubicBezTo>
                    <a:cubicBezTo>
                      <a:pt x="1750" y="4963"/>
                      <a:pt x="1740" y="4949"/>
                      <a:pt x="1729" y="4936"/>
                    </a:cubicBezTo>
                    <a:cubicBezTo>
                      <a:pt x="1750" y="4909"/>
                      <a:pt x="1759" y="4875"/>
                      <a:pt x="1755" y="4841"/>
                    </a:cubicBezTo>
                    <a:cubicBezTo>
                      <a:pt x="1706" y="4344"/>
                      <a:pt x="1630" y="3863"/>
                      <a:pt x="1320" y="3454"/>
                    </a:cubicBezTo>
                    <a:cubicBezTo>
                      <a:pt x="1176" y="3264"/>
                      <a:pt x="999" y="3100"/>
                      <a:pt x="818" y="2945"/>
                    </a:cubicBezTo>
                    <a:cubicBezTo>
                      <a:pt x="620" y="2772"/>
                      <a:pt x="420" y="2580"/>
                      <a:pt x="154" y="2526"/>
                    </a:cubicBezTo>
                    <a:cubicBezTo>
                      <a:pt x="147" y="2525"/>
                      <a:pt x="140" y="2524"/>
                      <a:pt x="133" y="2524"/>
                    </a:cubicBezTo>
                    <a:cubicBezTo>
                      <a:pt x="56" y="2524"/>
                      <a:pt x="1" y="2612"/>
                      <a:pt x="11" y="2683"/>
                    </a:cubicBezTo>
                    <a:cubicBezTo>
                      <a:pt x="93" y="3211"/>
                      <a:pt x="206" y="3746"/>
                      <a:pt x="506" y="4199"/>
                    </a:cubicBezTo>
                    <a:cubicBezTo>
                      <a:pt x="640" y="4402"/>
                      <a:pt x="813" y="4576"/>
                      <a:pt x="1014" y="4711"/>
                    </a:cubicBezTo>
                    <a:cubicBezTo>
                      <a:pt x="1214" y="4846"/>
                      <a:pt x="1456" y="4959"/>
                      <a:pt x="1572" y="5182"/>
                    </a:cubicBezTo>
                    <a:cubicBezTo>
                      <a:pt x="1588" y="5213"/>
                      <a:pt x="1616" y="5237"/>
                      <a:pt x="1649" y="5248"/>
                    </a:cubicBezTo>
                    <a:cubicBezTo>
                      <a:pt x="1626" y="5305"/>
                      <a:pt x="1604" y="5364"/>
                      <a:pt x="1583" y="5421"/>
                    </a:cubicBezTo>
                    <a:cubicBezTo>
                      <a:pt x="2286" y="5417"/>
                      <a:pt x="2988" y="5412"/>
                      <a:pt x="3691" y="5405"/>
                    </a:cubicBezTo>
                    <a:cubicBezTo>
                      <a:pt x="3621" y="5363"/>
                      <a:pt x="3547" y="5325"/>
                      <a:pt x="3472" y="5292"/>
                    </a:cubicBezTo>
                    <a:cubicBezTo>
                      <a:pt x="3256" y="5200"/>
                      <a:pt x="3025" y="5153"/>
                      <a:pt x="2791" y="5153"/>
                    </a:cubicBezTo>
                    <a:cubicBezTo>
                      <a:pt x="2769" y="5153"/>
                      <a:pt x="2747" y="5154"/>
                      <a:pt x="2726" y="5154"/>
                    </a:cubicBezTo>
                    <a:cubicBezTo>
                      <a:pt x="2604" y="5161"/>
                      <a:pt x="2484" y="5179"/>
                      <a:pt x="2366" y="5207"/>
                    </a:cubicBezTo>
                    <a:cubicBezTo>
                      <a:pt x="2297" y="5222"/>
                      <a:pt x="2214" y="5243"/>
                      <a:pt x="2136" y="5243"/>
                    </a:cubicBezTo>
                    <a:cubicBezTo>
                      <a:pt x="2072" y="5243"/>
                      <a:pt x="2010" y="5229"/>
                      <a:pt x="1961" y="5186"/>
                    </a:cubicBezTo>
                    <a:cubicBezTo>
                      <a:pt x="2074" y="4908"/>
                      <a:pt x="2197" y="4635"/>
                      <a:pt x="2331" y="4367"/>
                    </a:cubicBezTo>
                    <a:cubicBezTo>
                      <a:pt x="2378" y="4383"/>
                      <a:pt x="2427" y="4391"/>
                      <a:pt x="2477" y="4391"/>
                    </a:cubicBezTo>
                    <a:cubicBezTo>
                      <a:pt x="2492" y="4391"/>
                      <a:pt x="2507" y="4390"/>
                      <a:pt x="2522" y="4389"/>
                    </a:cubicBezTo>
                    <a:cubicBezTo>
                      <a:pt x="2529" y="4419"/>
                      <a:pt x="2547" y="4444"/>
                      <a:pt x="2573" y="4461"/>
                    </a:cubicBezTo>
                    <a:cubicBezTo>
                      <a:pt x="3037" y="4794"/>
                      <a:pt x="3610" y="5161"/>
                      <a:pt x="4190" y="5161"/>
                    </a:cubicBezTo>
                    <a:cubicBezTo>
                      <a:pt x="4400" y="5161"/>
                      <a:pt x="4612" y="5113"/>
                      <a:pt x="4819" y="4997"/>
                    </a:cubicBezTo>
                    <a:cubicBezTo>
                      <a:pt x="4881" y="4962"/>
                      <a:pt x="4919" y="4889"/>
                      <a:pt x="4885" y="4820"/>
                    </a:cubicBezTo>
                    <a:cubicBezTo>
                      <a:pt x="4666" y="4374"/>
                      <a:pt x="4222" y="4141"/>
                      <a:pt x="3752" y="4042"/>
                    </a:cubicBezTo>
                    <a:cubicBezTo>
                      <a:pt x="3574" y="4005"/>
                      <a:pt x="3392" y="3979"/>
                      <a:pt x="3210" y="3979"/>
                    </a:cubicBezTo>
                    <a:cubicBezTo>
                      <a:pt x="3154" y="3979"/>
                      <a:pt x="3098" y="3982"/>
                      <a:pt x="3042" y="3987"/>
                    </a:cubicBezTo>
                    <a:cubicBezTo>
                      <a:pt x="2933" y="3998"/>
                      <a:pt x="2827" y="4023"/>
                      <a:pt x="2724" y="4061"/>
                    </a:cubicBezTo>
                    <a:cubicBezTo>
                      <a:pt x="2659" y="4085"/>
                      <a:pt x="2565" y="4132"/>
                      <a:pt x="2484" y="4132"/>
                    </a:cubicBezTo>
                    <a:cubicBezTo>
                      <a:pt x="2474" y="4132"/>
                      <a:pt x="2463" y="4131"/>
                      <a:pt x="2454" y="4130"/>
                    </a:cubicBezTo>
                    <a:cubicBezTo>
                      <a:pt x="2583" y="3888"/>
                      <a:pt x="2722" y="3651"/>
                      <a:pt x="2872" y="3420"/>
                    </a:cubicBezTo>
                    <a:cubicBezTo>
                      <a:pt x="2931" y="3356"/>
                      <a:pt x="3012" y="3310"/>
                      <a:pt x="3087" y="3267"/>
                    </a:cubicBezTo>
                    <a:cubicBezTo>
                      <a:pt x="3101" y="3260"/>
                      <a:pt x="3115" y="3252"/>
                      <a:pt x="3130" y="3245"/>
                    </a:cubicBezTo>
                    <a:cubicBezTo>
                      <a:pt x="3143" y="3274"/>
                      <a:pt x="3169" y="3296"/>
                      <a:pt x="3200" y="3307"/>
                    </a:cubicBezTo>
                    <a:cubicBezTo>
                      <a:pt x="3601" y="3464"/>
                      <a:pt x="4025" y="3625"/>
                      <a:pt x="4461" y="3625"/>
                    </a:cubicBezTo>
                    <a:cubicBezTo>
                      <a:pt x="4528" y="3625"/>
                      <a:pt x="4595" y="3621"/>
                      <a:pt x="4663" y="3613"/>
                    </a:cubicBezTo>
                    <a:cubicBezTo>
                      <a:pt x="5076" y="3562"/>
                      <a:pt x="5455" y="3342"/>
                      <a:pt x="5647" y="2965"/>
                    </a:cubicBezTo>
                    <a:cubicBezTo>
                      <a:pt x="5679" y="2902"/>
                      <a:pt x="5630" y="2814"/>
                      <a:pt x="5569" y="2793"/>
                    </a:cubicBezTo>
                    <a:cubicBezTo>
                      <a:pt x="5179" y="2662"/>
                      <a:pt x="4762" y="2525"/>
                      <a:pt x="4345" y="2525"/>
                    </a:cubicBezTo>
                    <a:cubicBezTo>
                      <a:pt x="4223" y="2525"/>
                      <a:pt x="4101" y="2537"/>
                      <a:pt x="3979" y="2563"/>
                    </a:cubicBezTo>
                    <a:cubicBezTo>
                      <a:pt x="3721" y="2620"/>
                      <a:pt x="3488" y="2747"/>
                      <a:pt x="3257" y="2873"/>
                    </a:cubicBezTo>
                    <a:cubicBezTo>
                      <a:pt x="3443" y="2627"/>
                      <a:pt x="3642" y="2391"/>
                      <a:pt x="3853" y="2167"/>
                    </a:cubicBezTo>
                    <a:cubicBezTo>
                      <a:pt x="4062" y="2058"/>
                      <a:pt x="4296" y="2012"/>
                      <a:pt x="4515" y="1928"/>
                    </a:cubicBezTo>
                    <a:cubicBezTo>
                      <a:pt x="5252" y="1645"/>
                      <a:pt x="5869" y="1118"/>
                      <a:pt x="6265" y="433"/>
                    </a:cubicBezTo>
                    <a:cubicBezTo>
                      <a:pt x="6303" y="368"/>
                      <a:pt x="6296" y="251"/>
                      <a:pt x="6203" y="230"/>
                    </a:cubicBezTo>
                    <a:cubicBezTo>
                      <a:pt x="6058" y="197"/>
                      <a:pt x="5912" y="186"/>
                      <a:pt x="5765" y="186"/>
                    </a:cubicBezTo>
                    <a:cubicBezTo>
                      <a:pt x="5595" y="186"/>
                      <a:pt x="5425" y="201"/>
                      <a:pt x="5256" y="217"/>
                    </a:cubicBezTo>
                    <a:cubicBezTo>
                      <a:pt x="4951" y="246"/>
                      <a:pt x="4663" y="315"/>
                      <a:pt x="4403" y="484"/>
                    </a:cubicBezTo>
                    <a:cubicBezTo>
                      <a:pt x="3877" y="826"/>
                      <a:pt x="3565" y="1446"/>
                      <a:pt x="3495" y="2058"/>
                    </a:cubicBezTo>
                    <a:cubicBezTo>
                      <a:pt x="3491" y="2089"/>
                      <a:pt x="3499" y="2121"/>
                      <a:pt x="3517" y="2146"/>
                    </a:cubicBezTo>
                    <a:cubicBezTo>
                      <a:pt x="3303" y="2386"/>
                      <a:pt x="3102" y="2638"/>
                      <a:pt x="2915" y="2898"/>
                    </a:cubicBezTo>
                    <a:cubicBezTo>
                      <a:pt x="2913" y="2874"/>
                      <a:pt x="2911" y="2849"/>
                      <a:pt x="2907" y="2826"/>
                    </a:cubicBezTo>
                    <a:cubicBezTo>
                      <a:pt x="2939" y="2634"/>
                      <a:pt x="3006" y="2449"/>
                      <a:pt x="3069" y="2262"/>
                    </a:cubicBezTo>
                    <a:cubicBezTo>
                      <a:pt x="3155" y="2002"/>
                      <a:pt x="3218" y="1736"/>
                      <a:pt x="3241" y="1464"/>
                    </a:cubicBezTo>
                    <a:cubicBezTo>
                      <a:pt x="3265" y="1201"/>
                      <a:pt x="3254" y="935"/>
                      <a:pt x="3212" y="674"/>
                    </a:cubicBezTo>
                    <a:cubicBezTo>
                      <a:pt x="3171" y="433"/>
                      <a:pt x="3114" y="170"/>
                      <a:pt x="2898" y="26"/>
                    </a:cubicBezTo>
                    <a:cubicBezTo>
                      <a:pt x="2872" y="9"/>
                      <a:pt x="2846" y="1"/>
                      <a:pt x="2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" name="Google Shape;4859;p55">
            <a:extLst>
              <a:ext uri="{FF2B5EF4-FFF2-40B4-BE49-F238E27FC236}">
                <a16:creationId xmlns:a16="http://schemas.microsoft.com/office/drawing/2014/main" id="{F1D8A458-6409-72CE-F665-1D1A56B0878C}"/>
              </a:ext>
            </a:extLst>
          </p:cNvPr>
          <p:cNvGrpSpPr/>
          <p:nvPr/>
        </p:nvGrpSpPr>
        <p:grpSpPr>
          <a:xfrm rot="-1959171">
            <a:off x="382212" y="3829100"/>
            <a:ext cx="850163" cy="1061240"/>
            <a:chOff x="4532450" y="1640138"/>
            <a:chExt cx="791550" cy="988075"/>
          </a:xfrm>
        </p:grpSpPr>
        <p:sp>
          <p:nvSpPr>
            <p:cNvPr id="51" name="Google Shape;4860;p55">
              <a:extLst>
                <a:ext uri="{FF2B5EF4-FFF2-40B4-BE49-F238E27FC236}">
                  <a16:creationId xmlns:a16="http://schemas.microsoft.com/office/drawing/2014/main" id="{91E50CE4-628C-F570-9E64-9A44B1E6BAB8}"/>
                </a:ext>
              </a:extLst>
            </p:cNvPr>
            <p:cNvSpPr/>
            <p:nvPr/>
          </p:nvSpPr>
          <p:spPr>
            <a:xfrm>
              <a:off x="4532450" y="1640150"/>
              <a:ext cx="791550" cy="988050"/>
            </a:xfrm>
            <a:custGeom>
              <a:avLst/>
              <a:gdLst/>
              <a:ahLst/>
              <a:cxnLst/>
              <a:rect l="l" t="t" r="r" b="b"/>
              <a:pathLst>
                <a:path w="31662" h="39522" extrusionOk="0">
                  <a:moveTo>
                    <a:pt x="26330" y="0"/>
                  </a:moveTo>
                  <a:cubicBezTo>
                    <a:pt x="23197" y="0"/>
                    <a:pt x="20562" y="1164"/>
                    <a:pt x="18358" y="2983"/>
                  </a:cubicBezTo>
                  <a:cubicBezTo>
                    <a:pt x="14852" y="5876"/>
                    <a:pt x="12435" y="10427"/>
                    <a:pt x="10831" y="14598"/>
                  </a:cubicBezTo>
                  <a:lnTo>
                    <a:pt x="9907" y="14391"/>
                  </a:lnTo>
                  <a:cubicBezTo>
                    <a:pt x="9398" y="14276"/>
                    <a:pt x="8885" y="14220"/>
                    <a:pt x="8377" y="14220"/>
                  </a:cubicBezTo>
                  <a:cubicBezTo>
                    <a:pt x="6142" y="14220"/>
                    <a:pt x="4005" y="15300"/>
                    <a:pt x="2685" y="17182"/>
                  </a:cubicBezTo>
                  <a:lnTo>
                    <a:pt x="624" y="20122"/>
                  </a:lnTo>
                  <a:cubicBezTo>
                    <a:pt x="0" y="21009"/>
                    <a:pt x="193" y="22230"/>
                    <a:pt x="1059" y="22883"/>
                  </a:cubicBezTo>
                  <a:lnTo>
                    <a:pt x="1060" y="22884"/>
                  </a:lnTo>
                  <a:cubicBezTo>
                    <a:pt x="1420" y="23155"/>
                    <a:pt x="1846" y="23289"/>
                    <a:pt x="2271" y="23289"/>
                  </a:cubicBezTo>
                  <a:cubicBezTo>
                    <a:pt x="2745" y="23289"/>
                    <a:pt x="3219" y="23122"/>
                    <a:pt x="3597" y="22790"/>
                  </a:cubicBezTo>
                  <a:cubicBezTo>
                    <a:pt x="4362" y="22117"/>
                    <a:pt x="5339" y="21757"/>
                    <a:pt x="6335" y="21757"/>
                  </a:cubicBezTo>
                  <a:cubicBezTo>
                    <a:pt x="6677" y="21757"/>
                    <a:pt x="7022" y="21800"/>
                    <a:pt x="7362" y="21887"/>
                  </a:cubicBezTo>
                  <a:lnTo>
                    <a:pt x="8542" y="22189"/>
                  </a:lnTo>
                  <a:cubicBezTo>
                    <a:pt x="8426" y="22696"/>
                    <a:pt x="8335" y="23133"/>
                    <a:pt x="8265" y="23486"/>
                  </a:cubicBezTo>
                  <a:cubicBezTo>
                    <a:pt x="8141" y="24118"/>
                    <a:pt x="8361" y="24767"/>
                    <a:pt x="8838" y="25201"/>
                  </a:cubicBezTo>
                  <a:cubicBezTo>
                    <a:pt x="8956" y="25309"/>
                    <a:pt x="9076" y="25415"/>
                    <a:pt x="9196" y="25519"/>
                  </a:cubicBezTo>
                  <a:lnTo>
                    <a:pt x="8834" y="27374"/>
                  </a:lnTo>
                  <a:cubicBezTo>
                    <a:pt x="8773" y="27690"/>
                    <a:pt x="8888" y="28014"/>
                    <a:pt x="9135" y="28222"/>
                  </a:cubicBezTo>
                  <a:lnTo>
                    <a:pt x="9187" y="28265"/>
                  </a:lnTo>
                  <a:cubicBezTo>
                    <a:pt x="4157" y="31065"/>
                    <a:pt x="5568" y="35859"/>
                    <a:pt x="5497" y="38344"/>
                  </a:cubicBezTo>
                  <a:cubicBezTo>
                    <a:pt x="5479" y="38994"/>
                    <a:pt x="5994" y="39522"/>
                    <a:pt x="6626" y="39522"/>
                  </a:cubicBezTo>
                  <a:cubicBezTo>
                    <a:pt x="6669" y="39522"/>
                    <a:pt x="6713" y="39519"/>
                    <a:pt x="6757" y="39514"/>
                  </a:cubicBezTo>
                  <a:cubicBezTo>
                    <a:pt x="9923" y="39145"/>
                    <a:pt x="16504" y="37706"/>
                    <a:pt x="15871" y="32104"/>
                  </a:cubicBezTo>
                  <a:lnTo>
                    <a:pt x="15871" y="32104"/>
                  </a:lnTo>
                  <a:cubicBezTo>
                    <a:pt x="15998" y="32146"/>
                    <a:pt x="16115" y="32182"/>
                    <a:pt x="16219" y="32213"/>
                  </a:cubicBezTo>
                  <a:cubicBezTo>
                    <a:pt x="16302" y="32238"/>
                    <a:pt x="16387" y="32250"/>
                    <a:pt x="16470" y="32250"/>
                  </a:cubicBezTo>
                  <a:cubicBezTo>
                    <a:pt x="16748" y="32250"/>
                    <a:pt x="17015" y="32119"/>
                    <a:pt x="17185" y="31886"/>
                  </a:cubicBezTo>
                  <a:lnTo>
                    <a:pt x="18324" y="30319"/>
                  </a:lnTo>
                  <a:lnTo>
                    <a:pt x="18330" y="30321"/>
                  </a:lnTo>
                  <a:cubicBezTo>
                    <a:pt x="18499" y="30371"/>
                    <a:pt x="18672" y="30395"/>
                    <a:pt x="18843" y="30395"/>
                  </a:cubicBezTo>
                  <a:cubicBezTo>
                    <a:pt x="19301" y="30395"/>
                    <a:pt x="19749" y="30222"/>
                    <a:pt x="20093" y="29900"/>
                  </a:cubicBezTo>
                  <a:cubicBezTo>
                    <a:pt x="20332" y="29673"/>
                    <a:pt x="20623" y="29395"/>
                    <a:pt x="20950" y="29069"/>
                  </a:cubicBezTo>
                  <a:lnTo>
                    <a:pt x="21623" y="29698"/>
                  </a:lnTo>
                  <a:cubicBezTo>
                    <a:pt x="22624" y="30633"/>
                    <a:pt x="23099" y="32001"/>
                    <a:pt x="22891" y="33355"/>
                  </a:cubicBezTo>
                  <a:cubicBezTo>
                    <a:pt x="22747" y="34297"/>
                    <a:pt x="23285" y="35211"/>
                    <a:pt x="24178" y="35543"/>
                  </a:cubicBezTo>
                  <a:lnTo>
                    <a:pt x="24180" y="35544"/>
                  </a:lnTo>
                  <a:cubicBezTo>
                    <a:pt x="24411" y="35630"/>
                    <a:pt x="24648" y="35670"/>
                    <a:pt x="24880" y="35670"/>
                  </a:cubicBezTo>
                  <a:cubicBezTo>
                    <a:pt x="25674" y="35670"/>
                    <a:pt x="26423" y="35198"/>
                    <a:pt x="26742" y="34423"/>
                  </a:cubicBezTo>
                  <a:lnTo>
                    <a:pt x="28107" y="31102"/>
                  </a:lnTo>
                  <a:cubicBezTo>
                    <a:pt x="29180" y="28494"/>
                    <a:pt x="28571" y="25498"/>
                    <a:pt x="26568" y="23514"/>
                  </a:cubicBezTo>
                  <a:lnTo>
                    <a:pt x="26133" y="23084"/>
                  </a:lnTo>
                  <a:cubicBezTo>
                    <a:pt x="28964" y="19233"/>
                    <a:pt x="31612" y="14335"/>
                    <a:pt x="31644" y="9457"/>
                  </a:cubicBezTo>
                  <a:cubicBezTo>
                    <a:pt x="31662" y="6495"/>
                    <a:pt x="30719" y="3541"/>
                    <a:pt x="28268" y="833"/>
                  </a:cubicBezTo>
                  <a:cubicBezTo>
                    <a:pt x="27795" y="309"/>
                    <a:pt x="27124" y="7"/>
                    <a:pt x="26419" y="1"/>
                  </a:cubicBezTo>
                  <a:cubicBezTo>
                    <a:pt x="26390" y="0"/>
                    <a:pt x="26360" y="0"/>
                    <a:pt x="26330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4861;p55">
              <a:extLst>
                <a:ext uri="{FF2B5EF4-FFF2-40B4-BE49-F238E27FC236}">
                  <a16:creationId xmlns:a16="http://schemas.microsoft.com/office/drawing/2014/main" id="{40ADE220-51D1-0A71-A0F1-FD6126610B27}"/>
                </a:ext>
              </a:extLst>
            </p:cNvPr>
            <p:cNvGrpSpPr/>
            <p:nvPr/>
          </p:nvGrpSpPr>
          <p:grpSpPr>
            <a:xfrm>
              <a:off x="4532450" y="1640138"/>
              <a:ext cx="791550" cy="988075"/>
              <a:chOff x="4377275" y="1151500"/>
              <a:chExt cx="791550" cy="988075"/>
            </a:xfrm>
          </p:grpSpPr>
          <p:sp>
            <p:nvSpPr>
              <p:cNvPr id="53" name="Google Shape;4862;p55">
                <a:extLst>
                  <a:ext uri="{FF2B5EF4-FFF2-40B4-BE49-F238E27FC236}">
                    <a16:creationId xmlns:a16="http://schemas.microsoft.com/office/drawing/2014/main" id="{2D44997A-06C1-ED2C-9CC1-D7D7B9747BC0}"/>
                  </a:ext>
                </a:extLst>
              </p:cNvPr>
              <p:cNvSpPr/>
              <p:nvPr/>
            </p:nvSpPr>
            <p:spPr>
              <a:xfrm>
                <a:off x="4479325" y="1852875"/>
                <a:ext cx="322275" cy="286700"/>
              </a:xfrm>
              <a:custGeom>
                <a:avLst/>
                <a:gdLst/>
                <a:ahLst/>
                <a:cxnLst/>
                <a:rect l="l" t="t" r="r" b="b"/>
                <a:pathLst>
                  <a:path w="12891" h="11468" extrusionOk="0">
                    <a:moveTo>
                      <a:pt x="5502" y="1"/>
                    </a:moveTo>
                    <a:cubicBezTo>
                      <a:pt x="1" y="2763"/>
                      <a:pt x="1487" y="7742"/>
                      <a:pt x="1415" y="10289"/>
                    </a:cubicBezTo>
                    <a:cubicBezTo>
                      <a:pt x="1396" y="10938"/>
                      <a:pt x="1910" y="11467"/>
                      <a:pt x="2541" y="11467"/>
                    </a:cubicBezTo>
                    <a:cubicBezTo>
                      <a:pt x="2585" y="11467"/>
                      <a:pt x="2630" y="11465"/>
                      <a:pt x="2674" y="11459"/>
                    </a:cubicBezTo>
                    <a:cubicBezTo>
                      <a:pt x="5951" y="11079"/>
                      <a:pt x="12891" y="9548"/>
                      <a:pt x="11694" y="3441"/>
                    </a:cubicBezTo>
                    <a:lnTo>
                      <a:pt x="5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863;p55">
                <a:extLst>
                  <a:ext uri="{FF2B5EF4-FFF2-40B4-BE49-F238E27FC236}">
                    <a16:creationId xmlns:a16="http://schemas.microsoft.com/office/drawing/2014/main" id="{56769A8D-9D59-03E5-0A7F-D3DF6C97EF26}"/>
                  </a:ext>
                </a:extLst>
              </p:cNvPr>
              <p:cNvSpPr/>
              <p:nvPr/>
            </p:nvSpPr>
            <p:spPr>
              <a:xfrm>
                <a:off x="4554000" y="1867425"/>
                <a:ext cx="21012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8405" h="7479" extrusionOk="0">
                    <a:moveTo>
                      <a:pt x="3586" y="1"/>
                    </a:moveTo>
                    <a:cubicBezTo>
                      <a:pt x="0" y="1803"/>
                      <a:pt x="969" y="5049"/>
                      <a:pt x="921" y="6710"/>
                    </a:cubicBezTo>
                    <a:cubicBezTo>
                      <a:pt x="909" y="7134"/>
                      <a:pt x="1246" y="7478"/>
                      <a:pt x="1657" y="7478"/>
                    </a:cubicBezTo>
                    <a:cubicBezTo>
                      <a:pt x="1685" y="7478"/>
                      <a:pt x="1714" y="7477"/>
                      <a:pt x="1743" y="7473"/>
                    </a:cubicBezTo>
                    <a:cubicBezTo>
                      <a:pt x="3880" y="7224"/>
                      <a:pt x="8405" y="6227"/>
                      <a:pt x="7624" y="2244"/>
                    </a:cubicBezTo>
                    <a:lnTo>
                      <a:pt x="35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864;p55">
                <a:extLst>
                  <a:ext uri="{FF2B5EF4-FFF2-40B4-BE49-F238E27FC236}">
                    <a16:creationId xmlns:a16="http://schemas.microsoft.com/office/drawing/2014/main" id="{DCE1A266-4FBA-4B8A-4C50-C2EFD8D19BD4}"/>
                  </a:ext>
                </a:extLst>
              </p:cNvPr>
              <p:cNvSpPr/>
              <p:nvPr/>
            </p:nvSpPr>
            <p:spPr>
              <a:xfrm>
                <a:off x="4596575" y="1774325"/>
                <a:ext cx="24745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9898" h="7337" extrusionOk="0">
                    <a:moveTo>
                      <a:pt x="541" y="0"/>
                    </a:moveTo>
                    <a:lnTo>
                      <a:pt x="61" y="2461"/>
                    </a:lnTo>
                    <a:cubicBezTo>
                      <a:pt x="1" y="2777"/>
                      <a:pt x="115" y="3101"/>
                      <a:pt x="362" y="3309"/>
                    </a:cubicBezTo>
                    <a:cubicBezTo>
                      <a:pt x="3417" y="5896"/>
                      <a:pt x="6243" y="6942"/>
                      <a:pt x="7446" y="7300"/>
                    </a:cubicBezTo>
                    <a:cubicBezTo>
                      <a:pt x="7529" y="7325"/>
                      <a:pt x="7613" y="7337"/>
                      <a:pt x="7696" y="7337"/>
                    </a:cubicBezTo>
                    <a:cubicBezTo>
                      <a:pt x="7974" y="7337"/>
                      <a:pt x="8242" y="7205"/>
                      <a:pt x="8412" y="6973"/>
                    </a:cubicBezTo>
                    <a:lnTo>
                      <a:pt x="9898" y="4929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865;p55">
                <a:extLst>
                  <a:ext uri="{FF2B5EF4-FFF2-40B4-BE49-F238E27FC236}">
                    <a16:creationId xmlns:a16="http://schemas.microsoft.com/office/drawing/2014/main" id="{8A9AAEE4-B6EE-4E67-E43B-B5B2EC3FBA72}"/>
                  </a:ext>
                </a:extLst>
              </p:cNvPr>
              <p:cNvSpPr/>
              <p:nvPr/>
            </p:nvSpPr>
            <p:spPr>
              <a:xfrm>
                <a:off x="4377275" y="1507000"/>
                <a:ext cx="358900" cy="226750"/>
              </a:xfrm>
              <a:custGeom>
                <a:avLst/>
                <a:gdLst/>
                <a:ahLst/>
                <a:cxnLst/>
                <a:rect l="l" t="t" r="r" b="b"/>
                <a:pathLst>
                  <a:path w="14356" h="9070" extrusionOk="0">
                    <a:moveTo>
                      <a:pt x="8379" y="1"/>
                    </a:moveTo>
                    <a:cubicBezTo>
                      <a:pt x="6143" y="1"/>
                      <a:pt x="4005" y="1081"/>
                      <a:pt x="2684" y="2962"/>
                    </a:cubicBezTo>
                    <a:lnTo>
                      <a:pt x="623" y="5902"/>
                    </a:lnTo>
                    <a:cubicBezTo>
                      <a:pt x="0" y="6789"/>
                      <a:pt x="193" y="8010"/>
                      <a:pt x="1059" y="8663"/>
                    </a:cubicBezTo>
                    <a:lnTo>
                      <a:pt x="1060" y="8664"/>
                    </a:lnTo>
                    <a:cubicBezTo>
                      <a:pt x="1420" y="8935"/>
                      <a:pt x="1846" y="9069"/>
                      <a:pt x="2271" y="9069"/>
                    </a:cubicBezTo>
                    <a:cubicBezTo>
                      <a:pt x="2745" y="9069"/>
                      <a:pt x="3219" y="8902"/>
                      <a:pt x="3597" y="8570"/>
                    </a:cubicBezTo>
                    <a:cubicBezTo>
                      <a:pt x="4363" y="7897"/>
                      <a:pt x="5339" y="7538"/>
                      <a:pt x="6335" y="7538"/>
                    </a:cubicBezTo>
                    <a:cubicBezTo>
                      <a:pt x="6678" y="7538"/>
                      <a:pt x="7022" y="7580"/>
                      <a:pt x="7362" y="7667"/>
                    </a:cubicBezTo>
                    <a:lnTo>
                      <a:pt x="11462" y="8715"/>
                    </a:lnTo>
                    <a:lnTo>
                      <a:pt x="14355" y="1173"/>
                    </a:lnTo>
                    <a:lnTo>
                      <a:pt x="9907" y="171"/>
                    </a:lnTo>
                    <a:cubicBezTo>
                      <a:pt x="9398" y="56"/>
                      <a:pt x="8886" y="1"/>
                      <a:pt x="8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866;p55">
                <a:extLst>
                  <a:ext uri="{FF2B5EF4-FFF2-40B4-BE49-F238E27FC236}">
                    <a16:creationId xmlns:a16="http://schemas.microsoft.com/office/drawing/2014/main" id="{DE44B1BF-6C97-B041-0119-43B6D26ED4ED}"/>
                  </a:ext>
                </a:extLst>
              </p:cNvPr>
              <p:cNvSpPr/>
              <p:nvPr/>
            </p:nvSpPr>
            <p:spPr>
              <a:xfrm>
                <a:off x="4840550" y="1659150"/>
                <a:ext cx="266200" cy="384125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15365" extrusionOk="0">
                    <a:moveTo>
                      <a:pt x="4796" y="0"/>
                    </a:moveTo>
                    <a:lnTo>
                      <a:pt x="0" y="6503"/>
                    </a:lnTo>
                    <a:lnTo>
                      <a:pt x="3091" y="9392"/>
                    </a:lnTo>
                    <a:cubicBezTo>
                      <a:pt x="4092" y="10327"/>
                      <a:pt x="4567" y="11695"/>
                      <a:pt x="4360" y="13050"/>
                    </a:cubicBezTo>
                    <a:cubicBezTo>
                      <a:pt x="4216" y="13992"/>
                      <a:pt x="4754" y="14905"/>
                      <a:pt x="5647" y="15237"/>
                    </a:cubicBezTo>
                    <a:lnTo>
                      <a:pt x="5648" y="15238"/>
                    </a:lnTo>
                    <a:cubicBezTo>
                      <a:pt x="5879" y="15324"/>
                      <a:pt x="6116" y="15365"/>
                      <a:pt x="6349" y="15365"/>
                    </a:cubicBezTo>
                    <a:cubicBezTo>
                      <a:pt x="7142" y="15365"/>
                      <a:pt x="7891" y="14893"/>
                      <a:pt x="8210" y="14118"/>
                    </a:cubicBezTo>
                    <a:lnTo>
                      <a:pt x="9576" y="10796"/>
                    </a:lnTo>
                    <a:cubicBezTo>
                      <a:pt x="10648" y="8190"/>
                      <a:pt x="10040" y="5193"/>
                      <a:pt x="8037" y="3209"/>
                    </a:cubicBezTo>
                    <a:lnTo>
                      <a:pt x="47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867;p55">
                <a:extLst>
                  <a:ext uri="{FF2B5EF4-FFF2-40B4-BE49-F238E27FC236}">
                    <a16:creationId xmlns:a16="http://schemas.microsoft.com/office/drawing/2014/main" id="{349F7A09-9FE7-BB14-1DCB-B2B2CA37958D}"/>
                  </a:ext>
                </a:extLst>
              </p:cNvPr>
              <p:cNvSpPr/>
              <p:nvPr/>
            </p:nvSpPr>
            <p:spPr>
              <a:xfrm>
                <a:off x="4580775" y="1151500"/>
                <a:ext cx="588050" cy="759900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30396" extrusionOk="0">
                    <a:moveTo>
                      <a:pt x="18189" y="0"/>
                    </a:moveTo>
                    <a:cubicBezTo>
                      <a:pt x="15057" y="0"/>
                      <a:pt x="12420" y="1164"/>
                      <a:pt x="10217" y="2983"/>
                    </a:cubicBezTo>
                    <a:cubicBezTo>
                      <a:pt x="3533" y="8499"/>
                      <a:pt x="807" y="20049"/>
                      <a:pt x="125" y="23487"/>
                    </a:cubicBezTo>
                    <a:cubicBezTo>
                      <a:pt x="1" y="24118"/>
                      <a:pt x="220" y="24767"/>
                      <a:pt x="697" y="25201"/>
                    </a:cubicBezTo>
                    <a:cubicBezTo>
                      <a:pt x="4060" y="28268"/>
                      <a:pt x="8286" y="29765"/>
                      <a:pt x="10189" y="30321"/>
                    </a:cubicBezTo>
                    <a:cubicBezTo>
                      <a:pt x="10358" y="30371"/>
                      <a:pt x="10531" y="30395"/>
                      <a:pt x="10703" y="30395"/>
                    </a:cubicBezTo>
                    <a:cubicBezTo>
                      <a:pt x="11160" y="30395"/>
                      <a:pt x="11608" y="30223"/>
                      <a:pt x="11952" y="29900"/>
                    </a:cubicBezTo>
                    <a:cubicBezTo>
                      <a:pt x="14616" y="27389"/>
                      <a:pt x="23444" y="18391"/>
                      <a:pt x="23504" y="9457"/>
                    </a:cubicBezTo>
                    <a:cubicBezTo>
                      <a:pt x="23522" y="6495"/>
                      <a:pt x="22579" y="3542"/>
                      <a:pt x="20127" y="833"/>
                    </a:cubicBezTo>
                    <a:cubicBezTo>
                      <a:pt x="19655" y="309"/>
                      <a:pt x="18984" y="7"/>
                      <a:pt x="18278" y="1"/>
                    </a:cubicBezTo>
                    <a:cubicBezTo>
                      <a:pt x="18249" y="1"/>
                      <a:pt x="18219" y="0"/>
                      <a:pt x="181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868;p55">
                <a:extLst>
                  <a:ext uri="{FF2B5EF4-FFF2-40B4-BE49-F238E27FC236}">
                    <a16:creationId xmlns:a16="http://schemas.microsoft.com/office/drawing/2014/main" id="{52153785-4692-48E7-A6EE-4A31D4935267}"/>
                  </a:ext>
                </a:extLst>
              </p:cNvPr>
              <p:cNvSpPr/>
              <p:nvPr/>
            </p:nvSpPr>
            <p:spPr>
              <a:xfrm>
                <a:off x="4836225" y="1151500"/>
                <a:ext cx="332600" cy="236425"/>
              </a:xfrm>
              <a:custGeom>
                <a:avLst/>
                <a:gdLst/>
                <a:ahLst/>
                <a:cxnLst/>
                <a:rect l="l" t="t" r="r" b="b"/>
                <a:pathLst>
                  <a:path w="13304" h="9457" extrusionOk="0">
                    <a:moveTo>
                      <a:pt x="7971" y="0"/>
                    </a:moveTo>
                    <a:cubicBezTo>
                      <a:pt x="4839" y="0"/>
                      <a:pt x="2204" y="1164"/>
                      <a:pt x="0" y="2984"/>
                    </a:cubicBezTo>
                    <a:cubicBezTo>
                      <a:pt x="1417" y="4444"/>
                      <a:pt x="3197" y="5801"/>
                      <a:pt x="5255" y="6919"/>
                    </a:cubicBezTo>
                    <a:cubicBezTo>
                      <a:pt x="7969" y="8395"/>
                      <a:pt x="10764" y="9235"/>
                      <a:pt x="13286" y="9457"/>
                    </a:cubicBezTo>
                    <a:cubicBezTo>
                      <a:pt x="13304" y="6495"/>
                      <a:pt x="12361" y="3542"/>
                      <a:pt x="9910" y="833"/>
                    </a:cubicBezTo>
                    <a:cubicBezTo>
                      <a:pt x="9437" y="309"/>
                      <a:pt x="8766" y="7"/>
                      <a:pt x="8060" y="1"/>
                    </a:cubicBezTo>
                    <a:cubicBezTo>
                      <a:pt x="8031" y="1"/>
                      <a:pt x="8001" y="0"/>
                      <a:pt x="79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869;p55">
                <a:extLst>
                  <a:ext uri="{FF2B5EF4-FFF2-40B4-BE49-F238E27FC236}">
                    <a16:creationId xmlns:a16="http://schemas.microsoft.com/office/drawing/2014/main" id="{A5DA539F-AC93-2A0F-9E75-041E789F4D4A}"/>
                  </a:ext>
                </a:extLst>
              </p:cNvPr>
              <p:cNvSpPr/>
              <p:nvPr/>
            </p:nvSpPr>
            <p:spPr>
              <a:xfrm>
                <a:off x="4717900" y="1381775"/>
                <a:ext cx="324450" cy="282475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11299" extrusionOk="0">
                    <a:moveTo>
                      <a:pt x="6910" y="1"/>
                    </a:moveTo>
                    <a:cubicBezTo>
                      <a:pt x="4890" y="1"/>
                      <a:pt x="2988" y="1020"/>
                      <a:pt x="1766" y="2866"/>
                    </a:cubicBezTo>
                    <a:cubicBezTo>
                      <a:pt x="1" y="5530"/>
                      <a:pt x="903" y="9188"/>
                      <a:pt x="4058" y="10616"/>
                    </a:cubicBezTo>
                    <a:cubicBezTo>
                      <a:pt x="5036" y="11059"/>
                      <a:pt x="6101" y="11298"/>
                      <a:pt x="7130" y="11298"/>
                    </a:cubicBezTo>
                    <a:cubicBezTo>
                      <a:pt x="9125" y="11298"/>
                      <a:pt x="10983" y="10396"/>
                      <a:pt x="11810" y="8323"/>
                    </a:cubicBezTo>
                    <a:cubicBezTo>
                      <a:pt x="12978" y="5391"/>
                      <a:pt x="12534" y="1925"/>
                      <a:pt x="9517" y="573"/>
                    </a:cubicBezTo>
                    <a:cubicBezTo>
                      <a:pt x="8655" y="186"/>
                      <a:pt x="7772" y="1"/>
                      <a:pt x="69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870;p55">
                <a:extLst>
                  <a:ext uri="{FF2B5EF4-FFF2-40B4-BE49-F238E27FC236}">
                    <a16:creationId xmlns:a16="http://schemas.microsoft.com/office/drawing/2014/main" id="{5A0506C1-F10F-DF9C-2C4B-A54C7973E052}"/>
                  </a:ext>
                </a:extLst>
              </p:cNvPr>
              <p:cNvSpPr/>
              <p:nvPr/>
            </p:nvSpPr>
            <p:spPr>
              <a:xfrm>
                <a:off x="4775175" y="1428975"/>
                <a:ext cx="215050" cy="18722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7489" extrusionOk="0">
                    <a:moveTo>
                      <a:pt x="4580" y="0"/>
                    </a:moveTo>
                    <a:cubicBezTo>
                      <a:pt x="3241" y="0"/>
                      <a:pt x="1980" y="676"/>
                      <a:pt x="1170" y="1899"/>
                    </a:cubicBezTo>
                    <a:cubicBezTo>
                      <a:pt x="1" y="3665"/>
                      <a:pt x="599" y="6090"/>
                      <a:pt x="2690" y="7036"/>
                    </a:cubicBezTo>
                    <a:cubicBezTo>
                      <a:pt x="3339" y="7329"/>
                      <a:pt x="4044" y="7488"/>
                      <a:pt x="4726" y="7488"/>
                    </a:cubicBezTo>
                    <a:cubicBezTo>
                      <a:pt x="6048" y="7488"/>
                      <a:pt x="7280" y="6890"/>
                      <a:pt x="7827" y="5516"/>
                    </a:cubicBezTo>
                    <a:cubicBezTo>
                      <a:pt x="8602" y="3573"/>
                      <a:pt x="8307" y="1275"/>
                      <a:pt x="6307" y="380"/>
                    </a:cubicBezTo>
                    <a:cubicBezTo>
                      <a:pt x="5736" y="123"/>
                      <a:pt x="5151" y="0"/>
                      <a:pt x="4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871;p55">
                <a:extLst>
                  <a:ext uri="{FF2B5EF4-FFF2-40B4-BE49-F238E27FC236}">
                    <a16:creationId xmlns:a16="http://schemas.microsoft.com/office/drawing/2014/main" id="{85C92A79-9D8A-D521-6968-2ED130FBACB9}"/>
                  </a:ext>
                </a:extLst>
              </p:cNvPr>
              <p:cNvSpPr/>
              <p:nvPr/>
            </p:nvSpPr>
            <p:spPr>
              <a:xfrm>
                <a:off x="4611300" y="1717525"/>
                <a:ext cx="2574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5597" fill="none" extrusionOk="0">
                    <a:moveTo>
                      <a:pt x="0" y="1"/>
                    </a:moveTo>
                    <a:cubicBezTo>
                      <a:pt x="4675" y="3634"/>
                      <a:pt x="10298" y="5597"/>
                      <a:pt x="10298" y="5597"/>
                    </a:cubicBezTo>
                  </a:path>
                </a:pathLst>
              </a:custGeom>
              <a:noFill/>
              <a:ln w="6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872;p55">
                <a:extLst>
                  <a:ext uri="{FF2B5EF4-FFF2-40B4-BE49-F238E27FC236}">
                    <a16:creationId xmlns:a16="http://schemas.microsoft.com/office/drawing/2014/main" id="{DAA13E2F-5ECF-D3B4-2579-74B0B5583F20}"/>
                  </a:ext>
                </a:extLst>
              </p:cNvPr>
              <p:cNvSpPr/>
              <p:nvPr/>
            </p:nvSpPr>
            <p:spPr>
              <a:xfrm>
                <a:off x="4636625" y="1636925"/>
                <a:ext cx="200550" cy="253650"/>
              </a:xfrm>
              <a:custGeom>
                <a:avLst/>
                <a:gdLst/>
                <a:ahLst/>
                <a:cxnLst/>
                <a:rect l="l" t="t" r="r" b="b"/>
                <a:pathLst>
                  <a:path w="8022" h="10146" extrusionOk="0">
                    <a:moveTo>
                      <a:pt x="5636" y="1"/>
                    </a:moveTo>
                    <a:cubicBezTo>
                      <a:pt x="5636" y="1"/>
                      <a:pt x="1" y="9407"/>
                      <a:pt x="1915" y="10109"/>
                    </a:cubicBezTo>
                    <a:cubicBezTo>
                      <a:pt x="1983" y="10134"/>
                      <a:pt x="2054" y="10146"/>
                      <a:pt x="2127" y="10146"/>
                    </a:cubicBezTo>
                    <a:cubicBezTo>
                      <a:pt x="4122" y="10146"/>
                      <a:pt x="8021" y="1297"/>
                      <a:pt x="8021" y="1297"/>
                    </a:cubicBezTo>
                    <a:lnTo>
                      <a:pt x="56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0A95AA3-6128-9925-6341-BE3DFB675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0" y="2346937"/>
            <a:ext cx="2800350" cy="25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9600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1" name="Google Shape;4261;p54"/>
          <p:cNvSpPr/>
          <p:nvPr/>
        </p:nvSpPr>
        <p:spPr>
          <a:xfrm>
            <a:off x="4178643" y="856559"/>
            <a:ext cx="786718" cy="228578"/>
          </a:xfrm>
          <a:custGeom>
            <a:avLst/>
            <a:gdLst/>
            <a:ahLst/>
            <a:cxnLst/>
            <a:rect l="l" t="t" r="r" b="b"/>
            <a:pathLst>
              <a:path w="67356" h="19570" extrusionOk="0">
                <a:moveTo>
                  <a:pt x="11070" y="3673"/>
                </a:moveTo>
                <a:lnTo>
                  <a:pt x="11070" y="3673"/>
                </a:lnTo>
                <a:cubicBezTo>
                  <a:pt x="11854" y="3699"/>
                  <a:pt x="12638" y="3732"/>
                  <a:pt x="13419" y="3775"/>
                </a:cubicBezTo>
                <a:cubicBezTo>
                  <a:pt x="14516" y="5267"/>
                  <a:pt x="15651" y="6748"/>
                  <a:pt x="16715" y="8268"/>
                </a:cubicBezTo>
                <a:cubicBezTo>
                  <a:pt x="15899" y="8278"/>
                  <a:pt x="15082" y="8292"/>
                  <a:pt x="14266" y="8308"/>
                </a:cubicBezTo>
                <a:cubicBezTo>
                  <a:pt x="13963" y="7153"/>
                  <a:pt x="12879" y="6010"/>
                  <a:pt x="12177" y="5098"/>
                </a:cubicBezTo>
                <a:cubicBezTo>
                  <a:pt x="11861" y="4688"/>
                  <a:pt x="11497" y="4124"/>
                  <a:pt x="11070" y="3673"/>
                </a:cubicBezTo>
                <a:close/>
                <a:moveTo>
                  <a:pt x="7593" y="3620"/>
                </a:moveTo>
                <a:cubicBezTo>
                  <a:pt x="8296" y="3620"/>
                  <a:pt x="8998" y="3626"/>
                  <a:pt x="9700" y="3640"/>
                </a:cubicBezTo>
                <a:cubicBezTo>
                  <a:pt x="9801" y="4505"/>
                  <a:pt x="10463" y="5477"/>
                  <a:pt x="10827" y="6150"/>
                </a:cubicBezTo>
                <a:cubicBezTo>
                  <a:pt x="11201" y="6842"/>
                  <a:pt x="11579" y="7663"/>
                  <a:pt x="12068" y="8359"/>
                </a:cubicBezTo>
                <a:cubicBezTo>
                  <a:pt x="11510" y="8377"/>
                  <a:pt x="10954" y="8403"/>
                  <a:pt x="10403" y="8438"/>
                </a:cubicBezTo>
                <a:cubicBezTo>
                  <a:pt x="10150" y="7239"/>
                  <a:pt x="9014" y="6043"/>
                  <a:pt x="8285" y="5098"/>
                </a:cubicBezTo>
                <a:cubicBezTo>
                  <a:pt x="7957" y="4671"/>
                  <a:pt x="7577" y="4079"/>
                  <a:pt x="7127" y="3621"/>
                </a:cubicBezTo>
                <a:cubicBezTo>
                  <a:pt x="7282" y="3620"/>
                  <a:pt x="7438" y="3620"/>
                  <a:pt x="7593" y="3620"/>
                </a:cubicBezTo>
                <a:close/>
                <a:moveTo>
                  <a:pt x="5806" y="3633"/>
                </a:moveTo>
                <a:cubicBezTo>
                  <a:pt x="5905" y="4501"/>
                  <a:pt x="6570" y="5474"/>
                  <a:pt x="6935" y="6150"/>
                </a:cubicBezTo>
                <a:cubicBezTo>
                  <a:pt x="7359" y="6934"/>
                  <a:pt x="7788" y="7884"/>
                  <a:pt x="8378" y="8630"/>
                </a:cubicBezTo>
                <a:cubicBezTo>
                  <a:pt x="8007" y="8679"/>
                  <a:pt x="7638" y="8737"/>
                  <a:pt x="7267" y="8803"/>
                </a:cubicBezTo>
                <a:cubicBezTo>
                  <a:pt x="5894" y="7085"/>
                  <a:pt x="4513" y="5350"/>
                  <a:pt x="3036" y="3711"/>
                </a:cubicBezTo>
                <a:cubicBezTo>
                  <a:pt x="3958" y="3675"/>
                  <a:pt x="4881" y="3648"/>
                  <a:pt x="5806" y="3633"/>
                </a:cubicBezTo>
                <a:close/>
                <a:moveTo>
                  <a:pt x="14266" y="10972"/>
                </a:moveTo>
                <a:cubicBezTo>
                  <a:pt x="14995" y="10989"/>
                  <a:pt x="15723" y="11002"/>
                  <a:pt x="16452" y="11012"/>
                </a:cubicBezTo>
                <a:cubicBezTo>
                  <a:pt x="15464" y="12404"/>
                  <a:pt x="14426" y="13763"/>
                  <a:pt x="13419" y="15133"/>
                </a:cubicBezTo>
                <a:cubicBezTo>
                  <a:pt x="12750" y="15171"/>
                  <a:pt x="12078" y="15201"/>
                  <a:pt x="11404" y="15224"/>
                </a:cubicBezTo>
                <a:cubicBezTo>
                  <a:pt x="11690" y="14866"/>
                  <a:pt x="11944" y="14486"/>
                  <a:pt x="12176" y="14184"/>
                </a:cubicBezTo>
                <a:cubicBezTo>
                  <a:pt x="12878" y="13274"/>
                  <a:pt x="13964" y="12123"/>
                  <a:pt x="14266" y="10972"/>
                </a:cubicBezTo>
                <a:close/>
                <a:moveTo>
                  <a:pt x="7008" y="10431"/>
                </a:moveTo>
                <a:cubicBezTo>
                  <a:pt x="7465" y="10519"/>
                  <a:pt x="7921" y="10594"/>
                  <a:pt x="8377" y="10651"/>
                </a:cubicBezTo>
                <a:cubicBezTo>
                  <a:pt x="7788" y="11397"/>
                  <a:pt x="7359" y="12347"/>
                  <a:pt x="6935" y="13134"/>
                </a:cubicBezTo>
                <a:cubicBezTo>
                  <a:pt x="6622" y="13711"/>
                  <a:pt x="6087" y="14513"/>
                  <a:pt x="5879" y="15277"/>
                </a:cubicBezTo>
                <a:cubicBezTo>
                  <a:pt x="4929" y="15263"/>
                  <a:pt x="3982" y="15236"/>
                  <a:pt x="3036" y="15198"/>
                </a:cubicBezTo>
                <a:cubicBezTo>
                  <a:pt x="4419" y="13663"/>
                  <a:pt x="5721" y="12043"/>
                  <a:pt x="7008" y="10431"/>
                </a:cubicBezTo>
                <a:close/>
                <a:moveTo>
                  <a:pt x="10404" y="10833"/>
                </a:moveTo>
                <a:cubicBezTo>
                  <a:pt x="10955" y="10867"/>
                  <a:pt x="11510" y="10892"/>
                  <a:pt x="12074" y="10911"/>
                </a:cubicBezTo>
                <a:cubicBezTo>
                  <a:pt x="11583" y="11610"/>
                  <a:pt x="11203" y="12436"/>
                  <a:pt x="10827" y="13132"/>
                </a:cubicBezTo>
                <a:cubicBezTo>
                  <a:pt x="10516" y="13709"/>
                  <a:pt x="9983" y="14506"/>
                  <a:pt x="9774" y="15269"/>
                </a:cubicBezTo>
                <a:cubicBezTo>
                  <a:pt x="9045" y="15283"/>
                  <a:pt x="8317" y="15291"/>
                  <a:pt x="7588" y="15291"/>
                </a:cubicBezTo>
                <a:cubicBezTo>
                  <a:pt x="7545" y="15291"/>
                  <a:pt x="7502" y="15291"/>
                  <a:pt x="7458" y="15291"/>
                </a:cubicBezTo>
                <a:cubicBezTo>
                  <a:pt x="7765" y="14914"/>
                  <a:pt x="8038" y="14504"/>
                  <a:pt x="8284" y="14184"/>
                </a:cubicBezTo>
                <a:cubicBezTo>
                  <a:pt x="9014" y="13239"/>
                  <a:pt x="10156" y="12031"/>
                  <a:pt x="10404" y="10833"/>
                </a:cubicBezTo>
                <a:close/>
                <a:moveTo>
                  <a:pt x="55821" y="2358"/>
                </a:moveTo>
                <a:cubicBezTo>
                  <a:pt x="57049" y="3218"/>
                  <a:pt x="58203" y="4268"/>
                  <a:pt x="59349" y="5161"/>
                </a:cubicBezTo>
                <a:cubicBezTo>
                  <a:pt x="61263" y="6651"/>
                  <a:pt x="63172" y="8149"/>
                  <a:pt x="65073" y="9656"/>
                </a:cubicBezTo>
                <a:cubicBezTo>
                  <a:pt x="63554" y="10891"/>
                  <a:pt x="62032" y="12123"/>
                  <a:pt x="60507" y="13354"/>
                </a:cubicBezTo>
                <a:cubicBezTo>
                  <a:pt x="58995" y="14570"/>
                  <a:pt x="57467" y="16065"/>
                  <a:pt x="55821" y="17212"/>
                </a:cubicBezTo>
                <a:cubicBezTo>
                  <a:pt x="55611" y="12288"/>
                  <a:pt x="55611" y="7282"/>
                  <a:pt x="55821" y="2358"/>
                </a:cubicBezTo>
                <a:close/>
                <a:moveTo>
                  <a:pt x="55039" y="1"/>
                </a:moveTo>
                <a:cubicBezTo>
                  <a:pt x="54593" y="1"/>
                  <a:pt x="54201" y="356"/>
                  <a:pt x="54176" y="852"/>
                </a:cubicBezTo>
                <a:cubicBezTo>
                  <a:pt x="54050" y="3306"/>
                  <a:pt x="53979" y="5786"/>
                  <a:pt x="53957" y="8269"/>
                </a:cubicBezTo>
                <a:cubicBezTo>
                  <a:pt x="53671" y="8220"/>
                  <a:pt x="53377" y="8207"/>
                  <a:pt x="53080" y="8207"/>
                </a:cubicBezTo>
                <a:cubicBezTo>
                  <a:pt x="52766" y="8207"/>
                  <a:pt x="52449" y="8221"/>
                  <a:pt x="52130" y="8222"/>
                </a:cubicBezTo>
                <a:cubicBezTo>
                  <a:pt x="51482" y="8224"/>
                  <a:pt x="50833" y="8224"/>
                  <a:pt x="50185" y="8224"/>
                </a:cubicBezTo>
                <a:cubicBezTo>
                  <a:pt x="49860" y="8224"/>
                  <a:pt x="49536" y="8224"/>
                  <a:pt x="49212" y="8224"/>
                </a:cubicBezTo>
                <a:cubicBezTo>
                  <a:pt x="48888" y="8224"/>
                  <a:pt x="48563" y="8224"/>
                  <a:pt x="48239" y="8225"/>
                </a:cubicBezTo>
                <a:lnTo>
                  <a:pt x="37712" y="8229"/>
                </a:lnTo>
                <a:cubicBezTo>
                  <a:pt x="37566" y="8229"/>
                  <a:pt x="37420" y="8229"/>
                  <a:pt x="37275" y="8229"/>
                </a:cubicBezTo>
                <a:cubicBezTo>
                  <a:pt x="33621" y="8229"/>
                  <a:pt x="29966" y="8214"/>
                  <a:pt x="26312" y="8214"/>
                </a:cubicBezTo>
                <a:cubicBezTo>
                  <a:pt x="23798" y="8214"/>
                  <a:pt x="21285" y="8221"/>
                  <a:pt x="18773" y="8245"/>
                </a:cubicBezTo>
                <a:cubicBezTo>
                  <a:pt x="17457" y="6288"/>
                  <a:pt x="15990" y="4414"/>
                  <a:pt x="14604" y="2510"/>
                </a:cubicBezTo>
                <a:cubicBezTo>
                  <a:pt x="14549" y="2435"/>
                  <a:pt x="14482" y="2369"/>
                  <a:pt x="14407" y="2314"/>
                </a:cubicBezTo>
                <a:cubicBezTo>
                  <a:pt x="14273" y="2187"/>
                  <a:pt x="14095" y="2099"/>
                  <a:pt x="13865" y="2087"/>
                </a:cubicBezTo>
                <a:cubicBezTo>
                  <a:pt x="11803" y="1963"/>
                  <a:pt x="9725" y="1905"/>
                  <a:pt x="7646" y="1905"/>
                </a:cubicBezTo>
                <a:cubicBezTo>
                  <a:pt x="5473" y="1905"/>
                  <a:pt x="3300" y="1969"/>
                  <a:pt x="1144" y="2087"/>
                </a:cubicBezTo>
                <a:cubicBezTo>
                  <a:pt x="413" y="2126"/>
                  <a:pt x="1" y="2999"/>
                  <a:pt x="539" y="3549"/>
                </a:cubicBezTo>
                <a:cubicBezTo>
                  <a:pt x="2321" y="5370"/>
                  <a:pt x="3940" y="7367"/>
                  <a:pt x="5533" y="9360"/>
                </a:cubicBezTo>
                <a:cubicBezTo>
                  <a:pt x="5483" y="9447"/>
                  <a:pt x="5458" y="9546"/>
                  <a:pt x="5456" y="9647"/>
                </a:cubicBezTo>
                <a:cubicBezTo>
                  <a:pt x="3888" y="11608"/>
                  <a:pt x="2293" y="13570"/>
                  <a:pt x="539" y="15363"/>
                </a:cubicBezTo>
                <a:cubicBezTo>
                  <a:pt x="0" y="15913"/>
                  <a:pt x="413" y="16785"/>
                  <a:pt x="1144" y="16825"/>
                </a:cubicBezTo>
                <a:cubicBezTo>
                  <a:pt x="3091" y="16932"/>
                  <a:pt x="5041" y="16966"/>
                  <a:pt x="6991" y="16966"/>
                </a:cubicBezTo>
                <a:cubicBezTo>
                  <a:pt x="7708" y="16966"/>
                  <a:pt x="8425" y="16961"/>
                  <a:pt x="9142" y="16954"/>
                </a:cubicBezTo>
                <a:cubicBezTo>
                  <a:pt x="10231" y="16942"/>
                  <a:pt x="11322" y="16924"/>
                  <a:pt x="12412" y="16889"/>
                </a:cubicBezTo>
                <a:cubicBezTo>
                  <a:pt x="12493" y="16886"/>
                  <a:pt x="12575" y="16885"/>
                  <a:pt x="12658" y="16885"/>
                </a:cubicBezTo>
                <a:cubicBezTo>
                  <a:pt x="12769" y="16885"/>
                  <a:pt x="12881" y="16886"/>
                  <a:pt x="12995" y="16886"/>
                </a:cubicBezTo>
                <a:cubicBezTo>
                  <a:pt x="13555" y="16886"/>
                  <a:pt x="14133" y="16856"/>
                  <a:pt x="14538" y="16488"/>
                </a:cubicBezTo>
                <a:cubicBezTo>
                  <a:pt x="15398" y="15706"/>
                  <a:pt x="16046" y="14420"/>
                  <a:pt x="16723" y="13482"/>
                </a:cubicBezTo>
                <a:cubicBezTo>
                  <a:pt x="17313" y="12668"/>
                  <a:pt x="17923" y="11861"/>
                  <a:pt x="18504" y="11037"/>
                </a:cubicBezTo>
                <a:cubicBezTo>
                  <a:pt x="20189" y="11049"/>
                  <a:pt x="21873" y="11049"/>
                  <a:pt x="23556" y="11050"/>
                </a:cubicBezTo>
                <a:lnTo>
                  <a:pt x="47138" y="11060"/>
                </a:lnTo>
                <a:cubicBezTo>
                  <a:pt x="48658" y="11061"/>
                  <a:pt x="50177" y="11061"/>
                  <a:pt x="51697" y="11062"/>
                </a:cubicBezTo>
                <a:cubicBezTo>
                  <a:pt x="52120" y="11062"/>
                  <a:pt x="52561" y="11092"/>
                  <a:pt x="52998" y="11092"/>
                </a:cubicBezTo>
                <a:cubicBezTo>
                  <a:pt x="53323" y="11092"/>
                  <a:pt x="53645" y="11076"/>
                  <a:pt x="53956" y="11019"/>
                </a:cubicBezTo>
                <a:cubicBezTo>
                  <a:pt x="53975" y="13597"/>
                  <a:pt x="54045" y="16171"/>
                  <a:pt x="54176" y="18718"/>
                </a:cubicBezTo>
                <a:cubicBezTo>
                  <a:pt x="54202" y="19213"/>
                  <a:pt x="54594" y="19570"/>
                  <a:pt x="55039" y="19570"/>
                </a:cubicBezTo>
                <a:cubicBezTo>
                  <a:pt x="55179" y="19570"/>
                  <a:pt x="55324" y="19535"/>
                  <a:pt x="55465" y="19457"/>
                </a:cubicBezTo>
                <a:cubicBezTo>
                  <a:pt x="57629" y="18268"/>
                  <a:pt x="59577" y="16291"/>
                  <a:pt x="61491" y="14750"/>
                </a:cubicBezTo>
                <a:cubicBezTo>
                  <a:pt x="63347" y="13257"/>
                  <a:pt x="65198" y="11758"/>
                  <a:pt x="67044" y="10255"/>
                </a:cubicBezTo>
                <a:cubicBezTo>
                  <a:pt x="67261" y="10077"/>
                  <a:pt x="67343" y="9868"/>
                  <a:pt x="67333" y="9664"/>
                </a:cubicBezTo>
                <a:cubicBezTo>
                  <a:pt x="67355" y="9448"/>
                  <a:pt x="67277" y="9226"/>
                  <a:pt x="67043" y="9042"/>
                </a:cubicBezTo>
                <a:cubicBezTo>
                  <a:pt x="64794" y="7266"/>
                  <a:pt x="62541" y="5497"/>
                  <a:pt x="60282" y="3732"/>
                </a:cubicBezTo>
                <a:cubicBezTo>
                  <a:pt x="58740" y="2532"/>
                  <a:pt x="57187" y="1054"/>
                  <a:pt x="55465" y="112"/>
                </a:cubicBezTo>
                <a:cubicBezTo>
                  <a:pt x="55324" y="36"/>
                  <a:pt x="55179" y="1"/>
                  <a:pt x="55039" y="1"/>
                </a:cubicBezTo>
                <a:close/>
              </a:path>
            </a:pathLst>
          </a:custGeom>
          <a:solidFill>
            <a:schemeClr val="dk2"/>
          </a:solidFill>
          <a:ln w="1007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2" name="Google Shape;4262;p54"/>
          <p:cNvGrpSpPr/>
          <p:nvPr/>
        </p:nvGrpSpPr>
        <p:grpSpPr>
          <a:xfrm rot="-2320984">
            <a:off x="142970" y="4209407"/>
            <a:ext cx="1237001" cy="387968"/>
            <a:chOff x="1672044" y="2722325"/>
            <a:chExt cx="1237025" cy="387975"/>
          </a:xfrm>
        </p:grpSpPr>
        <p:sp>
          <p:nvSpPr>
            <p:cNvPr id="4263" name="Google Shape;4263;p54"/>
            <p:cNvSpPr/>
            <p:nvPr/>
          </p:nvSpPr>
          <p:spPr>
            <a:xfrm>
              <a:off x="1672056" y="2722325"/>
              <a:ext cx="1237000" cy="387975"/>
            </a:xfrm>
            <a:custGeom>
              <a:avLst/>
              <a:gdLst/>
              <a:ahLst/>
              <a:cxnLst/>
              <a:rect l="l" t="t" r="r" b="b"/>
              <a:pathLst>
                <a:path w="49480" h="15519" extrusionOk="0">
                  <a:moveTo>
                    <a:pt x="47994" y="1"/>
                  </a:moveTo>
                  <a:cubicBezTo>
                    <a:pt x="47992" y="1"/>
                    <a:pt x="47990" y="1"/>
                    <a:pt x="47988" y="1"/>
                  </a:cubicBezTo>
                  <a:lnTo>
                    <a:pt x="45233" y="43"/>
                  </a:lnTo>
                  <a:lnTo>
                    <a:pt x="41910" y="94"/>
                  </a:lnTo>
                  <a:lnTo>
                    <a:pt x="38259" y="150"/>
                  </a:lnTo>
                  <a:lnTo>
                    <a:pt x="36260" y="180"/>
                  </a:lnTo>
                  <a:lnTo>
                    <a:pt x="31810" y="248"/>
                  </a:lnTo>
                  <a:lnTo>
                    <a:pt x="29662" y="281"/>
                  </a:lnTo>
                  <a:lnTo>
                    <a:pt x="29456" y="285"/>
                  </a:lnTo>
                  <a:lnTo>
                    <a:pt x="25345" y="347"/>
                  </a:lnTo>
                  <a:lnTo>
                    <a:pt x="23960" y="369"/>
                  </a:lnTo>
                  <a:lnTo>
                    <a:pt x="21027" y="414"/>
                  </a:lnTo>
                  <a:lnTo>
                    <a:pt x="20447" y="423"/>
                  </a:lnTo>
                  <a:lnTo>
                    <a:pt x="17915" y="462"/>
                  </a:lnTo>
                  <a:lnTo>
                    <a:pt x="17245" y="472"/>
                  </a:lnTo>
                  <a:lnTo>
                    <a:pt x="14558" y="513"/>
                  </a:lnTo>
                  <a:lnTo>
                    <a:pt x="13765" y="526"/>
                  </a:lnTo>
                  <a:lnTo>
                    <a:pt x="11560" y="559"/>
                  </a:lnTo>
                  <a:lnTo>
                    <a:pt x="11020" y="567"/>
                  </a:lnTo>
                  <a:lnTo>
                    <a:pt x="9888" y="584"/>
                  </a:lnTo>
                  <a:lnTo>
                    <a:pt x="7035" y="628"/>
                  </a:lnTo>
                  <a:lnTo>
                    <a:pt x="6764" y="632"/>
                  </a:lnTo>
                  <a:lnTo>
                    <a:pt x="4934" y="661"/>
                  </a:lnTo>
                  <a:lnTo>
                    <a:pt x="2701" y="695"/>
                  </a:lnTo>
                  <a:lnTo>
                    <a:pt x="620" y="727"/>
                  </a:lnTo>
                  <a:cubicBezTo>
                    <a:pt x="502" y="729"/>
                    <a:pt x="443" y="820"/>
                    <a:pt x="441" y="912"/>
                  </a:cubicBezTo>
                  <a:cubicBezTo>
                    <a:pt x="436" y="911"/>
                    <a:pt x="431" y="911"/>
                    <a:pt x="427" y="911"/>
                  </a:cubicBezTo>
                  <a:cubicBezTo>
                    <a:pt x="297" y="911"/>
                    <a:pt x="172" y="1096"/>
                    <a:pt x="285" y="1237"/>
                  </a:cubicBezTo>
                  <a:cubicBezTo>
                    <a:pt x="538" y="1553"/>
                    <a:pt x="800" y="1861"/>
                    <a:pt x="1071" y="2161"/>
                  </a:cubicBezTo>
                  <a:cubicBezTo>
                    <a:pt x="1233" y="2341"/>
                    <a:pt x="1396" y="2517"/>
                    <a:pt x="1564" y="2692"/>
                  </a:cubicBezTo>
                  <a:cubicBezTo>
                    <a:pt x="986" y="3308"/>
                    <a:pt x="479" y="3988"/>
                    <a:pt x="49" y="4716"/>
                  </a:cubicBezTo>
                  <a:cubicBezTo>
                    <a:pt x="0" y="4799"/>
                    <a:pt x="27" y="4923"/>
                    <a:pt x="115" y="4969"/>
                  </a:cubicBezTo>
                  <a:cubicBezTo>
                    <a:pt x="216" y="5022"/>
                    <a:pt x="316" y="5076"/>
                    <a:pt x="416" y="5132"/>
                  </a:cubicBezTo>
                  <a:cubicBezTo>
                    <a:pt x="497" y="5177"/>
                    <a:pt x="578" y="5224"/>
                    <a:pt x="657" y="5272"/>
                  </a:cubicBezTo>
                  <a:cubicBezTo>
                    <a:pt x="1004" y="5478"/>
                    <a:pt x="1339" y="5705"/>
                    <a:pt x="1660" y="5950"/>
                  </a:cubicBezTo>
                  <a:cubicBezTo>
                    <a:pt x="1467" y="6284"/>
                    <a:pt x="1258" y="6607"/>
                    <a:pt x="1035" y="6922"/>
                  </a:cubicBezTo>
                  <a:cubicBezTo>
                    <a:pt x="800" y="7254"/>
                    <a:pt x="549" y="7575"/>
                    <a:pt x="282" y="7883"/>
                  </a:cubicBezTo>
                  <a:cubicBezTo>
                    <a:pt x="209" y="7969"/>
                    <a:pt x="207" y="8116"/>
                    <a:pt x="319" y="8174"/>
                  </a:cubicBezTo>
                  <a:lnTo>
                    <a:pt x="1341" y="8703"/>
                  </a:lnTo>
                  <a:lnTo>
                    <a:pt x="1936" y="9012"/>
                  </a:lnTo>
                  <a:lnTo>
                    <a:pt x="594" y="11236"/>
                  </a:lnTo>
                  <a:cubicBezTo>
                    <a:pt x="533" y="11336"/>
                    <a:pt x="588" y="11482"/>
                    <a:pt x="704" y="11508"/>
                  </a:cubicBezTo>
                  <a:cubicBezTo>
                    <a:pt x="892" y="11553"/>
                    <a:pt x="1077" y="11604"/>
                    <a:pt x="1260" y="11661"/>
                  </a:cubicBezTo>
                  <a:cubicBezTo>
                    <a:pt x="1358" y="11691"/>
                    <a:pt x="1454" y="11723"/>
                    <a:pt x="1549" y="11757"/>
                  </a:cubicBezTo>
                  <a:cubicBezTo>
                    <a:pt x="1803" y="11848"/>
                    <a:pt x="2051" y="11951"/>
                    <a:pt x="2295" y="12065"/>
                  </a:cubicBezTo>
                  <a:cubicBezTo>
                    <a:pt x="2159" y="12524"/>
                    <a:pt x="2005" y="12976"/>
                    <a:pt x="1832" y="13421"/>
                  </a:cubicBezTo>
                  <a:cubicBezTo>
                    <a:pt x="1593" y="14042"/>
                    <a:pt x="1318" y="14649"/>
                    <a:pt x="1008" y="15238"/>
                  </a:cubicBezTo>
                  <a:cubicBezTo>
                    <a:pt x="932" y="15384"/>
                    <a:pt x="1061" y="15518"/>
                    <a:pt x="1184" y="15518"/>
                  </a:cubicBezTo>
                  <a:cubicBezTo>
                    <a:pt x="1230" y="15518"/>
                    <a:pt x="1275" y="15499"/>
                    <a:pt x="1309" y="15456"/>
                  </a:cubicBezTo>
                  <a:cubicBezTo>
                    <a:pt x="1339" y="15474"/>
                    <a:pt x="1372" y="15485"/>
                    <a:pt x="1407" y="15485"/>
                  </a:cubicBezTo>
                  <a:cubicBezTo>
                    <a:pt x="1409" y="15485"/>
                    <a:pt x="1411" y="15485"/>
                    <a:pt x="1412" y="15485"/>
                  </a:cubicBezTo>
                  <a:lnTo>
                    <a:pt x="1934" y="15477"/>
                  </a:lnTo>
                  <a:cubicBezTo>
                    <a:pt x="3208" y="15459"/>
                    <a:pt x="4481" y="15441"/>
                    <a:pt x="5754" y="15422"/>
                  </a:cubicBezTo>
                  <a:cubicBezTo>
                    <a:pt x="6846" y="15404"/>
                    <a:pt x="7937" y="15384"/>
                    <a:pt x="9029" y="15361"/>
                  </a:cubicBezTo>
                  <a:cubicBezTo>
                    <a:pt x="10072" y="15339"/>
                    <a:pt x="11115" y="15313"/>
                    <a:pt x="12158" y="15284"/>
                  </a:cubicBezTo>
                  <a:cubicBezTo>
                    <a:pt x="13613" y="15241"/>
                    <a:pt x="15070" y="15189"/>
                    <a:pt x="16524" y="15127"/>
                  </a:cubicBezTo>
                  <a:cubicBezTo>
                    <a:pt x="17155" y="15100"/>
                    <a:pt x="17785" y="15070"/>
                    <a:pt x="18415" y="15037"/>
                  </a:cubicBezTo>
                  <a:cubicBezTo>
                    <a:pt x="18655" y="15025"/>
                    <a:pt x="18893" y="15013"/>
                    <a:pt x="19132" y="14999"/>
                  </a:cubicBezTo>
                  <a:cubicBezTo>
                    <a:pt x="20640" y="14917"/>
                    <a:pt x="22146" y="14823"/>
                    <a:pt x="23654" y="14741"/>
                  </a:cubicBezTo>
                  <a:cubicBezTo>
                    <a:pt x="24283" y="14709"/>
                    <a:pt x="24912" y="14677"/>
                    <a:pt x="25541" y="14649"/>
                  </a:cubicBezTo>
                  <a:cubicBezTo>
                    <a:pt x="26335" y="14614"/>
                    <a:pt x="27129" y="14586"/>
                    <a:pt x="27923" y="14566"/>
                  </a:cubicBezTo>
                  <a:cubicBezTo>
                    <a:pt x="28453" y="14554"/>
                    <a:pt x="28982" y="14545"/>
                    <a:pt x="29511" y="14539"/>
                  </a:cubicBezTo>
                  <a:cubicBezTo>
                    <a:pt x="29945" y="14535"/>
                    <a:pt x="30379" y="14533"/>
                    <a:pt x="30813" y="14533"/>
                  </a:cubicBezTo>
                  <a:cubicBezTo>
                    <a:pt x="31219" y="14533"/>
                    <a:pt x="31624" y="14535"/>
                    <a:pt x="32030" y="14538"/>
                  </a:cubicBezTo>
                  <a:cubicBezTo>
                    <a:pt x="33324" y="14550"/>
                    <a:pt x="34618" y="14577"/>
                    <a:pt x="35911" y="14620"/>
                  </a:cubicBezTo>
                  <a:cubicBezTo>
                    <a:pt x="36183" y="14629"/>
                    <a:pt x="36455" y="14638"/>
                    <a:pt x="36726" y="14647"/>
                  </a:cubicBezTo>
                  <a:cubicBezTo>
                    <a:pt x="37402" y="14671"/>
                    <a:pt x="38078" y="14699"/>
                    <a:pt x="38753" y="14730"/>
                  </a:cubicBezTo>
                  <a:cubicBezTo>
                    <a:pt x="39619" y="14768"/>
                    <a:pt x="40485" y="14811"/>
                    <a:pt x="41350" y="14856"/>
                  </a:cubicBezTo>
                  <a:cubicBezTo>
                    <a:pt x="42953" y="14941"/>
                    <a:pt x="44556" y="15035"/>
                    <a:pt x="46159" y="15131"/>
                  </a:cubicBezTo>
                  <a:lnTo>
                    <a:pt x="46601" y="15157"/>
                  </a:lnTo>
                  <a:cubicBezTo>
                    <a:pt x="46606" y="15158"/>
                    <a:pt x="46610" y="15158"/>
                    <a:pt x="46615" y="15158"/>
                  </a:cubicBezTo>
                  <a:cubicBezTo>
                    <a:pt x="46649" y="15158"/>
                    <a:pt x="46682" y="15147"/>
                    <a:pt x="46710" y="15128"/>
                  </a:cubicBezTo>
                  <a:cubicBezTo>
                    <a:pt x="47527" y="15066"/>
                    <a:pt x="48338" y="14943"/>
                    <a:pt x="49137" y="14761"/>
                  </a:cubicBezTo>
                  <a:cubicBezTo>
                    <a:pt x="49199" y="14746"/>
                    <a:pt x="49262" y="14732"/>
                    <a:pt x="49324" y="14716"/>
                  </a:cubicBezTo>
                  <a:cubicBezTo>
                    <a:pt x="49421" y="14693"/>
                    <a:pt x="49480" y="14582"/>
                    <a:pt x="49453" y="14487"/>
                  </a:cubicBezTo>
                  <a:cubicBezTo>
                    <a:pt x="49450" y="14475"/>
                    <a:pt x="49446" y="14461"/>
                    <a:pt x="49442" y="14448"/>
                  </a:cubicBezTo>
                  <a:cubicBezTo>
                    <a:pt x="49408" y="14339"/>
                    <a:pt x="49363" y="14233"/>
                    <a:pt x="49308" y="14133"/>
                  </a:cubicBezTo>
                  <a:cubicBezTo>
                    <a:pt x="49324" y="14086"/>
                    <a:pt x="49317" y="14032"/>
                    <a:pt x="49291" y="13990"/>
                  </a:cubicBezTo>
                  <a:lnTo>
                    <a:pt x="48567" y="12847"/>
                  </a:lnTo>
                  <a:cubicBezTo>
                    <a:pt x="48371" y="12538"/>
                    <a:pt x="48175" y="12228"/>
                    <a:pt x="47980" y="11920"/>
                  </a:cubicBezTo>
                  <a:cubicBezTo>
                    <a:pt x="48037" y="11855"/>
                    <a:pt x="48093" y="11790"/>
                    <a:pt x="48148" y="11724"/>
                  </a:cubicBezTo>
                  <a:cubicBezTo>
                    <a:pt x="48205" y="11655"/>
                    <a:pt x="48261" y="11586"/>
                    <a:pt x="48316" y="11516"/>
                  </a:cubicBezTo>
                  <a:cubicBezTo>
                    <a:pt x="48643" y="11099"/>
                    <a:pt x="48931" y="10653"/>
                    <a:pt x="49175" y="10182"/>
                  </a:cubicBezTo>
                  <a:cubicBezTo>
                    <a:pt x="49209" y="10115"/>
                    <a:pt x="49211" y="10008"/>
                    <a:pt x="49145" y="9956"/>
                  </a:cubicBezTo>
                  <a:lnTo>
                    <a:pt x="47840" y="8911"/>
                  </a:lnTo>
                  <a:cubicBezTo>
                    <a:pt x="48019" y="8684"/>
                    <a:pt x="48195" y="8451"/>
                    <a:pt x="48364" y="8215"/>
                  </a:cubicBezTo>
                  <a:cubicBezTo>
                    <a:pt x="48403" y="8158"/>
                    <a:pt x="48442" y="8103"/>
                    <a:pt x="48481" y="8048"/>
                  </a:cubicBezTo>
                  <a:cubicBezTo>
                    <a:pt x="48689" y="7745"/>
                    <a:pt x="49044" y="7349"/>
                    <a:pt x="49005" y="6956"/>
                  </a:cubicBezTo>
                  <a:cubicBezTo>
                    <a:pt x="48969" y="6589"/>
                    <a:pt x="48558" y="6320"/>
                    <a:pt x="48296" y="6110"/>
                  </a:cubicBezTo>
                  <a:cubicBezTo>
                    <a:pt x="48225" y="6053"/>
                    <a:pt x="48154" y="5999"/>
                    <a:pt x="48083" y="5945"/>
                  </a:cubicBezTo>
                  <a:cubicBezTo>
                    <a:pt x="47867" y="5784"/>
                    <a:pt x="47643" y="5633"/>
                    <a:pt x="47412" y="5495"/>
                  </a:cubicBezTo>
                  <a:lnTo>
                    <a:pt x="48194" y="4447"/>
                  </a:lnTo>
                  <a:lnTo>
                    <a:pt x="48353" y="4233"/>
                  </a:lnTo>
                  <a:lnTo>
                    <a:pt x="48820" y="3606"/>
                  </a:lnTo>
                  <a:cubicBezTo>
                    <a:pt x="48870" y="3539"/>
                    <a:pt x="48844" y="3436"/>
                    <a:pt x="48791" y="3380"/>
                  </a:cubicBezTo>
                  <a:lnTo>
                    <a:pt x="47526" y="2067"/>
                  </a:lnTo>
                  <a:lnTo>
                    <a:pt x="47295" y="1828"/>
                  </a:lnTo>
                  <a:lnTo>
                    <a:pt x="48252" y="307"/>
                  </a:lnTo>
                  <a:cubicBezTo>
                    <a:pt x="48338" y="171"/>
                    <a:pt x="48221" y="42"/>
                    <a:pt x="48097" y="34"/>
                  </a:cubicBezTo>
                  <a:cubicBezTo>
                    <a:pt x="48067" y="11"/>
                    <a:pt x="48031" y="1"/>
                    <a:pt x="4799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64" name="Google Shape;4264;p54"/>
            <p:cNvGrpSpPr/>
            <p:nvPr/>
          </p:nvGrpSpPr>
          <p:grpSpPr>
            <a:xfrm>
              <a:off x="1672044" y="2722325"/>
              <a:ext cx="1237025" cy="387975"/>
              <a:chOff x="1132775" y="3141300"/>
              <a:chExt cx="1237025" cy="387975"/>
            </a:xfrm>
          </p:grpSpPr>
          <p:sp>
            <p:nvSpPr>
              <p:cNvPr id="4265" name="Google Shape;4265;p54"/>
              <p:cNvSpPr/>
              <p:nvPr/>
            </p:nvSpPr>
            <p:spPr>
              <a:xfrm>
                <a:off x="1146150" y="3260350"/>
                <a:ext cx="1216950" cy="204275"/>
              </a:xfrm>
              <a:custGeom>
                <a:avLst/>
                <a:gdLst/>
                <a:ahLst/>
                <a:cxnLst/>
                <a:rect l="l" t="t" r="r" b="b"/>
                <a:pathLst>
                  <a:path w="48678" h="8171" extrusionOk="0">
                    <a:moveTo>
                      <a:pt x="43024" y="0"/>
                    </a:moveTo>
                    <a:cubicBezTo>
                      <a:pt x="43029" y="38"/>
                      <a:pt x="43018" y="76"/>
                      <a:pt x="42993" y="106"/>
                    </a:cubicBezTo>
                    <a:lnTo>
                      <a:pt x="39664" y="4222"/>
                    </a:lnTo>
                    <a:cubicBezTo>
                      <a:pt x="39641" y="4250"/>
                      <a:pt x="39609" y="4262"/>
                      <a:pt x="39575" y="4262"/>
                    </a:cubicBezTo>
                    <a:cubicBezTo>
                      <a:pt x="39526" y="4262"/>
                      <a:pt x="39476" y="4237"/>
                      <a:pt x="39453" y="4196"/>
                    </a:cubicBezTo>
                    <a:cubicBezTo>
                      <a:pt x="38797" y="2994"/>
                      <a:pt x="37548" y="2243"/>
                      <a:pt x="36878" y="1063"/>
                    </a:cubicBezTo>
                    <a:cubicBezTo>
                      <a:pt x="36437" y="1471"/>
                      <a:pt x="36010" y="1893"/>
                      <a:pt x="35595" y="2329"/>
                    </a:cubicBezTo>
                    <a:cubicBezTo>
                      <a:pt x="35130" y="2818"/>
                      <a:pt x="34684" y="3323"/>
                      <a:pt x="34254" y="3844"/>
                    </a:cubicBezTo>
                    <a:cubicBezTo>
                      <a:pt x="34104" y="4025"/>
                      <a:pt x="33943" y="4301"/>
                      <a:pt x="33687" y="4301"/>
                    </a:cubicBezTo>
                    <a:cubicBezTo>
                      <a:pt x="33657" y="4301"/>
                      <a:pt x="33627" y="4297"/>
                      <a:pt x="33595" y="4289"/>
                    </a:cubicBezTo>
                    <a:cubicBezTo>
                      <a:pt x="33449" y="4253"/>
                      <a:pt x="33335" y="4145"/>
                      <a:pt x="33223" y="4050"/>
                    </a:cubicBezTo>
                    <a:cubicBezTo>
                      <a:pt x="33097" y="3944"/>
                      <a:pt x="32972" y="3836"/>
                      <a:pt x="32848" y="3729"/>
                    </a:cubicBezTo>
                    <a:cubicBezTo>
                      <a:pt x="31887" y="2892"/>
                      <a:pt x="30979" y="1996"/>
                      <a:pt x="30129" y="1047"/>
                    </a:cubicBezTo>
                    <a:lnTo>
                      <a:pt x="29250" y="2141"/>
                    </a:lnTo>
                    <a:lnTo>
                      <a:pt x="27981" y="3720"/>
                    </a:lnTo>
                    <a:lnTo>
                      <a:pt x="27379" y="4469"/>
                    </a:lnTo>
                    <a:cubicBezTo>
                      <a:pt x="27296" y="4572"/>
                      <a:pt x="27213" y="4691"/>
                      <a:pt x="27072" y="4709"/>
                    </a:cubicBezTo>
                    <a:cubicBezTo>
                      <a:pt x="27060" y="4711"/>
                      <a:pt x="27048" y="4711"/>
                      <a:pt x="27037" y="4711"/>
                    </a:cubicBezTo>
                    <a:cubicBezTo>
                      <a:pt x="26931" y="4711"/>
                      <a:pt x="26848" y="4647"/>
                      <a:pt x="26774" y="4572"/>
                    </a:cubicBezTo>
                    <a:cubicBezTo>
                      <a:pt x="26323" y="4108"/>
                      <a:pt x="25898" y="3615"/>
                      <a:pt x="25472" y="3128"/>
                    </a:cubicBezTo>
                    <a:cubicBezTo>
                      <a:pt x="25046" y="2641"/>
                      <a:pt x="24626" y="2145"/>
                      <a:pt x="24215" y="1645"/>
                    </a:cubicBezTo>
                    <a:cubicBezTo>
                      <a:pt x="24208" y="1637"/>
                      <a:pt x="24202" y="1627"/>
                      <a:pt x="24197" y="1616"/>
                    </a:cubicBezTo>
                    <a:lnTo>
                      <a:pt x="20571" y="5201"/>
                    </a:lnTo>
                    <a:cubicBezTo>
                      <a:pt x="20545" y="5228"/>
                      <a:pt x="20514" y="5239"/>
                      <a:pt x="20482" y="5239"/>
                    </a:cubicBezTo>
                    <a:cubicBezTo>
                      <a:pt x="20447" y="5239"/>
                      <a:pt x="20412" y="5225"/>
                      <a:pt x="20382" y="5201"/>
                    </a:cubicBezTo>
                    <a:cubicBezTo>
                      <a:pt x="19218" y="4269"/>
                      <a:pt x="18119" y="3257"/>
                      <a:pt x="17093" y="2175"/>
                    </a:cubicBezTo>
                    <a:lnTo>
                      <a:pt x="15211" y="3699"/>
                    </a:lnTo>
                    <a:cubicBezTo>
                      <a:pt x="14876" y="3970"/>
                      <a:pt x="14541" y="4241"/>
                      <a:pt x="14206" y="4512"/>
                    </a:cubicBezTo>
                    <a:cubicBezTo>
                      <a:pt x="14005" y="4675"/>
                      <a:pt x="13763" y="4858"/>
                      <a:pt x="13501" y="4858"/>
                    </a:cubicBezTo>
                    <a:cubicBezTo>
                      <a:pt x="13451" y="4858"/>
                      <a:pt x="13400" y="4852"/>
                      <a:pt x="13348" y="4837"/>
                    </a:cubicBezTo>
                    <a:cubicBezTo>
                      <a:pt x="13326" y="4885"/>
                      <a:pt x="13276" y="4921"/>
                      <a:pt x="13225" y="4921"/>
                    </a:cubicBezTo>
                    <a:cubicBezTo>
                      <a:pt x="13195" y="4921"/>
                      <a:pt x="13164" y="4909"/>
                      <a:pt x="13137" y="4879"/>
                    </a:cubicBezTo>
                    <a:lnTo>
                      <a:pt x="10324" y="1801"/>
                    </a:lnTo>
                    <a:lnTo>
                      <a:pt x="8760" y="3085"/>
                    </a:lnTo>
                    <a:cubicBezTo>
                      <a:pt x="8271" y="3485"/>
                      <a:pt x="7785" y="3888"/>
                      <a:pt x="7294" y="4287"/>
                    </a:cubicBezTo>
                    <a:cubicBezTo>
                      <a:pt x="7146" y="4407"/>
                      <a:pt x="6983" y="4519"/>
                      <a:pt x="6798" y="4519"/>
                    </a:cubicBezTo>
                    <a:cubicBezTo>
                      <a:pt x="6749" y="4519"/>
                      <a:pt x="6700" y="4511"/>
                      <a:pt x="6648" y="4494"/>
                    </a:cubicBezTo>
                    <a:cubicBezTo>
                      <a:pt x="6405" y="4416"/>
                      <a:pt x="6201" y="4187"/>
                      <a:pt x="6010" y="4027"/>
                    </a:cubicBezTo>
                    <a:lnTo>
                      <a:pt x="3209" y="1672"/>
                    </a:lnTo>
                    <a:cubicBezTo>
                      <a:pt x="2443" y="2464"/>
                      <a:pt x="1643" y="3221"/>
                      <a:pt x="807" y="3942"/>
                    </a:cubicBezTo>
                    <a:lnTo>
                      <a:pt x="1404" y="4250"/>
                    </a:lnTo>
                    <a:lnTo>
                      <a:pt x="60" y="6475"/>
                    </a:lnTo>
                    <a:cubicBezTo>
                      <a:pt x="0" y="6574"/>
                      <a:pt x="55" y="6720"/>
                      <a:pt x="170" y="6747"/>
                    </a:cubicBezTo>
                    <a:cubicBezTo>
                      <a:pt x="359" y="6791"/>
                      <a:pt x="544" y="6842"/>
                      <a:pt x="726" y="6899"/>
                    </a:cubicBezTo>
                    <a:lnTo>
                      <a:pt x="796" y="6836"/>
                    </a:lnTo>
                    <a:lnTo>
                      <a:pt x="2367" y="5389"/>
                    </a:lnTo>
                    <a:cubicBezTo>
                      <a:pt x="2611" y="5164"/>
                      <a:pt x="2846" y="4915"/>
                      <a:pt x="3109" y="4713"/>
                    </a:cubicBezTo>
                    <a:cubicBezTo>
                      <a:pt x="3214" y="4633"/>
                      <a:pt x="3318" y="4598"/>
                      <a:pt x="3420" y="4598"/>
                    </a:cubicBezTo>
                    <a:cubicBezTo>
                      <a:pt x="3552" y="4598"/>
                      <a:pt x="3682" y="4656"/>
                      <a:pt x="3809" y="4755"/>
                    </a:cubicBezTo>
                    <a:cubicBezTo>
                      <a:pt x="4827" y="5544"/>
                      <a:pt x="5786" y="6421"/>
                      <a:pt x="6696" y="7333"/>
                    </a:cubicBezTo>
                    <a:lnTo>
                      <a:pt x="10027" y="4471"/>
                    </a:lnTo>
                    <a:cubicBezTo>
                      <a:pt x="10053" y="4448"/>
                      <a:pt x="10091" y="4431"/>
                      <a:pt x="10128" y="4431"/>
                    </a:cubicBezTo>
                    <a:cubicBezTo>
                      <a:pt x="10150" y="4431"/>
                      <a:pt x="10170" y="4437"/>
                      <a:pt x="10189" y="4450"/>
                    </a:cubicBezTo>
                    <a:lnTo>
                      <a:pt x="14062" y="7272"/>
                    </a:lnTo>
                    <a:cubicBezTo>
                      <a:pt x="15095" y="6312"/>
                      <a:pt x="16187" y="5416"/>
                      <a:pt x="17330" y="4590"/>
                    </a:cubicBezTo>
                    <a:cubicBezTo>
                      <a:pt x="17348" y="4577"/>
                      <a:pt x="17369" y="4572"/>
                      <a:pt x="17390" y="4572"/>
                    </a:cubicBezTo>
                    <a:cubicBezTo>
                      <a:pt x="17427" y="4572"/>
                      <a:pt x="17465" y="4588"/>
                      <a:pt x="17491" y="4611"/>
                    </a:cubicBezTo>
                    <a:cubicBezTo>
                      <a:pt x="18765" y="5711"/>
                      <a:pt x="19959" y="6900"/>
                      <a:pt x="21062" y="8171"/>
                    </a:cubicBezTo>
                    <a:lnTo>
                      <a:pt x="23905" y="4810"/>
                    </a:lnTo>
                    <a:cubicBezTo>
                      <a:pt x="23932" y="4779"/>
                      <a:pt x="23963" y="4766"/>
                      <a:pt x="23993" y="4766"/>
                    </a:cubicBezTo>
                    <a:cubicBezTo>
                      <a:pt x="24020" y="4766"/>
                      <a:pt x="24045" y="4776"/>
                      <a:pt x="24067" y="4792"/>
                    </a:cubicBezTo>
                    <a:cubicBezTo>
                      <a:pt x="24093" y="4765"/>
                      <a:pt x="24128" y="4747"/>
                      <a:pt x="24164" y="4747"/>
                    </a:cubicBezTo>
                    <a:cubicBezTo>
                      <a:pt x="24194" y="4747"/>
                      <a:pt x="24226" y="4759"/>
                      <a:pt x="24253" y="4789"/>
                    </a:cubicBezTo>
                    <a:cubicBezTo>
                      <a:pt x="25022" y="5620"/>
                      <a:pt x="25861" y="6384"/>
                      <a:pt x="26762" y="7069"/>
                    </a:cubicBezTo>
                    <a:lnTo>
                      <a:pt x="28236" y="5695"/>
                    </a:lnTo>
                    <a:lnTo>
                      <a:pt x="29600" y="4423"/>
                    </a:lnTo>
                    <a:cubicBezTo>
                      <a:pt x="29760" y="4273"/>
                      <a:pt x="29946" y="4089"/>
                      <a:pt x="30177" y="4089"/>
                    </a:cubicBezTo>
                    <a:cubicBezTo>
                      <a:pt x="30201" y="4089"/>
                      <a:pt x="30226" y="4091"/>
                      <a:pt x="30252" y="4096"/>
                    </a:cubicBezTo>
                    <a:cubicBezTo>
                      <a:pt x="30503" y="4140"/>
                      <a:pt x="30716" y="4392"/>
                      <a:pt x="30902" y="4551"/>
                    </a:cubicBezTo>
                    <a:lnTo>
                      <a:pt x="33631" y="6870"/>
                    </a:lnTo>
                    <a:cubicBezTo>
                      <a:pt x="34633" y="5720"/>
                      <a:pt x="35713" y="4642"/>
                      <a:pt x="36864" y="3642"/>
                    </a:cubicBezTo>
                    <a:cubicBezTo>
                      <a:pt x="36894" y="3616"/>
                      <a:pt x="36925" y="3604"/>
                      <a:pt x="36957" y="3604"/>
                    </a:cubicBezTo>
                    <a:cubicBezTo>
                      <a:pt x="36990" y="3604"/>
                      <a:pt x="37023" y="3617"/>
                      <a:pt x="37054" y="3642"/>
                    </a:cubicBezTo>
                    <a:cubicBezTo>
                      <a:pt x="38037" y="4433"/>
                      <a:pt x="38883" y="5381"/>
                      <a:pt x="39558" y="6447"/>
                    </a:cubicBezTo>
                    <a:lnTo>
                      <a:pt x="41301" y="4971"/>
                    </a:lnTo>
                    <a:lnTo>
                      <a:pt x="42114" y="4282"/>
                    </a:lnTo>
                    <a:lnTo>
                      <a:pt x="42541" y="3920"/>
                    </a:lnTo>
                    <a:cubicBezTo>
                      <a:pt x="42650" y="3827"/>
                      <a:pt x="42760" y="3716"/>
                      <a:pt x="42889" y="3650"/>
                    </a:cubicBezTo>
                    <a:cubicBezTo>
                      <a:pt x="42962" y="3613"/>
                      <a:pt x="43032" y="3598"/>
                      <a:pt x="43100" y="3598"/>
                    </a:cubicBezTo>
                    <a:cubicBezTo>
                      <a:pt x="43323" y="3598"/>
                      <a:pt x="43525" y="3766"/>
                      <a:pt x="43711" y="3897"/>
                    </a:cubicBezTo>
                    <a:lnTo>
                      <a:pt x="44600" y="4520"/>
                    </a:lnTo>
                    <a:lnTo>
                      <a:pt x="47782" y="6753"/>
                    </a:lnTo>
                    <a:cubicBezTo>
                      <a:pt x="48109" y="6336"/>
                      <a:pt x="48396" y="5889"/>
                      <a:pt x="48641" y="5418"/>
                    </a:cubicBezTo>
                    <a:cubicBezTo>
                      <a:pt x="48675" y="5351"/>
                      <a:pt x="48677" y="5245"/>
                      <a:pt x="48611" y="5193"/>
                    </a:cubicBezTo>
                    <a:lnTo>
                      <a:pt x="47305" y="4148"/>
                    </a:lnTo>
                    <a:cubicBezTo>
                      <a:pt x="47485" y="3920"/>
                      <a:pt x="47661" y="3687"/>
                      <a:pt x="47830" y="3450"/>
                    </a:cubicBezTo>
                    <a:lnTo>
                      <a:pt x="47830" y="3450"/>
                    </a:lnTo>
                    <a:cubicBezTo>
                      <a:pt x="47705" y="3563"/>
                      <a:pt x="47579" y="3673"/>
                      <a:pt x="47447" y="3777"/>
                    </a:cubicBezTo>
                    <a:cubicBezTo>
                      <a:pt x="47311" y="3884"/>
                      <a:pt x="47167" y="4010"/>
                      <a:pt x="47005" y="4073"/>
                    </a:cubicBezTo>
                    <a:cubicBezTo>
                      <a:pt x="46949" y="4095"/>
                      <a:pt x="46896" y="4105"/>
                      <a:pt x="46845" y="4105"/>
                    </a:cubicBezTo>
                    <a:cubicBezTo>
                      <a:pt x="46547" y="4105"/>
                      <a:pt x="46315" y="3781"/>
                      <a:pt x="46118" y="3582"/>
                    </a:cubicBezTo>
                    <a:cubicBezTo>
                      <a:pt x="45010" y="2456"/>
                      <a:pt x="43977" y="1260"/>
                      <a:pt x="43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54"/>
              <p:cNvSpPr/>
              <p:nvPr/>
            </p:nvSpPr>
            <p:spPr>
              <a:xfrm>
                <a:off x="1643950" y="3151650"/>
                <a:ext cx="145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320" extrusionOk="0">
                    <a:moveTo>
                      <a:pt x="581" y="0"/>
                    </a:moveTo>
                    <a:lnTo>
                      <a:pt x="0" y="9"/>
                    </a:lnTo>
                    <a:lnTo>
                      <a:pt x="239" y="319"/>
                    </a:lnTo>
                    <a:cubicBezTo>
                      <a:pt x="354" y="213"/>
                      <a:pt x="467" y="106"/>
                      <a:pt x="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54"/>
              <p:cNvSpPr/>
              <p:nvPr/>
            </p:nvSpPr>
            <p:spPr>
              <a:xfrm>
                <a:off x="1149200" y="3174150"/>
                <a:ext cx="118845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47538" h="6326" extrusionOk="0">
                    <a:moveTo>
                      <a:pt x="42991" y="0"/>
                    </a:moveTo>
                    <a:cubicBezTo>
                      <a:pt x="42850" y="0"/>
                      <a:pt x="42727" y="145"/>
                      <a:pt x="42627" y="228"/>
                    </a:cubicBezTo>
                    <a:lnTo>
                      <a:pt x="39499" y="2880"/>
                    </a:lnTo>
                    <a:cubicBezTo>
                      <a:pt x="39470" y="2904"/>
                      <a:pt x="39435" y="2917"/>
                      <a:pt x="39401" y="2917"/>
                    </a:cubicBezTo>
                    <a:cubicBezTo>
                      <a:pt x="39358" y="2917"/>
                      <a:pt x="39316" y="2896"/>
                      <a:pt x="39290" y="2853"/>
                    </a:cubicBezTo>
                    <a:cubicBezTo>
                      <a:pt x="38634" y="1789"/>
                      <a:pt x="37806" y="840"/>
                      <a:pt x="36840" y="48"/>
                    </a:cubicBezTo>
                    <a:cubicBezTo>
                      <a:pt x="35692" y="1052"/>
                      <a:pt x="34615" y="2134"/>
                      <a:pt x="33617" y="3288"/>
                    </a:cubicBezTo>
                    <a:cubicBezTo>
                      <a:pt x="33593" y="3315"/>
                      <a:pt x="33562" y="3326"/>
                      <a:pt x="33530" y="3326"/>
                    </a:cubicBezTo>
                    <a:cubicBezTo>
                      <a:pt x="33494" y="3326"/>
                      <a:pt x="33456" y="3311"/>
                      <a:pt x="33428" y="3288"/>
                    </a:cubicBezTo>
                    <a:lnTo>
                      <a:pt x="31940" y="2022"/>
                    </a:lnTo>
                    <a:lnTo>
                      <a:pt x="30612" y="893"/>
                    </a:lnTo>
                    <a:cubicBezTo>
                      <a:pt x="30494" y="793"/>
                      <a:pt x="30378" y="687"/>
                      <a:pt x="30257" y="592"/>
                    </a:cubicBezTo>
                    <a:cubicBezTo>
                      <a:pt x="30189" y="537"/>
                      <a:pt x="30123" y="497"/>
                      <a:pt x="30049" y="497"/>
                    </a:cubicBezTo>
                    <a:cubicBezTo>
                      <a:pt x="30015" y="497"/>
                      <a:pt x="29980" y="506"/>
                      <a:pt x="29941" y="525"/>
                    </a:cubicBezTo>
                    <a:cubicBezTo>
                      <a:pt x="29822" y="585"/>
                      <a:pt x="29726" y="695"/>
                      <a:pt x="29629" y="784"/>
                    </a:cubicBezTo>
                    <a:lnTo>
                      <a:pt x="29316" y="1078"/>
                    </a:lnTo>
                    <a:lnTo>
                      <a:pt x="26743" y="3475"/>
                    </a:lnTo>
                    <a:cubicBezTo>
                      <a:pt x="26718" y="3499"/>
                      <a:pt x="26680" y="3515"/>
                      <a:pt x="26642" y="3515"/>
                    </a:cubicBezTo>
                    <a:cubicBezTo>
                      <a:pt x="26621" y="3515"/>
                      <a:pt x="26599" y="3510"/>
                      <a:pt x="26582" y="3496"/>
                    </a:cubicBezTo>
                    <a:cubicBezTo>
                      <a:pt x="25642" y="2791"/>
                      <a:pt x="24767" y="2004"/>
                      <a:pt x="23966" y="1145"/>
                    </a:cubicBezTo>
                    <a:lnTo>
                      <a:pt x="21035" y="4608"/>
                    </a:lnTo>
                    <a:cubicBezTo>
                      <a:pt x="21013" y="4634"/>
                      <a:pt x="20977" y="4647"/>
                      <a:pt x="20941" y="4647"/>
                    </a:cubicBezTo>
                    <a:cubicBezTo>
                      <a:pt x="20904" y="4647"/>
                      <a:pt x="20868" y="4634"/>
                      <a:pt x="20846" y="4608"/>
                    </a:cubicBezTo>
                    <a:cubicBezTo>
                      <a:pt x="19741" y="3326"/>
                      <a:pt x="18545" y="2125"/>
                      <a:pt x="17267" y="1015"/>
                    </a:cubicBezTo>
                    <a:cubicBezTo>
                      <a:pt x="16174" y="1810"/>
                      <a:pt x="15130" y="2670"/>
                      <a:pt x="14141" y="3590"/>
                    </a:cubicBezTo>
                    <a:cubicBezTo>
                      <a:pt x="14167" y="3674"/>
                      <a:pt x="14106" y="3776"/>
                      <a:pt x="14024" y="3776"/>
                    </a:cubicBezTo>
                    <a:cubicBezTo>
                      <a:pt x="14002" y="3776"/>
                      <a:pt x="13978" y="3769"/>
                      <a:pt x="13955" y="3751"/>
                    </a:cubicBezTo>
                    <a:lnTo>
                      <a:pt x="10006" y="873"/>
                    </a:lnTo>
                    <a:lnTo>
                      <a:pt x="6661" y="3748"/>
                    </a:lnTo>
                    <a:cubicBezTo>
                      <a:pt x="6633" y="3772"/>
                      <a:pt x="6598" y="3786"/>
                      <a:pt x="6563" y="3786"/>
                    </a:cubicBezTo>
                    <a:cubicBezTo>
                      <a:pt x="6531" y="3786"/>
                      <a:pt x="6498" y="3774"/>
                      <a:pt x="6472" y="3748"/>
                    </a:cubicBezTo>
                    <a:cubicBezTo>
                      <a:pt x="5979" y="3250"/>
                      <a:pt x="5469" y="2768"/>
                      <a:pt x="4946" y="2301"/>
                    </a:cubicBezTo>
                    <a:cubicBezTo>
                      <a:pt x="4709" y="2090"/>
                      <a:pt x="4470" y="1882"/>
                      <a:pt x="4227" y="1678"/>
                    </a:cubicBezTo>
                    <a:cubicBezTo>
                      <a:pt x="3986" y="1476"/>
                      <a:pt x="3747" y="1261"/>
                      <a:pt x="3491" y="1079"/>
                    </a:cubicBezTo>
                    <a:cubicBezTo>
                      <a:pt x="3423" y="1030"/>
                      <a:pt x="3365" y="1005"/>
                      <a:pt x="3307" y="1005"/>
                    </a:cubicBezTo>
                    <a:cubicBezTo>
                      <a:pt x="3244" y="1005"/>
                      <a:pt x="3182" y="1035"/>
                      <a:pt x="3111" y="1095"/>
                    </a:cubicBezTo>
                    <a:cubicBezTo>
                      <a:pt x="3000" y="1188"/>
                      <a:pt x="2895" y="1292"/>
                      <a:pt x="2787" y="1391"/>
                    </a:cubicBezTo>
                    <a:lnTo>
                      <a:pt x="2041" y="2078"/>
                    </a:lnTo>
                    <a:lnTo>
                      <a:pt x="1" y="3957"/>
                    </a:lnTo>
                    <a:cubicBezTo>
                      <a:pt x="348" y="4164"/>
                      <a:pt x="683" y="4390"/>
                      <a:pt x="1004" y="4637"/>
                    </a:cubicBezTo>
                    <a:cubicBezTo>
                      <a:pt x="810" y="4970"/>
                      <a:pt x="601" y="5294"/>
                      <a:pt x="379" y="5609"/>
                    </a:cubicBezTo>
                    <a:cubicBezTo>
                      <a:pt x="1331" y="4640"/>
                      <a:pt x="2312" y="3700"/>
                      <a:pt x="3322" y="2791"/>
                    </a:cubicBezTo>
                    <a:cubicBezTo>
                      <a:pt x="3348" y="2767"/>
                      <a:pt x="3387" y="2752"/>
                      <a:pt x="3424" y="2752"/>
                    </a:cubicBezTo>
                    <a:cubicBezTo>
                      <a:pt x="3457" y="2752"/>
                      <a:pt x="3489" y="2764"/>
                      <a:pt x="3511" y="2791"/>
                    </a:cubicBezTo>
                    <a:lnTo>
                      <a:pt x="6208" y="6218"/>
                    </a:lnTo>
                    <a:cubicBezTo>
                      <a:pt x="7577" y="5190"/>
                      <a:pt x="8872" y="4066"/>
                      <a:pt x="10084" y="2857"/>
                    </a:cubicBezTo>
                    <a:cubicBezTo>
                      <a:pt x="10108" y="2832"/>
                      <a:pt x="10146" y="2818"/>
                      <a:pt x="10183" y="2818"/>
                    </a:cubicBezTo>
                    <a:cubicBezTo>
                      <a:pt x="10217" y="2818"/>
                      <a:pt x="10251" y="2830"/>
                      <a:pt x="10273" y="2857"/>
                    </a:cubicBezTo>
                    <a:cubicBezTo>
                      <a:pt x="11272" y="4067"/>
                      <a:pt x="12333" y="5225"/>
                      <a:pt x="13452" y="6325"/>
                    </a:cubicBezTo>
                    <a:cubicBezTo>
                      <a:pt x="14819" y="5277"/>
                      <a:pt x="16090" y="4111"/>
                      <a:pt x="17252" y="2839"/>
                    </a:cubicBezTo>
                    <a:cubicBezTo>
                      <a:pt x="17278" y="2812"/>
                      <a:pt x="17309" y="2800"/>
                      <a:pt x="17339" y="2800"/>
                    </a:cubicBezTo>
                    <a:cubicBezTo>
                      <a:pt x="17386" y="2800"/>
                      <a:pt x="17433" y="2827"/>
                      <a:pt x="17463" y="2866"/>
                    </a:cubicBezTo>
                    <a:lnTo>
                      <a:pt x="20031" y="6192"/>
                    </a:lnTo>
                    <a:cubicBezTo>
                      <a:pt x="21419" y="4895"/>
                      <a:pt x="22767" y="3557"/>
                      <a:pt x="24077" y="2178"/>
                    </a:cubicBezTo>
                    <a:cubicBezTo>
                      <a:pt x="24100" y="2153"/>
                      <a:pt x="24138" y="2139"/>
                      <a:pt x="24174" y="2139"/>
                    </a:cubicBezTo>
                    <a:cubicBezTo>
                      <a:pt x="24209" y="2139"/>
                      <a:pt x="24244" y="2152"/>
                      <a:pt x="24266" y="2178"/>
                    </a:cubicBezTo>
                    <a:lnTo>
                      <a:pt x="26761" y="5172"/>
                    </a:lnTo>
                    <a:cubicBezTo>
                      <a:pt x="27754" y="4003"/>
                      <a:pt x="28794" y="2876"/>
                      <a:pt x="29880" y="1791"/>
                    </a:cubicBezTo>
                    <a:cubicBezTo>
                      <a:pt x="29903" y="1767"/>
                      <a:pt x="29942" y="1751"/>
                      <a:pt x="29980" y="1751"/>
                    </a:cubicBezTo>
                    <a:cubicBezTo>
                      <a:pt x="30003" y="1751"/>
                      <a:pt x="30025" y="1757"/>
                      <a:pt x="30042" y="1771"/>
                    </a:cubicBezTo>
                    <a:cubicBezTo>
                      <a:pt x="31379" y="2801"/>
                      <a:pt x="32638" y="3929"/>
                      <a:pt x="33807" y="5146"/>
                    </a:cubicBezTo>
                    <a:cubicBezTo>
                      <a:pt x="34772" y="3903"/>
                      <a:pt x="35807" y="2716"/>
                      <a:pt x="36905" y="1589"/>
                    </a:cubicBezTo>
                    <a:cubicBezTo>
                      <a:pt x="36931" y="1562"/>
                      <a:pt x="36963" y="1550"/>
                      <a:pt x="36995" y="1550"/>
                    </a:cubicBezTo>
                    <a:cubicBezTo>
                      <a:pt x="37041" y="1550"/>
                      <a:pt x="37087" y="1575"/>
                      <a:pt x="37114" y="1616"/>
                    </a:cubicBezTo>
                    <a:lnTo>
                      <a:pt x="39366" y="4922"/>
                    </a:lnTo>
                    <a:cubicBezTo>
                      <a:pt x="40552" y="3572"/>
                      <a:pt x="41792" y="2274"/>
                      <a:pt x="43088" y="1028"/>
                    </a:cubicBezTo>
                    <a:cubicBezTo>
                      <a:pt x="43115" y="1003"/>
                      <a:pt x="43149" y="990"/>
                      <a:pt x="43183" y="990"/>
                    </a:cubicBezTo>
                    <a:cubicBezTo>
                      <a:pt x="43217" y="990"/>
                      <a:pt x="43251" y="1003"/>
                      <a:pt x="43277" y="1028"/>
                    </a:cubicBezTo>
                    <a:cubicBezTo>
                      <a:pt x="44608" y="2249"/>
                      <a:pt x="45751" y="3660"/>
                      <a:pt x="46670" y="5214"/>
                    </a:cubicBezTo>
                    <a:cubicBezTo>
                      <a:pt x="46925" y="5023"/>
                      <a:pt x="47177" y="4827"/>
                      <a:pt x="47426" y="4629"/>
                    </a:cubicBezTo>
                    <a:cubicBezTo>
                      <a:pt x="47210" y="4467"/>
                      <a:pt x="46987" y="4317"/>
                      <a:pt x="46756" y="4179"/>
                    </a:cubicBezTo>
                    <a:lnTo>
                      <a:pt x="47538" y="3129"/>
                    </a:lnTo>
                    <a:cubicBezTo>
                      <a:pt x="47007" y="2757"/>
                      <a:pt x="46478" y="2385"/>
                      <a:pt x="45947" y="2013"/>
                    </a:cubicBezTo>
                    <a:lnTo>
                      <a:pt x="44299" y="857"/>
                    </a:lnTo>
                    <a:lnTo>
                      <a:pt x="43454" y="264"/>
                    </a:lnTo>
                    <a:cubicBezTo>
                      <a:pt x="43331" y="177"/>
                      <a:pt x="43180" y="30"/>
                      <a:pt x="43028" y="4"/>
                    </a:cubicBezTo>
                    <a:cubicBezTo>
                      <a:pt x="43015" y="1"/>
                      <a:pt x="43003" y="0"/>
                      <a:pt x="42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54"/>
              <p:cNvSpPr/>
              <p:nvPr/>
            </p:nvSpPr>
            <p:spPr>
              <a:xfrm>
                <a:off x="1476925" y="3154100"/>
                <a:ext cx="1985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354" extrusionOk="0">
                    <a:moveTo>
                      <a:pt x="793" y="1"/>
                    </a:moveTo>
                    <a:lnTo>
                      <a:pt x="0" y="13"/>
                    </a:lnTo>
                    <a:cubicBezTo>
                      <a:pt x="113" y="127"/>
                      <a:pt x="228" y="241"/>
                      <a:pt x="343" y="354"/>
                    </a:cubicBezTo>
                    <a:cubicBezTo>
                      <a:pt x="494" y="238"/>
                      <a:pt x="644" y="120"/>
                      <a:pt x="7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54"/>
              <p:cNvSpPr/>
              <p:nvPr/>
            </p:nvSpPr>
            <p:spPr>
              <a:xfrm>
                <a:off x="1181150" y="3484550"/>
                <a:ext cx="95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821" h="1747" extrusionOk="0">
                    <a:moveTo>
                      <a:pt x="1808" y="0"/>
                    </a:moveTo>
                    <a:cubicBezTo>
                      <a:pt x="1225" y="604"/>
                      <a:pt x="624" y="1186"/>
                      <a:pt x="1" y="1747"/>
                    </a:cubicBezTo>
                    <a:cubicBezTo>
                      <a:pt x="1273" y="1730"/>
                      <a:pt x="2547" y="1711"/>
                      <a:pt x="3820" y="1692"/>
                    </a:cubicBezTo>
                    <a:lnTo>
                      <a:pt x="18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54"/>
              <p:cNvSpPr/>
              <p:nvPr/>
            </p:nvSpPr>
            <p:spPr>
              <a:xfrm>
                <a:off x="1301900" y="3156975"/>
                <a:ext cx="67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31" extrusionOk="0">
                    <a:moveTo>
                      <a:pt x="270" y="1"/>
                    </a:moveTo>
                    <a:lnTo>
                      <a:pt x="0" y="5"/>
                    </a:lnTo>
                    <a:cubicBezTo>
                      <a:pt x="33" y="48"/>
                      <a:pt x="66" y="89"/>
                      <a:pt x="99" y="130"/>
                    </a:cubicBezTo>
                    <a:cubicBezTo>
                      <a:pt x="157" y="88"/>
                      <a:pt x="214" y="44"/>
                      <a:pt x="2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54"/>
              <p:cNvSpPr/>
              <p:nvPr/>
            </p:nvSpPr>
            <p:spPr>
              <a:xfrm>
                <a:off x="1132775" y="3142325"/>
                <a:ext cx="1221750" cy="139575"/>
              </a:xfrm>
              <a:custGeom>
                <a:avLst/>
                <a:gdLst/>
                <a:ahLst/>
                <a:cxnLst/>
                <a:rect l="l" t="t" r="r" b="b"/>
                <a:pathLst>
                  <a:path w="48870" h="5583" extrusionOk="0">
                    <a:moveTo>
                      <a:pt x="45234" y="1"/>
                    </a:moveTo>
                    <a:lnTo>
                      <a:pt x="41911" y="52"/>
                    </a:lnTo>
                    <a:lnTo>
                      <a:pt x="40199" y="2170"/>
                    </a:lnTo>
                    <a:cubicBezTo>
                      <a:pt x="40176" y="2197"/>
                      <a:pt x="40143" y="2209"/>
                      <a:pt x="40110" y="2209"/>
                    </a:cubicBezTo>
                    <a:cubicBezTo>
                      <a:pt x="40061" y="2209"/>
                      <a:pt x="40011" y="2184"/>
                      <a:pt x="39989" y="2143"/>
                    </a:cubicBezTo>
                    <a:cubicBezTo>
                      <a:pt x="39558" y="1354"/>
                      <a:pt x="38871" y="759"/>
                      <a:pt x="38261" y="109"/>
                    </a:cubicBezTo>
                    <a:lnTo>
                      <a:pt x="36261" y="139"/>
                    </a:lnTo>
                    <a:cubicBezTo>
                      <a:pt x="36217" y="185"/>
                      <a:pt x="36174" y="230"/>
                      <a:pt x="36131" y="275"/>
                    </a:cubicBezTo>
                    <a:cubicBezTo>
                      <a:pt x="35666" y="764"/>
                      <a:pt x="35219" y="1269"/>
                      <a:pt x="34789" y="1790"/>
                    </a:cubicBezTo>
                    <a:cubicBezTo>
                      <a:pt x="34641" y="1971"/>
                      <a:pt x="34478" y="2247"/>
                      <a:pt x="34223" y="2247"/>
                    </a:cubicBezTo>
                    <a:cubicBezTo>
                      <a:pt x="34194" y="2247"/>
                      <a:pt x="34163" y="2244"/>
                      <a:pt x="34131" y="2236"/>
                    </a:cubicBezTo>
                    <a:cubicBezTo>
                      <a:pt x="33984" y="2201"/>
                      <a:pt x="33870" y="2091"/>
                      <a:pt x="33758" y="1997"/>
                    </a:cubicBezTo>
                    <a:cubicBezTo>
                      <a:pt x="33633" y="1890"/>
                      <a:pt x="33507" y="1784"/>
                      <a:pt x="33383" y="1675"/>
                    </a:cubicBezTo>
                    <a:cubicBezTo>
                      <a:pt x="32842" y="1204"/>
                      <a:pt x="32319" y="715"/>
                      <a:pt x="31811" y="207"/>
                    </a:cubicBezTo>
                    <a:lnTo>
                      <a:pt x="29663" y="240"/>
                    </a:lnTo>
                    <a:lnTo>
                      <a:pt x="28517" y="1667"/>
                    </a:lnTo>
                    <a:cubicBezTo>
                      <a:pt x="28316" y="1917"/>
                      <a:pt x="28115" y="2166"/>
                      <a:pt x="27915" y="2415"/>
                    </a:cubicBezTo>
                    <a:cubicBezTo>
                      <a:pt x="27832" y="2519"/>
                      <a:pt x="27749" y="2638"/>
                      <a:pt x="27608" y="2657"/>
                    </a:cubicBezTo>
                    <a:cubicBezTo>
                      <a:pt x="27596" y="2658"/>
                      <a:pt x="27584" y="2659"/>
                      <a:pt x="27573" y="2659"/>
                    </a:cubicBezTo>
                    <a:cubicBezTo>
                      <a:pt x="27467" y="2659"/>
                      <a:pt x="27383" y="2594"/>
                      <a:pt x="27310" y="2519"/>
                    </a:cubicBezTo>
                    <a:cubicBezTo>
                      <a:pt x="26858" y="2055"/>
                      <a:pt x="26434" y="1562"/>
                      <a:pt x="26008" y="1075"/>
                    </a:cubicBezTo>
                    <a:cubicBezTo>
                      <a:pt x="25785" y="821"/>
                      <a:pt x="25564" y="564"/>
                      <a:pt x="25346" y="306"/>
                    </a:cubicBezTo>
                    <a:lnTo>
                      <a:pt x="23960" y="327"/>
                    </a:lnTo>
                    <a:lnTo>
                      <a:pt x="21107" y="3149"/>
                    </a:lnTo>
                    <a:cubicBezTo>
                      <a:pt x="21081" y="3175"/>
                      <a:pt x="21049" y="3187"/>
                      <a:pt x="21018" y="3187"/>
                    </a:cubicBezTo>
                    <a:cubicBezTo>
                      <a:pt x="20983" y="3187"/>
                      <a:pt x="20948" y="3173"/>
                      <a:pt x="20918" y="3149"/>
                    </a:cubicBezTo>
                    <a:cubicBezTo>
                      <a:pt x="19861" y="2303"/>
                      <a:pt x="18859" y="1391"/>
                      <a:pt x="17915" y="420"/>
                    </a:cubicBezTo>
                    <a:lnTo>
                      <a:pt x="17246" y="430"/>
                    </a:lnTo>
                    <a:lnTo>
                      <a:pt x="15746" y="1646"/>
                    </a:lnTo>
                    <a:cubicBezTo>
                      <a:pt x="15411" y="1917"/>
                      <a:pt x="15076" y="2188"/>
                      <a:pt x="14741" y="2459"/>
                    </a:cubicBezTo>
                    <a:cubicBezTo>
                      <a:pt x="14540" y="2621"/>
                      <a:pt x="14298" y="2805"/>
                      <a:pt x="14036" y="2805"/>
                    </a:cubicBezTo>
                    <a:cubicBezTo>
                      <a:pt x="13986" y="2805"/>
                      <a:pt x="13935" y="2798"/>
                      <a:pt x="13883" y="2783"/>
                    </a:cubicBezTo>
                    <a:cubicBezTo>
                      <a:pt x="13860" y="2832"/>
                      <a:pt x="13811" y="2868"/>
                      <a:pt x="13760" y="2868"/>
                    </a:cubicBezTo>
                    <a:cubicBezTo>
                      <a:pt x="13730" y="2868"/>
                      <a:pt x="13699" y="2856"/>
                      <a:pt x="13672" y="2826"/>
                    </a:cubicBezTo>
                    <a:lnTo>
                      <a:pt x="11561" y="518"/>
                    </a:lnTo>
                    <a:lnTo>
                      <a:pt x="11020" y="526"/>
                    </a:lnTo>
                    <a:lnTo>
                      <a:pt x="9889" y="543"/>
                    </a:lnTo>
                    <a:lnTo>
                      <a:pt x="9295" y="1031"/>
                    </a:lnTo>
                    <a:cubicBezTo>
                      <a:pt x="8806" y="1432"/>
                      <a:pt x="8320" y="1836"/>
                      <a:pt x="7829" y="2234"/>
                    </a:cubicBezTo>
                    <a:cubicBezTo>
                      <a:pt x="7681" y="2354"/>
                      <a:pt x="7518" y="2466"/>
                      <a:pt x="7331" y="2466"/>
                    </a:cubicBezTo>
                    <a:cubicBezTo>
                      <a:pt x="7284" y="2466"/>
                      <a:pt x="7234" y="2458"/>
                      <a:pt x="7183" y="2442"/>
                    </a:cubicBezTo>
                    <a:cubicBezTo>
                      <a:pt x="6940" y="2363"/>
                      <a:pt x="6736" y="2134"/>
                      <a:pt x="6545" y="1973"/>
                    </a:cubicBezTo>
                    <a:lnTo>
                      <a:pt x="4935" y="620"/>
                    </a:lnTo>
                    <a:lnTo>
                      <a:pt x="2702" y="654"/>
                    </a:lnTo>
                    <a:cubicBezTo>
                      <a:pt x="2174" y="1159"/>
                      <a:pt x="1630" y="1648"/>
                      <a:pt x="1071" y="2120"/>
                    </a:cubicBezTo>
                    <a:cubicBezTo>
                      <a:pt x="1233" y="2298"/>
                      <a:pt x="1398" y="2476"/>
                      <a:pt x="1564" y="2649"/>
                    </a:cubicBezTo>
                    <a:cubicBezTo>
                      <a:pt x="987" y="3267"/>
                      <a:pt x="479" y="3945"/>
                      <a:pt x="49" y="4674"/>
                    </a:cubicBezTo>
                    <a:cubicBezTo>
                      <a:pt x="1" y="4756"/>
                      <a:pt x="28" y="4881"/>
                      <a:pt x="116" y="4928"/>
                    </a:cubicBezTo>
                    <a:cubicBezTo>
                      <a:pt x="217" y="4980"/>
                      <a:pt x="317" y="5034"/>
                      <a:pt x="416" y="5089"/>
                    </a:cubicBezTo>
                    <a:lnTo>
                      <a:pt x="1332" y="4247"/>
                    </a:lnTo>
                    <a:lnTo>
                      <a:pt x="2902" y="2800"/>
                    </a:lnTo>
                    <a:cubicBezTo>
                      <a:pt x="3146" y="2576"/>
                      <a:pt x="3381" y="2327"/>
                      <a:pt x="3644" y="2125"/>
                    </a:cubicBezTo>
                    <a:cubicBezTo>
                      <a:pt x="3749" y="2045"/>
                      <a:pt x="3853" y="2009"/>
                      <a:pt x="3955" y="2009"/>
                    </a:cubicBezTo>
                    <a:cubicBezTo>
                      <a:pt x="4087" y="2009"/>
                      <a:pt x="4217" y="2068"/>
                      <a:pt x="4344" y="2167"/>
                    </a:cubicBezTo>
                    <a:cubicBezTo>
                      <a:pt x="5362" y="2955"/>
                      <a:pt x="6321" y="3833"/>
                      <a:pt x="7231" y="4745"/>
                    </a:cubicBezTo>
                    <a:lnTo>
                      <a:pt x="10562" y="1883"/>
                    </a:lnTo>
                    <a:cubicBezTo>
                      <a:pt x="10588" y="1860"/>
                      <a:pt x="10626" y="1843"/>
                      <a:pt x="10663" y="1843"/>
                    </a:cubicBezTo>
                    <a:cubicBezTo>
                      <a:pt x="10685" y="1843"/>
                      <a:pt x="10705" y="1848"/>
                      <a:pt x="10724" y="1861"/>
                    </a:cubicBezTo>
                    <a:lnTo>
                      <a:pt x="14597" y="4684"/>
                    </a:lnTo>
                    <a:cubicBezTo>
                      <a:pt x="15630" y="3724"/>
                      <a:pt x="16722" y="2828"/>
                      <a:pt x="17865" y="2002"/>
                    </a:cubicBezTo>
                    <a:cubicBezTo>
                      <a:pt x="17883" y="1989"/>
                      <a:pt x="17904" y="1984"/>
                      <a:pt x="17925" y="1984"/>
                    </a:cubicBezTo>
                    <a:cubicBezTo>
                      <a:pt x="17962" y="1984"/>
                      <a:pt x="18000" y="2000"/>
                      <a:pt x="18026" y="2023"/>
                    </a:cubicBezTo>
                    <a:cubicBezTo>
                      <a:pt x="19300" y="3122"/>
                      <a:pt x="20494" y="4312"/>
                      <a:pt x="21597" y="5583"/>
                    </a:cubicBezTo>
                    <a:lnTo>
                      <a:pt x="24440" y="2222"/>
                    </a:lnTo>
                    <a:cubicBezTo>
                      <a:pt x="24467" y="2191"/>
                      <a:pt x="24498" y="2178"/>
                      <a:pt x="24528" y="2178"/>
                    </a:cubicBezTo>
                    <a:cubicBezTo>
                      <a:pt x="24555" y="2178"/>
                      <a:pt x="24580" y="2188"/>
                      <a:pt x="24602" y="2204"/>
                    </a:cubicBezTo>
                    <a:cubicBezTo>
                      <a:pt x="24628" y="2177"/>
                      <a:pt x="24663" y="2159"/>
                      <a:pt x="24699" y="2159"/>
                    </a:cubicBezTo>
                    <a:cubicBezTo>
                      <a:pt x="24729" y="2159"/>
                      <a:pt x="24761" y="2171"/>
                      <a:pt x="24788" y="2201"/>
                    </a:cubicBezTo>
                    <a:cubicBezTo>
                      <a:pt x="25557" y="3032"/>
                      <a:pt x="26396" y="3795"/>
                      <a:pt x="27297" y="4481"/>
                    </a:cubicBezTo>
                    <a:lnTo>
                      <a:pt x="28771" y="3106"/>
                    </a:lnTo>
                    <a:lnTo>
                      <a:pt x="30135" y="1835"/>
                    </a:lnTo>
                    <a:cubicBezTo>
                      <a:pt x="30295" y="1685"/>
                      <a:pt x="30481" y="1502"/>
                      <a:pt x="30711" y="1502"/>
                    </a:cubicBezTo>
                    <a:cubicBezTo>
                      <a:pt x="30736" y="1502"/>
                      <a:pt x="30761" y="1504"/>
                      <a:pt x="30787" y="1509"/>
                    </a:cubicBezTo>
                    <a:cubicBezTo>
                      <a:pt x="31038" y="1552"/>
                      <a:pt x="31251" y="1804"/>
                      <a:pt x="31437" y="1962"/>
                    </a:cubicBezTo>
                    <a:lnTo>
                      <a:pt x="34166" y="4281"/>
                    </a:lnTo>
                    <a:cubicBezTo>
                      <a:pt x="35168" y="3132"/>
                      <a:pt x="36248" y="2054"/>
                      <a:pt x="37399" y="1053"/>
                    </a:cubicBezTo>
                    <a:cubicBezTo>
                      <a:pt x="37429" y="1028"/>
                      <a:pt x="37460" y="1016"/>
                      <a:pt x="37492" y="1016"/>
                    </a:cubicBezTo>
                    <a:cubicBezTo>
                      <a:pt x="37525" y="1016"/>
                      <a:pt x="37558" y="1029"/>
                      <a:pt x="37589" y="1053"/>
                    </a:cubicBezTo>
                    <a:cubicBezTo>
                      <a:pt x="38572" y="1844"/>
                      <a:pt x="39418" y="2793"/>
                      <a:pt x="40093" y="3859"/>
                    </a:cubicBezTo>
                    <a:lnTo>
                      <a:pt x="41836" y="2382"/>
                    </a:lnTo>
                    <a:lnTo>
                      <a:pt x="42649" y="1694"/>
                    </a:lnTo>
                    <a:lnTo>
                      <a:pt x="43076" y="1332"/>
                    </a:lnTo>
                    <a:cubicBezTo>
                      <a:pt x="43185" y="1238"/>
                      <a:pt x="43295" y="1128"/>
                      <a:pt x="43424" y="1062"/>
                    </a:cubicBezTo>
                    <a:cubicBezTo>
                      <a:pt x="43497" y="1025"/>
                      <a:pt x="43567" y="1009"/>
                      <a:pt x="43635" y="1009"/>
                    </a:cubicBezTo>
                    <a:cubicBezTo>
                      <a:pt x="43858" y="1009"/>
                      <a:pt x="44060" y="1177"/>
                      <a:pt x="44246" y="1309"/>
                    </a:cubicBezTo>
                    <a:lnTo>
                      <a:pt x="45135" y="1932"/>
                    </a:lnTo>
                    <a:lnTo>
                      <a:pt x="48353" y="4191"/>
                    </a:lnTo>
                    <a:lnTo>
                      <a:pt x="48821" y="3564"/>
                    </a:lnTo>
                    <a:cubicBezTo>
                      <a:pt x="48870" y="3498"/>
                      <a:pt x="48844" y="3394"/>
                      <a:pt x="48792" y="3339"/>
                    </a:cubicBezTo>
                    <a:lnTo>
                      <a:pt x="47527" y="2026"/>
                    </a:lnTo>
                    <a:cubicBezTo>
                      <a:pt x="47476" y="2045"/>
                      <a:pt x="47427" y="2053"/>
                      <a:pt x="47380" y="2053"/>
                    </a:cubicBezTo>
                    <a:cubicBezTo>
                      <a:pt x="47082" y="2053"/>
                      <a:pt x="46849" y="1729"/>
                      <a:pt x="46653" y="1529"/>
                    </a:cubicBezTo>
                    <a:cubicBezTo>
                      <a:pt x="46165" y="1034"/>
                      <a:pt x="45691" y="525"/>
                      <a:pt x="452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54"/>
              <p:cNvSpPr/>
              <p:nvPr/>
            </p:nvSpPr>
            <p:spPr>
              <a:xfrm>
                <a:off x="1171525" y="3356925"/>
                <a:ext cx="1175450" cy="157800"/>
              </a:xfrm>
              <a:custGeom>
                <a:avLst/>
                <a:gdLst/>
                <a:ahLst/>
                <a:cxnLst/>
                <a:rect l="l" t="t" r="r" b="b"/>
                <a:pathLst>
                  <a:path w="47018" h="6312" extrusionOk="0">
                    <a:moveTo>
                      <a:pt x="42097" y="1"/>
                    </a:moveTo>
                    <a:cubicBezTo>
                      <a:pt x="41956" y="1"/>
                      <a:pt x="41833" y="145"/>
                      <a:pt x="41734" y="230"/>
                    </a:cubicBezTo>
                    <a:lnTo>
                      <a:pt x="38606" y="2880"/>
                    </a:lnTo>
                    <a:cubicBezTo>
                      <a:pt x="38577" y="2905"/>
                      <a:pt x="38542" y="2918"/>
                      <a:pt x="38508" y="2918"/>
                    </a:cubicBezTo>
                    <a:cubicBezTo>
                      <a:pt x="38465" y="2918"/>
                      <a:pt x="38423" y="2897"/>
                      <a:pt x="38397" y="2853"/>
                    </a:cubicBezTo>
                    <a:cubicBezTo>
                      <a:pt x="37741" y="1789"/>
                      <a:pt x="36913" y="842"/>
                      <a:pt x="35946" y="49"/>
                    </a:cubicBezTo>
                    <a:cubicBezTo>
                      <a:pt x="34798" y="1052"/>
                      <a:pt x="33722" y="2135"/>
                      <a:pt x="32724" y="3288"/>
                    </a:cubicBezTo>
                    <a:cubicBezTo>
                      <a:pt x="32700" y="3316"/>
                      <a:pt x="32669" y="3327"/>
                      <a:pt x="32637" y="3327"/>
                    </a:cubicBezTo>
                    <a:cubicBezTo>
                      <a:pt x="32600" y="3327"/>
                      <a:pt x="32562" y="3312"/>
                      <a:pt x="32534" y="3288"/>
                    </a:cubicBezTo>
                    <a:lnTo>
                      <a:pt x="31046" y="2023"/>
                    </a:lnTo>
                    <a:lnTo>
                      <a:pt x="29718" y="894"/>
                    </a:lnTo>
                    <a:cubicBezTo>
                      <a:pt x="29600" y="793"/>
                      <a:pt x="29485" y="689"/>
                      <a:pt x="29364" y="592"/>
                    </a:cubicBezTo>
                    <a:cubicBezTo>
                      <a:pt x="29297" y="538"/>
                      <a:pt x="29231" y="498"/>
                      <a:pt x="29157" y="498"/>
                    </a:cubicBezTo>
                    <a:cubicBezTo>
                      <a:pt x="29123" y="498"/>
                      <a:pt x="29087" y="507"/>
                      <a:pt x="29048" y="526"/>
                    </a:cubicBezTo>
                    <a:cubicBezTo>
                      <a:pt x="28929" y="586"/>
                      <a:pt x="28831" y="695"/>
                      <a:pt x="28735" y="786"/>
                    </a:cubicBezTo>
                    <a:lnTo>
                      <a:pt x="28423" y="1076"/>
                    </a:lnTo>
                    <a:lnTo>
                      <a:pt x="25850" y="3473"/>
                    </a:lnTo>
                    <a:cubicBezTo>
                      <a:pt x="25825" y="3497"/>
                      <a:pt x="25787" y="3513"/>
                      <a:pt x="25749" y="3513"/>
                    </a:cubicBezTo>
                    <a:cubicBezTo>
                      <a:pt x="25728" y="3513"/>
                      <a:pt x="25706" y="3508"/>
                      <a:pt x="25689" y="3495"/>
                    </a:cubicBezTo>
                    <a:cubicBezTo>
                      <a:pt x="24749" y="2790"/>
                      <a:pt x="23874" y="2002"/>
                      <a:pt x="23073" y="1143"/>
                    </a:cubicBezTo>
                    <a:lnTo>
                      <a:pt x="20142" y="4607"/>
                    </a:lnTo>
                    <a:cubicBezTo>
                      <a:pt x="20120" y="4633"/>
                      <a:pt x="20084" y="4646"/>
                      <a:pt x="20048" y="4646"/>
                    </a:cubicBezTo>
                    <a:cubicBezTo>
                      <a:pt x="20011" y="4646"/>
                      <a:pt x="19975" y="4633"/>
                      <a:pt x="19953" y="4607"/>
                    </a:cubicBezTo>
                    <a:cubicBezTo>
                      <a:pt x="18848" y="3324"/>
                      <a:pt x="17652" y="2123"/>
                      <a:pt x="16374" y="1013"/>
                    </a:cubicBezTo>
                    <a:cubicBezTo>
                      <a:pt x="15281" y="1808"/>
                      <a:pt x="14237" y="2668"/>
                      <a:pt x="13248" y="3588"/>
                    </a:cubicBezTo>
                    <a:cubicBezTo>
                      <a:pt x="13274" y="3673"/>
                      <a:pt x="13213" y="3775"/>
                      <a:pt x="13131" y="3775"/>
                    </a:cubicBezTo>
                    <a:cubicBezTo>
                      <a:pt x="13109" y="3775"/>
                      <a:pt x="13085" y="3767"/>
                      <a:pt x="13062" y="3750"/>
                    </a:cubicBezTo>
                    <a:lnTo>
                      <a:pt x="9113" y="872"/>
                    </a:lnTo>
                    <a:lnTo>
                      <a:pt x="5768" y="3746"/>
                    </a:lnTo>
                    <a:cubicBezTo>
                      <a:pt x="5740" y="3771"/>
                      <a:pt x="5705" y="3784"/>
                      <a:pt x="5670" y="3784"/>
                    </a:cubicBezTo>
                    <a:cubicBezTo>
                      <a:pt x="5638" y="3784"/>
                      <a:pt x="5605" y="3772"/>
                      <a:pt x="5579" y="3746"/>
                    </a:cubicBezTo>
                    <a:cubicBezTo>
                      <a:pt x="5086" y="3248"/>
                      <a:pt x="4576" y="2766"/>
                      <a:pt x="4053" y="2300"/>
                    </a:cubicBezTo>
                    <a:cubicBezTo>
                      <a:pt x="3816" y="2088"/>
                      <a:pt x="3577" y="1881"/>
                      <a:pt x="3334" y="1677"/>
                    </a:cubicBezTo>
                    <a:cubicBezTo>
                      <a:pt x="3093" y="1475"/>
                      <a:pt x="2854" y="1260"/>
                      <a:pt x="2598" y="1077"/>
                    </a:cubicBezTo>
                    <a:cubicBezTo>
                      <a:pt x="2530" y="1028"/>
                      <a:pt x="2472" y="1003"/>
                      <a:pt x="2414" y="1003"/>
                    </a:cubicBezTo>
                    <a:cubicBezTo>
                      <a:pt x="2351" y="1003"/>
                      <a:pt x="2289" y="1033"/>
                      <a:pt x="2218" y="1093"/>
                    </a:cubicBezTo>
                    <a:cubicBezTo>
                      <a:pt x="2107" y="1187"/>
                      <a:pt x="2002" y="1291"/>
                      <a:pt x="1894" y="1389"/>
                    </a:cubicBezTo>
                    <a:lnTo>
                      <a:pt x="1148" y="2076"/>
                    </a:lnTo>
                    <a:lnTo>
                      <a:pt x="1" y="3133"/>
                    </a:lnTo>
                    <a:cubicBezTo>
                      <a:pt x="255" y="3222"/>
                      <a:pt x="502" y="3325"/>
                      <a:pt x="746" y="3440"/>
                    </a:cubicBezTo>
                    <a:cubicBezTo>
                      <a:pt x="610" y="3899"/>
                      <a:pt x="457" y="4350"/>
                      <a:pt x="285" y="4796"/>
                    </a:cubicBezTo>
                    <a:cubicBezTo>
                      <a:pt x="984" y="4108"/>
                      <a:pt x="1699" y="3435"/>
                      <a:pt x="2428" y="2777"/>
                    </a:cubicBezTo>
                    <a:cubicBezTo>
                      <a:pt x="2454" y="2754"/>
                      <a:pt x="2493" y="2738"/>
                      <a:pt x="2531" y="2738"/>
                    </a:cubicBezTo>
                    <a:cubicBezTo>
                      <a:pt x="2564" y="2738"/>
                      <a:pt x="2595" y="2750"/>
                      <a:pt x="2617" y="2777"/>
                    </a:cubicBezTo>
                    <a:lnTo>
                      <a:pt x="5314" y="6205"/>
                    </a:lnTo>
                    <a:cubicBezTo>
                      <a:pt x="6684" y="5175"/>
                      <a:pt x="7979" y="4053"/>
                      <a:pt x="9190" y="2843"/>
                    </a:cubicBezTo>
                    <a:cubicBezTo>
                      <a:pt x="9214" y="2818"/>
                      <a:pt x="9252" y="2804"/>
                      <a:pt x="9289" y="2804"/>
                    </a:cubicBezTo>
                    <a:cubicBezTo>
                      <a:pt x="9323" y="2804"/>
                      <a:pt x="9357" y="2816"/>
                      <a:pt x="9379" y="2843"/>
                    </a:cubicBezTo>
                    <a:cubicBezTo>
                      <a:pt x="10378" y="4054"/>
                      <a:pt x="11439" y="5212"/>
                      <a:pt x="12559" y="6312"/>
                    </a:cubicBezTo>
                    <a:cubicBezTo>
                      <a:pt x="13925" y="5264"/>
                      <a:pt x="15197" y="4096"/>
                      <a:pt x="16359" y="2825"/>
                    </a:cubicBezTo>
                    <a:cubicBezTo>
                      <a:pt x="16385" y="2797"/>
                      <a:pt x="16415" y="2785"/>
                      <a:pt x="16446" y="2785"/>
                    </a:cubicBezTo>
                    <a:cubicBezTo>
                      <a:pt x="16492" y="2785"/>
                      <a:pt x="16539" y="2813"/>
                      <a:pt x="16569" y="2851"/>
                    </a:cubicBezTo>
                    <a:lnTo>
                      <a:pt x="19138" y="6179"/>
                    </a:lnTo>
                    <a:cubicBezTo>
                      <a:pt x="20526" y="4881"/>
                      <a:pt x="21874" y="3542"/>
                      <a:pt x="23184" y="2163"/>
                    </a:cubicBezTo>
                    <a:cubicBezTo>
                      <a:pt x="23207" y="2138"/>
                      <a:pt x="23245" y="2125"/>
                      <a:pt x="23281" y="2125"/>
                    </a:cubicBezTo>
                    <a:cubicBezTo>
                      <a:pt x="23316" y="2125"/>
                      <a:pt x="23351" y="2137"/>
                      <a:pt x="23373" y="2163"/>
                    </a:cubicBezTo>
                    <a:lnTo>
                      <a:pt x="25868" y="5157"/>
                    </a:lnTo>
                    <a:cubicBezTo>
                      <a:pt x="26861" y="3988"/>
                      <a:pt x="27901" y="2862"/>
                      <a:pt x="28987" y="1776"/>
                    </a:cubicBezTo>
                    <a:cubicBezTo>
                      <a:pt x="29010" y="1753"/>
                      <a:pt x="29049" y="1737"/>
                      <a:pt x="29087" y="1737"/>
                    </a:cubicBezTo>
                    <a:cubicBezTo>
                      <a:pt x="29110" y="1737"/>
                      <a:pt x="29132" y="1743"/>
                      <a:pt x="29149" y="1756"/>
                    </a:cubicBezTo>
                    <a:cubicBezTo>
                      <a:pt x="30486" y="2786"/>
                      <a:pt x="31745" y="3914"/>
                      <a:pt x="32913" y="5132"/>
                    </a:cubicBezTo>
                    <a:cubicBezTo>
                      <a:pt x="33879" y="3889"/>
                      <a:pt x="34914" y="2701"/>
                      <a:pt x="36012" y="1574"/>
                    </a:cubicBezTo>
                    <a:cubicBezTo>
                      <a:pt x="36038" y="1548"/>
                      <a:pt x="36070" y="1536"/>
                      <a:pt x="36102" y="1536"/>
                    </a:cubicBezTo>
                    <a:cubicBezTo>
                      <a:pt x="36148" y="1536"/>
                      <a:pt x="36194" y="1560"/>
                      <a:pt x="36221" y="1601"/>
                    </a:cubicBezTo>
                    <a:lnTo>
                      <a:pt x="38473" y="4907"/>
                    </a:lnTo>
                    <a:cubicBezTo>
                      <a:pt x="39659" y="3557"/>
                      <a:pt x="40899" y="2259"/>
                      <a:pt x="42195" y="1013"/>
                    </a:cubicBezTo>
                    <a:cubicBezTo>
                      <a:pt x="42221" y="988"/>
                      <a:pt x="42255" y="976"/>
                      <a:pt x="42289" y="976"/>
                    </a:cubicBezTo>
                    <a:cubicBezTo>
                      <a:pt x="42323" y="976"/>
                      <a:pt x="42358" y="988"/>
                      <a:pt x="42384" y="1013"/>
                    </a:cubicBezTo>
                    <a:cubicBezTo>
                      <a:pt x="43715" y="2235"/>
                      <a:pt x="44858" y="3645"/>
                      <a:pt x="45777" y="5200"/>
                    </a:cubicBezTo>
                    <a:cubicBezTo>
                      <a:pt x="46198" y="4883"/>
                      <a:pt x="46612" y="4556"/>
                      <a:pt x="47018" y="4219"/>
                    </a:cubicBezTo>
                    <a:lnTo>
                      <a:pt x="46430" y="3294"/>
                    </a:lnTo>
                    <a:cubicBezTo>
                      <a:pt x="46487" y="3229"/>
                      <a:pt x="46544" y="3164"/>
                      <a:pt x="46598" y="3098"/>
                    </a:cubicBezTo>
                    <a:lnTo>
                      <a:pt x="45054" y="2015"/>
                    </a:lnTo>
                    <a:lnTo>
                      <a:pt x="43406" y="858"/>
                    </a:lnTo>
                    <a:lnTo>
                      <a:pt x="42561" y="265"/>
                    </a:lnTo>
                    <a:cubicBezTo>
                      <a:pt x="42438" y="179"/>
                      <a:pt x="42286" y="32"/>
                      <a:pt x="42134" y="4"/>
                    </a:cubicBezTo>
                    <a:cubicBezTo>
                      <a:pt x="42121" y="2"/>
                      <a:pt x="42109" y="1"/>
                      <a:pt x="42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54"/>
              <p:cNvSpPr/>
              <p:nvPr/>
            </p:nvSpPr>
            <p:spPr>
              <a:xfrm>
                <a:off x="2166550" y="3442775"/>
                <a:ext cx="1202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3071" extrusionOk="0">
                    <a:moveTo>
                      <a:pt x="2208" y="1"/>
                    </a:moveTo>
                    <a:lnTo>
                      <a:pt x="2208" y="1"/>
                    </a:lnTo>
                    <a:cubicBezTo>
                      <a:pt x="2213" y="38"/>
                      <a:pt x="2202" y="76"/>
                      <a:pt x="2177" y="105"/>
                    </a:cubicBezTo>
                    <a:lnTo>
                      <a:pt x="0" y="2797"/>
                    </a:lnTo>
                    <a:cubicBezTo>
                      <a:pt x="1603" y="2882"/>
                      <a:pt x="3207" y="2976"/>
                      <a:pt x="4809" y="3070"/>
                    </a:cubicBezTo>
                    <a:cubicBezTo>
                      <a:pt x="3886" y="2095"/>
                      <a:pt x="3018" y="1071"/>
                      <a:pt x="22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54"/>
              <p:cNvSpPr/>
              <p:nvPr/>
            </p:nvSpPr>
            <p:spPr>
              <a:xfrm>
                <a:off x="1358500" y="3487800"/>
                <a:ext cx="782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1502" extrusionOk="0">
                    <a:moveTo>
                      <a:pt x="1830" y="1"/>
                    </a:moveTo>
                    <a:lnTo>
                      <a:pt x="266" y="1283"/>
                    </a:lnTo>
                    <a:lnTo>
                      <a:pt x="1" y="1501"/>
                    </a:lnTo>
                    <a:cubicBezTo>
                      <a:pt x="1044" y="1479"/>
                      <a:pt x="2087" y="1453"/>
                      <a:pt x="3130" y="1424"/>
                    </a:cubicBezTo>
                    <a:lnTo>
                      <a:pt x="183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54"/>
              <p:cNvSpPr/>
              <p:nvPr/>
            </p:nvSpPr>
            <p:spPr>
              <a:xfrm>
                <a:off x="2361200" y="3502450"/>
                <a:ext cx="860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4" extrusionOk="0">
                    <a:moveTo>
                      <a:pt x="305" y="1"/>
                    </a:moveTo>
                    <a:cubicBezTo>
                      <a:pt x="204" y="106"/>
                      <a:pt x="103" y="210"/>
                      <a:pt x="1" y="313"/>
                    </a:cubicBezTo>
                    <a:cubicBezTo>
                      <a:pt x="62" y="300"/>
                      <a:pt x="125" y="285"/>
                      <a:pt x="188" y="270"/>
                    </a:cubicBezTo>
                    <a:cubicBezTo>
                      <a:pt x="285" y="246"/>
                      <a:pt x="343" y="136"/>
                      <a:pt x="316" y="41"/>
                    </a:cubicBezTo>
                    <a:cubicBezTo>
                      <a:pt x="313" y="28"/>
                      <a:pt x="310" y="15"/>
                      <a:pt x="30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54"/>
              <p:cNvSpPr/>
              <p:nvPr/>
            </p:nvSpPr>
            <p:spPr>
              <a:xfrm>
                <a:off x="1870550" y="3468925"/>
                <a:ext cx="6302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435" extrusionOk="0">
                    <a:moveTo>
                      <a:pt x="1153" y="0"/>
                    </a:moveTo>
                    <a:lnTo>
                      <a:pt x="274" y="1094"/>
                    </a:lnTo>
                    <a:lnTo>
                      <a:pt x="1" y="1434"/>
                    </a:lnTo>
                    <a:cubicBezTo>
                      <a:pt x="447" y="1430"/>
                      <a:pt x="893" y="1427"/>
                      <a:pt x="1339" y="1427"/>
                    </a:cubicBezTo>
                    <a:cubicBezTo>
                      <a:pt x="1733" y="1427"/>
                      <a:pt x="2127" y="1429"/>
                      <a:pt x="2520" y="1433"/>
                    </a:cubicBezTo>
                    <a:cubicBezTo>
                      <a:pt x="2049" y="970"/>
                      <a:pt x="1593" y="492"/>
                      <a:pt x="1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54"/>
              <p:cNvSpPr/>
              <p:nvPr/>
            </p:nvSpPr>
            <p:spPr>
              <a:xfrm>
                <a:off x="2030575" y="3469325"/>
                <a:ext cx="71050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608" extrusionOk="0">
                    <a:moveTo>
                      <a:pt x="1500" y="0"/>
                    </a:moveTo>
                    <a:cubicBezTo>
                      <a:pt x="1060" y="408"/>
                      <a:pt x="633" y="830"/>
                      <a:pt x="218" y="1266"/>
                    </a:cubicBezTo>
                    <a:cubicBezTo>
                      <a:pt x="145" y="1343"/>
                      <a:pt x="72" y="1420"/>
                      <a:pt x="0" y="1498"/>
                    </a:cubicBezTo>
                    <a:cubicBezTo>
                      <a:pt x="272" y="1508"/>
                      <a:pt x="543" y="1516"/>
                      <a:pt x="815" y="1526"/>
                    </a:cubicBezTo>
                    <a:cubicBezTo>
                      <a:pt x="1492" y="1550"/>
                      <a:pt x="2167" y="1578"/>
                      <a:pt x="2842" y="1608"/>
                    </a:cubicBezTo>
                    <a:cubicBezTo>
                      <a:pt x="2349" y="1106"/>
                      <a:pt x="1847" y="610"/>
                      <a:pt x="1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54"/>
              <p:cNvSpPr/>
              <p:nvPr/>
            </p:nvSpPr>
            <p:spPr>
              <a:xfrm>
                <a:off x="1724125" y="3483175"/>
                <a:ext cx="472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067" extrusionOk="0">
                    <a:moveTo>
                      <a:pt x="1079" y="1"/>
                    </a:moveTo>
                    <a:lnTo>
                      <a:pt x="1" y="1066"/>
                    </a:lnTo>
                    <a:cubicBezTo>
                      <a:pt x="630" y="1033"/>
                      <a:pt x="1259" y="1001"/>
                      <a:pt x="1888" y="974"/>
                    </a:cubicBezTo>
                    <a:cubicBezTo>
                      <a:pt x="1621" y="661"/>
                      <a:pt x="1357" y="347"/>
                      <a:pt x="1097" y="29"/>
                    </a:cubicBezTo>
                    <a:cubicBezTo>
                      <a:pt x="1089" y="20"/>
                      <a:pt x="1083" y="11"/>
                      <a:pt x="10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54"/>
              <p:cNvSpPr/>
              <p:nvPr/>
            </p:nvSpPr>
            <p:spPr>
              <a:xfrm>
                <a:off x="1545900" y="3497150"/>
                <a:ext cx="472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894" extrusionOk="0">
                    <a:moveTo>
                      <a:pt x="1103" y="0"/>
                    </a:moveTo>
                    <a:lnTo>
                      <a:pt x="0" y="893"/>
                    </a:lnTo>
                    <a:cubicBezTo>
                      <a:pt x="630" y="866"/>
                      <a:pt x="1260" y="836"/>
                      <a:pt x="1891" y="803"/>
                    </a:cubicBezTo>
                    <a:cubicBezTo>
                      <a:pt x="1624" y="540"/>
                      <a:pt x="1361" y="272"/>
                      <a:pt x="1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54"/>
              <p:cNvSpPr/>
              <p:nvPr/>
            </p:nvSpPr>
            <p:spPr>
              <a:xfrm>
                <a:off x="1137975" y="3198925"/>
                <a:ext cx="1220950" cy="192425"/>
              </a:xfrm>
              <a:custGeom>
                <a:avLst/>
                <a:gdLst/>
                <a:ahLst/>
                <a:cxnLst/>
                <a:rect l="l" t="t" r="r" b="b"/>
                <a:pathLst>
                  <a:path w="48838" h="7697" extrusionOk="0">
                    <a:moveTo>
                      <a:pt x="43632" y="0"/>
                    </a:moveTo>
                    <a:cubicBezTo>
                      <a:pt x="43598" y="0"/>
                      <a:pt x="43564" y="13"/>
                      <a:pt x="43537" y="38"/>
                    </a:cubicBezTo>
                    <a:cubicBezTo>
                      <a:pt x="42242" y="1283"/>
                      <a:pt x="41002" y="2581"/>
                      <a:pt x="39816" y="3932"/>
                    </a:cubicBezTo>
                    <a:lnTo>
                      <a:pt x="37565" y="626"/>
                    </a:lnTo>
                    <a:cubicBezTo>
                      <a:pt x="37536" y="585"/>
                      <a:pt x="37490" y="560"/>
                      <a:pt x="37444" y="560"/>
                    </a:cubicBezTo>
                    <a:cubicBezTo>
                      <a:pt x="37413" y="560"/>
                      <a:pt x="37381" y="572"/>
                      <a:pt x="37355" y="599"/>
                    </a:cubicBezTo>
                    <a:cubicBezTo>
                      <a:pt x="36257" y="1727"/>
                      <a:pt x="35222" y="2914"/>
                      <a:pt x="34256" y="4156"/>
                    </a:cubicBezTo>
                    <a:cubicBezTo>
                      <a:pt x="33087" y="2939"/>
                      <a:pt x="31829" y="1811"/>
                      <a:pt x="30491" y="781"/>
                    </a:cubicBezTo>
                    <a:cubicBezTo>
                      <a:pt x="30474" y="767"/>
                      <a:pt x="30453" y="761"/>
                      <a:pt x="30430" y="761"/>
                    </a:cubicBezTo>
                    <a:cubicBezTo>
                      <a:pt x="30393" y="761"/>
                      <a:pt x="30354" y="778"/>
                      <a:pt x="30330" y="801"/>
                    </a:cubicBezTo>
                    <a:cubicBezTo>
                      <a:pt x="29244" y="1884"/>
                      <a:pt x="28204" y="3011"/>
                      <a:pt x="27210" y="4181"/>
                    </a:cubicBezTo>
                    <a:lnTo>
                      <a:pt x="24715" y="1187"/>
                    </a:lnTo>
                    <a:cubicBezTo>
                      <a:pt x="24693" y="1161"/>
                      <a:pt x="24659" y="1148"/>
                      <a:pt x="24624" y="1148"/>
                    </a:cubicBezTo>
                    <a:cubicBezTo>
                      <a:pt x="24587" y="1148"/>
                      <a:pt x="24550" y="1162"/>
                      <a:pt x="24526" y="1187"/>
                    </a:cubicBezTo>
                    <a:cubicBezTo>
                      <a:pt x="23218" y="2566"/>
                      <a:pt x="21869" y="3904"/>
                      <a:pt x="20480" y="5203"/>
                    </a:cubicBezTo>
                    <a:lnTo>
                      <a:pt x="17911" y="1875"/>
                    </a:lnTo>
                    <a:cubicBezTo>
                      <a:pt x="17881" y="1836"/>
                      <a:pt x="17833" y="1809"/>
                      <a:pt x="17787" y="1809"/>
                    </a:cubicBezTo>
                    <a:cubicBezTo>
                      <a:pt x="17756" y="1809"/>
                      <a:pt x="17726" y="1821"/>
                      <a:pt x="17700" y="1848"/>
                    </a:cubicBezTo>
                    <a:cubicBezTo>
                      <a:pt x="16538" y="3121"/>
                      <a:pt x="15267" y="4287"/>
                      <a:pt x="13900" y="5335"/>
                    </a:cubicBezTo>
                    <a:cubicBezTo>
                      <a:pt x="12781" y="4235"/>
                      <a:pt x="11720" y="3076"/>
                      <a:pt x="10721" y="1866"/>
                    </a:cubicBezTo>
                    <a:cubicBezTo>
                      <a:pt x="10699" y="1839"/>
                      <a:pt x="10665" y="1827"/>
                      <a:pt x="10631" y="1827"/>
                    </a:cubicBezTo>
                    <a:cubicBezTo>
                      <a:pt x="10595" y="1827"/>
                      <a:pt x="10557" y="1841"/>
                      <a:pt x="10533" y="1866"/>
                    </a:cubicBezTo>
                    <a:cubicBezTo>
                      <a:pt x="9321" y="3075"/>
                      <a:pt x="8026" y="4199"/>
                      <a:pt x="6656" y="5228"/>
                    </a:cubicBezTo>
                    <a:lnTo>
                      <a:pt x="3959" y="1800"/>
                    </a:lnTo>
                    <a:cubicBezTo>
                      <a:pt x="3937" y="1773"/>
                      <a:pt x="3905" y="1761"/>
                      <a:pt x="3873" y="1761"/>
                    </a:cubicBezTo>
                    <a:cubicBezTo>
                      <a:pt x="3835" y="1761"/>
                      <a:pt x="3796" y="1776"/>
                      <a:pt x="3770" y="1800"/>
                    </a:cubicBezTo>
                    <a:cubicBezTo>
                      <a:pt x="2761" y="2709"/>
                      <a:pt x="1781" y="3648"/>
                      <a:pt x="828" y="4618"/>
                    </a:cubicBezTo>
                    <a:cubicBezTo>
                      <a:pt x="593" y="4949"/>
                      <a:pt x="343" y="5269"/>
                      <a:pt x="76" y="5579"/>
                    </a:cubicBezTo>
                    <a:cubicBezTo>
                      <a:pt x="2" y="5664"/>
                      <a:pt x="1" y="5812"/>
                      <a:pt x="114" y="5870"/>
                    </a:cubicBezTo>
                    <a:lnTo>
                      <a:pt x="1134" y="6399"/>
                    </a:lnTo>
                    <a:cubicBezTo>
                      <a:pt x="1968" y="5679"/>
                      <a:pt x="2768" y="4922"/>
                      <a:pt x="3535" y="4129"/>
                    </a:cubicBezTo>
                    <a:lnTo>
                      <a:pt x="6336" y="6483"/>
                    </a:lnTo>
                    <a:cubicBezTo>
                      <a:pt x="6528" y="6643"/>
                      <a:pt x="6732" y="6873"/>
                      <a:pt x="6974" y="6951"/>
                    </a:cubicBezTo>
                    <a:cubicBezTo>
                      <a:pt x="7025" y="6968"/>
                      <a:pt x="7075" y="6975"/>
                      <a:pt x="7123" y="6975"/>
                    </a:cubicBezTo>
                    <a:cubicBezTo>
                      <a:pt x="7309" y="6975"/>
                      <a:pt x="7472" y="6864"/>
                      <a:pt x="7621" y="6743"/>
                    </a:cubicBezTo>
                    <a:cubicBezTo>
                      <a:pt x="8111" y="6344"/>
                      <a:pt x="8598" y="5941"/>
                      <a:pt x="9086" y="5541"/>
                    </a:cubicBezTo>
                    <a:lnTo>
                      <a:pt x="10650" y="4258"/>
                    </a:lnTo>
                    <a:lnTo>
                      <a:pt x="13464" y="7335"/>
                    </a:lnTo>
                    <a:cubicBezTo>
                      <a:pt x="13491" y="7365"/>
                      <a:pt x="13522" y="7377"/>
                      <a:pt x="13553" y="7377"/>
                    </a:cubicBezTo>
                    <a:cubicBezTo>
                      <a:pt x="13604" y="7377"/>
                      <a:pt x="13653" y="7342"/>
                      <a:pt x="13675" y="7294"/>
                    </a:cubicBezTo>
                    <a:cubicBezTo>
                      <a:pt x="13727" y="7309"/>
                      <a:pt x="13778" y="7315"/>
                      <a:pt x="13828" y="7315"/>
                    </a:cubicBezTo>
                    <a:cubicBezTo>
                      <a:pt x="14090" y="7315"/>
                      <a:pt x="14332" y="7132"/>
                      <a:pt x="14533" y="6969"/>
                    </a:cubicBezTo>
                    <a:cubicBezTo>
                      <a:pt x="14868" y="6698"/>
                      <a:pt x="15203" y="6427"/>
                      <a:pt x="15538" y="6155"/>
                    </a:cubicBezTo>
                    <a:lnTo>
                      <a:pt x="17419" y="4632"/>
                    </a:lnTo>
                    <a:cubicBezTo>
                      <a:pt x="18446" y="5714"/>
                      <a:pt x="19545" y="6726"/>
                      <a:pt x="20709" y="7658"/>
                    </a:cubicBezTo>
                    <a:cubicBezTo>
                      <a:pt x="20739" y="7682"/>
                      <a:pt x="20774" y="7696"/>
                      <a:pt x="20808" y="7696"/>
                    </a:cubicBezTo>
                    <a:cubicBezTo>
                      <a:pt x="20840" y="7696"/>
                      <a:pt x="20872" y="7685"/>
                      <a:pt x="20898" y="7658"/>
                    </a:cubicBezTo>
                    <a:lnTo>
                      <a:pt x="24524" y="4073"/>
                    </a:lnTo>
                    <a:cubicBezTo>
                      <a:pt x="24529" y="4084"/>
                      <a:pt x="24534" y="4093"/>
                      <a:pt x="24542" y="4101"/>
                    </a:cubicBezTo>
                    <a:cubicBezTo>
                      <a:pt x="24953" y="4602"/>
                      <a:pt x="25372" y="5096"/>
                      <a:pt x="25799" y="5584"/>
                    </a:cubicBezTo>
                    <a:cubicBezTo>
                      <a:pt x="26224" y="6071"/>
                      <a:pt x="26649" y="6565"/>
                      <a:pt x="27101" y="7028"/>
                    </a:cubicBezTo>
                    <a:cubicBezTo>
                      <a:pt x="27174" y="7104"/>
                      <a:pt x="27258" y="7168"/>
                      <a:pt x="27364" y="7168"/>
                    </a:cubicBezTo>
                    <a:cubicBezTo>
                      <a:pt x="27375" y="7168"/>
                      <a:pt x="27387" y="7168"/>
                      <a:pt x="27399" y="7166"/>
                    </a:cubicBezTo>
                    <a:cubicBezTo>
                      <a:pt x="27540" y="7148"/>
                      <a:pt x="27623" y="7029"/>
                      <a:pt x="27706" y="6926"/>
                    </a:cubicBezTo>
                    <a:lnTo>
                      <a:pt x="28308" y="6177"/>
                    </a:lnTo>
                    <a:lnTo>
                      <a:pt x="29577" y="4598"/>
                    </a:lnTo>
                    <a:lnTo>
                      <a:pt x="30456" y="3504"/>
                    </a:lnTo>
                    <a:cubicBezTo>
                      <a:pt x="31306" y="4453"/>
                      <a:pt x="32214" y="5349"/>
                      <a:pt x="33175" y="6186"/>
                    </a:cubicBezTo>
                    <a:cubicBezTo>
                      <a:pt x="33298" y="6294"/>
                      <a:pt x="33424" y="6401"/>
                      <a:pt x="33549" y="6507"/>
                    </a:cubicBezTo>
                    <a:cubicBezTo>
                      <a:pt x="33662" y="6602"/>
                      <a:pt x="33776" y="6710"/>
                      <a:pt x="33922" y="6746"/>
                    </a:cubicBezTo>
                    <a:cubicBezTo>
                      <a:pt x="33954" y="6754"/>
                      <a:pt x="33984" y="6758"/>
                      <a:pt x="34014" y="6758"/>
                    </a:cubicBezTo>
                    <a:cubicBezTo>
                      <a:pt x="34270" y="6758"/>
                      <a:pt x="34431" y="6482"/>
                      <a:pt x="34581" y="6301"/>
                    </a:cubicBezTo>
                    <a:cubicBezTo>
                      <a:pt x="35010" y="5780"/>
                      <a:pt x="35457" y="5275"/>
                      <a:pt x="35922" y="4786"/>
                    </a:cubicBezTo>
                    <a:cubicBezTo>
                      <a:pt x="36336" y="4350"/>
                      <a:pt x="36763" y="3928"/>
                      <a:pt x="37204" y="3520"/>
                    </a:cubicBezTo>
                    <a:cubicBezTo>
                      <a:pt x="37875" y="4700"/>
                      <a:pt x="39124" y="5452"/>
                      <a:pt x="39780" y="6653"/>
                    </a:cubicBezTo>
                    <a:cubicBezTo>
                      <a:pt x="39803" y="6694"/>
                      <a:pt x="39853" y="6720"/>
                      <a:pt x="39901" y="6720"/>
                    </a:cubicBezTo>
                    <a:cubicBezTo>
                      <a:pt x="39935" y="6720"/>
                      <a:pt x="39968" y="6707"/>
                      <a:pt x="39990" y="6679"/>
                    </a:cubicBezTo>
                    <a:lnTo>
                      <a:pt x="43320" y="2563"/>
                    </a:lnTo>
                    <a:cubicBezTo>
                      <a:pt x="43345" y="2533"/>
                      <a:pt x="43356" y="2495"/>
                      <a:pt x="43351" y="2457"/>
                    </a:cubicBezTo>
                    <a:lnTo>
                      <a:pt x="43351" y="2457"/>
                    </a:lnTo>
                    <a:cubicBezTo>
                      <a:pt x="44304" y="3717"/>
                      <a:pt x="45337" y="4913"/>
                      <a:pt x="46446" y="6038"/>
                    </a:cubicBezTo>
                    <a:cubicBezTo>
                      <a:pt x="46642" y="6238"/>
                      <a:pt x="46874" y="6562"/>
                      <a:pt x="47172" y="6562"/>
                    </a:cubicBezTo>
                    <a:cubicBezTo>
                      <a:pt x="47223" y="6562"/>
                      <a:pt x="47276" y="6552"/>
                      <a:pt x="47332" y="6530"/>
                    </a:cubicBezTo>
                    <a:cubicBezTo>
                      <a:pt x="47496" y="6467"/>
                      <a:pt x="47638" y="6340"/>
                      <a:pt x="47774" y="6233"/>
                    </a:cubicBezTo>
                    <a:cubicBezTo>
                      <a:pt x="47906" y="6130"/>
                      <a:pt x="48032" y="6020"/>
                      <a:pt x="48157" y="5907"/>
                    </a:cubicBezTo>
                    <a:cubicBezTo>
                      <a:pt x="48196" y="5852"/>
                      <a:pt x="48235" y="5797"/>
                      <a:pt x="48274" y="5740"/>
                    </a:cubicBezTo>
                    <a:cubicBezTo>
                      <a:pt x="48482" y="5439"/>
                      <a:pt x="48837" y="5043"/>
                      <a:pt x="48798" y="4650"/>
                    </a:cubicBezTo>
                    <a:cubicBezTo>
                      <a:pt x="48762" y="4283"/>
                      <a:pt x="48351" y="4014"/>
                      <a:pt x="48089" y="3803"/>
                    </a:cubicBezTo>
                    <a:cubicBezTo>
                      <a:pt x="48019" y="3747"/>
                      <a:pt x="47947" y="3692"/>
                      <a:pt x="47876" y="3639"/>
                    </a:cubicBezTo>
                    <a:cubicBezTo>
                      <a:pt x="47626" y="3837"/>
                      <a:pt x="47374" y="4033"/>
                      <a:pt x="47119" y="4224"/>
                    </a:cubicBezTo>
                    <a:cubicBezTo>
                      <a:pt x="46200" y="2670"/>
                      <a:pt x="45057" y="1259"/>
                      <a:pt x="43727" y="38"/>
                    </a:cubicBezTo>
                    <a:cubicBezTo>
                      <a:pt x="43700" y="13"/>
                      <a:pt x="43666" y="0"/>
                      <a:pt x="43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54"/>
              <p:cNvSpPr/>
              <p:nvPr/>
            </p:nvSpPr>
            <p:spPr>
              <a:xfrm>
                <a:off x="1156100" y="3381375"/>
                <a:ext cx="1212750" cy="147900"/>
              </a:xfrm>
              <a:custGeom>
                <a:avLst/>
                <a:gdLst/>
                <a:ahLst/>
                <a:cxnLst/>
                <a:rect l="l" t="t" r="r" b="b"/>
                <a:pathLst>
                  <a:path w="48510" h="5916" extrusionOk="0">
                    <a:moveTo>
                      <a:pt x="42907" y="0"/>
                    </a:moveTo>
                    <a:cubicBezTo>
                      <a:pt x="42873" y="0"/>
                      <a:pt x="42839" y="13"/>
                      <a:pt x="42813" y="38"/>
                    </a:cubicBezTo>
                    <a:cubicBezTo>
                      <a:pt x="41517" y="1283"/>
                      <a:pt x="40277" y="2580"/>
                      <a:pt x="39091" y="3932"/>
                    </a:cubicBezTo>
                    <a:lnTo>
                      <a:pt x="36840" y="626"/>
                    </a:lnTo>
                    <a:cubicBezTo>
                      <a:pt x="36812" y="585"/>
                      <a:pt x="36767" y="560"/>
                      <a:pt x="36721" y="560"/>
                    </a:cubicBezTo>
                    <a:cubicBezTo>
                      <a:pt x="36689" y="560"/>
                      <a:pt x="36656" y="572"/>
                      <a:pt x="36630" y="600"/>
                    </a:cubicBezTo>
                    <a:cubicBezTo>
                      <a:pt x="35532" y="1727"/>
                      <a:pt x="34497" y="2913"/>
                      <a:pt x="33531" y="4155"/>
                    </a:cubicBezTo>
                    <a:cubicBezTo>
                      <a:pt x="32362" y="2939"/>
                      <a:pt x="31103" y="1810"/>
                      <a:pt x="29766" y="779"/>
                    </a:cubicBezTo>
                    <a:cubicBezTo>
                      <a:pt x="29749" y="766"/>
                      <a:pt x="29727" y="761"/>
                      <a:pt x="29705" y="761"/>
                    </a:cubicBezTo>
                    <a:cubicBezTo>
                      <a:pt x="29667" y="761"/>
                      <a:pt x="29628" y="777"/>
                      <a:pt x="29604" y="801"/>
                    </a:cubicBezTo>
                    <a:cubicBezTo>
                      <a:pt x="28519" y="1884"/>
                      <a:pt x="27479" y="3011"/>
                      <a:pt x="26485" y="4181"/>
                    </a:cubicBezTo>
                    <a:lnTo>
                      <a:pt x="23990" y="1185"/>
                    </a:lnTo>
                    <a:cubicBezTo>
                      <a:pt x="23968" y="1159"/>
                      <a:pt x="23934" y="1147"/>
                      <a:pt x="23899" y="1147"/>
                    </a:cubicBezTo>
                    <a:cubicBezTo>
                      <a:pt x="23862" y="1147"/>
                      <a:pt x="23825" y="1161"/>
                      <a:pt x="23801" y="1185"/>
                    </a:cubicBezTo>
                    <a:cubicBezTo>
                      <a:pt x="22493" y="2564"/>
                      <a:pt x="21144" y="3903"/>
                      <a:pt x="19755" y="5201"/>
                    </a:cubicBezTo>
                    <a:lnTo>
                      <a:pt x="17186" y="1874"/>
                    </a:lnTo>
                    <a:cubicBezTo>
                      <a:pt x="17156" y="1836"/>
                      <a:pt x="17108" y="1808"/>
                      <a:pt x="17061" y="1808"/>
                    </a:cubicBezTo>
                    <a:cubicBezTo>
                      <a:pt x="17031" y="1808"/>
                      <a:pt x="17001" y="1820"/>
                      <a:pt x="16975" y="1848"/>
                    </a:cubicBezTo>
                    <a:cubicBezTo>
                      <a:pt x="15813" y="3119"/>
                      <a:pt x="14542" y="4286"/>
                      <a:pt x="13175" y="5334"/>
                    </a:cubicBezTo>
                    <a:cubicBezTo>
                      <a:pt x="12056" y="4234"/>
                      <a:pt x="10995" y="3076"/>
                      <a:pt x="9996" y="1866"/>
                    </a:cubicBezTo>
                    <a:cubicBezTo>
                      <a:pt x="9974" y="1839"/>
                      <a:pt x="9941" y="1827"/>
                      <a:pt x="9907" y="1827"/>
                    </a:cubicBezTo>
                    <a:cubicBezTo>
                      <a:pt x="9870" y="1827"/>
                      <a:pt x="9832" y="1841"/>
                      <a:pt x="9807" y="1866"/>
                    </a:cubicBezTo>
                    <a:cubicBezTo>
                      <a:pt x="8595" y="3075"/>
                      <a:pt x="7300" y="4198"/>
                      <a:pt x="5931" y="5228"/>
                    </a:cubicBezTo>
                    <a:lnTo>
                      <a:pt x="3234" y="1800"/>
                    </a:lnTo>
                    <a:cubicBezTo>
                      <a:pt x="3212" y="1773"/>
                      <a:pt x="3180" y="1761"/>
                      <a:pt x="3147" y="1761"/>
                    </a:cubicBezTo>
                    <a:cubicBezTo>
                      <a:pt x="3110" y="1761"/>
                      <a:pt x="3070" y="1777"/>
                      <a:pt x="3045" y="1800"/>
                    </a:cubicBezTo>
                    <a:cubicBezTo>
                      <a:pt x="2316" y="2457"/>
                      <a:pt x="1601" y="3130"/>
                      <a:pt x="900" y="3819"/>
                    </a:cubicBezTo>
                    <a:cubicBezTo>
                      <a:pt x="661" y="4440"/>
                      <a:pt x="386" y="5046"/>
                      <a:pt x="76" y="5636"/>
                    </a:cubicBezTo>
                    <a:cubicBezTo>
                      <a:pt x="1" y="5781"/>
                      <a:pt x="129" y="5915"/>
                      <a:pt x="252" y="5915"/>
                    </a:cubicBezTo>
                    <a:cubicBezTo>
                      <a:pt x="298" y="5915"/>
                      <a:pt x="344" y="5897"/>
                      <a:pt x="377" y="5853"/>
                    </a:cubicBezTo>
                    <a:cubicBezTo>
                      <a:pt x="407" y="5872"/>
                      <a:pt x="440" y="5882"/>
                      <a:pt x="475" y="5882"/>
                    </a:cubicBezTo>
                    <a:cubicBezTo>
                      <a:pt x="477" y="5882"/>
                      <a:pt x="479" y="5881"/>
                      <a:pt x="480" y="5881"/>
                    </a:cubicBezTo>
                    <a:lnTo>
                      <a:pt x="1003" y="5875"/>
                    </a:lnTo>
                    <a:cubicBezTo>
                      <a:pt x="1624" y="5314"/>
                      <a:pt x="2227" y="4731"/>
                      <a:pt x="2810" y="4128"/>
                    </a:cubicBezTo>
                    <a:lnTo>
                      <a:pt x="4821" y="5820"/>
                    </a:lnTo>
                    <a:cubicBezTo>
                      <a:pt x="5913" y="5802"/>
                      <a:pt x="7005" y="5782"/>
                      <a:pt x="8096" y="5759"/>
                    </a:cubicBezTo>
                    <a:lnTo>
                      <a:pt x="8361" y="5541"/>
                    </a:lnTo>
                    <a:lnTo>
                      <a:pt x="9925" y="4259"/>
                    </a:lnTo>
                    <a:lnTo>
                      <a:pt x="11225" y="5681"/>
                    </a:lnTo>
                    <a:cubicBezTo>
                      <a:pt x="12681" y="5639"/>
                      <a:pt x="14137" y="5586"/>
                      <a:pt x="15592" y="5524"/>
                    </a:cubicBezTo>
                    <a:lnTo>
                      <a:pt x="16695" y="4631"/>
                    </a:lnTo>
                    <a:cubicBezTo>
                      <a:pt x="16953" y="4903"/>
                      <a:pt x="17216" y="5171"/>
                      <a:pt x="17484" y="5434"/>
                    </a:cubicBezTo>
                    <a:cubicBezTo>
                      <a:pt x="17723" y="5422"/>
                      <a:pt x="17961" y="5409"/>
                      <a:pt x="18200" y="5397"/>
                    </a:cubicBezTo>
                    <a:cubicBezTo>
                      <a:pt x="19707" y="5314"/>
                      <a:pt x="21214" y="5220"/>
                      <a:pt x="22722" y="5139"/>
                    </a:cubicBezTo>
                    <a:lnTo>
                      <a:pt x="23800" y="4073"/>
                    </a:lnTo>
                    <a:cubicBezTo>
                      <a:pt x="23804" y="4084"/>
                      <a:pt x="23810" y="4093"/>
                      <a:pt x="23818" y="4102"/>
                    </a:cubicBezTo>
                    <a:cubicBezTo>
                      <a:pt x="24078" y="4419"/>
                      <a:pt x="24342" y="4733"/>
                      <a:pt x="24609" y="5046"/>
                    </a:cubicBezTo>
                    <a:cubicBezTo>
                      <a:pt x="25403" y="5011"/>
                      <a:pt x="26197" y="4983"/>
                      <a:pt x="26991" y="4964"/>
                    </a:cubicBezTo>
                    <a:cubicBezTo>
                      <a:pt x="27521" y="4951"/>
                      <a:pt x="28050" y="4942"/>
                      <a:pt x="28579" y="4937"/>
                    </a:cubicBezTo>
                    <a:lnTo>
                      <a:pt x="28852" y="4597"/>
                    </a:lnTo>
                    <a:lnTo>
                      <a:pt x="29731" y="3503"/>
                    </a:lnTo>
                    <a:cubicBezTo>
                      <a:pt x="30171" y="3995"/>
                      <a:pt x="30627" y="4473"/>
                      <a:pt x="31098" y="4935"/>
                    </a:cubicBezTo>
                    <a:cubicBezTo>
                      <a:pt x="32392" y="4947"/>
                      <a:pt x="33686" y="4973"/>
                      <a:pt x="34979" y="5017"/>
                    </a:cubicBezTo>
                    <a:cubicBezTo>
                      <a:pt x="35051" y="4939"/>
                      <a:pt x="35125" y="4862"/>
                      <a:pt x="35197" y="4784"/>
                    </a:cubicBezTo>
                    <a:cubicBezTo>
                      <a:pt x="35612" y="4349"/>
                      <a:pt x="36039" y="3927"/>
                      <a:pt x="36480" y="3519"/>
                    </a:cubicBezTo>
                    <a:cubicBezTo>
                      <a:pt x="36826" y="4128"/>
                      <a:pt x="37328" y="4625"/>
                      <a:pt x="37821" y="5127"/>
                    </a:cubicBezTo>
                    <a:cubicBezTo>
                      <a:pt x="38687" y="5165"/>
                      <a:pt x="39553" y="5207"/>
                      <a:pt x="40418" y="5254"/>
                    </a:cubicBezTo>
                    <a:lnTo>
                      <a:pt x="42595" y="2561"/>
                    </a:lnTo>
                    <a:cubicBezTo>
                      <a:pt x="42620" y="2532"/>
                      <a:pt x="42631" y="2494"/>
                      <a:pt x="42626" y="2457"/>
                    </a:cubicBezTo>
                    <a:lnTo>
                      <a:pt x="42626" y="2457"/>
                    </a:lnTo>
                    <a:cubicBezTo>
                      <a:pt x="43436" y="3527"/>
                      <a:pt x="44304" y="4551"/>
                      <a:pt x="45227" y="5526"/>
                    </a:cubicBezTo>
                    <a:lnTo>
                      <a:pt x="45669" y="5553"/>
                    </a:lnTo>
                    <a:cubicBezTo>
                      <a:pt x="45674" y="5553"/>
                      <a:pt x="45679" y="5554"/>
                      <a:pt x="45683" y="5554"/>
                    </a:cubicBezTo>
                    <a:cubicBezTo>
                      <a:pt x="45717" y="5554"/>
                      <a:pt x="45751" y="5544"/>
                      <a:pt x="45779" y="5524"/>
                    </a:cubicBezTo>
                    <a:cubicBezTo>
                      <a:pt x="46595" y="5463"/>
                      <a:pt x="47406" y="5339"/>
                      <a:pt x="48205" y="5156"/>
                    </a:cubicBezTo>
                    <a:cubicBezTo>
                      <a:pt x="48307" y="5053"/>
                      <a:pt x="48409" y="4949"/>
                      <a:pt x="48510" y="4844"/>
                    </a:cubicBezTo>
                    <a:cubicBezTo>
                      <a:pt x="48476" y="4735"/>
                      <a:pt x="48431" y="4630"/>
                      <a:pt x="48376" y="4530"/>
                    </a:cubicBezTo>
                    <a:cubicBezTo>
                      <a:pt x="48392" y="4481"/>
                      <a:pt x="48387" y="4429"/>
                      <a:pt x="48359" y="4386"/>
                    </a:cubicBezTo>
                    <a:lnTo>
                      <a:pt x="47636" y="3243"/>
                    </a:lnTo>
                    <a:cubicBezTo>
                      <a:pt x="47230" y="3580"/>
                      <a:pt x="46816" y="3907"/>
                      <a:pt x="46395" y="4224"/>
                    </a:cubicBezTo>
                    <a:cubicBezTo>
                      <a:pt x="45476" y="2670"/>
                      <a:pt x="44332" y="1260"/>
                      <a:pt x="43002" y="38"/>
                    </a:cubicBezTo>
                    <a:cubicBezTo>
                      <a:pt x="42975" y="13"/>
                      <a:pt x="42941" y="0"/>
                      <a:pt x="429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54"/>
              <p:cNvSpPr/>
              <p:nvPr/>
            </p:nvSpPr>
            <p:spPr>
              <a:xfrm>
                <a:off x="1766425" y="3148325"/>
                <a:ext cx="1079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420" extrusionOk="0">
                    <a:moveTo>
                      <a:pt x="4317" y="0"/>
                    </a:moveTo>
                    <a:lnTo>
                      <a:pt x="4112" y="3"/>
                    </a:lnTo>
                    <a:lnTo>
                      <a:pt x="0" y="66"/>
                    </a:lnTo>
                    <a:cubicBezTo>
                      <a:pt x="218" y="324"/>
                      <a:pt x="439" y="581"/>
                      <a:pt x="662" y="835"/>
                    </a:cubicBezTo>
                    <a:cubicBezTo>
                      <a:pt x="1087" y="1322"/>
                      <a:pt x="1512" y="1815"/>
                      <a:pt x="1963" y="2279"/>
                    </a:cubicBezTo>
                    <a:cubicBezTo>
                      <a:pt x="2037" y="2354"/>
                      <a:pt x="2120" y="2419"/>
                      <a:pt x="2226" y="2419"/>
                    </a:cubicBezTo>
                    <a:cubicBezTo>
                      <a:pt x="2237" y="2419"/>
                      <a:pt x="2249" y="2418"/>
                      <a:pt x="2261" y="2417"/>
                    </a:cubicBezTo>
                    <a:cubicBezTo>
                      <a:pt x="2402" y="2399"/>
                      <a:pt x="2485" y="2279"/>
                      <a:pt x="2568" y="2175"/>
                    </a:cubicBezTo>
                    <a:cubicBezTo>
                      <a:pt x="2769" y="1927"/>
                      <a:pt x="2969" y="1677"/>
                      <a:pt x="3170" y="1427"/>
                    </a:cubicBezTo>
                    <a:lnTo>
                      <a:pt x="43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54"/>
              <p:cNvSpPr/>
              <p:nvPr/>
            </p:nvSpPr>
            <p:spPr>
              <a:xfrm>
                <a:off x="2263600" y="3141300"/>
                <a:ext cx="77650" cy="52325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093" extrusionOk="0">
                    <a:moveTo>
                      <a:pt x="2765" y="0"/>
                    </a:moveTo>
                    <a:cubicBezTo>
                      <a:pt x="2762" y="0"/>
                      <a:pt x="2759" y="0"/>
                      <a:pt x="2755" y="0"/>
                    </a:cubicBezTo>
                    <a:lnTo>
                      <a:pt x="1" y="42"/>
                    </a:lnTo>
                    <a:cubicBezTo>
                      <a:pt x="459" y="565"/>
                      <a:pt x="932" y="1074"/>
                      <a:pt x="1420" y="1570"/>
                    </a:cubicBezTo>
                    <a:cubicBezTo>
                      <a:pt x="1616" y="1769"/>
                      <a:pt x="1849" y="2093"/>
                      <a:pt x="2147" y="2093"/>
                    </a:cubicBezTo>
                    <a:cubicBezTo>
                      <a:pt x="2194" y="2093"/>
                      <a:pt x="2243" y="2084"/>
                      <a:pt x="2294" y="2066"/>
                    </a:cubicBezTo>
                    <a:lnTo>
                      <a:pt x="2063" y="1827"/>
                    </a:lnTo>
                    <a:lnTo>
                      <a:pt x="3020" y="306"/>
                    </a:lnTo>
                    <a:cubicBezTo>
                      <a:pt x="3105" y="170"/>
                      <a:pt x="2989" y="41"/>
                      <a:pt x="2865" y="32"/>
                    </a:cubicBezTo>
                    <a:cubicBezTo>
                      <a:pt x="2836" y="12"/>
                      <a:pt x="2801" y="0"/>
                      <a:pt x="27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54"/>
              <p:cNvSpPr/>
              <p:nvPr/>
            </p:nvSpPr>
            <p:spPr>
              <a:xfrm>
                <a:off x="2089275" y="3143600"/>
                <a:ext cx="912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159" extrusionOk="0">
                    <a:moveTo>
                      <a:pt x="3650" y="1"/>
                    </a:moveTo>
                    <a:lnTo>
                      <a:pt x="1" y="57"/>
                    </a:lnTo>
                    <a:cubicBezTo>
                      <a:pt x="612" y="708"/>
                      <a:pt x="1298" y="1303"/>
                      <a:pt x="1728" y="2091"/>
                    </a:cubicBezTo>
                    <a:cubicBezTo>
                      <a:pt x="1751" y="2133"/>
                      <a:pt x="1801" y="2158"/>
                      <a:pt x="1850" y="2158"/>
                    </a:cubicBezTo>
                    <a:cubicBezTo>
                      <a:pt x="1884" y="2158"/>
                      <a:pt x="1917" y="2146"/>
                      <a:pt x="1939" y="2119"/>
                    </a:cubicBezTo>
                    <a:lnTo>
                      <a:pt x="36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54"/>
              <p:cNvSpPr/>
              <p:nvPr/>
            </p:nvSpPr>
            <p:spPr>
              <a:xfrm>
                <a:off x="1137100" y="3158650"/>
                <a:ext cx="6320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1467" extrusionOk="0">
                    <a:moveTo>
                      <a:pt x="2528" y="1"/>
                    </a:moveTo>
                    <a:lnTo>
                      <a:pt x="447" y="33"/>
                    </a:lnTo>
                    <a:cubicBezTo>
                      <a:pt x="330" y="35"/>
                      <a:pt x="270" y="126"/>
                      <a:pt x="269" y="218"/>
                    </a:cubicBezTo>
                    <a:cubicBezTo>
                      <a:pt x="264" y="217"/>
                      <a:pt x="259" y="217"/>
                      <a:pt x="255" y="217"/>
                    </a:cubicBezTo>
                    <a:cubicBezTo>
                      <a:pt x="124" y="217"/>
                      <a:pt x="1" y="402"/>
                      <a:pt x="112" y="542"/>
                    </a:cubicBezTo>
                    <a:cubicBezTo>
                      <a:pt x="366" y="858"/>
                      <a:pt x="628" y="1166"/>
                      <a:pt x="898" y="1467"/>
                    </a:cubicBezTo>
                    <a:cubicBezTo>
                      <a:pt x="1456" y="995"/>
                      <a:pt x="2000" y="506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54"/>
              <p:cNvSpPr/>
              <p:nvPr/>
            </p:nvSpPr>
            <p:spPr>
              <a:xfrm>
                <a:off x="1928050" y="3145800"/>
                <a:ext cx="11125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2110" extrusionOk="0">
                    <a:moveTo>
                      <a:pt x="4450" y="0"/>
                    </a:moveTo>
                    <a:lnTo>
                      <a:pt x="0" y="69"/>
                    </a:lnTo>
                    <a:cubicBezTo>
                      <a:pt x="506" y="576"/>
                      <a:pt x="1031" y="1065"/>
                      <a:pt x="1572" y="1536"/>
                    </a:cubicBezTo>
                    <a:cubicBezTo>
                      <a:pt x="1695" y="1645"/>
                      <a:pt x="1821" y="1752"/>
                      <a:pt x="1946" y="1859"/>
                    </a:cubicBezTo>
                    <a:cubicBezTo>
                      <a:pt x="2059" y="1952"/>
                      <a:pt x="2173" y="2061"/>
                      <a:pt x="2319" y="2098"/>
                    </a:cubicBezTo>
                    <a:cubicBezTo>
                      <a:pt x="2351" y="2106"/>
                      <a:pt x="2381" y="2109"/>
                      <a:pt x="2410" y="2109"/>
                    </a:cubicBezTo>
                    <a:cubicBezTo>
                      <a:pt x="2667" y="2109"/>
                      <a:pt x="2828" y="1833"/>
                      <a:pt x="2978" y="1651"/>
                    </a:cubicBezTo>
                    <a:cubicBezTo>
                      <a:pt x="3407" y="1130"/>
                      <a:pt x="3854" y="625"/>
                      <a:pt x="4319" y="136"/>
                    </a:cubicBezTo>
                    <a:cubicBezTo>
                      <a:pt x="4363" y="91"/>
                      <a:pt x="4406" y="46"/>
                      <a:pt x="44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54"/>
              <p:cNvSpPr/>
              <p:nvPr/>
            </p:nvSpPr>
            <p:spPr>
              <a:xfrm>
                <a:off x="1580650" y="3150500"/>
                <a:ext cx="15112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2860" extrusionOk="0">
                    <a:moveTo>
                      <a:pt x="6045" y="0"/>
                    </a:moveTo>
                    <a:lnTo>
                      <a:pt x="3113" y="46"/>
                    </a:lnTo>
                    <a:cubicBezTo>
                      <a:pt x="2999" y="152"/>
                      <a:pt x="2886" y="259"/>
                      <a:pt x="2773" y="365"/>
                    </a:cubicBezTo>
                    <a:lnTo>
                      <a:pt x="2533" y="54"/>
                    </a:lnTo>
                    <a:lnTo>
                      <a:pt x="1" y="93"/>
                    </a:lnTo>
                    <a:cubicBezTo>
                      <a:pt x="944" y="1064"/>
                      <a:pt x="1946" y="1975"/>
                      <a:pt x="3003" y="2822"/>
                    </a:cubicBezTo>
                    <a:cubicBezTo>
                      <a:pt x="3033" y="2846"/>
                      <a:pt x="3068" y="2860"/>
                      <a:pt x="3102" y="2860"/>
                    </a:cubicBezTo>
                    <a:cubicBezTo>
                      <a:pt x="3134" y="2860"/>
                      <a:pt x="3165" y="2848"/>
                      <a:pt x="3191" y="2822"/>
                    </a:cubicBezTo>
                    <a:lnTo>
                      <a:pt x="60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54"/>
              <p:cNvSpPr/>
              <p:nvPr/>
            </p:nvSpPr>
            <p:spPr>
              <a:xfrm>
                <a:off x="1256125" y="3155900"/>
                <a:ext cx="12390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923" extrusionOk="0">
                    <a:moveTo>
                      <a:pt x="4955" y="0"/>
                    </a:moveTo>
                    <a:lnTo>
                      <a:pt x="2101" y="44"/>
                    </a:lnTo>
                    <a:cubicBezTo>
                      <a:pt x="2045" y="87"/>
                      <a:pt x="1988" y="131"/>
                      <a:pt x="1930" y="175"/>
                    </a:cubicBezTo>
                    <a:cubicBezTo>
                      <a:pt x="1897" y="132"/>
                      <a:pt x="1864" y="91"/>
                      <a:pt x="1831" y="48"/>
                    </a:cubicBezTo>
                    <a:lnTo>
                      <a:pt x="1" y="77"/>
                    </a:lnTo>
                    <a:lnTo>
                      <a:pt x="1610" y="1430"/>
                    </a:lnTo>
                    <a:cubicBezTo>
                      <a:pt x="1802" y="1591"/>
                      <a:pt x="2006" y="1820"/>
                      <a:pt x="2249" y="1899"/>
                    </a:cubicBezTo>
                    <a:cubicBezTo>
                      <a:pt x="2300" y="1915"/>
                      <a:pt x="2350" y="1923"/>
                      <a:pt x="2397" y="1923"/>
                    </a:cubicBezTo>
                    <a:cubicBezTo>
                      <a:pt x="2584" y="1923"/>
                      <a:pt x="2747" y="1811"/>
                      <a:pt x="2895" y="1691"/>
                    </a:cubicBezTo>
                    <a:cubicBezTo>
                      <a:pt x="3386" y="1292"/>
                      <a:pt x="3872" y="889"/>
                      <a:pt x="4361" y="488"/>
                    </a:cubicBezTo>
                    <a:lnTo>
                      <a:pt x="49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54"/>
              <p:cNvSpPr/>
              <p:nvPr/>
            </p:nvSpPr>
            <p:spPr>
              <a:xfrm>
                <a:off x="1421800" y="3153075"/>
                <a:ext cx="1421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5686" h="2439" extrusionOk="0">
                    <a:moveTo>
                      <a:pt x="5685" y="0"/>
                    </a:moveTo>
                    <a:lnTo>
                      <a:pt x="2997" y="42"/>
                    </a:lnTo>
                    <a:cubicBezTo>
                      <a:pt x="2849" y="161"/>
                      <a:pt x="2699" y="279"/>
                      <a:pt x="2547" y="395"/>
                    </a:cubicBezTo>
                    <a:cubicBezTo>
                      <a:pt x="2433" y="282"/>
                      <a:pt x="2318" y="168"/>
                      <a:pt x="2204" y="54"/>
                    </a:cubicBezTo>
                    <a:lnTo>
                      <a:pt x="0" y="88"/>
                    </a:lnTo>
                    <a:lnTo>
                      <a:pt x="2111" y="2396"/>
                    </a:lnTo>
                    <a:cubicBezTo>
                      <a:pt x="2138" y="2426"/>
                      <a:pt x="2169" y="2438"/>
                      <a:pt x="2199" y="2438"/>
                    </a:cubicBezTo>
                    <a:cubicBezTo>
                      <a:pt x="2251" y="2438"/>
                      <a:pt x="2300" y="2402"/>
                      <a:pt x="2322" y="2353"/>
                    </a:cubicBezTo>
                    <a:cubicBezTo>
                      <a:pt x="2374" y="2368"/>
                      <a:pt x="2426" y="2375"/>
                      <a:pt x="2477" y="2375"/>
                    </a:cubicBezTo>
                    <a:cubicBezTo>
                      <a:pt x="2739" y="2375"/>
                      <a:pt x="2980" y="2192"/>
                      <a:pt x="3181" y="2030"/>
                    </a:cubicBezTo>
                    <a:cubicBezTo>
                      <a:pt x="3516" y="1759"/>
                      <a:pt x="3851" y="1488"/>
                      <a:pt x="4185" y="1216"/>
                    </a:cubicBezTo>
                    <a:lnTo>
                      <a:pt x="56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54"/>
              <p:cNvSpPr/>
              <p:nvPr/>
            </p:nvSpPr>
            <p:spPr>
              <a:xfrm>
                <a:off x="1143175" y="3167550"/>
                <a:ext cx="1198475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47939" h="4913" extrusionOk="0">
                    <a:moveTo>
                      <a:pt x="43218" y="0"/>
                    </a:moveTo>
                    <a:cubicBezTo>
                      <a:pt x="43150" y="0"/>
                      <a:pt x="43079" y="16"/>
                      <a:pt x="43007" y="53"/>
                    </a:cubicBezTo>
                    <a:cubicBezTo>
                      <a:pt x="42879" y="119"/>
                      <a:pt x="42768" y="229"/>
                      <a:pt x="42659" y="323"/>
                    </a:cubicBezTo>
                    <a:lnTo>
                      <a:pt x="42232" y="685"/>
                    </a:lnTo>
                    <a:lnTo>
                      <a:pt x="41420" y="1373"/>
                    </a:lnTo>
                    <a:lnTo>
                      <a:pt x="39677" y="2850"/>
                    </a:lnTo>
                    <a:cubicBezTo>
                      <a:pt x="39001" y="1784"/>
                      <a:pt x="38155" y="835"/>
                      <a:pt x="37172" y="44"/>
                    </a:cubicBezTo>
                    <a:cubicBezTo>
                      <a:pt x="37141" y="20"/>
                      <a:pt x="37108" y="7"/>
                      <a:pt x="37075" y="7"/>
                    </a:cubicBezTo>
                    <a:cubicBezTo>
                      <a:pt x="37044" y="7"/>
                      <a:pt x="37013" y="19"/>
                      <a:pt x="36983" y="44"/>
                    </a:cubicBezTo>
                    <a:cubicBezTo>
                      <a:pt x="35832" y="1045"/>
                      <a:pt x="34752" y="2123"/>
                      <a:pt x="33750" y="3272"/>
                    </a:cubicBezTo>
                    <a:lnTo>
                      <a:pt x="31021" y="952"/>
                    </a:lnTo>
                    <a:cubicBezTo>
                      <a:pt x="30835" y="794"/>
                      <a:pt x="30622" y="542"/>
                      <a:pt x="30371" y="498"/>
                    </a:cubicBezTo>
                    <a:cubicBezTo>
                      <a:pt x="30345" y="494"/>
                      <a:pt x="30320" y="492"/>
                      <a:pt x="30296" y="492"/>
                    </a:cubicBezTo>
                    <a:cubicBezTo>
                      <a:pt x="30065" y="492"/>
                      <a:pt x="29879" y="676"/>
                      <a:pt x="29719" y="825"/>
                    </a:cubicBezTo>
                    <a:lnTo>
                      <a:pt x="28355" y="2097"/>
                    </a:lnTo>
                    <a:lnTo>
                      <a:pt x="26881" y="3472"/>
                    </a:lnTo>
                    <a:cubicBezTo>
                      <a:pt x="25980" y="2786"/>
                      <a:pt x="25140" y="2023"/>
                      <a:pt x="24371" y="1193"/>
                    </a:cubicBezTo>
                    <a:cubicBezTo>
                      <a:pt x="24344" y="1163"/>
                      <a:pt x="24313" y="1151"/>
                      <a:pt x="24283" y="1151"/>
                    </a:cubicBezTo>
                    <a:cubicBezTo>
                      <a:pt x="24246" y="1151"/>
                      <a:pt x="24211" y="1169"/>
                      <a:pt x="24185" y="1196"/>
                    </a:cubicBezTo>
                    <a:cubicBezTo>
                      <a:pt x="24163" y="1180"/>
                      <a:pt x="24138" y="1170"/>
                      <a:pt x="24111" y="1170"/>
                    </a:cubicBezTo>
                    <a:cubicBezTo>
                      <a:pt x="24081" y="1170"/>
                      <a:pt x="24050" y="1183"/>
                      <a:pt x="24023" y="1214"/>
                    </a:cubicBezTo>
                    <a:lnTo>
                      <a:pt x="21179" y="4575"/>
                    </a:lnTo>
                    <a:cubicBezTo>
                      <a:pt x="20077" y="3303"/>
                      <a:pt x="18883" y="2113"/>
                      <a:pt x="17609" y="1014"/>
                    </a:cubicBezTo>
                    <a:cubicBezTo>
                      <a:pt x="17583" y="991"/>
                      <a:pt x="17545" y="974"/>
                      <a:pt x="17508" y="974"/>
                    </a:cubicBezTo>
                    <a:cubicBezTo>
                      <a:pt x="17487" y="974"/>
                      <a:pt x="17466" y="980"/>
                      <a:pt x="17448" y="993"/>
                    </a:cubicBezTo>
                    <a:cubicBezTo>
                      <a:pt x="16305" y="1819"/>
                      <a:pt x="15213" y="2715"/>
                      <a:pt x="14180" y="3675"/>
                    </a:cubicBezTo>
                    <a:lnTo>
                      <a:pt x="10308" y="852"/>
                    </a:lnTo>
                    <a:cubicBezTo>
                      <a:pt x="10289" y="839"/>
                      <a:pt x="10269" y="834"/>
                      <a:pt x="10247" y="834"/>
                    </a:cubicBezTo>
                    <a:cubicBezTo>
                      <a:pt x="10210" y="834"/>
                      <a:pt x="10172" y="851"/>
                      <a:pt x="10146" y="874"/>
                    </a:cubicBezTo>
                    <a:lnTo>
                      <a:pt x="6815" y="3736"/>
                    </a:lnTo>
                    <a:cubicBezTo>
                      <a:pt x="5905" y="2824"/>
                      <a:pt x="4946" y="1946"/>
                      <a:pt x="3928" y="1158"/>
                    </a:cubicBezTo>
                    <a:cubicBezTo>
                      <a:pt x="3800" y="1059"/>
                      <a:pt x="3671" y="1000"/>
                      <a:pt x="3539" y="1000"/>
                    </a:cubicBezTo>
                    <a:cubicBezTo>
                      <a:pt x="3437" y="1000"/>
                      <a:pt x="3333" y="1036"/>
                      <a:pt x="3228" y="1116"/>
                    </a:cubicBezTo>
                    <a:cubicBezTo>
                      <a:pt x="2965" y="1318"/>
                      <a:pt x="2730" y="1567"/>
                      <a:pt x="2486" y="1791"/>
                    </a:cubicBezTo>
                    <a:lnTo>
                      <a:pt x="915" y="3238"/>
                    </a:lnTo>
                    <a:lnTo>
                      <a:pt x="0" y="4080"/>
                    </a:lnTo>
                    <a:cubicBezTo>
                      <a:pt x="81" y="4126"/>
                      <a:pt x="162" y="4173"/>
                      <a:pt x="242" y="4221"/>
                    </a:cubicBezTo>
                    <a:lnTo>
                      <a:pt x="2282" y="2342"/>
                    </a:lnTo>
                    <a:lnTo>
                      <a:pt x="3028" y="1655"/>
                    </a:lnTo>
                    <a:cubicBezTo>
                      <a:pt x="3136" y="1556"/>
                      <a:pt x="3241" y="1452"/>
                      <a:pt x="3352" y="1357"/>
                    </a:cubicBezTo>
                    <a:cubicBezTo>
                      <a:pt x="3423" y="1298"/>
                      <a:pt x="3484" y="1269"/>
                      <a:pt x="3547" y="1269"/>
                    </a:cubicBezTo>
                    <a:cubicBezTo>
                      <a:pt x="3605" y="1269"/>
                      <a:pt x="3664" y="1294"/>
                      <a:pt x="3732" y="1343"/>
                    </a:cubicBezTo>
                    <a:cubicBezTo>
                      <a:pt x="3988" y="1525"/>
                      <a:pt x="4227" y="1739"/>
                      <a:pt x="4468" y="1942"/>
                    </a:cubicBezTo>
                    <a:cubicBezTo>
                      <a:pt x="4710" y="2146"/>
                      <a:pt x="4950" y="2354"/>
                      <a:pt x="5187" y="2564"/>
                    </a:cubicBezTo>
                    <a:cubicBezTo>
                      <a:pt x="5712" y="3031"/>
                      <a:pt x="6220" y="3514"/>
                      <a:pt x="6713" y="4011"/>
                    </a:cubicBezTo>
                    <a:cubicBezTo>
                      <a:pt x="6739" y="4037"/>
                      <a:pt x="6771" y="4049"/>
                      <a:pt x="6804" y="4049"/>
                    </a:cubicBezTo>
                    <a:cubicBezTo>
                      <a:pt x="6839" y="4049"/>
                      <a:pt x="6874" y="4036"/>
                      <a:pt x="6902" y="4011"/>
                    </a:cubicBezTo>
                    <a:lnTo>
                      <a:pt x="10247" y="1137"/>
                    </a:lnTo>
                    <a:lnTo>
                      <a:pt x="14196" y="4014"/>
                    </a:lnTo>
                    <a:cubicBezTo>
                      <a:pt x="14220" y="4032"/>
                      <a:pt x="14243" y="4039"/>
                      <a:pt x="14266" y="4039"/>
                    </a:cubicBezTo>
                    <a:cubicBezTo>
                      <a:pt x="14347" y="4039"/>
                      <a:pt x="14408" y="3938"/>
                      <a:pt x="14382" y="3853"/>
                    </a:cubicBezTo>
                    <a:cubicBezTo>
                      <a:pt x="15371" y="2933"/>
                      <a:pt x="16415" y="2074"/>
                      <a:pt x="17508" y="1279"/>
                    </a:cubicBezTo>
                    <a:cubicBezTo>
                      <a:pt x="18786" y="2389"/>
                      <a:pt x="19982" y="3590"/>
                      <a:pt x="21087" y="4873"/>
                    </a:cubicBezTo>
                    <a:cubicBezTo>
                      <a:pt x="21109" y="4899"/>
                      <a:pt x="21146" y="4912"/>
                      <a:pt x="21182" y="4912"/>
                    </a:cubicBezTo>
                    <a:cubicBezTo>
                      <a:pt x="21218" y="4912"/>
                      <a:pt x="21254" y="4899"/>
                      <a:pt x="21276" y="4873"/>
                    </a:cubicBezTo>
                    <a:lnTo>
                      <a:pt x="24208" y="1409"/>
                    </a:lnTo>
                    <a:cubicBezTo>
                      <a:pt x="25009" y="2269"/>
                      <a:pt x="25884" y="3055"/>
                      <a:pt x="26823" y="3761"/>
                    </a:cubicBezTo>
                    <a:cubicBezTo>
                      <a:pt x="26840" y="3775"/>
                      <a:pt x="26862" y="3780"/>
                      <a:pt x="26883" y="3780"/>
                    </a:cubicBezTo>
                    <a:cubicBezTo>
                      <a:pt x="26921" y="3780"/>
                      <a:pt x="26959" y="3764"/>
                      <a:pt x="26984" y="3740"/>
                    </a:cubicBezTo>
                    <a:lnTo>
                      <a:pt x="29557" y="1342"/>
                    </a:lnTo>
                    <a:lnTo>
                      <a:pt x="29869" y="1050"/>
                    </a:lnTo>
                    <a:cubicBezTo>
                      <a:pt x="29965" y="960"/>
                      <a:pt x="30062" y="851"/>
                      <a:pt x="30182" y="791"/>
                    </a:cubicBezTo>
                    <a:cubicBezTo>
                      <a:pt x="30221" y="772"/>
                      <a:pt x="30256" y="763"/>
                      <a:pt x="30290" y="763"/>
                    </a:cubicBezTo>
                    <a:cubicBezTo>
                      <a:pt x="30364" y="763"/>
                      <a:pt x="30430" y="803"/>
                      <a:pt x="30498" y="857"/>
                    </a:cubicBezTo>
                    <a:cubicBezTo>
                      <a:pt x="30618" y="953"/>
                      <a:pt x="30734" y="1058"/>
                      <a:pt x="30852" y="1159"/>
                    </a:cubicBezTo>
                    <a:lnTo>
                      <a:pt x="32180" y="2288"/>
                    </a:lnTo>
                    <a:lnTo>
                      <a:pt x="33668" y="3554"/>
                    </a:lnTo>
                    <a:cubicBezTo>
                      <a:pt x="33696" y="3577"/>
                      <a:pt x="33734" y="3592"/>
                      <a:pt x="33771" y="3592"/>
                    </a:cubicBezTo>
                    <a:cubicBezTo>
                      <a:pt x="33803" y="3592"/>
                      <a:pt x="33834" y="3581"/>
                      <a:pt x="33858" y="3554"/>
                    </a:cubicBezTo>
                    <a:cubicBezTo>
                      <a:pt x="34855" y="2400"/>
                      <a:pt x="35932" y="1318"/>
                      <a:pt x="37080" y="313"/>
                    </a:cubicBezTo>
                    <a:cubicBezTo>
                      <a:pt x="38047" y="1107"/>
                      <a:pt x="38875" y="2055"/>
                      <a:pt x="39530" y="3119"/>
                    </a:cubicBezTo>
                    <a:cubicBezTo>
                      <a:pt x="39557" y="3163"/>
                      <a:pt x="39599" y="3183"/>
                      <a:pt x="39642" y="3183"/>
                    </a:cubicBezTo>
                    <a:cubicBezTo>
                      <a:pt x="39676" y="3183"/>
                      <a:pt x="39711" y="3171"/>
                      <a:pt x="39740" y="3146"/>
                    </a:cubicBezTo>
                    <a:lnTo>
                      <a:pt x="42869" y="495"/>
                    </a:lnTo>
                    <a:cubicBezTo>
                      <a:pt x="42968" y="411"/>
                      <a:pt x="43092" y="267"/>
                      <a:pt x="43233" y="267"/>
                    </a:cubicBezTo>
                    <a:cubicBezTo>
                      <a:pt x="43245" y="267"/>
                      <a:pt x="43257" y="268"/>
                      <a:pt x="43269" y="270"/>
                    </a:cubicBezTo>
                    <a:cubicBezTo>
                      <a:pt x="43421" y="296"/>
                      <a:pt x="43573" y="444"/>
                      <a:pt x="43695" y="530"/>
                    </a:cubicBezTo>
                    <a:lnTo>
                      <a:pt x="44541" y="1124"/>
                    </a:lnTo>
                    <a:lnTo>
                      <a:pt x="46189" y="2280"/>
                    </a:lnTo>
                    <a:cubicBezTo>
                      <a:pt x="46719" y="2652"/>
                      <a:pt x="47249" y="3025"/>
                      <a:pt x="47779" y="3397"/>
                    </a:cubicBezTo>
                    <a:lnTo>
                      <a:pt x="47938" y="3183"/>
                    </a:lnTo>
                    <a:lnTo>
                      <a:pt x="44720" y="924"/>
                    </a:lnTo>
                    <a:lnTo>
                      <a:pt x="43830" y="300"/>
                    </a:lnTo>
                    <a:cubicBezTo>
                      <a:pt x="43644" y="168"/>
                      <a:pt x="43441" y="0"/>
                      <a:pt x="43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54"/>
              <p:cNvSpPr/>
              <p:nvPr/>
            </p:nvSpPr>
            <p:spPr>
              <a:xfrm>
                <a:off x="1164300" y="3350275"/>
                <a:ext cx="117640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47056" h="4913" extrusionOk="0">
                    <a:moveTo>
                      <a:pt x="42373" y="1"/>
                    </a:moveTo>
                    <a:cubicBezTo>
                      <a:pt x="42305" y="1"/>
                      <a:pt x="42234" y="16"/>
                      <a:pt x="42162" y="53"/>
                    </a:cubicBezTo>
                    <a:cubicBezTo>
                      <a:pt x="42034" y="120"/>
                      <a:pt x="41923" y="230"/>
                      <a:pt x="41814" y="323"/>
                    </a:cubicBezTo>
                    <a:lnTo>
                      <a:pt x="41387" y="685"/>
                    </a:lnTo>
                    <a:lnTo>
                      <a:pt x="40575" y="1374"/>
                    </a:lnTo>
                    <a:lnTo>
                      <a:pt x="38832" y="2850"/>
                    </a:lnTo>
                    <a:cubicBezTo>
                      <a:pt x="38156" y="1784"/>
                      <a:pt x="37310" y="837"/>
                      <a:pt x="36327" y="45"/>
                    </a:cubicBezTo>
                    <a:cubicBezTo>
                      <a:pt x="36296" y="20"/>
                      <a:pt x="36264" y="8"/>
                      <a:pt x="36231" y="8"/>
                    </a:cubicBezTo>
                    <a:cubicBezTo>
                      <a:pt x="36199" y="8"/>
                      <a:pt x="36168" y="20"/>
                      <a:pt x="36138" y="45"/>
                    </a:cubicBezTo>
                    <a:cubicBezTo>
                      <a:pt x="34987" y="1045"/>
                      <a:pt x="33907" y="2123"/>
                      <a:pt x="32905" y="3273"/>
                    </a:cubicBezTo>
                    <a:lnTo>
                      <a:pt x="30176" y="953"/>
                    </a:lnTo>
                    <a:cubicBezTo>
                      <a:pt x="29990" y="794"/>
                      <a:pt x="29777" y="542"/>
                      <a:pt x="29526" y="499"/>
                    </a:cubicBezTo>
                    <a:cubicBezTo>
                      <a:pt x="29500" y="494"/>
                      <a:pt x="29475" y="492"/>
                      <a:pt x="29451" y="492"/>
                    </a:cubicBezTo>
                    <a:cubicBezTo>
                      <a:pt x="29220" y="492"/>
                      <a:pt x="29034" y="676"/>
                      <a:pt x="28874" y="825"/>
                    </a:cubicBezTo>
                    <a:lnTo>
                      <a:pt x="27510" y="2098"/>
                    </a:lnTo>
                    <a:lnTo>
                      <a:pt x="26036" y="3472"/>
                    </a:lnTo>
                    <a:cubicBezTo>
                      <a:pt x="25135" y="2787"/>
                      <a:pt x="24295" y="2023"/>
                      <a:pt x="23526" y="1192"/>
                    </a:cubicBezTo>
                    <a:cubicBezTo>
                      <a:pt x="23499" y="1163"/>
                      <a:pt x="23468" y="1151"/>
                      <a:pt x="23438" y="1151"/>
                    </a:cubicBezTo>
                    <a:cubicBezTo>
                      <a:pt x="23402" y="1151"/>
                      <a:pt x="23366" y="1169"/>
                      <a:pt x="23340" y="1196"/>
                    </a:cubicBezTo>
                    <a:cubicBezTo>
                      <a:pt x="23318" y="1179"/>
                      <a:pt x="23293" y="1170"/>
                      <a:pt x="23267" y="1170"/>
                    </a:cubicBezTo>
                    <a:cubicBezTo>
                      <a:pt x="23236" y="1170"/>
                      <a:pt x="23205" y="1183"/>
                      <a:pt x="23178" y="1214"/>
                    </a:cubicBezTo>
                    <a:lnTo>
                      <a:pt x="20334" y="4575"/>
                    </a:lnTo>
                    <a:cubicBezTo>
                      <a:pt x="19232" y="3303"/>
                      <a:pt x="18038" y="2114"/>
                      <a:pt x="16764" y="1014"/>
                    </a:cubicBezTo>
                    <a:cubicBezTo>
                      <a:pt x="16738" y="991"/>
                      <a:pt x="16700" y="974"/>
                      <a:pt x="16663" y="974"/>
                    </a:cubicBezTo>
                    <a:cubicBezTo>
                      <a:pt x="16642" y="974"/>
                      <a:pt x="16621" y="980"/>
                      <a:pt x="16603" y="993"/>
                    </a:cubicBezTo>
                    <a:cubicBezTo>
                      <a:pt x="15460" y="1819"/>
                      <a:pt x="14369" y="2715"/>
                      <a:pt x="13336" y="3675"/>
                    </a:cubicBezTo>
                    <a:lnTo>
                      <a:pt x="9463" y="853"/>
                    </a:lnTo>
                    <a:cubicBezTo>
                      <a:pt x="9444" y="840"/>
                      <a:pt x="9424" y="834"/>
                      <a:pt x="9402" y="834"/>
                    </a:cubicBezTo>
                    <a:cubicBezTo>
                      <a:pt x="9365" y="834"/>
                      <a:pt x="9327" y="851"/>
                      <a:pt x="9301" y="874"/>
                    </a:cubicBezTo>
                    <a:lnTo>
                      <a:pt x="5970" y="3736"/>
                    </a:lnTo>
                    <a:cubicBezTo>
                      <a:pt x="5060" y="2824"/>
                      <a:pt x="4101" y="1947"/>
                      <a:pt x="3083" y="1158"/>
                    </a:cubicBezTo>
                    <a:cubicBezTo>
                      <a:pt x="2955" y="1059"/>
                      <a:pt x="2825" y="1000"/>
                      <a:pt x="2694" y="1000"/>
                    </a:cubicBezTo>
                    <a:cubicBezTo>
                      <a:pt x="2591" y="1000"/>
                      <a:pt x="2488" y="1036"/>
                      <a:pt x="2383" y="1116"/>
                    </a:cubicBezTo>
                    <a:cubicBezTo>
                      <a:pt x="2120" y="1318"/>
                      <a:pt x="1885" y="1567"/>
                      <a:pt x="1641" y="1792"/>
                    </a:cubicBezTo>
                    <a:lnTo>
                      <a:pt x="70" y="3239"/>
                    </a:lnTo>
                    <a:lnTo>
                      <a:pt x="0" y="3302"/>
                    </a:lnTo>
                    <a:cubicBezTo>
                      <a:pt x="98" y="3333"/>
                      <a:pt x="194" y="3365"/>
                      <a:pt x="290" y="3399"/>
                    </a:cubicBezTo>
                    <a:lnTo>
                      <a:pt x="1437" y="2342"/>
                    </a:lnTo>
                    <a:lnTo>
                      <a:pt x="2183" y="1655"/>
                    </a:lnTo>
                    <a:cubicBezTo>
                      <a:pt x="2291" y="1557"/>
                      <a:pt x="2396" y="1452"/>
                      <a:pt x="2507" y="1359"/>
                    </a:cubicBezTo>
                    <a:cubicBezTo>
                      <a:pt x="2578" y="1299"/>
                      <a:pt x="2640" y="1269"/>
                      <a:pt x="2703" y="1269"/>
                    </a:cubicBezTo>
                    <a:cubicBezTo>
                      <a:pt x="2761" y="1269"/>
                      <a:pt x="2819" y="1294"/>
                      <a:pt x="2887" y="1343"/>
                    </a:cubicBezTo>
                    <a:cubicBezTo>
                      <a:pt x="3143" y="1526"/>
                      <a:pt x="3382" y="1741"/>
                      <a:pt x="3623" y="1943"/>
                    </a:cubicBezTo>
                    <a:cubicBezTo>
                      <a:pt x="3865" y="2147"/>
                      <a:pt x="4105" y="2354"/>
                      <a:pt x="4342" y="2566"/>
                    </a:cubicBezTo>
                    <a:cubicBezTo>
                      <a:pt x="4867" y="3031"/>
                      <a:pt x="5375" y="3514"/>
                      <a:pt x="5868" y="4011"/>
                    </a:cubicBezTo>
                    <a:cubicBezTo>
                      <a:pt x="5894" y="4038"/>
                      <a:pt x="5926" y="4050"/>
                      <a:pt x="5959" y="4050"/>
                    </a:cubicBezTo>
                    <a:cubicBezTo>
                      <a:pt x="5994" y="4050"/>
                      <a:pt x="6029" y="4036"/>
                      <a:pt x="6057" y="4011"/>
                    </a:cubicBezTo>
                    <a:lnTo>
                      <a:pt x="9402" y="1138"/>
                    </a:lnTo>
                    <a:lnTo>
                      <a:pt x="13351" y="4015"/>
                    </a:lnTo>
                    <a:cubicBezTo>
                      <a:pt x="13375" y="4032"/>
                      <a:pt x="13398" y="4040"/>
                      <a:pt x="13421" y="4040"/>
                    </a:cubicBezTo>
                    <a:cubicBezTo>
                      <a:pt x="13502" y="4040"/>
                      <a:pt x="13563" y="3938"/>
                      <a:pt x="13537" y="3853"/>
                    </a:cubicBezTo>
                    <a:cubicBezTo>
                      <a:pt x="14526" y="2933"/>
                      <a:pt x="15570" y="2074"/>
                      <a:pt x="16663" y="1279"/>
                    </a:cubicBezTo>
                    <a:cubicBezTo>
                      <a:pt x="17941" y="2390"/>
                      <a:pt x="19137" y="3590"/>
                      <a:pt x="20242" y="4874"/>
                    </a:cubicBezTo>
                    <a:cubicBezTo>
                      <a:pt x="20264" y="4899"/>
                      <a:pt x="20301" y="4912"/>
                      <a:pt x="20337" y="4912"/>
                    </a:cubicBezTo>
                    <a:cubicBezTo>
                      <a:pt x="20373" y="4912"/>
                      <a:pt x="20409" y="4900"/>
                      <a:pt x="20431" y="4874"/>
                    </a:cubicBezTo>
                    <a:lnTo>
                      <a:pt x="23363" y="1409"/>
                    </a:lnTo>
                    <a:cubicBezTo>
                      <a:pt x="24164" y="2269"/>
                      <a:pt x="25039" y="3056"/>
                      <a:pt x="25978" y="3762"/>
                    </a:cubicBezTo>
                    <a:cubicBezTo>
                      <a:pt x="25995" y="3775"/>
                      <a:pt x="26017" y="3781"/>
                      <a:pt x="26038" y="3781"/>
                    </a:cubicBezTo>
                    <a:cubicBezTo>
                      <a:pt x="26076" y="3781"/>
                      <a:pt x="26114" y="3764"/>
                      <a:pt x="26139" y="3740"/>
                    </a:cubicBezTo>
                    <a:lnTo>
                      <a:pt x="28712" y="1342"/>
                    </a:lnTo>
                    <a:lnTo>
                      <a:pt x="29024" y="1051"/>
                    </a:lnTo>
                    <a:cubicBezTo>
                      <a:pt x="29120" y="960"/>
                      <a:pt x="29217" y="852"/>
                      <a:pt x="29337" y="791"/>
                    </a:cubicBezTo>
                    <a:cubicBezTo>
                      <a:pt x="29376" y="772"/>
                      <a:pt x="29411" y="764"/>
                      <a:pt x="29445" y="764"/>
                    </a:cubicBezTo>
                    <a:cubicBezTo>
                      <a:pt x="29519" y="764"/>
                      <a:pt x="29585" y="803"/>
                      <a:pt x="29653" y="857"/>
                    </a:cubicBezTo>
                    <a:cubicBezTo>
                      <a:pt x="29773" y="954"/>
                      <a:pt x="29889" y="1058"/>
                      <a:pt x="30007" y="1159"/>
                    </a:cubicBezTo>
                    <a:lnTo>
                      <a:pt x="31335" y="2288"/>
                    </a:lnTo>
                    <a:lnTo>
                      <a:pt x="32823" y="3553"/>
                    </a:lnTo>
                    <a:cubicBezTo>
                      <a:pt x="32851" y="3577"/>
                      <a:pt x="32889" y="3592"/>
                      <a:pt x="32926" y="3592"/>
                    </a:cubicBezTo>
                    <a:cubicBezTo>
                      <a:pt x="32958" y="3592"/>
                      <a:pt x="32989" y="3581"/>
                      <a:pt x="33013" y="3553"/>
                    </a:cubicBezTo>
                    <a:cubicBezTo>
                      <a:pt x="34010" y="2401"/>
                      <a:pt x="35087" y="1317"/>
                      <a:pt x="36235" y="314"/>
                    </a:cubicBezTo>
                    <a:cubicBezTo>
                      <a:pt x="37202" y="1107"/>
                      <a:pt x="38030" y="2054"/>
                      <a:pt x="38685" y="3118"/>
                    </a:cubicBezTo>
                    <a:cubicBezTo>
                      <a:pt x="38712" y="3162"/>
                      <a:pt x="38754" y="3183"/>
                      <a:pt x="38797" y="3183"/>
                    </a:cubicBezTo>
                    <a:cubicBezTo>
                      <a:pt x="38831" y="3183"/>
                      <a:pt x="38866" y="3170"/>
                      <a:pt x="38895" y="3145"/>
                    </a:cubicBezTo>
                    <a:lnTo>
                      <a:pt x="42024" y="496"/>
                    </a:lnTo>
                    <a:cubicBezTo>
                      <a:pt x="42123" y="411"/>
                      <a:pt x="42247" y="267"/>
                      <a:pt x="42388" y="267"/>
                    </a:cubicBezTo>
                    <a:cubicBezTo>
                      <a:pt x="42400" y="267"/>
                      <a:pt x="42412" y="268"/>
                      <a:pt x="42424" y="270"/>
                    </a:cubicBezTo>
                    <a:cubicBezTo>
                      <a:pt x="42576" y="298"/>
                      <a:pt x="42728" y="445"/>
                      <a:pt x="42850" y="531"/>
                    </a:cubicBezTo>
                    <a:lnTo>
                      <a:pt x="43696" y="1124"/>
                    </a:lnTo>
                    <a:lnTo>
                      <a:pt x="45344" y="2281"/>
                    </a:lnTo>
                    <a:lnTo>
                      <a:pt x="46888" y="3364"/>
                    </a:lnTo>
                    <a:cubicBezTo>
                      <a:pt x="46945" y="3296"/>
                      <a:pt x="47002" y="3227"/>
                      <a:pt x="47056" y="3157"/>
                    </a:cubicBezTo>
                    <a:lnTo>
                      <a:pt x="43875" y="924"/>
                    </a:lnTo>
                    <a:lnTo>
                      <a:pt x="42985" y="300"/>
                    </a:lnTo>
                    <a:cubicBezTo>
                      <a:pt x="42799" y="169"/>
                      <a:pt x="42596" y="1"/>
                      <a:pt x="42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99" name="Google Shape;4799;p54"/>
          <p:cNvGrpSpPr/>
          <p:nvPr/>
        </p:nvGrpSpPr>
        <p:grpSpPr>
          <a:xfrm>
            <a:off x="280461" y="618974"/>
            <a:ext cx="948565" cy="1076517"/>
            <a:chOff x="2878925" y="449513"/>
            <a:chExt cx="883125" cy="1002250"/>
          </a:xfrm>
        </p:grpSpPr>
        <p:sp>
          <p:nvSpPr>
            <p:cNvPr id="4800" name="Google Shape;4800;p54"/>
            <p:cNvSpPr/>
            <p:nvPr/>
          </p:nvSpPr>
          <p:spPr>
            <a:xfrm>
              <a:off x="2881675" y="449513"/>
              <a:ext cx="877625" cy="1002250"/>
            </a:xfrm>
            <a:custGeom>
              <a:avLst/>
              <a:gdLst/>
              <a:ahLst/>
              <a:cxnLst/>
              <a:rect l="l" t="t" r="r" b="b"/>
              <a:pathLst>
                <a:path w="35105" h="40090" extrusionOk="0">
                  <a:moveTo>
                    <a:pt x="24660" y="2526"/>
                  </a:moveTo>
                  <a:cubicBezTo>
                    <a:pt x="30645" y="6216"/>
                    <a:pt x="34238" y="13930"/>
                    <a:pt x="29962" y="22500"/>
                  </a:cubicBezTo>
                  <a:cubicBezTo>
                    <a:pt x="27311" y="27814"/>
                    <a:pt x="22852" y="29904"/>
                    <a:pt x="18368" y="29904"/>
                  </a:cubicBezTo>
                  <a:cubicBezTo>
                    <a:pt x="16239" y="29904"/>
                    <a:pt x="14105" y="29433"/>
                    <a:pt x="12156" y="28612"/>
                  </a:cubicBezTo>
                  <a:cubicBezTo>
                    <a:pt x="12422" y="28102"/>
                    <a:pt x="12679" y="27589"/>
                    <a:pt x="12926" y="27071"/>
                  </a:cubicBezTo>
                  <a:cubicBezTo>
                    <a:pt x="14589" y="27597"/>
                    <a:pt x="16316" y="27873"/>
                    <a:pt x="18002" y="27873"/>
                  </a:cubicBezTo>
                  <a:cubicBezTo>
                    <a:pt x="19658" y="27873"/>
                    <a:pt x="21275" y="27606"/>
                    <a:pt x="22752" y="27047"/>
                  </a:cubicBezTo>
                  <a:cubicBezTo>
                    <a:pt x="25077" y="26164"/>
                    <a:pt x="27059" y="24557"/>
                    <a:pt x="28308" y="22119"/>
                  </a:cubicBezTo>
                  <a:cubicBezTo>
                    <a:pt x="28535" y="21677"/>
                    <a:pt x="28733" y="21219"/>
                    <a:pt x="28901" y="20750"/>
                  </a:cubicBezTo>
                  <a:cubicBezTo>
                    <a:pt x="30659" y="15839"/>
                    <a:pt x="30459" y="10357"/>
                    <a:pt x="27532" y="6649"/>
                  </a:cubicBezTo>
                  <a:cubicBezTo>
                    <a:pt x="26616" y="5485"/>
                    <a:pt x="25432" y="4500"/>
                    <a:pt x="23956" y="3757"/>
                  </a:cubicBezTo>
                  <a:cubicBezTo>
                    <a:pt x="24203" y="3355"/>
                    <a:pt x="24439" y="2944"/>
                    <a:pt x="24660" y="2526"/>
                  </a:cubicBezTo>
                  <a:close/>
                  <a:moveTo>
                    <a:pt x="24951" y="1"/>
                  </a:moveTo>
                  <a:cubicBezTo>
                    <a:pt x="24727" y="1"/>
                    <a:pt x="24513" y="133"/>
                    <a:pt x="24419" y="352"/>
                  </a:cubicBezTo>
                  <a:cubicBezTo>
                    <a:pt x="24338" y="542"/>
                    <a:pt x="24254" y="731"/>
                    <a:pt x="24167" y="918"/>
                  </a:cubicBezTo>
                  <a:cubicBezTo>
                    <a:pt x="24091" y="879"/>
                    <a:pt x="24016" y="841"/>
                    <a:pt x="23939" y="803"/>
                  </a:cubicBezTo>
                  <a:cubicBezTo>
                    <a:pt x="23856" y="761"/>
                    <a:pt x="23768" y="742"/>
                    <a:pt x="23681" y="742"/>
                  </a:cubicBezTo>
                  <a:cubicBezTo>
                    <a:pt x="23469" y="742"/>
                    <a:pt x="23264" y="859"/>
                    <a:pt x="23163" y="1063"/>
                  </a:cubicBezTo>
                  <a:cubicBezTo>
                    <a:pt x="23020" y="1348"/>
                    <a:pt x="23137" y="1695"/>
                    <a:pt x="23422" y="1838"/>
                  </a:cubicBezTo>
                  <a:cubicBezTo>
                    <a:pt x="23499" y="1877"/>
                    <a:pt x="23577" y="1916"/>
                    <a:pt x="23653" y="1956"/>
                  </a:cubicBezTo>
                  <a:cubicBezTo>
                    <a:pt x="23415" y="2408"/>
                    <a:pt x="23159" y="2850"/>
                    <a:pt x="22889" y="3284"/>
                  </a:cubicBezTo>
                  <a:cubicBezTo>
                    <a:pt x="22529" y="3143"/>
                    <a:pt x="22167" y="3016"/>
                    <a:pt x="21803" y="2906"/>
                  </a:cubicBezTo>
                  <a:cubicBezTo>
                    <a:pt x="20403" y="2476"/>
                    <a:pt x="18995" y="2267"/>
                    <a:pt x="17615" y="2267"/>
                  </a:cubicBezTo>
                  <a:cubicBezTo>
                    <a:pt x="12854" y="2267"/>
                    <a:pt x="8418" y="4750"/>
                    <a:pt x="5703" y="9177"/>
                  </a:cubicBezTo>
                  <a:cubicBezTo>
                    <a:pt x="4813" y="10630"/>
                    <a:pt x="4260" y="12197"/>
                    <a:pt x="4031" y="13783"/>
                  </a:cubicBezTo>
                  <a:cubicBezTo>
                    <a:pt x="3465" y="17710"/>
                    <a:pt x="4883" y="21749"/>
                    <a:pt x="8049" y="24460"/>
                  </a:cubicBezTo>
                  <a:cubicBezTo>
                    <a:pt x="9038" y="25302"/>
                    <a:pt x="10196" y="26020"/>
                    <a:pt x="11516" y="26562"/>
                  </a:cubicBezTo>
                  <a:cubicBezTo>
                    <a:pt x="11620" y="26604"/>
                    <a:pt x="11724" y="26645"/>
                    <a:pt x="11828" y="26686"/>
                  </a:cubicBezTo>
                  <a:cubicBezTo>
                    <a:pt x="11595" y="27171"/>
                    <a:pt x="11354" y="27652"/>
                    <a:pt x="11102" y="28131"/>
                  </a:cubicBezTo>
                  <a:cubicBezTo>
                    <a:pt x="11039" y="28108"/>
                    <a:pt x="10974" y="28098"/>
                    <a:pt x="10911" y="28098"/>
                  </a:cubicBezTo>
                  <a:cubicBezTo>
                    <a:pt x="10703" y="28098"/>
                    <a:pt x="10505" y="28210"/>
                    <a:pt x="10402" y="28401"/>
                  </a:cubicBezTo>
                  <a:cubicBezTo>
                    <a:pt x="10266" y="28651"/>
                    <a:pt x="10333" y="28963"/>
                    <a:pt x="10559" y="29136"/>
                  </a:cubicBezTo>
                  <a:cubicBezTo>
                    <a:pt x="10206" y="29769"/>
                    <a:pt x="9838" y="30395"/>
                    <a:pt x="9455" y="31011"/>
                  </a:cubicBezTo>
                  <a:cubicBezTo>
                    <a:pt x="5998" y="29472"/>
                    <a:pt x="2890" y="28159"/>
                    <a:pt x="2540" y="28144"/>
                  </a:cubicBezTo>
                  <a:cubicBezTo>
                    <a:pt x="2535" y="28144"/>
                    <a:pt x="2531" y="28144"/>
                    <a:pt x="2526" y="28144"/>
                  </a:cubicBezTo>
                  <a:cubicBezTo>
                    <a:pt x="1758" y="28144"/>
                    <a:pt x="32" y="30529"/>
                    <a:pt x="16" y="31219"/>
                  </a:cubicBezTo>
                  <a:cubicBezTo>
                    <a:pt x="0" y="31905"/>
                    <a:pt x="16957" y="40089"/>
                    <a:pt x="18409" y="40089"/>
                  </a:cubicBezTo>
                  <a:cubicBezTo>
                    <a:pt x="18425" y="40089"/>
                    <a:pt x="18439" y="40089"/>
                    <a:pt x="18451" y="40087"/>
                  </a:cubicBezTo>
                  <a:cubicBezTo>
                    <a:pt x="19575" y="39904"/>
                    <a:pt x="19984" y="36518"/>
                    <a:pt x="19422" y="35826"/>
                  </a:cubicBezTo>
                  <a:cubicBezTo>
                    <a:pt x="19129" y="35463"/>
                    <a:pt x="14749" y="33390"/>
                    <a:pt x="10520" y="31488"/>
                  </a:cubicBezTo>
                  <a:cubicBezTo>
                    <a:pt x="10896" y="30880"/>
                    <a:pt x="11257" y="30262"/>
                    <a:pt x="11605" y="29635"/>
                  </a:cubicBezTo>
                  <a:cubicBezTo>
                    <a:pt x="13733" y="30548"/>
                    <a:pt x="16073" y="31073"/>
                    <a:pt x="18409" y="31073"/>
                  </a:cubicBezTo>
                  <a:cubicBezTo>
                    <a:pt x="23269" y="31073"/>
                    <a:pt x="28112" y="28799"/>
                    <a:pt x="30997" y="23018"/>
                  </a:cubicBezTo>
                  <a:cubicBezTo>
                    <a:pt x="35105" y="14786"/>
                    <a:pt x="32639" y="5951"/>
                    <a:pt x="25181" y="1482"/>
                  </a:cubicBezTo>
                  <a:cubicBezTo>
                    <a:pt x="25285" y="1259"/>
                    <a:pt x="25385" y="1033"/>
                    <a:pt x="25483" y="806"/>
                  </a:cubicBezTo>
                  <a:cubicBezTo>
                    <a:pt x="25608" y="512"/>
                    <a:pt x="25472" y="173"/>
                    <a:pt x="25178" y="47"/>
                  </a:cubicBezTo>
                  <a:cubicBezTo>
                    <a:pt x="25104" y="16"/>
                    <a:pt x="25027" y="1"/>
                    <a:pt x="24951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1" name="Google Shape;4801;p54"/>
            <p:cNvGrpSpPr/>
            <p:nvPr/>
          </p:nvGrpSpPr>
          <p:grpSpPr>
            <a:xfrm>
              <a:off x="2878925" y="449513"/>
              <a:ext cx="883125" cy="1002250"/>
              <a:chOff x="2311500" y="598050"/>
              <a:chExt cx="883125" cy="1002250"/>
            </a:xfrm>
          </p:grpSpPr>
          <p:sp>
            <p:nvSpPr>
              <p:cNvPr id="4802" name="Google Shape;4802;p54"/>
              <p:cNvSpPr/>
              <p:nvPr/>
            </p:nvSpPr>
            <p:spPr>
              <a:xfrm>
                <a:off x="2567775" y="616575"/>
                <a:ext cx="626850" cy="758325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30333" extrusionOk="0">
                    <a:moveTo>
                      <a:pt x="13430" y="1"/>
                    </a:moveTo>
                    <a:cubicBezTo>
                      <a:pt x="13218" y="1"/>
                      <a:pt x="13014" y="118"/>
                      <a:pt x="12913" y="321"/>
                    </a:cubicBezTo>
                    <a:cubicBezTo>
                      <a:pt x="12770" y="607"/>
                      <a:pt x="12886" y="955"/>
                      <a:pt x="13172" y="1097"/>
                    </a:cubicBezTo>
                    <a:cubicBezTo>
                      <a:pt x="19876" y="4442"/>
                      <a:pt x="24275" y="12614"/>
                      <a:pt x="19712" y="21759"/>
                    </a:cubicBezTo>
                    <a:cubicBezTo>
                      <a:pt x="17060" y="27073"/>
                      <a:pt x="12600" y="29163"/>
                      <a:pt x="8117" y="29163"/>
                    </a:cubicBezTo>
                    <a:cubicBezTo>
                      <a:pt x="5623" y="29163"/>
                      <a:pt x="3121" y="28516"/>
                      <a:pt x="919" y="27417"/>
                    </a:cubicBezTo>
                    <a:cubicBezTo>
                      <a:pt x="836" y="27376"/>
                      <a:pt x="748" y="27356"/>
                      <a:pt x="662" y="27356"/>
                    </a:cubicBezTo>
                    <a:cubicBezTo>
                      <a:pt x="449" y="27356"/>
                      <a:pt x="245" y="27474"/>
                      <a:pt x="143" y="27677"/>
                    </a:cubicBezTo>
                    <a:cubicBezTo>
                      <a:pt x="1" y="27962"/>
                      <a:pt x="116" y="28310"/>
                      <a:pt x="403" y="28453"/>
                    </a:cubicBezTo>
                    <a:cubicBezTo>
                      <a:pt x="2774" y="29636"/>
                      <a:pt x="5469" y="30332"/>
                      <a:pt x="8158" y="30332"/>
                    </a:cubicBezTo>
                    <a:cubicBezTo>
                      <a:pt x="13019" y="30332"/>
                      <a:pt x="17862" y="28059"/>
                      <a:pt x="20747" y="22277"/>
                    </a:cubicBezTo>
                    <a:cubicBezTo>
                      <a:pt x="25074" y="13604"/>
                      <a:pt x="22105" y="4262"/>
                      <a:pt x="13689" y="62"/>
                    </a:cubicBezTo>
                    <a:cubicBezTo>
                      <a:pt x="13606" y="20"/>
                      <a:pt x="13517" y="1"/>
                      <a:pt x="134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54"/>
              <p:cNvSpPr/>
              <p:nvPr/>
            </p:nvSpPr>
            <p:spPr>
              <a:xfrm>
                <a:off x="2537475" y="1248125"/>
                <a:ext cx="103450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6289" extrusionOk="0">
                    <a:moveTo>
                      <a:pt x="3479" y="0"/>
                    </a:moveTo>
                    <a:cubicBezTo>
                      <a:pt x="3262" y="0"/>
                      <a:pt x="3053" y="124"/>
                      <a:pt x="2955" y="334"/>
                    </a:cubicBezTo>
                    <a:cubicBezTo>
                      <a:pt x="2135" y="2079"/>
                      <a:pt x="1205" y="3771"/>
                      <a:pt x="172" y="5399"/>
                    </a:cubicBezTo>
                    <a:cubicBezTo>
                      <a:pt x="0" y="5668"/>
                      <a:pt x="80" y="6027"/>
                      <a:pt x="350" y="6197"/>
                    </a:cubicBezTo>
                    <a:cubicBezTo>
                      <a:pt x="367" y="6209"/>
                      <a:pt x="385" y="6219"/>
                      <a:pt x="403" y="6227"/>
                    </a:cubicBezTo>
                    <a:cubicBezTo>
                      <a:pt x="485" y="6268"/>
                      <a:pt x="573" y="6288"/>
                      <a:pt x="660" y="6288"/>
                    </a:cubicBezTo>
                    <a:cubicBezTo>
                      <a:pt x="853" y="6288"/>
                      <a:pt x="1040" y="6192"/>
                      <a:pt x="1149" y="6019"/>
                    </a:cubicBezTo>
                    <a:cubicBezTo>
                      <a:pt x="2208" y="4350"/>
                      <a:pt x="3161" y="2614"/>
                      <a:pt x="4003" y="825"/>
                    </a:cubicBezTo>
                    <a:cubicBezTo>
                      <a:pt x="4138" y="535"/>
                      <a:pt x="4022" y="184"/>
                      <a:pt x="3724" y="55"/>
                    </a:cubicBezTo>
                    <a:cubicBezTo>
                      <a:pt x="3645" y="18"/>
                      <a:pt x="3562" y="0"/>
                      <a:pt x="34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54"/>
              <p:cNvSpPr/>
              <p:nvPr/>
            </p:nvSpPr>
            <p:spPr>
              <a:xfrm>
                <a:off x="2871450" y="598050"/>
                <a:ext cx="8027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4671" extrusionOk="0">
                    <a:moveTo>
                      <a:pt x="2553" y="1"/>
                    </a:moveTo>
                    <a:cubicBezTo>
                      <a:pt x="2329" y="1"/>
                      <a:pt x="2115" y="132"/>
                      <a:pt x="2021" y="351"/>
                    </a:cubicBezTo>
                    <a:cubicBezTo>
                      <a:pt x="1511" y="1545"/>
                      <a:pt x="893" y="2690"/>
                      <a:pt x="177" y="3772"/>
                    </a:cubicBezTo>
                    <a:cubicBezTo>
                      <a:pt x="1" y="4039"/>
                      <a:pt x="73" y="4398"/>
                      <a:pt x="340" y="4575"/>
                    </a:cubicBezTo>
                    <a:cubicBezTo>
                      <a:pt x="359" y="4588"/>
                      <a:pt x="380" y="4599"/>
                      <a:pt x="401" y="4610"/>
                    </a:cubicBezTo>
                    <a:cubicBezTo>
                      <a:pt x="484" y="4651"/>
                      <a:pt x="572" y="4671"/>
                      <a:pt x="659" y="4671"/>
                    </a:cubicBezTo>
                    <a:cubicBezTo>
                      <a:pt x="848" y="4671"/>
                      <a:pt x="1031" y="4578"/>
                      <a:pt x="1141" y="4412"/>
                    </a:cubicBezTo>
                    <a:cubicBezTo>
                      <a:pt x="1897" y="3271"/>
                      <a:pt x="2547" y="2064"/>
                      <a:pt x="3086" y="806"/>
                    </a:cubicBezTo>
                    <a:cubicBezTo>
                      <a:pt x="3211" y="512"/>
                      <a:pt x="3074" y="172"/>
                      <a:pt x="2780" y="47"/>
                    </a:cubicBezTo>
                    <a:cubicBezTo>
                      <a:pt x="2706" y="16"/>
                      <a:pt x="2629" y="1"/>
                      <a:pt x="25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54"/>
              <p:cNvSpPr/>
              <p:nvPr/>
            </p:nvSpPr>
            <p:spPr>
              <a:xfrm>
                <a:off x="2398175" y="654725"/>
                <a:ext cx="679850" cy="640175"/>
              </a:xfrm>
              <a:custGeom>
                <a:avLst/>
                <a:gdLst/>
                <a:ahLst/>
                <a:cxnLst/>
                <a:rect l="l" t="t" r="r" b="b"/>
                <a:pathLst>
                  <a:path w="27194" h="25607" extrusionOk="0">
                    <a:moveTo>
                      <a:pt x="14148" y="0"/>
                    </a:moveTo>
                    <a:cubicBezTo>
                      <a:pt x="9387" y="0"/>
                      <a:pt x="4952" y="2482"/>
                      <a:pt x="2237" y="6910"/>
                    </a:cubicBezTo>
                    <a:cubicBezTo>
                      <a:pt x="1346" y="8362"/>
                      <a:pt x="794" y="9929"/>
                      <a:pt x="565" y="11516"/>
                    </a:cubicBezTo>
                    <a:cubicBezTo>
                      <a:pt x="0" y="15442"/>
                      <a:pt x="1416" y="19482"/>
                      <a:pt x="4583" y="22192"/>
                    </a:cubicBezTo>
                    <a:cubicBezTo>
                      <a:pt x="5572" y="23035"/>
                      <a:pt x="6731" y="23752"/>
                      <a:pt x="8051" y="24295"/>
                    </a:cubicBezTo>
                    <a:cubicBezTo>
                      <a:pt x="10132" y="25150"/>
                      <a:pt x="12367" y="25606"/>
                      <a:pt x="14535" y="25606"/>
                    </a:cubicBezTo>
                    <a:cubicBezTo>
                      <a:pt x="16191" y="25606"/>
                      <a:pt x="17808" y="25340"/>
                      <a:pt x="19286" y="24780"/>
                    </a:cubicBezTo>
                    <a:cubicBezTo>
                      <a:pt x="21611" y="23897"/>
                      <a:pt x="23592" y="22291"/>
                      <a:pt x="24841" y="19853"/>
                    </a:cubicBezTo>
                    <a:cubicBezTo>
                      <a:pt x="25069" y="19410"/>
                      <a:pt x="25267" y="18953"/>
                      <a:pt x="25434" y="18484"/>
                    </a:cubicBezTo>
                    <a:cubicBezTo>
                      <a:pt x="27193" y="13573"/>
                      <a:pt x="26993" y="8091"/>
                      <a:pt x="24066" y="4384"/>
                    </a:cubicBezTo>
                    <a:cubicBezTo>
                      <a:pt x="22977" y="3000"/>
                      <a:pt x="21510" y="1867"/>
                      <a:pt x="19625" y="1097"/>
                    </a:cubicBezTo>
                    <a:cubicBezTo>
                      <a:pt x="19199" y="923"/>
                      <a:pt x="18769" y="771"/>
                      <a:pt x="18337" y="639"/>
                    </a:cubicBezTo>
                    <a:cubicBezTo>
                      <a:pt x="16936" y="209"/>
                      <a:pt x="15528" y="0"/>
                      <a:pt x="141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54"/>
              <p:cNvSpPr/>
              <p:nvPr/>
            </p:nvSpPr>
            <p:spPr>
              <a:xfrm>
                <a:off x="2412300" y="654725"/>
                <a:ext cx="449325" cy="444550"/>
              </a:xfrm>
              <a:custGeom>
                <a:avLst/>
                <a:gdLst/>
                <a:ahLst/>
                <a:cxnLst/>
                <a:rect l="l" t="t" r="r" b="b"/>
                <a:pathLst>
                  <a:path w="17973" h="17782" extrusionOk="0">
                    <a:moveTo>
                      <a:pt x="13584" y="1"/>
                    </a:moveTo>
                    <a:cubicBezTo>
                      <a:pt x="8823" y="1"/>
                      <a:pt x="4387" y="2483"/>
                      <a:pt x="1672" y="6910"/>
                    </a:cubicBezTo>
                    <a:cubicBezTo>
                      <a:pt x="781" y="8363"/>
                      <a:pt x="229" y="9930"/>
                      <a:pt x="0" y="11516"/>
                    </a:cubicBezTo>
                    <a:cubicBezTo>
                      <a:pt x="162" y="11654"/>
                      <a:pt x="337" y="11777"/>
                      <a:pt x="522" y="11883"/>
                    </a:cubicBezTo>
                    <a:cubicBezTo>
                      <a:pt x="973" y="12141"/>
                      <a:pt x="1496" y="12289"/>
                      <a:pt x="2012" y="12289"/>
                    </a:cubicBezTo>
                    <a:cubicBezTo>
                      <a:pt x="2365" y="12289"/>
                      <a:pt x="2715" y="12219"/>
                      <a:pt x="3037" y="12068"/>
                    </a:cubicBezTo>
                    <a:cubicBezTo>
                      <a:pt x="3828" y="11696"/>
                      <a:pt x="4370" y="10785"/>
                      <a:pt x="4187" y="9929"/>
                    </a:cubicBezTo>
                    <a:cubicBezTo>
                      <a:pt x="4041" y="9237"/>
                      <a:pt x="3487" y="8708"/>
                      <a:pt x="3166" y="8076"/>
                    </a:cubicBezTo>
                    <a:cubicBezTo>
                      <a:pt x="2844" y="7443"/>
                      <a:pt x="2888" y="6475"/>
                      <a:pt x="3556" y="6243"/>
                    </a:cubicBezTo>
                    <a:cubicBezTo>
                      <a:pt x="3656" y="6209"/>
                      <a:pt x="3758" y="6194"/>
                      <a:pt x="3863" y="6194"/>
                    </a:cubicBezTo>
                    <a:cubicBezTo>
                      <a:pt x="4368" y="6194"/>
                      <a:pt x="4916" y="6526"/>
                      <a:pt x="5384" y="6526"/>
                    </a:cubicBezTo>
                    <a:cubicBezTo>
                      <a:pt x="5549" y="6526"/>
                      <a:pt x="5705" y="6484"/>
                      <a:pt x="5845" y="6373"/>
                    </a:cubicBezTo>
                    <a:cubicBezTo>
                      <a:pt x="6176" y="6109"/>
                      <a:pt x="6170" y="5618"/>
                      <a:pt x="6291" y="5213"/>
                    </a:cubicBezTo>
                    <a:cubicBezTo>
                      <a:pt x="6509" y="4477"/>
                      <a:pt x="7267" y="3966"/>
                      <a:pt x="8027" y="3966"/>
                    </a:cubicBezTo>
                    <a:cubicBezTo>
                      <a:pt x="8140" y="3966"/>
                      <a:pt x="8252" y="3977"/>
                      <a:pt x="8363" y="4001"/>
                    </a:cubicBezTo>
                    <a:cubicBezTo>
                      <a:pt x="9225" y="4178"/>
                      <a:pt x="9886" y="5025"/>
                      <a:pt x="9890" y="5903"/>
                    </a:cubicBezTo>
                    <a:cubicBezTo>
                      <a:pt x="9897" y="6783"/>
                      <a:pt x="9276" y="7620"/>
                      <a:pt x="8447" y="7915"/>
                    </a:cubicBezTo>
                    <a:cubicBezTo>
                      <a:pt x="7964" y="8087"/>
                      <a:pt x="7433" y="8088"/>
                      <a:pt x="6920" y="8126"/>
                    </a:cubicBezTo>
                    <a:cubicBezTo>
                      <a:pt x="6403" y="8162"/>
                      <a:pt x="5869" y="8248"/>
                      <a:pt x="5454" y="8555"/>
                    </a:cubicBezTo>
                    <a:cubicBezTo>
                      <a:pt x="5039" y="8861"/>
                      <a:pt x="4795" y="9454"/>
                      <a:pt x="5028" y="9913"/>
                    </a:cubicBezTo>
                    <a:cubicBezTo>
                      <a:pt x="5469" y="10773"/>
                      <a:pt x="6994" y="10451"/>
                      <a:pt x="7478" y="11287"/>
                    </a:cubicBezTo>
                    <a:cubicBezTo>
                      <a:pt x="7850" y="11928"/>
                      <a:pt x="7290" y="12735"/>
                      <a:pt x="6636" y="13085"/>
                    </a:cubicBezTo>
                    <a:cubicBezTo>
                      <a:pt x="5988" y="13433"/>
                      <a:pt x="5209" y="13568"/>
                      <a:pt x="4660" y="14065"/>
                    </a:cubicBezTo>
                    <a:cubicBezTo>
                      <a:pt x="3861" y="14786"/>
                      <a:pt x="3854" y="16167"/>
                      <a:pt x="4562" y="16977"/>
                    </a:cubicBezTo>
                    <a:cubicBezTo>
                      <a:pt x="5029" y="17510"/>
                      <a:pt x="5739" y="17782"/>
                      <a:pt x="6450" y="17782"/>
                    </a:cubicBezTo>
                    <a:cubicBezTo>
                      <a:pt x="6817" y="17782"/>
                      <a:pt x="7185" y="17710"/>
                      <a:pt x="7521" y="17564"/>
                    </a:cubicBezTo>
                    <a:cubicBezTo>
                      <a:pt x="8507" y="17130"/>
                      <a:pt x="9191" y="16143"/>
                      <a:pt x="9391" y="15085"/>
                    </a:cubicBezTo>
                    <a:cubicBezTo>
                      <a:pt x="9451" y="14757"/>
                      <a:pt x="9469" y="14416"/>
                      <a:pt x="9592" y="14106"/>
                    </a:cubicBezTo>
                    <a:cubicBezTo>
                      <a:pt x="9716" y="13797"/>
                      <a:pt x="9975" y="13512"/>
                      <a:pt x="10308" y="13480"/>
                    </a:cubicBezTo>
                    <a:cubicBezTo>
                      <a:pt x="10330" y="13478"/>
                      <a:pt x="10352" y="13477"/>
                      <a:pt x="10374" y="13477"/>
                    </a:cubicBezTo>
                    <a:cubicBezTo>
                      <a:pt x="10739" y="13477"/>
                      <a:pt x="11048" y="13776"/>
                      <a:pt x="11333" y="14018"/>
                    </a:cubicBezTo>
                    <a:cubicBezTo>
                      <a:pt x="11860" y="14472"/>
                      <a:pt x="12477" y="14809"/>
                      <a:pt x="13142" y="15009"/>
                    </a:cubicBezTo>
                    <a:cubicBezTo>
                      <a:pt x="13412" y="15087"/>
                      <a:pt x="13695" y="15143"/>
                      <a:pt x="13973" y="15143"/>
                    </a:cubicBezTo>
                    <a:cubicBezTo>
                      <a:pt x="14147" y="15143"/>
                      <a:pt x="14319" y="15121"/>
                      <a:pt x="14486" y="15071"/>
                    </a:cubicBezTo>
                    <a:cubicBezTo>
                      <a:pt x="14918" y="14935"/>
                      <a:pt x="15299" y="14555"/>
                      <a:pt x="15322" y="14102"/>
                    </a:cubicBezTo>
                    <a:cubicBezTo>
                      <a:pt x="15360" y="13358"/>
                      <a:pt x="14532" y="12906"/>
                      <a:pt x="13833" y="12644"/>
                    </a:cubicBezTo>
                    <a:cubicBezTo>
                      <a:pt x="13047" y="12346"/>
                      <a:pt x="12263" y="12052"/>
                      <a:pt x="11477" y="11753"/>
                    </a:cubicBezTo>
                    <a:cubicBezTo>
                      <a:pt x="11131" y="11623"/>
                      <a:pt x="10776" y="11488"/>
                      <a:pt x="10512" y="11227"/>
                    </a:cubicBezTo>
                    <a:cubicBezTo>
                      <a:pt x="10246" y="10968"/>
                      <a:pt x="10099" y="10552"/>
                      <a:pt x="10259" y="10218"/>
                    </a:cubicBezTo>
                    <a:cubicBezTo>
                      <a:pt x="10435" y="9851"/>
                      <a:pt x="10860" y="9750"/>
                      <a:pt x="11292" y="9750"/>
                    </a:cubicBezTo>
                    <a:cubicBezTo>
                      <a:pt x="11452" y="9750"/>
                      <a:pt x="11613" y="9764"/>
                      <a:pt x="11763" y="9783"/>
                    </a:cubicBezTo>
                    <a:cubicBezTo>
                      <a:pt x="12489" y="9880"/>
                      <a:pt x="13219" y="9976"/>
                      <a:pt x="13944" y="10069"/>
                    </a:cubicBezTo>
                    <a:cubicBezTo>
                      <a:pt x="14100" y="10090"/>
                      <a:pt x="14266" y="10106"/>
                      <a:pt x="14431" y="10106"/>
                    </a:cubicBezTo>
                    <a:cubicBezTo>
                      <a:pt x="14831" y="10106"/>
                      <a:pt x="15219" y="10014"/>
                      <a:pt x="15407" y="9684"/>
                    </a:cubicBezTo>
                    <a:cubicBezTo>
                      <a:pt x="15622" y="9310"/>
                      <a:pt x="15435" y="8829"/>
                      <a:pt x="15156" y="8502"/>
                    </a:cubicBezTo>
                    <a:cubicBezTo>
                      <a:pt x="14877" y="8175"/>
                      <a:pt x="14506" y="7932"/>
                      <a:pt x="14259" y="7579"/>
                    </a:cubicBezTo>
                    <a:cubicBezTo>
                      <a:pt x="14013" y="7230"/>
                      <a:pt x="13931" y="6695"/>
                      <a:pt x="14244" y="6398"/>
                    </a:cubicBezTo>
                    <a:cubicBezTo>
                      <a:pt x="14408" y="6243"/>
                      <a:pt x="14617" y="6200"/>
                      <a:pt x="14846" y="6200"/>
                    </a:cubicBezTo>
                    <a:cubicBezTo>
                      <a:pt x="15131" y="6200"/>
                      <a:pt x="15444" y="6267"/>
                      <a:pt x="15732" y="6267"/>
                    </a:cubicBezTo>
                    <a:cubicBezTo>
                      <a:pt x="15953" y="6267"/>
                      <a:pt x="16158" y="6227"/>
                      <a:pt x="16324" y="6088"/>
                    </a:cubicBezTo>
                    <a:cubicBezTo>
                      <a:pt x="16665" y="5800"/>
                      <a:pt x="16601" y="5218"/>
                      <a:pt x="16298" y="4889"/>
                    </a:cubicBezTo>
                    <a:cubicBezTo>
                      <a:pt x="15997" y="4561"/>
                      <a:pt x="15537" y="4431"/>
                      <a:pt x="15099" y="4352"/>
                    </a:cubicBezTo>
                    <a:cubicBezTo>
                      <a:pt x="14607" y="4262"/>
                      <a:pt x="14107" y="4217"/>
                      <a:pt x="13606" y="4217"/>
                    </a:cubicBezTo>
                    <a:cubicBezTo>
                      <a:pt x="13408" y="4217"/>
                      <a:pt x="13210" y="4224"/>
                      <a:pt x="13012" y="4238"/>
                    </a:cubicBezTo>
                    <a:cubicBezTo>
                      <a:pt x="12785" y="4256"/>
                      <a:pt x="12555" y="4283"/>
                      <a:pt x="12328" y="4283"/>
                    </a:cubicBezTo>
                    <a:cubicBezTo>
                      <a:pt x="12144" y="4283"/>
                      <a:pt x="11963" y="4265"/>
                      <a:pt x="11788" y="4212"/>
                    </a:cubicBezTo>
                    <a:cubicBezTo>
                      <a:pt x="11391" y="4092"/>
                      <a:pt x="11032" y="3732"/>
                      <a:pt x="11080" y="3322"/>
                    </a:cubicBezTo>
                    <a:cubicBezTo>
                      <a:pt x="11135" y="2827"/>
                      <a:pt x="11699" y="2605"/>
                      <a:pt x="12221" y="2605"/>
                    </a:cubicBezTo>
                    <a:cubicBezTo>
                      <a:pt x="12306" y="2605"/>
                      <a:pt x="12389" y="2610"/>
                      <a:pt x="12468" y="2622"/>
                    </a:cubicBezTo>
                    <a:cubicBezTo>
                      <a:pt x="12849" y="2677"/>
                      <a:pt x="13245" y="2793"/>
                      <a:pt x="13622" y="2793"/>
                    </a:cubicBezTo>
                    <a:cubicBezTo>
                      <a:pt x="13813" y="2793"/>
                      <a:pt x="13998" y="2764"/>
                      <a:pt x="14174" y="2681"/>
                    </a:cubicBezTo>
                    <a:cubicBezTo>
                      <a:pt x="14652" y="2454"/>
                      <a:pt x="14873" y="1937"/>
                      <a:pt x="15270" y="1619"/>
                    </a:cubicBezTo>
                    <a:cubicBezTo>
                      <a:pt x="15510" y="1428"/>
                      <a:pt x="15749" y="1371"/>
                      <a:pt x="15995" y="1371"/>
                    </a:cubicBezTo>
                    <a:cubicBezTo>
                      <a:pt x="16287" y="1371"/>
                      <a:pt x="16590" y="1451"/>
                      <a:pt x="16915" y="1482"/>
                    </a:cubicBezTo>
                    <a:cubicBezTo>
                      <a:pt x="17008" y="1491"/>
                      <a:pt x="17092" y="1495"/>
                      <a:pt x="17170" y="1495"/>
                    </a:cubicBezTo>
                    <a:cubicBezTo>
                      <a:pt x="17890" y="1495"/>
                      <a:pt x="17973" y="1126"/>
                      <a:pt x="17772" y="639"/>
                    </a:cubicBezTo>
                    <a:cubicBezTo>
                      <a:pt x="16371" y="209"/>
                      <a:pt x="14964" y="1"/>
                      <a:pt x="13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54"/>
              <p:cNvSpPr/>
              <p:nvPr/>
            </p:nvSpPr>
            <p:spPr>
              <a:xfrm>
                <a:off x="2759325" y="764275"/>
                <a:ext cx="318700" cy="433000"/>
              </a:xfrm>
              <a:custGeom>
                <a:avLst/>
                <a:gdLst/>
                <a:ahLst/>
                <a:cxnLst/>
                <a:rect l="l" t="t" r="r" b="b"/>
                <a:pathLst>
                  <a:path w="12748" h="17320" extrusionOk="0">
                    <a:moveTo>
                      <a:pt x="9620" y="0"/>
                    </a:moveTo>
                    <a:cubicBezTo>
                      <a:pt x="9472" y="12"/>
                      <a:pt x="9326" y="40"/>
                      <a:pt x="9184" y="84"/>
                    </a:cubicBezTo>
                    <a:cubicBezTo>
                      <a:pt x="8548" y="277"/>
                      <a:pt x="7993" y="905"/>
                      <a:pt x="8116" y="1558"/>
                    </a:cubicBezTo>
                    <a:cubicBezTo>
                      <a:pt x="8156" y="1769"/>
                      <a:pt x="8261" y="1973"/>
                      <a:pt x="8241" y="2190"/>
                    </a:cubicBezTo>
                    <a:cubicBezTo>
                      <a:pt x="8213" y="2450"/>
                      <a:pt x="7999" y="2660"/>
                      <a:pt x="7753" y="2758"/>
                    </a:cubicBezTo>
                    <a:cubicBezTo>
                      <a:pt x="7511" y="2854"/>
                      <a:pt x="7242" y="2862"/>
                      <a:pt x="6980" y="2864"/>
                    </a:cubicBezTo>
                    <a:cubicBezTo>
                      <a:pt x="6164" y="2873"/>
                      <a:pt x="5303" y="2894"/>
                      <a:pt x="4602" y="3313"/>
                    </a:cubicBezTo>
                    <a:cubicBezTo>
                      <a:pt x="3902" y="3733"/>
                      <a:pt x="3465" y="4707"/>
                      <a:pt x="3904" y="5395"/>
                    </a:cubicBezTo>
                    <a:cubicBezTo>
                      <a:pt x="4192" y="5841"/>
                      <a:pt x="4758" y="6030"/>
                      <a:pt x="5296" y="6030"/>
                    </a:cubicBezTo>
                    <a:cubicBezTo>
                      <a:pt x="5342" y="6030"/>
                      <a:pt x="5389" y="6029"/>
                      <a:pt x="5434" y="6026"/>
                    </a:cubicBezTo>
                    <a:cubicBezTo>
                      <a:pt x="6013" y="5992"/>
                      <a:pt x="6565" y="5782"/>
                      <a:pt x="7131" y="5657"/>
                    </a:cubicBezTo>
                    <a:cubicBezTo>
                      <a:pt x="7369" y="5606"/>
                      <a:pt x="7619" y="5571"/>
                      <a:pt x="7866" y="5571"/>
                    </a:cubicBezTo>
                    <a:cubicBezTo>
                      <a:pt x="8203" y="5571"/>
                      <a:pt x="8533" y="5636"/>
                      <a:pt x="8819" y="5809"/>
                    </a:cubicBezTo>
                    <a:cubicBezTo>
                      <a:pt x="9314" y="6107"/>
                      <a:pt x="9582" y="6828"/>
                      <a:pt x="9234" y="7292"/>
                    </a:cubicBezTo>
                    <a:cubicBezTo>
                      <a:pt x="9020" y="7578"/>
                      <a:pt x="8663" y="7682"/>
                      <a:pt x="8297" y="7682"/>
                    </a:cubicBezTo>
                    <a:cubicBezTo>
                      <a:pt x="8126" y="7682"/>
                      <a:pt x="7953" y="7659"/>
                      <a:pt x="7792" y="7623"/>
                    </a:cubicBezTo>
                    <a:cubicBezTo>
                      <a:pt x="7515" y="7560"/>
                      <a:pt x="7238" y="7467"/>
                      <a:pt x="6953" y="7467"/>
                    </a:cubicBezTo>
                    <a:cubicBezTo>
                      <a:pt x="6945" y="7467"/>
                      <a:pt x="6937" y="7467"/>
                      <a:pt x="6929" y="7467"/>
                    </a:cubicBezTo>
                    <a:cubicBezTo>
                      <a:pt x="6637" y="7470"/>
                      <a:pt x="6322" y="7600"/>
                      <a:pt x="6202" y="7868"/>
                    </a:cubicBezTo>
                    <a:cubicBezTo>
                      <a:pt x="6049" y="8205"/>
                      <a:pt x="6270" y="8607"/>
                      <a:pt x="6568" y="8826"/>
                    </a:cubicBezTo>
                    <a:cubicBezTo>
                      <a:pt x="6867" y="9042"/>
                      <a:pt x="7235" y="9148"/>
                      <a:pt x="7547" y="9343"/>
                    </a:cubicBezTo>
                    <a:cubicBezTo>
                      <a:pt x="8038" y="9650"/>
                      <a:pt x="8388" y="10199"/>
                      <a:pt x="8371" y="10776"/>
                    </a:cubicBezTo>
                    <a:cubicBezTo>
                      <a:pt x="8355" y="11353"/>
                      <a:pt x="7926" y="11915"/>
                      <a:pt x="7359" y="12009"/>
                    </a:cubicBezTo>
                    <a:cubicBezTo>
                      <a:pt x="7293" y="12020"/>
                      <a:pt x="7229" y="12025"/>
                      <a:pt x="7165" y="12025"/>
                    </a:cubicBezTo>
                    <a:cubicBezTo>
                      <a:pt x="6491" y="12025"/>
                      <a:pt x="5907" y="11466"/>
                      <a:pt x="5313" y="11096"/>
                    </a:cubicBezTo>
                    <a:cubicBezTo>
                      <a:pt x="4721" y="10730"/>
                      <a:pt x="4027" y="10538"/>
                      <a:pt x="3332" y="10538"/>
                    </a:cubicBezTo>
                    <a:cubicBezTo>
                      <a:pt x="3043" y="10538"/>
                      <a:pt x="2754" y="10571"/>
                      <a:pt x="2473" y="10639"/>
                    </a:cubicBezTo>
                    <a:cubicBezTo>
                      <a:pt x="1448" y="10884"/>
                      <a:pt x="508" y="11643"/>
                      <a:pt x="256" y="12665"/>
                    </a:cubicBezTo>
                    <a:cubicBezTo>
                      <a:pt x="0" y="13688"/>
                      <a:pt x="614" y="14909"/>
                      <a:pt x="1638" y="15142"/>
                    </a:cubicBezTo>
                    <a:cubicBezTo>
                      <a:pt x="1778" y="15174"/>
                      <a:pt x="1917" y="15188"/>
                      <a:pt x="2055" y="15188"/>
                    </a:cubicBezTo>
                    <a:cubicBezTo>
                      <a:pt x="2994" y="15188"/>
                      <a:pt x="3901" y="14545"/>
                      <a:pt x="4865" y="14415"/>
                    </a:cubicBezTo>
                    <a:cubicBezTo>
                      <a:pt x="4937" y="14405"/>
                      <a:pt x="5011" y="14400"/>
                      <a:pt x="5086" y="14400"/>
                    </a:cubicBezTo>
                    <a:cubicBezTo>
                      <a:pt x="5403" y="14400"/>
                      <a:pt x="5728" y="14497"/>
                      <a:pt x="5873" y="14766"/>
                    </a:cubicBezTo>
                    <a:cubicBezTo>
                      <a:pt x="6225" y="15426"/>
                      <a:pt x="5148" y="16153"/>
                      <a:pt x="5383" y="16862"/>
                    </a:cubicBezTo>
                    <a:cubicBezTo>
                      <a:pt x="5482" y="17161"/>
                      <a:pt x="5799" y="17320"/>
                      <a:pt x="6118" y="17320"/>
                    </a:cubicBezTo>
                    <a:cubicBezTo>
                      <a:pt x="6242" y="17320"/>
                      <a:pt x="6366" y="17296"/>
                      <a:pt x="6478" y="17246"/>
                    </a:cubicBezTo>
                    <a:cubicBezTo>
                      <a:pt x="6875" y="17069"/>
                      <a:pt x="7130" y="16670"/>
                      <a:pt x="7293" y="16266"/>
                    </a:cubicBezTo>
                    <a:cubicBezTo>
                      <a:pt x="7453" y="15861"/>
                      <a:pt x="7549" y="15427"/>
                      <a:pt x="7758" y="15047"/>
                    </a:cubicBezTo>
                    <a:cubicBezTo>
                      <a:pt x="7969" y="14664"/>
                      <a:pt x="8329" y="14326"/>
                      <a:pt x="8764" y="14301"/>
                    </a:cubicBezTo>
                    <a:cubicBezTo>
                      <a:pt x="8782" y="14300"/>
                      <a:pt x="8799" y="14300"/>
                      <a:pt x="8817" y="14300"/>
                    </a:cubicBezTo>
                    <a:cubicBezTo>
                      <a:pt x="9238" y="14300"/>
                      <a:pt x="9612" y="14589"/>
                      <a:pt x="9898" y="14906"/>
                    </a:cubicBezTo>
                    <a:cubicBezTo>
                      <a:pt x="10065" y="15089"/>
                      <a:pt x="10221" y="15289"/>
                      <a:pt x="10395" y="15471"/>
                    </a:cubicBezTo>
                    <a:cubicBezTo>
                      <a:pt x="10623" y="15028"/>
                      <a:pt x="10821" y="14570"/>
                      <a:pt x="10988" y="14101"/>
                    </a:cubicBezTo>
                    <a:cubicBezTo>
                      <a:pt x="12747" y="9190"/>
                      <a:pt x="12548" y="3708"/>
                      <a:pt x="9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54"/>
              <p:cNvSpPr/>
              <p:nvPr/>
            </p:nvSpPr>
            <p:spPr>
              <a:xfrm>
                <a:off x="2512750" y="1146425"/>
                <a:ext cx="367575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14703" h="5939" extrusionOk="0">
                    <a:moveTo>
                      <a:pt x="9499" y="0"/>
                    </a:moveTo>
                    <a:cubicBezTo>
                      <a:pt x="9426" y="0"/>
                      <a:pt x="9356" y="14"/>
                      <a:pt x="9290" y="48"/>
                    </a:cubicBezTo>
                    <a:cubicBezTo>
                      <a:pt x="8993" y="196"/>
                      <a:pt x="8994" y="622"/>
                      <a:pt x="9070" y="947"/>
                    </a:cubicBezTo>
                    <a:cubicBezTo>
                      <a:pt x="9145" y="1278"/>
                      <a:pt x="9253" y="1606"/>
                      <a:pt x="9258" y="1946"/>
                    </a:cubicBezTo>
                    <a:cubicBezTo>
                      <a:pt x="9266" y="2286"/>
                      <a:pt x="9152" y="2653"/>
                      <a:pt x="8873" y="2847"/>
                    </a:cubicBezTo>
                    <a:cubicBezTo>
                      <a:pt x="8727" y="2950"/>
                      <a:pt x="8561" y="2993"/>
                      <a:pt x="8388" y="2993"/>
                    </a:cubicBezTo>
                    <a:cubicBezTo>
                      <a:pt x="8064" y="2993"/>
                      <a:pt x="7717" y="2843"/>
                      <a:pt x="7437" y="2663"/>
                    </a:cubicBezTo>
                    <a:cubicBezTo>
                      <a:pt x="7006" y="2383"/>
                      <a:pt x="6624" y="2038"/>
                      <a:pt x="6302" y="1638"/>
                    </a:cubicBezTo>
                    <a:cubicBezTo>
                      <a:pt x="5991" y="1253"/>
                      <a:pt x="5733" y="811"/>
                      <a:pt x="5338" y="507"/>
                    </a:cubicBezTo>
                    <a:cubicBezTo>
                      <a:pt x="5105" y="328"/>
                      <a:pt x="4801" y="211"/>
                      <a:pt x="4512" y="211"/>
                    </a:cubicBezTo>
                    <a:cubicBezTo>
                      <a:pt x="4312" y="211"/>
                      <a:pt x="4119" y="267"/>
                      <a:pt x="3962" y="396"/>
                    </a:cubicBezTo>
                    <a:cubicBezTo>
                      <a:pt x="3474" y="789"/>
                      <a:pt x="3577" y="1619"/>
                      <a:pt x="3109" y="2039"/>
                    </a:cubicBezTo>
                    <a:cubicBezTo>
                      <a:pt x="2900" y="2225"/>
                      <a:pt x="2623" y="2287"/>
                      <a:pt x="2337" y="2287"/>
                    </a:cubicBezTo>
                    <a:cubicBezTo>
                      <a:pt x="2177" y="2287"/>
                      <a:pt x="2015" y="2268"/>
                      <a:pt x="1861" y="2240"/>
                    </a:cubicBezTo>
                    <a:cubicBezTo>
                      <a:pt x="1557" y="2185"/>
                      <a:pt x="1246" y="2105"/>
                      <a:pt x="941" y="2105"/>
                    </a:cubicBezTo>
                    <a:cubicBezTo>
                      <a:pt x="815" y="2105"/>
                      <a:pt x="690" y="2119"/>
                      <a:pt x="566" y="2153"/>
                    </a:cubicBezTo>
                    <a:cubicBezTo>
                      <a:pt x="337" y="2218"/>
                      <a:pt x="148" y="2350"/>
                      <a:pt x="0" y="2524"/>
                    </a:cubicBezTo>
                    <a:cubicBezTo>
                      <a:pt x="989" y="3367"/>
                      <a:pt x="2147" y="4084"/>
                      <a:pt x="3467" y="4627"/>
                    </a:cubicBezTo>
                    <a:cubicBezTo>
                      <a:pt x="5548" y="5482"/>
                      <a:pt x="7784" y="5938"/>
                      <a:pt x="9951" y="5938"/>
                    </a:cubicBezTo>
                    <a:cubicBezTo>
                      <a:pt x="11608" y="5938"/>
                      <a:pt x="13225" y="5672"/>
                      <a:pt x="14703" y="5112"/>
                    </a:cubicBezTo>
                    <a:cubicBezTo>
                      <a:pt x="14448" y="4559"/>
                      <a:pt x="13965" y="4104"/>
                      <a:pt x="13368" y="4054"/>
                    </a:cubicBezTo>
                    <a:cubicBezTo>
                      <a:pt x="13328" y="4051"/>
                      <a:pt x="13287" y="4049"/>
                      <a:pt x="13246" y="4049"/>
                    </a:cubicBezTo>
                    <a:cubicBezTo>
                      <a:pt x="12907" y="4049"/>
                      <a:pt x="12559" y="4152"/>
                      <a:pt x="12228" y="4152"/>
                    </a:cubicBezTo>
                    <a:cubicBezTo>
                      <a:pt x="12075" y="4152"/>
                      <a:pt x="11925" y="4129"/>
                      <a:pt x="11782" y="4065"/>
                    </a:cubicBezTo>
                    <a:cubicBezTo>
                      <a:pt x="11376" y="3881"/>
                      <a:pt x="11179" y="3415"/>
                      <a:pt x="11125" y="2971"/>
                    </a:cubicBezTo>
                    <a:cubicBezTo>
                      <a:pt x="11072" y="2528"/>
                      <a:pt x="11126" y="2076"/>
                      <a:pt x="11044" y="1637"/>
                    </a:cubicBezTo>
                    <a:cubicBezTo>
                      <a:pt x="10919" y="994"/>
                      <a:pt x="10489" y="417"/>
                      <a:pt x="9906" y="116"/>
                    </a:cubicBezTo>
                    <a:cubicBezTo>
                      <a:pt x="9780" y="52"/>
                      <a:pt x="9637" y="0"/>
                      <a:pt x="9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54"/>
              <p:cNvSpPr/>
              <p:nvPr/>
            </p:nvSpPr>
            <p:spPr>
              <a:xfrm>
                <a:off x="2311500" y="1301650"/>
                <a:ext cx="499625" cy="298650"/>
              </a:xfrm>
              <a:custGeom>
                <a:avLst/>
                <a:gdLst/>
                <a:ahLst/>
                <a:cxnLst/>
                <a:rect l="l" t="t" r="r" b="b"/>
                <a:pathLst>
                  <a:path w="19985" h="11946" extrusionOk="0">
                    <a:moveTo>
                      <a:pt x="2526" y="0"/>
                    </a:moveTo>
                    <a:cubicBezTo>
                      <a:pt x="1759" y="0"/>
                      <a:pt x="32" y="2385"/>
                      <a:pt x="16" y="3074"/>
                    </a:cubicBezTo>
                    <a:cubicBezTo>
                      <a:pt x="1" y="3760"/>
                      <a:pt x="16957" y="11946"/>
                      <a:pt x="18411" y="11946"/>
                    </a:cubicBezTo>
                    <a:cubicBezTo>
                      <a:pt x="18427" y="11946"/>
                      <a:pt x="18441" y="11945"/>
                      <a:pt x="18453" y="11943"/>
                    </a:cubicBezTo>
                    <a:cubicBezTo>
                      <a:pt x="19576" y="11760"/>
                      <a:pt x="19985" y="8374"/>
                      <a:pt x="19423" y="7681"/>
                    </a:cubicBezTo>
                    <a:cubicBezTo>
                      <a:pt x="18861" y="6988"/>
                      <a:pt x="3349" y="33"/>
                      <a:pt x="2541" y="0"/>
                    </a:cubicBezTo>
                    <a:cubicBezTo>
                      <a:pt x="2536" y="0"/>
                      <a:pt x="2531" y="0"/>
                      <a:pt x="25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10" name="Google Shape;4810;p54"/>
          <p:cNvGrpSpPr/>
          <p:nvPr/>
        </p:nvGrpSpPr>
        <p:grpSpPr>
          <a:xfrm rot="1323342">
            <a:off x="7514545" y="902158"/>
            <a:ext cx="1215000" cy="428316"/>
            <a:chOff x="4733863" y="244350"/>
            <a:chExt cx="1215025" cy="428325"/>
          </a:xfrm>
        </p:grpSpPr>
        <p:sp>
          <p:nvSpPr>
            <p:cNvPr id="4811" name="Google Shape;4811;p54"/>
            <p:cNvSpPr/>
            <p:nvPr/>
          </p:nvSpPr>
          <p:spPr>
            <a:xfrm>
              <a:off x="4733900" y="244388"/>
              <a:ext cx="1214950" cy="428250"/>
            </a:xfrm>
            <a:custGeom>
              <a:avLst/>
              <a:gdLst/>
              <a:ahLst/>
              <a:cxnLst/>
              <a:rect l="l" t="t" r="r" b="b"/>
              <a:pathLst>
                <a:path w="48598" h="17130" extrusionOk="0">
                  <a:moveTo>
                    <a:pt x="793" y="1"/>
                  </a:moveTo>
                  <a:cubicBezTo>
                    <a:pt x="551" y="1"/>
                    <a:pt x="417" y="180"/>
                    <a:pt x="398" y="370"/>
                  </a:cubicBezTo>
                  <a:cubicBezTo>
                    <a:pt x="259" y="543"/>
                    <a:pt x="238" y="822"/>
                    <a:pt x="475" y="984"/>
                  </a:cubicBezTo>
                  <a:cubicBezTo>
                    <a:pt x="1130" y="1426"/>
                    <a:pt x="1767" y="1892"/>
                    <a:pt x="2385" y="2381"/>
                  </a:cubicBezTo>
                  <a:cubicBezTo>
                    <a:pt x="2846" y="2745"/>
                    <a:pt x="3295" y="3120"/>
                    <a:pt x="3736" y="3508"/>
                  </a:cubicBezTo>
                  <a:cubicBezTo>
                    <a:pt x="3796" y="3561"/>
                    <a:pt x="3857" y="3614"/>
                    <a:pt x="3917" y="3669"/>
                  </a:cubicBezTo>
                  <a:cubicBezTo>
                    <a:pt x="3654" y="3737"/>
                    <a:pt x="3393" y="3814"/>
                    <a:pt x="3136" y="3899"/>
                  </a:cubicBezTo>
                  <a:cubicBezTo>
                    <a:pt x="2575" y="4085"/>
                    <a:pt x="2027" y="4310"/>
                    <a:pt x="1498" y="4571"/>
                  </a:cubicBezTo>
                  <a:cubicBezTo>
                    <a:pt x="1167" y="4734"/>
                    <a:pt x="844" y="4911"/>
                    <a:pt x="527" y="5103"/>
                  </a:cubicBezTo>
                  <a:cubicBezTo>
                    <a:pt x="262" y="5263"/>
                    <a:pt x="242" y="5633"/>
                    <a:pt x="506" y="5809"/>
                  </a:cubicBezTo>
                  <a:lnTo>
                    <a:pt x="1138" y="6231"/>
                  </a:lnTo>
                  <a:lnTo>
                    <a:pt x="2303" y="7007"/>
                  </a:lnTo>
                  <a:lnTo>
                    <a:pt x="3867" y="8050"/>
                  </a:lnTo>
                  <a:cubicBezTo>
                    <a:pt x="2712" y="8780"/>
                    <a:pt x="1518" y="9451"/>
                    <a:pt x="293" y="10059"/>
                  </a:cubicBezTo>
                  <a:cubicBezTo>
                    <a:pt x="1" y="10204"/>
                    <a:pt x="35" y="10593"/>
                    <a:pt x="271" y="10765"/>
                  </a:cubicBezTo>
                  <a:cubicBezTo>
                    <a:pt x="1518" y="11675"/>
                    <a:pt x="2728" y="12633"/>
                    <a:pt x="3900" y="13641"/>
                  </a:cubicBezTo>
                  <a:lnTo>
                    <a:pt x="3485" y="13992"/>
                  </a:lnTo>
                  <a:lnTo>
                    <a:pt x="2663" y="14688"/>
                  </a:lnTo>
                  <a:lnTo>
                    <a:pt x="1708" y="15496"/>
                  </a:lnTo>
                  <a:lnTo>
                    <a:pt x="1224" y="15906"/>
                  </a:lnTo>
                  <a:lnTo>
                    <a:pt x="921" y="16162"/>
                  </a:lnTo>
                  <a:cubicBezTo>
                    <a:pt x="764" y="16295"/>
                    <a:pt x="754" y="16467"/>
                    <a:pt x="825" y="16606"/>
                  </a:cubicBezTo>
                  <a:cubicBezTo>
                    <a:pt x="758" y="16840"/>
                    <a:pt x="876" y="17129"/>
                    <a:pt x="1188" y="17129"/>
                  </a:cubicBezTo>
                  <a:lnTo>
                    <a:pt x="3496" y="17129"/>
                  </a:lnTo>
                  <a:cubicBezTo>
                    <a:pt x="5108" y="17127"/>
                    <a:pt x="6720" y="17123"/>
                    <a:pt x="8333" y="17114"/>
                  </a:cubicBezTo>
                  <a:cubicBezTo>
                    <a:pt x="8732" y="17112"/>
                    <a:pt x="9132" y="17110"/>
                    <a:pt x="9532" y="17108"/>
                  </a:cubicBezTo>
                  <a:cubicBezTo>
                    <a:pt x="9776" y="17106"/>
                    <a:pt x="10021" y="17105"/>
                    <a:pt x="10266" y="17103"/>
                  </a:cubicBezTo>
                  <a:cubicBezTo>
                    <a:pt x="10968" y="17098"/>
                    <a:pt x="11671" y="17093"/>
                    <a:pt x="12374" y="17087"/>
                  </a:cubicBezTo>
                  <a:cubicBezTo>
                    <a:pt x="14436" y="17069"/>
                    <a:pt x="16498" y="17046"/>
                    <a:pt x="18560" y="17018"/>
                  </a:cubicBezTo>
                  <a:cubicBezTo>
                    <a:pt x="19763" y="17002"/>
                    <a:pt x="20966" y="16983"/>
                    <a:pt x="22169" y="16962"/>
                  </a:cubicBezTo>
                  <a:lnTo>
                    <a:pt x="22467" y="16957"/>
                  </a:lnTo>
                  <a:cubicBezTo>
                    <a:pt x="23892" y="16934"/>
                    <a:pt x="25316" y="16906"/>
                    <a:pt x="26740" y="16876"/>
                  </a:cubicBezTo>
                  <a:lnTo>
                    <a:pt x="27261" y="16866"/>
                  </a:lnTo>
                  <a:cubicBezTo>
                    <a:pt x="27714" y="16856"/>
                    <a:pt x="28167" y="16847"/>
                    <a:pt x="28620" y="16836"/>
                  </a:cubicBezTo>
                  <a:cubicBezTo>
                    <a:pt x="29031" y="16827"/>
                    <a:pt x="29443" y="16818"/>
                    <a:pt x="29854" y="16808"/>
                  </a:cubicBezTo>
                  <a:lnTo>
                    <a:pt x="30160" y="16801"/>
                  </a:lnTo>
                  <a:cubicBezTo>
                    <a:pt x="30528" y="16792"/>
                    <a:pt x="30897" y="16783"/>
                    <a:pt x="31266" y="16774"/>
                  </a:cubicBezTo>
                  <a:cubicBezTo>
                    <a:pt x="32820" y="16736"/>
                    <a:pt x="34374" y="16694"/>
                    <a:pt x="35928" y="16650"/>
                  </a:cubicBezTo>
                  <a:cubicBezTo>
                    <a:pt x="37468" y="16606"/>
                    <a:pt x="39006" y="16559"/>
                    <a:pt x="40544" y="16509"/>
                  </a:cubicBezTo>
                  <a:cubicBezTo>
                    <a:pt x="40938" y="16497"/>
                    <a:pt x="41332" y="16484"/>
                    <a:pt x="41726" y="16470"/>
                  </a:cubicBezTo>
                  <a:cubicBezTo>
                    <a:pt x="42935" y="16430"/>
                    <a:pt x="44145" y="16387"/>
                    <a:pt x="45355" y="16344"/>
                  </a:cubicBezTo>
                  <a:lnTo>
                    <a:pt x="45710" y="16330"/>
                  </a:lnTo>
                  <a:cubicBezTo>
                    <a:pt x="45786" y="16328"/>
                    <a:pt x="45859" y="16305"/>
                    <a:pt x="45923" y="16266"/>
                  </a:cubicBezTo>
                  <a:cubicBezTo>
                    <a:pt x="45958" y="16263"/>
                    <a:pt x="45992" y="16261"/>
                    <a:pt x="46027" y="16258"/>
                  </a:cubicBezTo>
                  <a:cubicBezTo>
                    <a:pt x="46712" y="16199"/>
                    <a:pt x="47361" y="16001"/>
                    <a:pt x="47957" y="15646"/>
                  </a:cubicBezTo>
                  <a:cubicBezTo>
                    <a:pt x="48169" y="15520"/>
                    <a:pt x="48261" y="15194"/>
                    <a:pt x="48060" y="15007"/>
                  </a:cubicBezTo>
                  <a:lnTo>
                    <a:pt x="44977" y="12124"/>
                  </a:lnTo>
                  <a:cubicBezTo>
                    <a:pt x="46000" y="11884"/>
                    <a:pt x="46996" y="11537"/>
                    <a:pt x="47946" y="11089"/>
                  </a:cubicBezTo>
                  <a:cubicBezTo>
                    <a:pt x="48228" y="10957"/>
                    <a:pt x="48219" y="10538"/>
                    <a:pt x="47968" y="10384"/>
                  </a:cubicBezTo>
                  <a:cubicBezTo>
                    <a:pt x="46941" y="9751"/>
                    <a:pt x="45899" y="9145"/>
                    <a:pt x="44843" y="8564"/>
                  </a:cubicBezTo>
                  <a:cubicBezTo>
                    <a:pt x="45975" y="7913"/>
                    <a:pt x="47133" y="7311"/>
                    <a:pt x="48318" y="6758"/>
                  </a:cubicBezTo>
                  <a:cubicBezTo>
                    <a:pt x="48596" y="6629"/>
                    <a:pt x="48598" y="6200"/>
                    <a:pt x="48342" y="6052"/>
                  </a:cubicBezTo>
                  <a:cubicBezTo>
                    <a:pt x="47759" y="5716"/>
                    <a:pt x="47169" y="5395"/>
                    <a:pt x="46571" y="5089"/>
                  </a:cubicBezTo>
                  <a:cubicBezTo>
                    <a:pt x="46393" y="4996"/>
                    <a:pt x="46214" y="4906"/>
                    <a:pt x="46034" y="4818"/>
                  </a:cubicBezTo>
                  <a:cubicBezTo>
                    <a:pt x="45906" y="4754"/>
                    <a:pt x="45777" y="4691"/>
                    <a:pt x="45649" y="4629"/>
                  </a:cubicBezTo>
                  <a:cubicBezTo>
                    <a:pt x="45537" y="4574"/>
                    <a:pt x="45424" y="4521"/>
                    <a:pt x="45313" y="4468"/>
                  </a:cubicBezTo>
                  <a:cubicBezTo>
                    <a:pt x="45271" y="4449"/>
                    <a:pt x="45230" y="4430"/>
                    <a:pt x="45189" y="4411"/>
                  </a:cubicBezTo>
                  <a:cubicBezTo>
                    <a:pt x="45097" y="4367"/>
                    <a:pt x="45003" y="4325"/>
                    <a:pt x="44911" y="4282"/>
                  </a:cubicBezTo>
                  <a:cubicBezTo>
                    <a:pt x="44786" y="4225"/>
                    <a:pt x="44662" y="4168"/>
                    <a:pt x="44538" y="4112"/>
                  </a:cubicBezTo>
                  <a:cubicBezTo>
                    <a:pt x="44467" y="4081"/>
                    <a:pt x="44397" y="4050"/>
                    <a:pt x="44327" y="4019"/>
                  </a:cubicBezTo>
                  <a:lnTo>
                    <a:pt x="44776" y="3636"/>
                  </a:lnTo>
                  <a:lnTo>
                    <a:pt x="45342" y="3151"/>
                  </a:lnTo>
                  <a:lnTo>
                    <a:pt x="46587" y="2083"/>
                  </a:lnTo>
                  <a:lnTo>
                    <a:pt x="47333" y="1445"/>
                  </a:lnTo>
                  <a:cubicBezTo>
                    <a:pt x="47485" y="1317"/>
                    <a:pt x="47498" y="1151"/>
                    <a:pt x="47436" y="1014"/>
                  </a:cubicBezTo>
                  <a:cubicBezTo>
                    <a:pt x="47611" y="776"/>
                    <a:pt x="47520" y="354"/>
                    <a:pt x="47142" y="354"/>
                  </a:cubicBezTo>
                  <a:cubicBezTo>
                    <a:pt x="47141" y="354"/>
                    <a:pt x="47140" y="354"/>
                    <a:pt x="47139" y="354"/>
                  </a:cubicBezTo>
                  <a:cubicBezTo>
                    <a:pt x="44676" y="366"/>
                    <a:pt x="42211" y="374"/>
                    <a:pt x="39748" y="377"/>
                  </a:cubicBezTo>
                  <a:lnTo>
                    <a:pt x="37104" y="377"/>
                  </a:lnTo>
                  <a:cubicBezTo>
                    <a:pt x="35190" y="377"/>
                    <a:pt x="33278" y="374"/>
                    <a:pt x="31364" y="366"/>
                  </a:cubicBezTo>
                  <a:cubicBezTo>
                    <a:pt x="31000" y="365"/>
                    <a:pt x="30637" y="364"/>
                    <a:pt x="30273" y="362"/>
                  </a:cubicBezTo>
                  <a:lnTo>
                    <a:pt x="29928" y="361"/>
                  </a:lnTo>
                  <a:cubicBezTo>
                    <a:pt x="29628" y="360"/>
                    <a:pt x="29328" y="358"/>
                    <a:pt x="29028" y="357"/>
                  </a:cubicBezTo>
                  <a:lnTo>
                    <a:pt x="28642" y="355"/>
                  </a:lnTo>
                  <a:lnTo>
                    <a:pt x="27614" y="349"/>
                  </a:lnTo>
                  <a:lnTo>
                    <a:pt x="27212" y="347"/>
                  </a:lnTo>
                  <a:lnTo>
                    <a:pt x="27190" y="347"/>
                  </a:lnTo>
                  <a:lnTo>
                    <a:pt x="26866" y="345"/>
                  </a:lnTo>
                  <a:cubicBezTo>
                    <a:pt x="24885" y="333"/>
                    <a:pt x="22904" y="319"/>
                    <a:pt x="20923" y="299"/>
                  </a:cubicBezTo>
                  <a:cubicBezTo>
                    <a:pt x="20667" y="297"/>
                    <a:pt x="20412" y="295"/>
                    <a:pt x="20156" y="292"/>
                  </a:cubicBezTo>
                  <a:cubicBezTo>
                    <a:pt x="19970" y="291"/>
                    <a:pt x="19784" y="289"/>
                    <a:pt x="19598" y="287"/>
                  </a:cubicBezTo>
                  <a:lnTo>
                    <a:pt x="18694" y="277"/>
                  </a:lnTo>
                  <a:lnTo>
                    <a:pt x="18267" y="273"/>
                  </a:lnTo>
                  <a:cubicBezTo>
                    <a:pt x="18153" y="272"/>
                    <a:pt x="18038" y="271"/>
                    <a:pt x="17925" y="270"/>
                  </a:cubicBezTo>
                  <a:lnTo>
                    <a:pt x="17201" y="261"/>
                  </a:lnTo>
                  <a:cubicBezTo>
                    <a:pt x="16959" y="258"/>
                    <a:pt x="16719" y="256"/>
                    <a:pt x="16479" y="253"/>
                  </a:cubicBezTo>
                  <a:cubicBezTo>
                    <a:pt x="15742" y="244"/>
                    <a:pt x="15005" y="235"/>
                    <a:pt x="14268" y="225"/>
                  </a:cubicBezTo>
                  <a:cubicBezTo>
                    <a:pt x="13909" y="221"/>
                    <a:pt x="13549" y="215"/>
                    <a:pt x="13189" y="211"/>
                  </a:cubicBezTo>
                  <a:lnTo>
                    <a:pt x="12869" y="207"/>
                  </a:lnTo>
                  <a:lnTo>
                    <a:pt x="12228" y="197"/>
                  </a:lnTo>
                  <a:lnTo>
                    <a:pt x="11792" y="192"/>
                  </a:lnTo>
                  <a:lnTo>
                    <a:pt x="11320" y="185"/>
                  </a:lnTo>
                  <a:lnTo>
                    <a:pt x="11290" y="185"/>
                  </a:lnTo>
                  <a:lnTo>
                    <a:pt x="11000" y="180"/>
                  </a:lnTo>
                  <a:cubicBezTo>
                    <a:pt x="10294" y="170"/>
                    <a:pt x="9588" y="159"/>
                    <a:pt x="8882" y="148"/>
                  </a:cubicBezTo>
                  <a:cubicBezTo>
                    <a:pt x="8031" y="135"/>
                    <a:pt x="7178" y="120"/>
                    <a:pt x="6325" y="105"/>
                  </a:cubicBezTo>
                  <a:lnTo>
                    <a:pt x="6047" y="101"/>
                  </a:lnTo>
                  <a:lnTo>
                    <a:pt x="5724" y="94"/>
                  </a:lnTo>
                  <a:cubicBezTo>
                    <a:pt x="5101" y="84"/>
                    <a:pt x="4479" y="72"/>
                    <a:pt x="3857" y="60"/>
                  </a:cubicBezTo>
                  <a:cubicBezTo>
                    <a:pt x="2839" y="41"/>
                    <a:pt x="1821" y="21"/>
                    <a:pt x="803" y="1"/>
                  </a:cubicBezTo>
                  <a:cubicBezTo>
                    <a:pt x="800" y="1"/>
                    <a:pt x="796" y="1"/>
                    <a:pt x="793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12" name="Google Shape;4812;p54"/>
            <p:cNvGrpSpPr/>
            <p:nvPr/>
          </p:nvGrpSpPr>
          <p:grpSpPr>
            <a:xfrm>
              <a:off x="4733863" y="244350"/>
              <a:ext cx="1215025" cy="428325"/>
              <a:chOff x="3883350" y="238100"/>
              <a:chExt cx="1215025" cy="428325"/>
            </a:xfrm>
          </p:grpSpPr>
          <p:sp>
            <p:nvSpPr>
              <p:cNvPr id="4813" name="Google Shape;4813;p54"/>
              <p:cNvSpPr/>
              <p:nvPr/>
            </p:nvSpPr>
            <p:spPr>
              <a:xfrm>
                <a:off x="4026425" y="240450"/>
                <a:ext cx="81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77"/>
                      <a:pt x="161" y="161"/>
                      <a:pt x="229" y="250"/>
                    </a:cubicBezTo>
                    <a:cubicBezTo>
                      <a:pt x="234" y="249"/>
                      <a:pt x="238" y="248"/>
                      <a:pt x="241" y="246"/>
                    </a:cubicBezTo>
                    <a:cubicBezTo>
                      <a:pt x="248" y="244"/>
                      <a:pt x="254" y="243"/>
                      <a:pt x="260" y="241"/>
                    </a:cubicBezTo>
                    <a:cubicBezTo>
                      <a:pt x="283" y="163"/>
                      <a:pt x="304" y="85"/>
                      <a:pt x="325" y="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54"/>
              <p:cNvSpPr/>
              <p:nvPr/>
            </p:nvSpPr>
            <p:spPr>
              <a:xfrm>
                <a:off x="4165625" y="242725"/>
                <a:ext cx="7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" extrusionOk="0">
                    <a:moveTo>
                      <a:pt x="1" y="1"/>
                    </a:moveTo>
                    <a:cubicBezTo>
                      <a:pt x="3" y="4"/>
                      <a:pt x="5" y="8"/>
                      <a:pt x="6" y="12"/>
                    </a:cubicBez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54"/>
              <p:cNvSpPr/>
              <p:nvPr/>
            </p:nvSpPr>
            <p:spPr>
              <a:xfrm>
                <a:off x="3926100" y="605350"/>
                <a:ext cx="449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2442" extrusionOk="0">
                    <a:moveTo>
                      <a:pt x="955" y="1"/>
                    </a:moveTo>
                    <a:lnTo>
                      <a:pt x="0" y="809"/>
                    </a:lnTo>
                    <a:cubicBezTo>
                      <a:pt x="372" y="1273"/>
                      <a:pt x="541" y="1851"/>
                      <a:pt x="602" y="2442"/>
                    </a:cubicBezTo>
                    <a:lnTo>
                      <a:pt x="1452" y="2442"/>
                    </a:lnTo>
                    <a:cubicBezTo>
                      <a:pt x="1549" y="2317"/>
                      <a:pt x="1646" y="2192"/>
                      <a:pt x="1743" y="2066"/>
                    </a:cubicBezTo>
                    <a:cubicBezTo>
                      <a:pt x="1725" y="2038"/>
                      <a:pt x="1721" y="2004"/>
                      <a:pt x="1729" y="1972"/>
                    </a:cubicBezTo>
                    <a:cubicBezTo>
                      <a:pt x="1797" y="1669"/>
                      <a:pt x="1654" y="1390"/>
                      <a:pt x="1493" y="1142"/>
                    </a:cubicBezTo>
                    <a:cubicBezTo>
                      <a:pt x="1333" y="894"/>
                      <a:pt x="1169" y="655"/>
                      <a:pt x="1066" y="376"/>
                    </a:cubicBezTo>
                    <a:cubicBezTo>
                      <a:pt x="1020" y="253"/>
                      <a:pt x="984" y="127"/>
                      <a:pt x="9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54"/>
              <p:cNvSpPr/>
              <p:nvPr/>
            </p:nvSpPr>
            <p:spPr>
              <a:xfrm>
                <a:off x="3961775" y="323525"/>
                <a:ext cx="377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845" extrusionOk="0">
                    <a:moveTo>
                      <a:pt x="1465" y="1"/>
                    </a:moveTo>
                    <a:cubicBezTo>
                      <a:pt x="1387" y="1"/>
                      <a:pt x="1298" y="37"/>
                      <a:pt x="1235" y="55"/>
                    </a:cubicBezTo>
                    <a:cubicBezTo>
                      <a:pt x="1130" y="87"/>
                      <a:pt x="1022" y="105"/>
                      <a:pt x="912" y="109"/>
                    </a:cubicBezTo>
                    <a:cubicBezTo>
                      <a:pt x="898" y="110"/>
                      <a:pt x="883" y="110"/>
                      <a:pt x="869" y="110"/>
                    </a:cubicBezTo>
                    <a:cubicBezTo>
                      <a:pt x="779" y="110"/>
                      <a:pt x="690" y="104"/>
                      <a:pt x="601" y="91"/>
                    </a:cubicBezTo>
                    <a:lnTo>
                      <a:pt x="601" y="91"/>
                    </a:lnTo>
                    <a:cubicBezTo>
                      <a:pt x="660" y="145"/>
                      <a:pt x="721" y="198"/>
                      <a:pt x="782" y="252"/>
                    </a:cubicBezTo>
                    <a:cubicBezTo>
                      <a:pt x="518" y="321"/>
                      <a:pt x="258" y="398"/>
                      <a:pt x="0" y="483"/>
                    </a:cubicBezTo>
                    <a:cubicBezTo>
                      <a:pt x="245" y="560"/>
                      <a:pt x="481" y="670"/>
                      <a:pt x="710" y="777"/>
                    </a:cubicBezTo>
                    <a:cubicBezTo>
                      <a:pt x="740" y="791"/>
                      <a:pt x="764" y="814"/>
                      <a:pt x="776" y="844"/>
                    </a:cubicBezTo>
                    <a:lnTo>
                      <a:pt x="820" y="824"/>
                    </a:lnTo>
                    <a:cubicBezTo>
                      <a:pt x="898" y="788"/>
                      <a:pt x="982" y="747"/>
                      <a:pt x="1044" y="686"/>
                    </a:cubicBezTo>
                    <a:cubicBezTo>
                      <a:pt x="1208" y="466"/>
                      <a:pt x="1363" y="239"/>
                      <a:pt x="1509" y="5"/>
                    </a:cubicBezTo>
                    <a:cubicBezTo>
                      <a:pt x="1495" y="2"/>
                      <a:pt x="1480" y="1"/>
                      <a:pt x="146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54"/>
              <p:cNvSpPr/>
              <p:nvPr/>
            </p:nvSpPr>
            <p:spPr>
              <a:xfrm>
                <a:off x="3889425" y="352375"/>
                <a:ext cx="879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661" extrusionOk="0">
                    <a:moveTo>
                      <a:pt x="1255" y="1"/>
                    </a:moveTo>
                    <a:cubicBezTo>
                      <a:pt x="924" y="163"/>
                      <a:pt x="601" y="341"/>
                      <a:pt x="285" y="532"/>
                    </a:cubicBezTo>
                    <a:cubicBezTo>
                      <a:pt x="20" y="693"/>
                      <a:pt x="0" y="1063"/>
                      <a:pt x="263" y="1238"/>
                    </a:cubicBezTo>
                    <a:lnTo>
                      <a:pt x="895" y="1660"/>
                    </a:lnTo>
                    <a:cubicBezTo>
                      <a:pt x="1271" y="1318"/>
                      <a:pt x="1715" y="1063"/>
                      <a:pt x="2200" y="913"/>
                    </a:cubicBezTo>
                    <a:cubicBezTo>
                      <a:pt x="2424" y="845"/>
                      <a:pt x="2661" y="813"/>
                      <a:pt x="2876" y="719"/>
                    </a:cubicBezTo>
                    <a:cubicBezTo>
                      <a:pt x="3102" y="509"/>
                      <a:pt x="3315" y="287"/>
                      <a:pt x="3517" y="53"/>
                    </a:cubicBezTo>
                    <a:lnTo>
                      <a:pt x="3517" y="53"/>
                    </a:lnTo>
                    <a:cubicBezTo>
                      <a:pt x="3278" y="163"/>
                      <a:pt x="3039" y="275"/>
                      <a:pt x="2776" y="315"/>
                    </a:cubicBezTo>
                    <a:cubicBezTo>
                      <a:pt x="2694" y="328"/>
                      <a:pt x="2613" y="333"/>
                      <a:pt x="2531" y="333"/>
                    </a:cubicBezTo>
                    <a:cubicBezTo>
                      <a:pt x="2091" y="333"/>
                      <a:pt x="1659" y="167"/>
                      <a:pt x="12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54"/>
              <p:cNvSpPr/>
              <p:nvPr/>
            </p:nvSpPr>
            <p:spPr>
              <a:xfrm>
                <a:off x="3889325" y="238100"/>
                <a:ext cx="141075" cy="79875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3195" extrusionOk="0">
                    <a:moveTo>
                      <a:pt x="555" y="1"/>
                    </a:moveTo>
                    <a:cubicBezTo>
                      <a:pt x="312" y="1"/>
                      <a:pt x="179" y="180"/>
                      <a:pt x="161" y="370"/>
                    </a:cubicBezTo>
                    <a:cubicBezTo>
                      <a:pt x="21" y="543"/>
                      <a:pt x="0" y="823"/>
                      <a:pt x="237" y="983"/>
                    </a:cubicBezTo>
                    <a:cubicBezTo>
                      <a:pt x="892" y="1427"/>
                      <a:pt x="1529" y="1892"/>
                      <a:pt x="2148" y="2381"/>
                    </a:cubicBezTo>
                    <a:cubicBezTo>
                      <a:pt x="2317" y="2308"/>
                      <a:pt x="2486" y="2276"/>
                      <a:pt x="2653" y="2276"/>
                    </a:cubicBezTo>
                    <a:cubicBezTo>
                      <a:pt x="3264" y="2276"/>
                      <a:pt x="3845" y="2703"/>
                      <a:pt x="4309" y="3083"/>
                    </a:cubicBezTo>
                    <a:cubicBezTo>
                      <a:pt x="4333" y="3102"/>
                      <a:pt x="4349" y="3129"/>
                      <a:pt x="4356" y="3159"/>
                    </a:cubicBezTo>
                    <a:cubicBezTo>
                      <a:pt x="4359" y="3159"/>
                      <a:pt x="4361" y="3159"/>
                      <a:pt x="4364" y="3159"/>
                    </a:cubicBezTo>
                    <a:cubicBezTo>
                      <a:pt x="4426" y="3159"/>
                      <a:pt x="4487" y="3170"/>
                      <a:pt x="4544" y="3195"/>
                    </a:cubicBezTo>
                    <a:cubicBezTo>
                      <a:pt x="4696" y="2936"/>
                      <a:pt x="4837" y="2672"/>
                      <a:pt x="4967" y="2401"/>
                    </a:cubicBezTo>
                    <a:cubicBezTo>
                      <a:pt x="4913" y="2347"/>
                      <a:pt x="4840" y="2332"/>
                      <a:pt x="4764" y="2332"/>
                    </a:cubicBezTo>
                    <a:cubicBezTo>
                      <a:pt x="4696" y="2332"/>
                      <a:pt x="4625" y="2344"/>
                      <a:pt x="4564" y="2354"/>
                    </a:cubicBezTo>
                    <a:cubicBezTo>
                      <a:pt x="4456" y="2372"/>
                      <a:pt x="4346" y="2382"/>
                      <a:pt x="4235" y="2382"/>
                    </a:cubicBezTo>
                    <a:cubicBezTo>
                      <a:pt x="4224" y="2382"/>
                      <a:pt x="4213" y="2382"/>
                      <a:pt x="4202" y="2381"/>
                    </a:cubicBezTo>
                    <a:cubicBezTo>
                      <a:pt x="3435" y="2365"/>
                      <a:pt x="2773" y="1840"/>
                      <a:pt x="2582" y="1097"/>
                    </a:cubicBezTo>
                    <a:cubicBezTo>
                      <a:pt x="2565" y="1033"/>
                      <a:pt x="2585" y="945"/>
                      <a:pt x="2659" y="925"/>
                    </a:cubicBezTo>
                    <a:cubicBezTo>
                      <a:pt x="2821" y="880"/>
                      <a:pt x="2986" y="858"/>
                      <a:pt x="3151" y="858"/>
                    </a:cubicBezTo>
                    <a:cubicBezTo>
                      <a:pt x="3435" y="858"/>
                      <a:pt x="3717" y="923"/>
                      <a:pt x="3975" y="1052"/>
                    </a:cubicBezTo>
                    <a:cubicBezTo>
                      <a:pt x="4176" y="1153"/>
                      <a:pt x="4357" y="1291"/>
                      <a:pt x="4508" y="1459"/>
                    </a:cubicBezTo>
                    <a:cubicBezTo>
                      <a:pt x="4672" y="1641"/>
                      <a:pt x="4782" y="1869"/>
                      <a:pt x="4978" y="2022"/>
                    </a:cubicBezTo>
                    <a:cubicBezTo>
                      <a:pt x="5011" y="2045"/>
                      <a:pt x="5030" y="2085"/>
                      <a:pt x="5028" y="2125"/>
                    </a:cubicBezTo>
                    <a:cubicBezTo>
                      <a:pt x="5046" y="2135"/>
                      <a:pt x="5065" y="2145"/>
                      <a:pt x="5082" y="2156"/>
                    </a:cubicBezTo>
                    <a:cubicBezTo>
                      <a:pt x="5299" y="1675"/>
                      <a:pt x="5486" y="1182"/>
                      <a:pt x="5642" y="677"/>
                    </a:cubicBezTo>
                    <a:cubicBezTo>
                      <a:pt x="5632" y="673"/>
                      <a:pt x="5621" y="667"/>
                      <a:pt x="5612" y="658"/>
                    </a:cubicBezTo>
                    <a:cubicBezTo>
                      <a:pt x="5404" y="718"/>
                      <a:pt x="5189" y="752"/>
                      <a:pt x="4974" y="752"/>
                    </a:cubicBezTo>
                    <a:cubicBezTo>
                      <a:pt x="4804" y="752"/>
                      <a:pt x="4635" y="731"/>
                      <a:pt x="4470" y="682"/>
                    </a:cubicBezTo>
                    <a:cubicBezTo>
                      <a:pt x="4120" y="579"/>
                      <a:pt x="3815" y="364"/>
                      <a:pt x="3619" y="61"/>
                    </a:cubicBezTo>
                    <a:cubicBezTo>
                      <a:pt x="2602" y="41"/>
                      <a:pt x="1583" y="21"/>
                      <a:pt x="566" y="1"/>
                    </a:cubicBezTo>
                    <a:cubicBezTo>
                      <a:pt x="562" y="1"/>
                      <a:pt x="559" y="1"/>
                      <a:pt x="5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54"/>
              <p:cNvSpPr/>
              <p:nvPr/>
            </p:nvSpPr>
            <p:spPr>
              <a:xfrm>
                <a:off x="5010275" y="348400"/>
                <a:ext cx="59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46" extrusionOk="0">
                    <a:moveTo>
                      <a:pt x="114" y="0"/>
                    </a:moveTo>
                    <a:cubicBezTo>
                      <a:pt x="87" y="27"/>
                      <a:pt x="59" y="53"/>
                      <a:pt x="34" y="81"/>
                    </a:cubicBezTo>
                    <a:cubicBezTo>
                      <a:pt x="23" y="103"/>
                      <a:pt x="13" y="124"/>
                      <a:pt x="1" y="146"/>
                    </a:cubicBezTo>
                    <a:cubicBezTo>
                      <a:pt x="78" y="116"/>
                      <a:pt x="158" y="86"/>
                      <a:pt x="237" y="57"/>
                    </a:cubicBezTo>
                    <a:cubicBezTo>
                      <a:pt x="196" y="38"/>
                      <a:pt x="155" y="19"/>
                      <a:pt x="114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54"/>
              <p:cNvSpPr/>
              <p:nvPr/>
            </p:nvSpPr>
            <p:spPr>
              <a:xfrm>
                <a:off x="5017800" y="353850"/>
                <a:ext cx="164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90" extrusionOk="0">
                    <a:moveTo>
                      <a:pt x="273" y="0"/>
                    </a:moveTo>
                    <a:cubicBezTo>
                      <a:pt x="181" y="30"/>
                      <a:pt x="91" y="61"/>
                      <a:pt x="1" y="94"/>
                    </a:cubicBezTo>
                    <a:cubicBezTo>
                      <a:pt x="222" y="111"/>
                      <a:pt x="445" y="128"/>
                      <a:pt x="658" y="189"/>
                    </a:cubicBezTo>
                    <a:cubicBezTo>
                      <a:pt x="530" y="125"/>
                      <a:pt x="402" y="63"/>
                      <a:pt x="27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54"/>
              <p:cNvSpPr/>
              <p:nvPr/>
            </p:nvSpPr>
            <p:spPr>
              <a:xfrm>
                <a:off x="4847000" y="247525"/>
                <a:ext cx="231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585" extrusionOk="0">
                    <a:moveTo>
                      <a:pt x="926" y="0"/>
                    </a:moveTo>
                    <a:cubicBezTo>
                      <a:pt x="617" y="0"/>
                      <a:pt x="309" y="0"/>
                      <a:pt x="1" y="1"/>
                    </a:cubicBezTo>
                    <a:cubicBezTo>
                      <a:pt x="294" y="129"/>
                      <a:pt x="551" y="330"/>
                      <a:pt x="745" y="584"/>
                    </a:cubicBezTo>
                    <a:lnTo>
                      <a:pt x="757" y="580"/>
                    </a:lnTo>
                    <a:cubicBezTo>
                      <a:pt x="763" y="578"/>
                      <a:pt x="770" y="576"/>
                      <a:pt x="776" y="574"/>
                    </a:cubicBezTo>
                    <a:cubicBezTo>
                      <a:pt x="829" y="384"/>
                      <a:pt x="880" y="193"/>
                      <a:pt x="92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54"/>
              <p:cNvSpPr/>
              <p:nvPr/>
            </p:nvSpPr>
            <p:spPr>
              <a:xfrm>
                <a:off x="4984900" y="340950"/>
                <a:ext cx="212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98" extrusionOk="0">
                    <a:moveTo>
                      <a:pt x="477" y="0"/>
                    </a:moveTo>
                    <a:cubicBezTo>
                      <a:pt x="347" y="208"/>
                      <a:pt x="198" y="401"/>
                      <a:pt x="30" y="580"/>
                    </a:cubicBezTo>
                    <a:cubicBezTo>
                      <a:pt x="22" y="589"/>
                      <a:pt x="12" y="598"/>
                      <a:pt x="1" y="604"/>
                    </a:cubicBezTo>
                    <a:cubicBezTo>
                      <a:pt x="12" y="702"/>
                      <a:pt x="18" y="800"/>
                      <a:pt x="15" y="898"/>
                    </a:cubicBezTo>
                    <a:cubicBezTo>
                      <a:pt x="153" y="828"/>
                      <a:pt x="291" y="759"/>
                      <a:pt x="430" y="695"/>
                    </a:cubicBezTo>
                    <a:cubicBezTo>
                      <a:pt x="439" y="687"/>
                      <a:pt x="447" y="681"/>
                      <a:pt x="457" y="675"/>
                    </a:cubicBezTo>
                    <a:cubicBezTo>
                      <a:pt x="494" y="655"/>
                      <a:pt x="532" y="638"/>
                      <a:pt x="571" y="624"/>
                    </a:cubicBezTo>
                    <a:cubicBezTo>
                      <a:pt x="568" y="582"/>
                      <a:pt x="587" y="540"/>
                      <a:pt x="621" y="515"/>
                    </a:cubicBezTo>
                    <a:cubicBezTo>
                      <a:pt x="636" y="503"/>
                      <a:pt x="649" y="492"/>
                      <a:pt x="663" y="479"/>
                    </a:cubicBezTo>
                    <a:cubicBezTo>
                      <a:pt x="664" y="455"/>
                      <a:pt x="671" y="433"/>
                      <a:pt x="684" y="414"/>
                    </a:cubicBezTo>
                    <a:cubicBezTo>
                      <a:pt x="728" y="345"/>
                      <a:pt x="777" y="280"/>
                      <a:pt x="830" y="219"/>
                    </a:cubicBezTo>
                    <a:cubicBezTo>
                      <a:pt x="837" y="202"/>
                      <a:pt x="844" y="185"/>
                      <a:pt x="850" y="169"/>
                    </a:cubicBezTo>
                    <a:cubicBezTo>
                      <a:pt x="726" y="112"/>
                      <a:pt x="601" y="56"/>
                      <a:pt x="47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54"/>
              <p:cNvSpPr/>
              <p:nvPr/>
            </p:nvSpPr>
            <p:spPr>
              <a:xfrm>
                <a:off x="4313350" y="244650"/>
                <a:ext cx="181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133" extrusionOk="0">
                    <a:moveTo>
                      <a:pt x="1" y="1"/>
                    </a:moveTo>
                    <a:cubicBezTo>
                      <a:pt x="170" y="22"/>
                      <a:pt x="337" y="54"/>
                      <a:pt x="501" y="85"/>
                    </a:cubicBezTo>
                    <a:cubicBezTo>
                      <a:pt x="533" y="90"/>
                      <a:pt x="562" y="107"/>
                      <a:pt x="582" y="132"/>
                    </a:cubicBezTo>
                    <a:cubicBezTo>
                      <a:pt x="595" y="122"/>
                      <a:pt x="608" y="112"/>
                      <a:pt x="619" y="102"/>
                    </a:cubicBezTo>
                    <a:cubicBezTo>
                      <a:pt x="655" y="73"/>
                      <a:pt x="691" y="42"/>
                      <a:pt x="725" y="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54"/>
              <p:cNvSpPr/>
              <p:nvPr/>
            </p:nvSpPr>
            <p:spPr>
              <a:xfrm>
                <a:off x="4562900" y="24680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8" y="1"/>
                    </a:moveTo>
                    <a:cubicBezTo>
                      <a:pt x="6" y="9"/>
                      <a:pt x="3" y="19"/>
                      <a:pt x="1" y="27"/>
                    </a:cubicBezTo>
                    <a:cubicBezTo>
                      <a:pt x="11" y="18"/>
                      <a:pt x="21" y="9"/>
                      <a:pt x="3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54"/>
              <p:cNvSpPr/>
              <p:nvPr/>
            </p:nvSpPr>
            <p:spPr>
              <a:xfrm>
                <a:off x="4926525" y="624925"/>
                <a:ext cx="907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1000" extrusionOk="0">
                    <a:moveTo>
                      <a:pt x="2392" y="0"/>
                    </a:moveTo>
                    <a:cubicBezTo>
                      <a:pt x="2372" y="15"/>
                      <a:pt x="2347" y="23"/>
                      <a:pt x="2322" y="23"/>
                    </a:cubicBezTo>
                    <a:cubicBezTo>
                      <a:pt x="2315" y="23"/>
                      <a:pt x="2307" y="22"/>
                      <a:pt x="2299" y="20"/>
                    </a:cubicBezTo>
                    <a:cubicBezTo>
                      <a:pt x="2260" y="14"/>
                      <a:pt x="2222" y="11"/>
                      <a:pt x="2184" y="11"/>
                    </a:cubicBezTo>
                    <a:cubicBezTo>
                      <a:pt x="1924" y="11"/>
                      <a:pt x="1692" y="152"/>
                      <a:pt x="1484" y="305"/>
                    </a:cubicBezTo>
                    <a:cubicBezTo>
                      <a:pt x="1246" y="480"/>
                      <a:pt x="1017" y="657"/>
                      <a:pt x="745" y="778"/>
                    </a:cubicBezTo>
                    <a:cubicBezTo>
                      <a:pt x="506" y="884"/>
                      <a:pt x="257" y="952"/>
                      <a:pt x="1" y="1000"/>
                    </a:cubicBezTo>
                    <a:cubicBezTo>
                      <a:pt x="1211" y="958"/>
                      <a:pt x="2421" y="917"/>
                      <a:pt x="3630" y="872"/>
                    </a:cubicBezTo>
                    <a:cubicBezTo>
                      <a:pt x="3224" y="573"/>
                      <a:pt x="2811" y="282"/>
                      <a:pt x="23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54"/>
              <p:cNvSpPr/>
              <p:nvPr/>
            </p:nvSpPr>
            <p:spPr>
              <a:xfrm>
                <a:off x="4564525" y="637375"/>
                <a:ext cx="349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898" extrusionOk="0">
                    <a:moveTo>
                      <a:pt x="1327" y="1"/>
                    </a:moveTo>
                    <a:cubicBezTo>
                      <a:pt x="867" y="260"/>
                      <a:pt x="425" y="548"/>
                      <a:pt x="1" y="862"/>
                    </a:cubicBezTo>
                    <a:cubicBezTo>
                      <a:pt x="7" y="873"/>
                      <a:pt x="11" y="884"/>
                      <a:pt x="14" y="896"/>
                    </a:cubicBezTo>
                    <a:lnTo>
                      <a:pt x="17" y="897"/>
                    </a:lnTo>
                    <a:cubicBezTo>
                      <a:pt x="469" y="888"/>
                      <a:pt x="922" y="877"/>
                      <a:pt x="1375" y="867"/>
                    </a:cubicBezTo>
                    <a:cubicBezTo>
                      <a:pt x="1358" y="635"/>
                      <a:pt x="1395" y="399"/>
                      <a:pt x="1332" y="171"/>
                    </a:cubicBezTo>
                    <a:cubicBezTo>
                      <a:pt x="1319" y="132"/>
                      <a:pt x="1326" y="89"/>
                      <a:pt x="1353" y="58"/>
                    </a:cubicBezTo>
                    <a:cubicBezTo>
                      <a:pt x="1343" y="39"/>
                      <a:pt x="1334" y="20"/>
                      <a:pt x="132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54"/>
              <p:cNvSpPr/>
              <p:nvPr/>
            </p:nvSpPr>
            <p:spPr>
              <a:xfrm>
                <a:off x="4603600" y="624375"/>
                <a:ext cx="338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59" extrusionOk="0">
                    <a:moveTo>
                      <a:pt x="811" y="1"/>
                    </a:moveTo>
                    <a:cubicBezTo>
                      <a:pt x="536" y="119"/>
                      <a:pt x="266" y="250"/>
                      <a:pt x="0" y="391"/>
                    </a:cubicBezTo>
                    <a:cubicBezTo>
                      <a:pt x="23" y="534"/>
                      <a:pt x="182" y="608"/>
                      <a:pt x="298" y="668"/>
                    </a:cubicBezTo>
                    <a:cubicBezTo>
                      <a:pt x="407" y="722"/>
                      <a:pt x="510" y="786"/>
                      <a:pt x="606" y="859"/>
                    </a:cubicBezTo>
                    <a:cubicBezTo>
                      <a:pt x="784" y="995"/>
                      <a:pt x="934" y="1165"/>
                      <a:pt x="1048" y="1359"/>
                    </a:cubicBezTo>
                    <a:lnTo>
                      <a:pt x="1353" y="1351"/>
                    </a:lnTo>
                    <a:cubicBezTo>
                      <a:pt x="1151" y="1008"/>
                      <a:pt x="1029" y="597"/>
                      <a:pt x="934" y="229"/>
                    </a:cubicBezTo>
                    <a:cubicBezTo>
                      <a:pt x="926" y="200"/>
                      <a:pt x="929" y="168"/>
                      <a:pt x="942" y="140"/>
                    </a:cubicBezTo>
                    <a:cubicBezTo>
                      <a:pt x="889" y="104"/>
                      <a:pt x="845" y="56"/>
                      <a:pt x="81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54"/>
              <p:cNvSpPr/>
              <p:nvPr/>
            </p:nvSpPr>
            <p:spPr>
              <a:xfrm>
                <a:off x="3902250" y="635800"/>
                <a:ext cx="179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224" extrusionOk="0">
                    <a:moveTo>
                      <a:pt x="471" y="0"/>
                    </a:moveTo>
                    <a:lnTo>
                      <a:pt x="168" y="256"/>
                    </a:lnTo>
                    <a:cubicBezTo>
                      <a:pt x="10" y="389"/>
                      <a:pt x="1" y="561"/>
                      <a:pt x="71" y="701"/>
                    </a:cubicBezTo>
                    <a:cubicBezTo>
                      <a:pt x="4" y="935"/>
                      <a:pt x="122" y="1224"/>
                      <a:pt x="435" y="1224"/>
                    </a:cubicBezTo>
                    <a:lnTo>
                      <a:pt x="718" y="1224"/>
                    </a:lnTo>
                    <a:cubicBezTo>
                      <a:pt x="682" y="1139"/>
                      <a:pt x="651" y="1052"/>
                      <a:pt x="626" y="962"/>
                    </a:cubicBezTo>
                    <a:cubicBezTo>
                      <a:pt x="539" y="664"/>
                      <a:pt x="499" y="352"/>
                      <a:pt x="475" y="43"/>
                    </a:cubicBezTo>
                    <a:cubicBezTo>
                      <a:pt x="474" y="29"/>
                      <a:pt x="473" y="14"/>
                      <a:pt x="47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54"/>
              <p:cNvSpPr/>
              <p:nvPr/>
            </p:nvSpPr>
            <p:spPr>
              <a:xfrm>
                <a:off x="3883350" y="240725"/>
                <a:ext cx="1215025" cy="425675"/>
              </a:xfrm>
              <a:custGeom>
                <a:avLst/>
                <a:gdLst/>
                <a:ahLst/>
                <a:cxnLst/>
                <a:rect l="l" t="t" r="r" b="b"/>
                <a:pathLst>
                  <a:path w="48601" h="17027" extrusionOk="0">
                    <a:moveTo>
                      <a:pt x="24309" y="424"/>
                    </a:moveTo>
                    <a:cubicBezTo>
                      <a:pt x="24394" y="424"/>
                      <a:pt x="24435" y="524"/>
                      <a:pt x="24423" y="595"/>
                    </a:cubicBezTo>
                    <a:cubicBezTo>
                      <a:pt x="24289" y="1373"/>
                      <a:pt x="23893" y="2082"/>
                      <a:pt x="23300" y="2604"/>
                    </a:cubicBezTo>
                    <a:cubicBezTo>
                      <a:pt x="23123" y="2758"/>
                      <a:pt x="22919" y="2882"/>
                      <a:pt x="22762" y="3057"/>
                    </a:cubicBezTo>
                    <a:cubicBezTo>
                      <a:pt x="22642" y="3341"/>
                      <a:pt x="22537" y="3631"/>
                      <a:pt x="22447" y="3926"/>
                    </a:cubicBezTo>
                    <a:cubicBezTo>
                      <a:pt x="22621" y="3729"/>
                      <a:pt x="22795" y="3528"/>
                      <a:pt x="23018" y="3384"/>
                    </a:cubicBezTo>
                    <a:cubicBezTo>
                      <a:pt x="23480" y="3088"/>
                      <a:pt x="24056" y="3064"/>
                      <a:pt x="24588" y="3050"/>
                    </a:cubicBezTo>
                    <a:cubicBezTo>
                      <a:pt x="24589" y="3050"/>
                      <a:pt x="24590" y="3050"/>
                      <a:pt x="24591" y="3050"/>
                    </a:cubicBezTo>
                    <a:cubicBezTo>
                      <a:pt x="24656" y="3050"/>
                      <a:pt x="24730" y="3114"/>
                      <a:pt x="24722" y="3183"/>
                    </a:cubicBezTo>
                    <a:cubicBezTo>
                      <a:pt x="24672" y="3603"/>
                      <a:pt x="24393" y="3941"/>
                      <a:pt x="24023" y="4132"/>
                    </a:cubicBezTo>
                    <a:cubicBezTo>
                      <a:pt x="23648" y="4326"/>
                      <a:pt x="23222" y="4357"/>
                      <a:pt x="22805" y="4357"/>
                    </a:cubicBezTo>
                    <a:cubicBezTo>
                      <a:pt x="22717" y="4357"/>
                      <a:pt x="22630" y="4355"/>
                      <a:pt x="22544" y="4354"/>
                    </a:cubicBezTo>
                    <a:cubicBezTo>
                      <a:pt x="22512" y="4354"/>
                      <a:pt x="22480" y="4342"/>
                      <a:pt x="22457" y="4320"/>
                    </a:cubicBezTo>
                    <a:cubicBezTo>
                      <a:pt x="22446" y="4332"/>
                      <a:pt x="22436" y="4343"/>
                      <a:pt x="22425" y="4356"/>
                    </a:cubicBezTo>
                    <a:cubicBezTo>
                      <a:pt x="22369" y="4421"/>
                      <a:pt x="22309" y="4492"/>
                      <a:pt x="22277" y="4574"/>
                    </a:cubicBezTo>
                    <a:cubicBezTo>
                      <a:pt x="22217" y="4842"/>
                      <a:pt x="22168" y="5112"/>
                      <a:pt x="22131" y="5384"/>
                    </a:cubicBezTo>
                    <a:cubicBezTo>
                      <a:pt x="22217" y="5367"/>
                      <a:pt x="22301" y="5277"/>
                      <a:pt x="22360" y="5227"/>
                    </a:cubicBezTo>
                    <a:cubicBezTo>
                      <a:pt x="22443" y="5155"/>
                      <a:pt x="22535" y="5094"/>
                      <a:pt x="22633" y="5046"/>
                    </a:cubicBezTo>
                    <a:cubicBezTo>
                      <a:pt x="22847" y="4943"/>
                      <a:pt x="23083" y="4887"/>
                      <a:pt x="23318" y="4851"/>
                    </a:cubicBezTo>
                    <a:cubicBezTo>
                      <a:pt x="23428" y="4835"/>
                      <a:pt x="23539" y="4826"/>
                      <a:pt x="23650" y="4826"/>
                    </a:cubicBezTo>
                    <a:cubicBezTo>
                      <a:pt x="24016" y="4826"/>
                      <a:pt x="24373" y="4925"/>
                      <a:pt x="24650" y="5187"/>
                    </a:cubicBezTo>
                    <a:cubicBezTo>
                      <a:pt x="24706" y="5241"/>
                      <a:pt x="24696" y="5322"/>
                      <a:pt x="24650" y="5377"/>
                    </a:cubicBezTo>
                    <a:cubicBezTo>
                      <a:pt x="24346" y="5732"/>
                      <a:pt x="23938" y="5847"/>
                      <a:pt x="23509" y="5847"/>
                    </a:cubicBezTo>
                    <a:cubicBezTo>
                      <a:pt x="23120" y="5847"/>
                      <a:pt x="22715" y="5752"/>
                      <a:pt x="22357" y="5654"/>
                    </a:cubicBezTo>
                    <a:cubicBezTo>
                      <a:pt x="22327" y="5647"/>
                      <a:pt x="22302" y="5629"/>
                      <a:pt x="22284" y="5604"/>
                    </a:cubicBezTo>
                    <a:cubicBezTo>
                      <a:pt x="22225" y="5632"/>
                      <a:pt x="22162" y="5647"/>
                      <a:pt x="22098" y="5649"/>
                    </a:cubicBezTo>
                    <a:cubicBezTo>
                      <a:pt x="22065" y="5946"/>
                      <a:pt x="22043" y="6245"/>
                      <a:pt x="22035" y="6545"/>
                    </a:cubicBezTo>
                    <a:cubicBezTo>
                      <a:pt x="22061" y="6555"/>
                      <a:pt x="22087" y="6559"/>
                      <a:pt x="22113" y="6559"/>
                    </a:cubicBezTo>
                    <a:cubicBezTo>
                      <a:pt x="22223" y="6559"/>
                      <a:pt x="22334" y="6481"/>
                      <a:pt x="22422" y="6424"/>
                    </a:cubicBezTo>
                    <a:cubicBezTo>
                      <a:pt x="22523" y="6357"/>
                      <a:pt x="22630" y="6299"/>
                      <a:pt x="22741" y="6252"/>
                    </a:cubicBezTo>
                    <a:cubicBezTo>
                      <a:pt x="22956" y="6161"/>
                      <a:pt x="23182" y="6117"/>
                      <a:pt x="23405" y="6117"/>
                    </a:cubicBezTo>
                    <a:cubicBezTo>
                      <a:pt x="23915" y="6117"/>
                      <a:pt x="24413" y="6346"/>
                      <a:pt x="24744" y="6764"/>
                    </a:cubicBezTo>
                    <a:cubicBezTo>
                      <a:pt x="24785" y="6815"/>
                      <a:pt x="24804" y="6903"/>
                      <a:pt x="24744" y="6952"/>
                    </a:cubicBezTo>
                    <a:cubicBezTo>
                      <a:pt x="24414" y="7225"/>
                      <a:pt x="23999" y="7374"/>
                      <a:pt x="23573" y="7374"/>
                    </a:cubicBezTo>
                    <a:cubicBezTo>
                      <a:pt x="23546" y="7374"/>
                      <a:pt x="23519" y="7373"/>
                      <a:pt x="23491" y="7372"/>
                    </a:cubicBezTo>
                    <a:cubicBezTo>
                      <a:pt x="23266" y="7363"/>
                      <a:pt x="23045" y="7311"/>
                      <a:pt x="22840" y="7219"/>
                    </a:cubicBezTo>
                    <a:cubicBezTo>
                      <a:pt x="22615" y="7119"/>
                      <a:pt x="22422" y="6956"/>
                      <a:pt x="22181" y="6896"/>
                    </a:cubicBezTo>
                    <a:cubicBezTo>
                      <a:pt x="22140" y="6888"/>
                      <a:pt x="22107" y="6860"/>
                      <a:pt x="22093" y="6821"/>
                    </a:cubicBezTo>
                    <a:cubicBezTo>
                      <a:pt x="22072" y="6821"/>
                      <a:pt x="22051" y="6819"/>
                      <a:pt x="22031" y="6816"/>
                    </a:cubicBezTo>
                    <a:lnTo>
                      <a:pt x="22031" y="6816"/>
                    </a:lnTo>
                    <a:cubicBezTo>
                      <a:pt x="22029" y="7343"/>
                      <a:pt x="22059" y="7871"/>
                      <a:pt x="22122" y="8395"/>
                    </a:cubicBezTo>
                    <a:cubicBezTo>
                      <a:pt x="22134" y="8395"/>
                      <a:pt x="22145" y="8396"/>
                      <a:pt x="22157" y="8400"/>
                    </a:cubicBezTo>
                    <a:cubicBezTo>
                      <a:pt x="22454" y="8150"/>
                      <a:pt x="22804" y="7964"/>
                      <a:pt x="23192" y="7912"/>
                    </a:cubicBezTo>
                    <a:cubicBezTo>
                      <a:pt x="23264" y="7902"/>
                      <a:pt x="23337" y="7897"/>
                      <a:pt x="23409" y="7897"/>
                    </a:cubicBezTo>
                    <a:cubicBezTo>
                      <a:pt x="23767" y="7897"/>
                      <a:pt x="24115" y="8018"/>
                      <a:pt x="24388" y="8259"/>
                    </a:cubicBezTo>
                    <a:cubicBezTo>
                      <a:pt x="24441" y="8306"/>
                      <a:pt x="24439" y="8401"/>
                      <a:pt x="24388" y="8448"/>
                    </a:cubicBezTo>
                    <a:cubicBezTo>
                      <a:pt x="24025" y="8783"/>
                      <a:pt x="23559" y="8957"/>
                      <a:pt x="23091" y="8957"/>
                    </a:cubicBezTo>
                    <a:cubicBezTo>
                      <a:pt x="22783" y="8957"/>
                      <a:pt x="22474" y="8882"/>
                      <a:pt x="22192" y="8729"/>
                    </a:cubicBezTo>
                    <a:lnTo>
                      <a:pt x="22184" y="8736"/>
                    </a:lnTo>
                    <a:cubicBezTo>
                      <a:pt x="22178" y="8742"/>
                      <a:pt x="22174" y="8746"/>
                      <a:pt x="22169" y="8750"/>
                    </a:cubicBezTo>
                    <a:cubicBezTo>
                      <a:pt x="22271" y="9449"/>
                      <a:pt x="22419" y="10139"/>
                      <a:pt x="22612" y="10817"/>
                    </a:cubicBezTo>
                    <a:cubicBezTo>
                      <a:pt x="22640" y="10917"/>
                      <a:pt x="22558" y="10982"/>
                      <a:pt x="22478" y="10982"/>
                    </a:cubicBezTo>
                    <a:cubicBezTo>
                      <a:pt x="22425" y="10982"/>
                      <a:pt x="22373" y="10954"/>
                      <a:pt x="22355" y="10888"/>
                    </a:cubicBezTo>
                    <a:cubicBezTo>
                      <a:pt x="22150" y="10170"/>
                      <a:pt x="21993" y="9440"/>
                      <a:pt x="21888" y="8702"/>
                    </a:cubicBezTo>
                    <a:cubicBezTo>
                      <a:pt x="21886" y="8702"/>
                      <a:pt x="21883" y="8702"/>
                      <a:pt x="21880" y="8702"/>
                    </a:cubicBezTo>
                    <a:cubicBezTo>
                      <a:pt x="21846" y="8702"/>
                      <a:pt x="21813" y="8690"/>
                      <a:pt x="21788" y="8665"/>
                    </a:cubicBezTo>
                    <a:cubicBezTo>
                      <a:pt x="21616" y="8500"/>
                      <a:pt x="21326" y="8513"/>
                      <a:pt x="21110" y="8439"/>
                    </a:cubicBezTo>
                    <a:cubicBezTo>
                      <a:pt x="20881" y="8358"/>
                      <a:pt x="20668" y="8241"/>
                      <a:pt x="20477" y="8091"/>
                    </a:cubicBezTo>
                    <a:cubicBezTo>
                      <a:pt x="20046" y="7759"/>
                      <a:pt x="19733" y="7307"/>
                      <a:pt x="19428" y="6861"/>
                    </a:cubicBezTo>
                    <a:cubicBezTo>
                      <a:pt x="19368" y="6775"/>
                      <a:pt x="19448" y="6663"/>
                      <a:pt x="19543" y="6660"/>
                    </a:cubicBezTo>
                    <a:cubicBezTo>
                      <a:pt x="19564" y="6659"/>
                      <a:pt x="19584" y="6659"/>
                      <a:pt x="19605" y="6659"/>
                    </a:cubicBezTo>
                    <a:cubicBezTo>
                      <a:pt x="20127" y="6659"/>
                      <a:pt x="20696" y="6813"/>
                      <a:pt x="21090" y="7167"/>
                    </a:cubicBezTo>
                    <a:cubicBezTo>
                      <a:pt x="21442" y="7484"/>
                      <a:pt x="21542" y="7976"/>
                      <a:pt x="21841" y="8330"/>
                    </a:cubicBezTo>
                    <a:cubicBezTo>
                      <a:pt x="21780" y="7792"/>
                      <a:pt x="21754" y="7251"/>
                      <a:pt x="21765" y="6711"/>
                    </a:cubicBezTo>
                    <a:lnTo>
                      <a:pt x="21765" y="6711"/>
                    </a:lnTo>
                    <a:cubicBezTo>
                      <a:pt x="21764" y="6711"/>
                      <a:pt x="21762" y="6711"/>
                      <a:pt x="21761" y="6711"/>
                    </a:cubicBezTo>
                    <a:cubicBezTo>
                      <a:pt x="21727" y="6711"/>
                      <a:pt x="21695" y="6698"/>
                      <a:pt x="21670" y="6675"/>
                    </a:cubicBezTo>
                    <a:cubicBezTo>
                      <a:pt x="21484" y="6507"/>
                      <a:pt x="21217" y="6486"/>
                      <a:pt x="20983" y="6428"/>
                    </a:cubicBezTo>
                    <a:cubicBezTo>
                      <a:pt x="20747" y="6371"/>
                      <a:pt x="20524" y="6268"/>
                      <a:pt x="20329" y="6124"/>
                    </a:cubicBezTo>
                    <a:cubicBezTo>
                      <a:pt x="19889" y="5803"/>
                      <a:pt x="19599" y="5340"/>
                      <a:pt x="19339" y="4873"/>
                    </a:cubicBezTo>
                    <a:cubicBezTo>
                      <a:pt x="19300" y="4805"/>
                      <a:pt x="19330" y="4690"/>
                      <a:pt x="19418" y="4676"/>
                    </a:cubicBezTo>
                    <a:cubicBezTo>
                      <a:pt x="19457" y="4670"/>
                      <a:pt x="19496" y="4667"/>
                      <a:pt x="19535" y="4667"/>
                    </a:cubicBezTo>
                    <a:cubicBezTo>
                      <a:pt x="19760" y="4667"/>
                      <a:pt x="19975" y="4760"/>
                      <a:pt x="20186" y="4839"/>
                    </a:cubicBezTo>
                    <a:cubicBezTo>
                      <a:pt x="20409" y="4922"/>
                      <a:pt x="20633" y="5015"/>
                      <a:pt x="20834" y="5144"/>
                    </a:cubicBezTo>
                    <a:cubicBezTo>
                      <a:pt x="21265" y="5419"/>
                      <a:pt x="21504" y="5843"/>
                      <a:pt x="21722" y="6293"/>
                    </a:cubicBezTo>
                    <a:cubicBezTo>
                      <a:pt x="21738" y="6323"/>
                      <a:pt x="21741" y="6358"/>
                      <a:pt x="21732" y="6391"/>
                    </a:cubicBezTo>
                    <a:cubicBezTo>
                      <a:pt x="21746" y="6399"/>
                      <a:pt x="21761" y="6409"/>
                      <a:pt x="21774" y="6419"/>
                    </a:cubicBezTo>
                    <a:cubicBezTo>
                      <a:pt x="21789" y="6097"/>
                      <a:pt x="21817" y="5777"/>
                      <a:pt x="21858" y="5458"/>
                    </a:cubicBezTo>
                    <a:cubicBezTo>
                      <a:pt x="21646" y="5241"/>
                      <a:pt x="21361" y="5129"/>
                      <a:pt x="21094" y="4993"/>
                    </a:cubicBezTo>
                    <a:cubicBezTo>
                      <a:pt x="20841" y="4863"/>
                      <a:pt x="20612" y="4698"/>
                      <a:pt x="20427" y="4479"/>
                    </a:cubicBezTo>
                    <a:cubicBezTo>
                      <a:pt x="20055" y="4039"/>
                      <a:pt x="19860" y="3485"/>
                      <a:pt x="19679" y="2945"/>
                    </a:cubicBezTo>
                    <a:cubicBezTo>
                      <a:pt x="19651" y="2861"/>
                      <a:pt x="19726" y="2778"/>
                      <a:pt x="19809" y="2776"/>
                    </a:cubicBezTo>
                    <a:cubicBezTo>
                      <a:pt x="19813" y="2776"/>
                      <a:pt x="19816" y="2776"/>
                      <a:pt x="19820" y="2776"/>
                    </a:cubicBezTo>
                    <a:cubicBezTo>
                      <a:pt x="20056" y="2776"/>
                      <a:pt x="20302" y="2900"/>
                      <a:pt x="20497" y="3024"/>
                    </a:cubicBezTo>
                    <a:cubicBezTo>
                      <a:pt x="20700" y="3154"/>
                      <a:pt x="20881" y="3315"/>
                      <a:pt x="21033" y="3501"/>
                    </a:cubicBezTo>
                    <a:cubicBezTo>
                      <a:pt x="21370" y="3915"/>
                      <a:pt x="21563" y="4420"/>
                      <a:pt x="21659" y="4941"/>
                    </a:cubicBezTo>
                    <a:cubicBezTo>
                      <a:pt x="21661" y="4953"/>
                      <a:pt x="21661" y="4966"/>
                      <a:pt x="21661" y="4979"/>
                    </a:cubicBezTo>
                    <a:cubicBezTo>
                      <a:pt x="21746" y="5028"/>
                      <a:pt x="21827" y="5082"/>
                      <a:pt x="21904" y="5143"/>
                    </a:cubicBezTo>
                    <a:cubicBezTo>
                      <a:pt x="21929" y="4991"/>
                      <a:pt x="21957" y="4839"/>
                      <a:pt x="21988" y="4688"/>
                    </a:cubicBezTo>
                    <a:cubicBezTo>
                      <a:pt x="21987" y="4677"/>
                      <a:pt x="21987" y="4666"/>
                      <a:pt x="21988" y="4656"/>
                    </a:cubicBezTo>
                    <a:cubicBezTo>
                      <a:pt x="21993" y="4614"/>
                      <a:pt x="22003" y="4574"/>
                      <a:pt x="22016" y="4534"/>
                    </a:cubicBezTo>
                    <a:cubicBezTo>
                      <a:pt x="21980" y="4510"/>
                      <a:pt x="21957" y="4471"/>
                      <a:pt x="21957" y="4427"/>
                    </a:cubicBezTo>
                    <a:cubicBezTo>
                      <a:pt x="21957" y="4409"/>
                      <a:pt x="21955" y="4391"/>
                      <a:pt x="21953" y="4373"/>
                    </a:cubicBezTo>
                    <a:cubicBezTo>
                      <a:pt x="21936" y="4358"/>
                      <a:pt x="21922" y="4339"/>
                      <a:pt x="21914" y="4317"/>
                    </a:cubicBezTo>
                    <a:cubicBezTo>
                      <a:pt x="21885" y="4241"/>
                      <a:pt x="21862" y="4162"/>
                      <a:pt x="21846" y="4083"/>
                    </a:cubicBezTo>
                    <a:cubicBezTo>
                      <a:pt x="21773" y="3962"/>
                      <a:pt x="21678" y="3850"/>
                      <a:pt x="21593" y="3741"/>
                    </a:cubicBezTo>
                    <a:cubicBezTo>
                      <a:pt x="21093" y="3111"/>
                      <a:pt x="20863" y="2308"/>
                      <a:pt x="20955" y="1509"/>
                    </a:cubicBezTo>
                    <a:cubicBezTo>
                      <a:pt x="20964" y="1434"/>
                      <a:pt x="21015" y="1376"/>
                      <a:pt x="21088" y="1376"/>
                    </a:cubicBezTo>
                    <a:cubicBezTo>
                      <a:pt x="21099" y="1376"/>
                      <a:pt x="21111" y="1377"/>
                      <a:pt x="21124" y="1380"/>
                    </a:cubicBezTo>
                    <a:cubicBezTo>
                      <a:pt x="21377" y="1441"/>
                      <a:pt x="21522" y="1667"/>
                      <a:pt x="21643" y="1880"/>
                    </a:cubicBezTo>
                    <a:cubicBezTo>
                      <a:pt x="21773" y="2110"/>
                      <a:pt x="21874" y="2355"/>
                      <a:pt x="21945" y="2610"/>
                    </a:cubicBezTo>
                    <a:cubicBezTo>
                      <a:pt x="22017" y="2875"/>
                      <a:pt x="22050" y="3146"/>
                      <a:pt x="22059" y="3419"/>
                    </a:cubicBezTo>
                    <a:cubicBezTo>
                      <a:pt x="22066" y="3616"/>
                      <a:pt x="22068" y="3813"/>
                      <a:pt x="22103" y="4004"/>
                    </a:cubicBezTo>
                    <a:cubicBezTo>
                      <a:pt x="22115" y="4025"/>
                      <a:pt x="22126" y="4047"/>
                      <a:pt x="22136" y="4069"/>
                    </a:cubicBezTo>
                    <a:cubicBezTo>
                      <a:pt x="22221" y="3760"/>
                      <a:pt x="22322" y="3454"/>
                      <a:pt x="22439" y="3155"/>
                    </a:cubicBezTo>
                    <a:cubicBezTo>
                      <a:pt x="22413" y="3138"/>
                      <a:pt x="22396" y="3111"/>
                      <a:pt x="22390" y="3080"/>
                    </a:cubicBezTo>
                    <a:cubicBezTo>
                      <a:pt x="22241" y="2483"/>
                      <a:pt x="22320" y="1793"/>
                      <a:pt x="22694" y="1288"/>
                    </a:cubicBezTo>
                    <a:cubicBezTo>
                      <a:pt x="22879" y="1040"/>
                      <a:pt x="23126" y="875"/>
                      <a:pt x="23401" y="742"/>
                    </a:cubicBezTo>
                    <a:cubicBezTo>
                      <a:pt x="23687" y="604"/>
                      <a:pt x="23976" y="467"/>
                      <a:pt x="24294" y="425"/>
                    </a:cubicBezTo>
                    <a:cubicBezTo>
                      <a:pt x="24299" y="425"/>
                      <a:pt x="24304" y="424"/>
                      <a:pt x="24309" y="424"/>
                    </a:cubicBezTo>
                    <a:close/>
                    <a:moveTo>
                      <a:pt x="34465" y="1101"/>
                    </a:moveTo>
                    <a:cubicBezTo>
                      <a:pt x="34576" y="1101"/>
                      <a:pt x="34667" y="1249"/>
                      <a:pt x="34558" y="1333"/>
                    </a:cubicBezTo>
                    <a:cubicBezTo>
                      <a:pt x="34206" y="1603"/>
                      <a:pt x="33859" y="1881"/>
                      <a:pt x="33519" y="2164"/>
                    </a:cubicBezTo>
                    <a:cubicBezTo>
                      <a:pt x="33520" y="2194"/>
                      <a:pt x="33511" y="2223"/>
                      <a:pt x="33493" y="2247"/>
                    </a:cubicBezTo>
                    <a:cubicBezTo>
                      <a:pt x="33311" y="2491"/>
                      <a:pt x="33535" y="2791"/>
                      <a:pt x="33658" y="3006"/>
                    </a:cubicBezTo>
                    <a:cubicBezTo>
                      <a:pt x="33808" y="3265"/>
                      <a:pt x="33896" y="3551"/>
                      <a:pt x="33931" y="3848"/>
                    </a:cubicBezTo>
                    <a:cubicBezTo>
                      <a:pt x="33968" y="4157"/>
                      <a:pt x="33956" y="4470"/>
                      <a:pt x="33928" y="4780"/>
                    </a:cubicBezTo>
                    <a:cubicBezTo>
                      <a:pt x="33907" y="5001"/>
                      <a:pt x="33934" y="5325"/>
                      <a:pt x="33718" y="5454"/>
                    </a:cubicBezTo>
                    <a:cubicBezTo>
                      <a:pt x="33702" y="5464"/>
                      <a:pt x="33683" y="5468"/>
                      <a:pt x="33664" y="5468"/>
                    </a:cubicBezTo>
                    <a:cubicBezTo>
                      <a:pt x="33624" y="5468"/>
                      <a:pt x="33581" y="5450"/>
                      <a:pt x="33559" y="5421"/>
                    </a:cubicBezTo>
                    <a:cubicBezTo>
                      <a:pt x="32993" y="4676"/>
                      <a:pt x="32976" y="3718"/>
                      <a:pt x="33126" y="2832"/>
                    </a:cubicBezTo>
                    <a:cubicBezTo>
                      <a:pt x="33133" y="2784"/>
                      <a:pt x="33166" y="2743"/>
                      <a:pt x="33212" y="2726"/>
                    </a:cubicBezTo>
                    <a:cubicBezTo>
                      <a:pt x="33180" y="2643"/>
                      <a:pt x="33161" y="2557"/>
                      <a:pt x="33155" y="2468"/>
                    </a:cubicBezTo>
                    <a:cubicBezTo>
                      <a:pt x="32716" y="2842"/>
                      <a:pt x="32287" y="3226"/>
                      <a:pt x="31867" y="3620"/>
                    </a:cubicBezTo>
                    <a:cubicBezTo>
                      <a:pt x="31880" y="3651"/>
                      <a:pt x="31880" y="3685"/>
                      <a:pt x="31866" y="3715"/>
                    </a:cubicBezTo>
                    <a:cubicBezTo>
                      <a:pt x="31749" y="4003"/>
                      <a:pt x="31845" y="4302"/>
                      <a:pt x="31962" y="4573"/>
                    </a:cubicBezTo>
                    <a:cubicBezTo>
                      <a:pt x="32080" y="4844"/>
                      <a:pt x="32201" y="5107"/>
                      <a:pt x="32258" y="5399"/>
                    </a:cubicBezTo>
                    <a:cubicBezTo>
                      <a:pt x="32374" y="6002"/>
                      <a:pt x="32280" y="6621"/>
                      <a:pt x="32183" y="7219"/>
                    </a:cubicBezTo>
                    <a:cubicBezTo>
                      <a:pt x="32170" y="7294"/>
                      <a:pt x="32111" y="7339"/>
                      <a:pt x="32048" y="7339"/>
                    </a:cubicBezTo>
                    <a:cubicBezTo>
                      <a:pt x="32013" y="7339"/>
                      <a:pt x="31977" y="7325"/>
                      <a:pt x="31948" y="7295"/>
                    </a:cubicBezTo>
                    <a:cubicBezTo>
                      <a:pt x="31577" y="6911"/>
                      <a:pt x="31343" y="6414"/>
                      <a:pt x="31285" y="5883"/>
                    </a:cubicBezTo>
                    <a:cubicBezTo>
                      <a:pt x="31257" y="5620"/>
                      <a:pt x="31273" y="5355"/>
                      <a:pt x="31331" y="5097"/>
                    </a:cubicBezTo>
                    <a:cubicBezTo>
                      <a:pt x="31398" y="4808"/>
                      <a:pt x="31512" y="4530"/>
                      <a:pt x="31547" y="4235"/>
                    </a:cubicBezTo>
                    <a:cubicBezTo>
                      <a:pt x="31549" y="4217"/>
                      <a:pt x="31554" y="4201"/>
                      <a:pt x="31562" y="4185"/>
                    </a:cubicBezTo>
                    <a:cubicBezTo>
                      <a:pt x="31547" y="4100"/>
                      <a:pt x="31541" y="4014"/>
                      <a:pt x="31546" y="3926"/>
                    </a:cubicBezTo>
                    <a:lnTo>
                      <a:pt x="31546" y="3926"/>
                    </a:lnTo>
                    <a:cubicBezTo>
                      <a:pt x="31166" y="4293"/>
                      <a:pt x="30794" y="4667"/>
                      <a:pt x="30432" y="5049"/>
                    </a:cubicBezTo>
                    <a:cubicBezTo>
                      <a:pt x="30434" y="5078"/>
                      <a:pt x="30427" y="5108"/>
                      <a:pt x="30413" y="5132"/>
                    </a:cubicBezTo>
                    <a:cubicBezTo>
                      <a:pt x="30238" y="5429"/>
                      <a:pt x="30256" y="5763"/>
                      <a:pt x="30407" y="6063"/>
                    </a:cubicBezTo>
                    <a:cubicBezTo>
                      <a:pt x="30561" y="6373"/>
                      <a:pt x="30729" y="6659"/>
                      <a:pt x="30835" y="6991"/>
                    </a:cubicBezTo>
                    <a:cubicBezTo>
                      <a:pt x="31040" y="7639"/>
                      <a:pt x="31058" y="8328"/>
                      <a:pt x="30903" y="8988"/>
                    </a:cubicBezTo>
                    <a:cubicBezTo>
                      <a:pt x="30889" y="9047"/>
                      <a:pt x="30837" y="9074"/>
                      <a:pt x="30783" y="9074"/>
                    </a:cubicBezTo>
                    <a:cubicBezTo>
                      <a:pt x="30743" y="9074"/>
                      <a:pt x="30702" y="9059"/>
                      <a:pt x="30676" y="9030"/>
                    </a:cubicBezTo>
                    <a:cubicBezTo>
                      <a:pt x="29972" y="8243"/>
                      <a:pt x="29719" y="7120"/>
                      <a:pt x="30006" y="6106"/>
                    </a:cubicBezTo>
                    <a:cubicBezTo>
                      <a:pt x="30021" y="6054"/>
                      <a:pt x="30055" y="6027"/>
                      <a:pt x="30095" y="6021"/>
                    </a:cubicBezTo>
                    <a:cubicBezTo>
                      <a:pt x="30077" y="5970"/>
                      <a:pt x="30060" y="5918"/>
                      <a:pt x="30047" y="5866"/>
                    </a:cubicBezTo>
                    <a:cubicBezTo>
                      <a:pt x="30018" y="5741"/>
                      <a:pt x="30010" y="5613"/>
                      <a:pt x="30023" y="5485"/>
                    </a:cubicBezTo>
                    <a:lnTo>
                      <a:pt x="30023" y="5485"/>
                    </a:lnTo>
                    <a:cubicBezTo>
                      <a:pt x="29677" y="5862"/>
                      <a:pt x="29339" y="6247"/>
                      <a:pt x="29008" y="6639"/>
                    </a:cubicBezTo>
                    <a:cubicBezTo>
                      <a:pt x="29016" y="6673"/>
                      <a:pt x="29007" y="6709"/>
                      <a:pt x="28986" y="6736"/>
                    </a:cubicBezTo>
                    <a:cubicBezTo>
                      <a:pt x="28507" y="7420"/>
                      <a:pt x="28995" y="8283"/>
                      <a:pt x="29254" y="8947"/>
                    </a:cubicBezTo>
                    <a:cubicBezTo>
                      <a:pt x="29416" y="9362"/>
                      <a:pt x="29522" y="9792"/>
                      <a:pt x="29460" y="10241"/>
                    </a:cubicBezTo>
                    <a:cubicBezTo>
                      <a:pt x="29403" y="10654"/>
                      <a:pt x="29242" y="11043"/>
                      <a:pt x="29079" y="11425"/>
                    </a:cubicBezTo>
                    <a:cubicBezTo>
                      <a:pt x="29056" y="11480"/>
                      <a:pt x="29003" y="11511"/>
                      <a:pt x="28951" y="11511"/>
                    </a:cubicBezTo>
                    <a:cubicBezTo>
                      <a:pt x="28904" y="11511"/>
                      <a:pt x="28859" y="11487"/>
                      <a:pt x="28834" y="11438"/>
                    </a:cubicBezTo>
                    <a:cubicBezTo>
                      <a:pt x="28265" y="10295"/>
                      <a:pt x="27861" y="8924"/>
                      <a:pt x="28518" y="7727"/>
                    </a:cubicBezTo>
                    <a:cubicBezTo>
                      <a:pt x="28526" y="7712"/>
                      <a:pt x="28536" y="7700"/>
                      <a:pt x="28548" y="7689"/>
                    </a:cubicBezTo>
                    <a:cubicBezTo>
                      <a:pt x="28523" y="7532"/>
                      <a:pt x="28518" y="7371"/>
                      <a:pt x="28534" y="7213"/>
                    </a:cubicBezTo>
                    <a:lnTo>
                      <a:pt x="28534" y="7213"/>
                    </a:lnTo>
                    <a:cubicBezTo>
                      <a:pt x="28131" y="7710"/>
                      <a:pt x="27742" y="8218"/>
                      <a:pt x="27366" y="8737"/>
                    </a:cubicBezTo>
                    <a:cubicBezTo>
                      <a:pt x="27307" y="8819"/>
                      <a:pt x="27248" y="8902"/>
                      <a:pt x="27189" y="8985"/>
                    </a:cubicBezTo>
                    <a:cubicBezTo>
                      <a:pt x="27110" y="9225"/>
                      <a:pt x="27170" y="9524"/>
                      <a:pt x="27203" y="9759"/>
                    </a:cubicBezTo>
                    <a:cubicBezTo>
                      <a:pt x="27257" y="10137"/>
                      <a:pt x="27272" y="10521"/>
                      <a:pt x="27249" y="10903"/>
                    </a:cubicBezTo>
                    <a:cubicBezTo>
                      <a:pt x="27194" y="11688"/>
                      <a:pt x="26972" y="12451"/>
                      <a:pt x="26598" y="13142"/>
                    </a:cubicBezTo>
                    <a:cubicBezTo>
                      <a:pt x="26576" y="13183"/>
                      <a:pt x="26539" y="13200"/>
                      <a:pt x="26502" y="13200"/>
                    </a:cubicBezTo>
                    <a:cubicBezTo>
                      <a:pt x="26450" y="13200"/>
                      <a:pt x="26394" y="13168"/>
                      <a:pt x="26367" y="13124"/>
                    </a:cubicBezTo>
                    <a:cubicBezTo>
                      <a:pt x="25694" y="12021"/>
                      <a:pt x="26240" y="10723"/>
                      <a:pt x="26931" y="9780"/>
                    </a:cubicBezTo>
                    <a:cubicBezTo>
                      <a:pt x="26920" y="9688"/>
                      <a:pt x="26909" y="9594"/>
                      <a:pt x="26901" y="9502"/>
                    </a:cubicBezTo>
                    <a:cubicBezTo>
                      <a:pt x="26898" y="9470"/>
                      <a:pt x="26896" y="9437"/>
                      <a:pt x="26894" y="9406"/>
                    </a:cubicBezTo>
                    <a:cubicBezTo>
                      <a:pt x="26441" y="10063"/>
                      <a:pt x="26009" y="10735"/>
                      <a:pt x="25600" y="11421"/>
                    </a:cubicBezTo>
                    <a:cubicBezTo>
                      <a:pt x="25603" y="11448"/>
                      <a:pt x="25596" y="11477"/>
                      <a:pt x="25583" y="11502"/>
                    </a:cubicBezTo>
                    <a:cubicBezTo>
                      <a:pt x="25422" y="11802"/>
                      <a:pt x="25578" y="12193"/>
                      <a:pt x="25543" y="12517"/>
                    </a:cubicBezTo>
                    <a:cubicBezTo>
                      <a:pt x="25506" y="12864"/>
                      <a:pt x="25351" y="13198"/>
                      <a:pt x="25178" y="13499"/>
                    </a:cubicBezTo>
                    <a:cubicBezTo>
                      <a:pt x="24838" y="14088"/>
                      <a:pt x="24332" y="14571"/>
                      <a:pt x="23737" y="14897"/>
                    </a:cubicBezTo>
                    <a:cubicBezTo>
                      <a:pt x="23720" y="14907"/>
                      <a:pt x="23701" y="14911"/>
                      <a:pt x="23683" y="14911"/>
                    </a:cubicBezTo>
                    <a:cubicBezTo>
                      <a:pt x="23609" y="14911"/>
                      <a:pt x="23532" y="14844"/>
                      <a:pt x="23546" y="14765"/>
                    </a:cubicBezTo>
                    <a:cubicBezTo>
                      <a:pt x="23766" y="13541"/>
                      <a:pt x="24054" y="12179"/>
                      <a:pt x="25189" y="11470"/>
                    </a:cubicBezTo>
                    <a:cubicBezTo>
                      <a:pt x="25208" y="11457"/>
                      <a:pt x="25231" y="11449"/>
                      <a:pt x="25254" y="11449"/>
                    </a:cubicBezTo>
                    <a:cubicBezTo>
                      <a:pt x="25259" y="11449"/>
                      <a:pt x="25265" y="11450"/>
                      <a:pt x="25270" y="11450"/>
                    </a:cubicBezTo>
                    <a:cubicBezTo>
                      <a:pt x="25351" y="11313"/>
                      <a:pt x="25433" y="11176"/>
                      <a:pt x="25516" y="11039"/>
                    </a:cubicBezTo>
                    <a:cubicBezTo>
                      <a:pt x="25705" y="10726"/>
                      <a:pt x="25899" y="10418"/>
                      <a:pt x="26098" y="10113"/>
                    </a:cubicBezTo>
                    <a:lnTo>
                      <a:pt x="26098" y="10113"/>
                    </a:lnTo>
                    <a:cubicBezTo>
                      <a:pt x="25704" y="10415"/>
                      <a:pt x="25440" y="10891"/>
                      <a:pt x="25074" y="11224"/>
                    </a:cubicBezTo>
                    <a:cubicBezTo>
                      <a:pt x="24787" y="11483"/>
                      <a:pt x="24434" y="11650"/>
                      <a:pt x="24076" y="11788"/>
                    </a:cubicBezTo>
                    <a:cubicBezTo>
                      <a:pt x="23802" y="11892"/>
                      <a:pt x="23520" y="12006"/>
                      <a:pt x="23229" y="12006"/>
                    </a:cubicBezTo>
                    <a:cubicBezTo>
                      <a:pt x="23149" y="12006"/>
                      <a:pt x="23069" y="11997"/>
                      <a:pt x="22987" y="11978"/>
                    </a:cubicBezTo>
                    <a:cubicBezTo>
                      <a:pt x="22898" y="11955"/>
                      <a:pt x="22883" y="11842"/>
                      <a:pt x="22924" y="11776"/>
                    </a:cubicBezTo>
                    <a:cubicBezTo>
                      <a:pt x="23497" y="10819"/>
                      <a:pt x="24540" y="10173"/>
                      <a:pt x="25653" y="10090"/>
                    </a:cubicBezTo>
                    <a:cubicBezTo>
                      <a:pt x="25657" y="10089"/>
                      <a:pt x="25661" y="10089"/>
                      <a:pt x="25664" y="10089"/>
                    </a:cubicBezTo>
                    <a:cubicBezTo>
                      <a:pt x="25683" y="10089"/>
                      <a:pt x="25700" y="10093"/>
                      <a:pt x="25718" y="10099"/>
                    </a:cubicBezTo>
                    <a:cubicBezTo>
                      <a:pt x="25901" y="9913"/>
                      <a:pt x="26105" y="9753"/>
                      <a:pt x="26363" y="9661"/>
                    </a:cubicBezTo>
                    <a:cubicBezTo>
                      <a:pt x="26375" y="9657"/>
                      <a:pt x="26387" y="9654"/>
                      <a:pt x="26401" y="9653"/>
                    </a:cubicBezTo>
                    <a:cubicBezTo>
                      <a:pt x="26587" y="9376"/>
                      <a:pt x="26777" y="9102"/>
                      <a:pt x="26969" y="8831"/>
                    </a:cubicBezTo>
                    <a:cubicBezTo>
                      <a:pt x="27008" y="8737"/>
                      <a:pt x="27063" y="8652"/>
                      <a:pt x="27132" y="8578"/>
                    </a:cubicBezTo>
                    <a:cubicBezTo>
                      <a:pt x="27143" y="8564"/>
                      <a:pt x="27158" y="8553"/>
                      <a:pt x="27175" y="8546"/>
                    </a:cubicBezTo>
                    <a:cubicBezTo>
                      <a:pt x="27252" y="8440"/>
                      <a:pt x="27331" y="8333"/>
                      <a:pt x="27409" y="8228"/>
                    </a:cubicBezTo>
                    <a:lnTo>
                      <a:pt x="27409" y="8228"/>
                    </a:lnTo>
                    <a:cubicBezTo>
                      <a:pt x="27069" y="8529"/>
                      <a:pt x="26739" y="8844"/>
                      <a:pt x="26334" y="9065"/>
                    </a:cubicBezTo>
                    <a:cubicBezTo>
                      <a:pt x="25770" y="9371"/>
                      <a:pt x="25140" y="9530"/>
                      <a:pt x="24501" y="9530"/>
                    </a:cubicBezTo>
                    <a:cubicBezTo>
                      <a:pt x="24382" y="9530"/>
                      <a:pt x="24262" y="9525"/>
                      <a:pt x="24142" y="9513"/>
                    </a:cubicBezTo>
                    <a:cubicBezTo>
                      <a:pt x="24024" y="9503"/>
                      <a:pt x="23984" y="9356"/>
                      <a:pt x="24067" y="9278"/>
                    </a:cubicBezTo>
                    <a:cubicBezTo>
                      <a:pt x="24942" y="8464"/>
                      <a:pt x="26065" y="7970"/>
                      <a:pt x="27257" y="7875"/>
                    </a:cubicBezTo>
                    <a:cubicBezTo>
                      <a:pt x="27262" y="7875"/>
                      <a:pt x="27266" y="7874"/>
                      <a:pt x="27270" y="7874"/>
                    </a:cubicBezTo>
                    <a:cubicBezTo>
                      <a:pt x="27309" y="7874"/>
                      <a:pt x="27346" y="7891"/>
                      <a:pt x="27372" y="7920"/>
                    </a:cubicBezTo>
                    <a:cubicBezTo>
                      <a:pt x="27572" y="7743"/>
                      <a:pt x="27778" y="7574"/>
                      <a:pt x="28007" y="7434"/>
                    </a:cubicBezTo>
                    <a:cubicBezTo>
                      <a:pt x="28012" y="7431"/>
                      <a:pt x="28017" y="7429"/>
                      <a:pt x="28023" y="7425"/>
                    </a:cubicBezTo>
                    <a:cubicBezTo>
                      <a:pt x="28285" y="7092"/>
                      <a:pt x="28554" y="6762"/>
                      <a:pt x="28829" y="6438"/>
                    </a:cubicBezTo>
                    <a:lnTo>
                      <a:pt x="28829" y="6438"/>
                    </a:lnTo>
                    <a:cubicBezTo>
                      <a:pt x="28555" y="6501"/>
                      <a:pt x="28310" y="6680"/>
                      <a:pt x="28076" y="6830"/>
                    </a:cubicBezTo>
                    <a:cubicBezTo>
                      <a:pt x="27795" y="7011"/>
                      <a:pt x="27491" y="7153"/>
                      <a:pt x="27172" y="7252"/>
                    </a:cubicBezTo>
                    <a:cubicBezTo>
                      <a:pt x="26848" y="7351"/>
                      <a:pt x="26511" y="7399"/>
                      <a:pt x="26174" y="7399"/>
                    </a:cubicBezTo>
                    <a:cubicBezTo>
                      <a:pt x="25844" y="7399"/>
                      <a:pt x="25514" y="7353"/>
                      <a:pt x="25195" y="7262"/>
                    </a:cubicBezTo>
                    <a:cubicBezTo>
                      <a:pt x="25100" y="7235"/>
                      <a:pt x="25077" y="7095"/>
                      <a:pt x="25153" y="7035"/>
                    </a:cubicBezTo>
                    <a:cubicBezTo>
                      <a:pt x="25816" y="6519"/>
                      <a:pt x="26635" y="6248"/>
                      <a:pt x="27462" y="6248"/>
                    </a:cubicBezTo>
                    <a:cubicBezTo>
                      <a:pt x="27757" y="6248"/>
                      <a:pt x="28053" y="6283"/>
                      <a:pt x="28344" y="6353"/>
                    </a:cubicBezTo>
                    <a:cubicBezTo>
                      <a:pt x="28561" y="6234"/>
                      <a:pt x="28789" y="6148"/>
                      <a:pt x="29042" y="6148"/>
                    </a:cubicBezTo>
                    <a:cubicBezTo>
                      <a:pt x="29054" y="6148"/>
                      <a:pt x="29065" y="6148"/>
                      <a:pt x="29077" y="6148"/>
                    </a:cubicBezTo>
                    <a:cubicBezTo>
                      <a:pt x="29215" y="5988"/>
                      <a:pt x="29355" y="5830"/>
                      <a:pt x="29496" y="5671"/>
                    </a:cubicBezTo>
                    <a:cubicBezTo>
                      <a:pt x="29739" y="5400"/>
                      <a:pt x="29985" y="5133"/>
                      <a:pt x="30236" y="4869"/>
                    </a:cubicBezTo>
                    <a:lnTo>
                      <a:pt x="30236" y="4869"/>
                    </a:lnTo>
                    <a:cubicBezTo>
                      <a:pt x="30013" y="4938"/>
                      <a:pt x="29815" y="5107"/>
                      <a:pt x="29625" y="5235"/>
                    </a:cubicBezTo>
                    <a:cubicBezTo>
                      <a:pt x="29379" y="5400"/>
                      <a:pt x="29114" y="5519"/>
                      <a:pt x="28823" y="5578"/>
                    </a:cubicBezTo>
                    <a:cubicBezTo>
                      <a:pt x="28652" y="5612"/>
                      <a:pt x="28480" y="5627"/>
                      <a:pt x="28307" y="5627"/>
                    </a:cubicBezTo>
                    <a:cubicBezTo>
                      <a:pt x="27864" y="5627"/>
                      <a:pt x="27420" y="5526"/>
                      <a:pt x="27005" y="5382"/>
                    </a:cubicBezTo>
                    <a:cubicBezTo>
                      <a:pt x="26919" y="5352"/>
                      <a:pt x="26878" y="5212"/>
                      <a:pt x="26964" y="5154"/>
                    </a:cubicBezTo>
                    <a:cubicBezTo>
                      <a:pt x="27567" y="4754"/>
                      <a:pt x="28269" y="4546"/>
                      <a:pt x="28980" y="4546"/>
                    </a:cubicBezTo>
                    <a:cubicBezTo>
                      <a:pt x="29297" y="4546"/>
                      <a:pt x="29615" y="4587"/>
                      <a:pt x="29927" y="4671"/>
                    </a:cubicBezTo>
                    <a:cubicBezTo>
                      <a:pt x="29943" y="4675"/>
                      <a:pt x="29959" y="4682"/>
                      <a:pt x="29974" y="4693"/>
                    </a:cubicBezTo>
                    <a:cubicBezTo>
                      <a:pt x="30117" y="4621"/>
                      <a:pt x="30269" y="4572"/>
                      <a:pt x="30434" y="4572"/>
                    </a:cubicBezTo>
                    <a:cubicBezTo>
                      <a:pt x="30461" y="4572"/>
                      <a:pt x="30489" y="4573"/>
                      <a:pt x="30518" y="4576"/>
                    </a:cubicBezTo>
                    <a:cubicBezTo>
                      <a:pt x="30839" y="4246"/>
                      <a:pt x="31165" y="3923"/>
                      <a:pt x="31498" y="3606"/>
                    </a:cubicBezTo>
                    <a:lnTo>
                      <a:pt x="31498" y="3606"/>
                    </a:lnTo>
                    <a:cubicBezTo>
                      <a:pt x="31003" y="3665"/>
                      <a:pt x="30539" y="3906"/>
                      <a:pt x="30049" y="4000"/>
                    </a:cubicBezTo>
                    <a:cubicBezTo>
                      <a:pt x="29927" y="4023"/>
                      <a:pt x="29809" y="4034"/>
                      <a:pt x="29692" y="4034"/>
                    </a:cubicBezTo>
                    <a:cubicBezTo>
                      <a:pt x="29244" y="4034"/>
                      <a:pt x="28830" y="3874"/>
                      <a:pt x="28423" y="3652"/>
                    </a:cubicBezTo>
                    <a:cubicBezTo>
                      <a:pt x="28328" y="3600"/>
                      <a:pt x="28364" y="3468"/>
                      <a:pt x="28442" y="3423"/>
                    </a:cubicBezTo>
                    <a:cubicBezTo>
                      <a:pt x="28856" y="3177"/>
                      <a:pt x="29333" y="3053"/>
                      <a:pt x="29810" y="3053"/>
                    </a:cubicBezTo>
                    <a:cubicBezTo>
                      <a:pt x="30205" y="3053"/>
                      <a:pt x="30599" y="3138"/>
                      <a:pt x="30958" y="3310"/>
                    </a:cubicBezTo>
                    <a:cubicBezTo>
                      <a:pt x="31007" y="3332"/>
                      <a:pt x="31039" y="3381"/>
                      <a:pt x="31038" y="3435"/>
                    </a:cubicBezTo>
                    <a:cubicBezTo>
                      <a:pt x="31261" y="3373"/>
                      <a:pt x="31489" y="3327"/>
                      <a:pt x="31726" y="3327"/>
                    </a:cubicBezTo>
                    <a:cubicBezTo>
                      <a:pt x="31744" y="3327"/>
                      <a:pt x="31761" y="3327"/>
                      <a:pt x="31779" y="3328"/>
                    </a:cubicBezTo>
                    <a:cubicBezTo>
                      <a:pt x="31783" y="3328"/>
                      <a:pt x="31787" y="3328"/>
                      <a:pt x="31793" y="3329"/>
                    </a:cubicBezTo>
                    <a:cubicBezTo>
                      <a:pt x="32204" y="2944"/>
                      <a:pt x="32625" y="2570"/>
                      <a:pt x="33055" y="2205"/>
                    </a:cubicBezTo>
                    <a:lnTo>
                      <a:pt x="33055" y="2205"/>
                    </a:lnTo>
                    <a:cubicBezTo>
                      <a:pt x="32803" y="2247"/>
                      <a:pt x="32568" y="2391"/>
                      <a:pt x="32332" y="2490"/>
                    </a:cubicBezTo>
                    <a:cubicBezTo>
                      <a:pt x="32067" y="2601"/>
                      <a:pt x="31786" y="2667"/>
                      <a:pt x="31500" y="2684"/>
                    </a:cubicBezTo>
                    <a:cubicBezTo>
                      <a:pt x="31447" y="2687"/>
                      <a:pt x="31394" y="2688"/>
                      <a:pt x="31341" y="2688"/>
                    </a:cubicBezTo>
                    <a:cubicBezTo>
                      <a:pt x="30809" y="2688"/>
                      <a:pt x="30287" y="2533"/>
                      <a:pt x="29846" y="2232"/>
                    </a:cubicBezTo>
                    <a:cubicBezTo>
                      <a:pt x="29775" y="2182"/>
                      <a:pt x="29769" y="2078"/>
                      <a:pt x="29834" y="2020"/>
                    </a:cubicBezTo>
                    <a:cubicBezTo>
                      <a:pt x="30235" y="1675"/>
                      <a:pt x="30712" y="1533"/>
                      <a:pt x="31199" y="1533"/>
                    </a:cubicBezTo>
                    <a:cubicBezTo>
                      <a:pt x="31734" y="1533"/>
                      <a:pt x="32281" y="1704"/>
                      <a:pt x="32754" y="1966"/>
                    </a:cubicBezTo>
                    <a:cubicBezTo>
                      <a:pt x="32769" y="1974"/>
                      <a:pt x="32782" y="1985"/>
                      <a:pt x="32793" y="1999"/>
                    </a:cubicBezTo>
                    <a:cubicBezTo>
                      <a:pt x="32923" y="1954"/>
                      <a:pt x="33054" y="1925"/>
                      <a:pt x="33190" y="1925"/>
                    </a:cubicBezTo>
                    <a:cubicBezTo>
                      <a:pt x="33240" y="1925"/>
                      <a:pt x="33290" y="1929"/>
                      <a:pt x="33341" y="1937"/>
                    </a:cubicBezTo>
                    <a:cubicBezTo>
                      <a:pt x="33349" y="1939"/>
                      <a:pt x="33358" y="1942"/>
                      <a:pt x="33366" y="1945"/>
                    </a:cubicBezTo>
                    <a:cubicBezTo>
                      <a:pt x="33700" y="1667"/>
                      <a:pt x="34039" y="1396"/>
                      <a:pt x="34384" y="1130"/>
                    </a:cubicBezTo>
                    <a:cubicBezTo>
                      <a:pt x="34410" y="1110"/>
                      <a:pt x="34438" y="1101"/>
                      <a:pt x="34465" y="1101"/>
                    </a:cubicBezTo>
                    <a:close/>
                    <a:moveTo>
                      <a:pt x="6326" y="0"/>
                    </a:moveTo>
                    <a:cubicBezTo>
                      <a:pt x="6292" y="130"/>
                      <a:pt x="6257" y="259"/>
                      <a:pt x="6219" y="387"/>
                    </a:cubicBezTo>
                    <a:cubicBezTo>
                      <a:pt x="6254" y="400"/>
                      <a:pt x="6282" y="428"/>
                      <a:pt x="6295" y="463"/>
                    </a:cubicBezTo>
                    <a:cubicBezTo>
                      <a:pt x="6385" y="683"/>
                      <a:pt x="6656" y="790"/>
                      <a:pt x="6822" y="945"/>
                    </a:cubicBezTo>
                    <a:cubicBezTo>
                      <a:pt x="6998" y="1112"/>
                      <a:pt x="7145" y="1307"/>
                      <a:pt x="7258" y="1521"/>
                    </a:cubicBezTo>
                    <a:cubicBezTo>
                      <a:pt x="7517" y="2001"/>
                      <a:pt x="7618" y="2541"/>
                      <a:pt x="7715" y="3072"/>
                    </a:cubicBezTo>
                    <a:cubicBezTo>
                      <a:pt x="7731" y="3157"/>
                      <a:pt x="7654" y="3219"/>
                      <a:pt x="7578" y="3219"/>
                    </a:cubicBezTo>
                    <a:cubicBezTo>
                      <a:pt x="7561" y="3219"/>
                      <a:pt x="7544" y="3215"/>
                      <a:pt x="7528" y="3209"/>
                    </a:cubicBezTo>
                    <a:cubicBezTo>
                      <a:pt x="7031" y="3002"/>
                      <a:pt x="6546" y="2618"/>
                      <a:pt x="6322" y="2116"/>
                    </a:cubicBezTo>
                    <a:cubicBezTo>
                      <a:pt x="6130" y="1682"/>
                      <a:pt x="6241" y="1192"/>
                      <a:pt x="6110" y="747"/>
                    </a:cubicBezTo>
                    <a:cubicBezTo>
                      <a:pt x="5946" y="1262"/>
                      <a:pt x="5748" y="1766"/>
                      <a:pt x="5519" y="2256"/>
                    </a:cubicBezTo>
                    <a:cubicBezTo>
                      <a:pt x="5552" y="2269"/>
                      <a:pt x="5577" y="2295"/>
                      <a:pt x="5591" y="2327"/>
                    </a:cubicBezTo>
                    <a:cubicBezTo>
                      <a:pt x="5693" y="2557"/>
                      <a:pt x="5927" y="2685"/>
                      <a:pt x="6117" y="2832"/>
                    </a:cubicBezTo>
                    <a:cubicBezTo>
                      <a:pt x="6310" y="2981"/>
                      <a:pt x="6470" y="3166"/>
                      <a:pt x="6591" y="3378"/>
                    </a:cubicBezTo>
                    <a:cubicBezTo>
                      <a:pt x="6860" y="3850"/>
                      <a:pt x="6937" y="4390"/>
                      <a:pt x="6985" y="4924"/>
                    </a:cubicBezTo>
                    <a:cubicBezTo>
                      <a:pt x="6990" y="4992"/>
                      <a:pt x="6933" y="5073"/>
                      <a:pt x="6860" y="5073"/>
                    </a:cubicBezTo>
                    <a:cubicBezTo>
                      <a:pt x="6851" y="5073"/>
                      <a:pt x="6841" y="5072"/>
                      <a:pt x="6832" y="5069"/>
                    </a:cubicBezTo>
                    <a:cubicBezTo>
                      <a:pt x="6570" y="4997"/>
                      <a:pt x="6385" y="4793"/>
                      <a:pt x="6197" y="4608"/>
                    </a:cubicBezTo>
                    <a:cubicBezTo>
                      <a:pt x="6027" y="4441"/>
                      <a:pt x="5861" y="4266"/>
                      <a:pt x="5730" y="4066"/>
                    </a:cubicBezTo>
                    <a:cubicBezTo>
                      <a:pt x="5449" y="3638"/>
                      <a:pt x="5403" y="3154"/>
                      <a:pt x="5387" y="2655"/>
                    </a:cubicBezTo>
                    <a:cubicBezTo>
                      <a:pt x="5386" y="2621"/>
                      <a:pt x="5396" y="2587"/>
                      <a:pt x="5419" y="2561"/>
                    </a:cubicBezTo>
                    <a:cubicBezTo>
                      <a:pt x="5409" y="2548"/>
                      <a:pt x="5400" y="2533"/>
                      <a:pt x="5391" y="2518"/>
                    </a:cubicBezTo>
                    <a:cubicBezTo>
                      <a:pt x="5247" y="2806"/>
                      <a:pt x="5091" y="3087"/>
                      <a:pt x="4923" y="3361"/>
                    </a:cubicBezTo>
                    <a:cubicBezTo>
                      <a:pt x="5029" y="3646"/>
                      <a:pt x="5242" y="3865"/>
                      <a:pt x="5430" y="4098"/>
                    </a:cubicBezTo>
                    <a:cubicBezTo>
                      <a:pt x="5609" y="4320"/>
                      <a:pt x="5750" y="4563"/>
                      <a:pt x="5830" y="4838"/>
                    </a:cubicBezTo>
                    <a:cubicBezTo>
                      <a:pt x="5991" y="5392"/>
                      <a:pt x="5943" y="5977"/>
                      <a:pt x="5888" y="6544"/>
                    </a:cubicBezTo>
                    <a:cubicBezTo>
                      <a:pt x="5881" y="6613"/>
                      <a:pt x="5817" y="6656"/>
                      <a:pt x="5753" y="6656"/>
                    </a:cubicBezTo>
                    <a:cubicBezTo>
                      <a:pt x="5735" y="6656"/>
                      <a:pt x="5718" y="6653"/>
                      <a:pt x="5702" y="6646"/>
                    </a:cubicBezTo>
                    <a:cubicBezTo>
                      <a:pt x="5480" y="6552"/>
                      <a:pt x="5303" y="6335"/>
                      <a:pt x="5173" y="6139"/>
                    </a:cubicBezTo>
                    <a:cubicBezTo>
                      <a:pt x="5041" y="5938"/>
                      <a:pt x="4941" y="5717"/>
                      <a:pt x="4879" y="5484"/>
                    </a:cubicBezTo>
                    <a:cubicBezTo>
                      <a:pt x="4739" y="4969"/>
                      <a:pt x="4770" y="4430"/>
                      <a:pt x="4895" y="3916"/>
                    </a:cubicBezTo>
                    <a:cubicBezTo>
                      <a:pt x="4898" y="3903"/>
                      <a:pt x="4903" y="3890"/>
                      <a:pt x="4910" y="3880"/>
                    </a:cubicBezTo>
                    <a:cubicBezTo>
                      <a:pt x="4851" y="3800"/>
                      <a:pt x="4799" y="3717"/>
                      <a:pt x="4752" y="3631"/>
                    </a:cubicBezTo>
                    <a:cubicBezTo>
                      <a:pt x="4668" y="3760"/>
                      <a:pt x="4581" y="3886"/>
                      <a:pt x="4491" y="4012"/>
                    </a:cubicBezTo>
                    <a:cubicBezTo>
                      <a:pt x="4487" y="4021"/>
                      <a:pt x="4483" y="4032"/>
                      <a:pt x="4477" y="4040"/>
                    </a:cubicBezTo>
                    <a:cubicBezTo>
                      <a:pt x="4456" y="4076"/>
                      <a:pt x="4430" y="4109"/>
                      <a:pt x="4402" y="4141"/>
                    </a:cubicBezTo>
                    <a:cubicBezTo>
                      <a:pt x="4426" y="4176"/>
                      <a:pt x="4429" y="4222"/>
                      <a:pt x="4412" y="4260"/>
                    </a:cubicBezTo>
                    <a:cubicBezTo>
                      <a:pt x="4406" y="4277"/>
                      <a:pt x="4399" y="4294"/>
                      <a:pt x="4394" y="4312"/>
                    </a:cubicBezTo>
                    <a:cubicBezTo>
                      <a:pt x="4405" y="4333"/>
                      <a:pt x="4409" y="4356"/>
                      <a:pt x="4408" y="4378"/>
                    </a:cubicBezTo>
                    <a:cubicBezTo>
                      <a:pt x="4403" y="4460"/>
                      <a:pt x="4392" y="4541"/>
                      <a:pt x="4375" y="4621"/>
                    </a:cubicBezTo>
                    <a:cubicBezTo>
                      <a:pt x="4391" y="4761"/>
                      <a:pt x="4433" y="4901"/>
                      <a:pt x="4466" y="5035"/>
                    </a:cubicBezTo>
                    <a:cubicBezTo>
                      <a:pt x="4666" y="5815"/>
                      <a:pt x="4548" y="6642"/>
                      <a:pt x="4138" y="7334"/>
                    </a:cubicBezTo>
                    <a:cubicBezTo>
                      <a:pt x="4109" y="7382"/>
                      <a:pt x="4063" y="7413"/>
                      <a:pt x="4013" y="7413"/>
                    </a:cubicBezTo>
                    <a:cubicBezTo>
                      <a:pt x="3986" y="7413"/>
                      <a:pt x="3958" y="7403"/>
                      <a:pt x="3931" y="7383"/>
                    </a:cubicBezTo>
                    <a:cubicBezTo>
                      <a:pt x="3726" y="7224"/>
                      <a:pt x="3685" y="6958"/>
                      <a:pt x="3661" y="6715"/>
                    </a:cubicBezTo>
                    <a:cubicBezTo>
                      <a:pt x="3636" y="6451"/>
                      <a:pt x="3643" y="6187"/>
                      <a:pt x="3684" y="5925"/>
                    </a:cubicBezTo>
                    <a:cubicBezTo>
                      <a:pt x="3724" y="5654"/>
                      <a:pt x="3805" y="5394"/>
                      <a:pt x="3908" y="5141"/>
                    </a:cubicBezTo>
                    <a:cubicBezTo>
                      <a:pt x="3982" y="4958"/>
                      <a:pt x="4061" y="4778"/>
                      <a:pt x="4107" y="4588"/>
                    </a:cubicBezTo>
                    <a:cubicBezTo>
                      <a:pt x="4105" y="4564"/>
                      <a:pt x="4104" y="4540"/>
                      <a:pt x="4104" y="4515"/>
                    </a:cubicBezTo>
                    <a:cubicBezTo>
                      <a:pt x="3900" y="4763"/>
                      <a:pt x="3683" y="5000"/>
                      <a:pt x="3454" y="5227"/>
                    </a:cubicBezTo>
                    <a:cubicBezTo>
                      <a:pt x="3470" y="5253"/>
                      <a:pt x="3475" y="5284"/>
                      <a:pt x="3469" y="5315"/>
                    </a:cubicBezTo>
                    <a:cubicBezTo>
                      <a:pt x="3359" y="5921"/>
                      <a:pt x="3008" y="6520"/>
                      <a:pt x="2460" y="6827"/>
                    </a:cubicBezTo>
                    <a:cubicBezTo>
                      <a:pt x="2409" y="6854"/>
                      <a:pt x="2357" y="6880"/>
                      <a:pt x="2304" y="6902"/>
                    </a:cubicBezTo>
                    <a:lnTo>
                      <a:pt x="3869" y="7945"/>
                    </a:lnTo>
                    <a:cubicBezTo>
                      <a:pt x="2712" y="8676"/>
                      <a:pt x="1519" y="9346"/>
                      <a:pt x="293" y="9955"/>
                    </a:cubicBezTo>
                    <a:cubicBezTo>
                      <a:pt x="1" y="10099"/>
                      <a:pt x="36" y="10488"/>
                      <a:pt x="272" y="10661"/>
                    </a:cubicBezTo>
                    <a:cubicBezTo>
                      <a:pt x="1520" y="11571"/>
                      <a:pt x="2730" y="12530"/>
                      <a:pt x="3903" y="13537"/>
                    </a:cubicBezTo>
                    <a:lnTo>
                      <a:pt x="3488" y="13888"/>
                    </a:lnTo>
                    <a:cubicBezTo>
                      <a:pt x="3678" y="14265"/>
                      <a:pt x="3766" y="14685"/>
                      <a:pt x="3740" y="15106"/>
                    </a:cubicBezTo>
                    <a:cubicBezTo>
                      <a:pt x="3722" y="15402"/>
                      <a:pt x="3655" y="15694"/>
                      <a:pt x="3669" y="15992"/>
                    </a:cubicBezTo>
                    <a:cubicBezTo>
                      <a:pt x="3670" y="16009"/>
                      <a:pt x="3668" y="16027"/>
                      <a:pt x="3662" y="16043"/>
                    </a:cubicBezTo>
                    <a:cubicBezTo>
                      <a:pt x="3692" y="16125"/>
                      <a:pt x="3711" y="16209"/>
                      <a:pt x="3721" y="16295"/>
                    </a:cubicBezTo>
                    <a:cubicBezTo>
                      <a:pt x="4036" y="15872"/>
                      <a:pt x="4340" y="15442"/>
                      <a:pt x="4635" y="15006"/>
                    </a:cubicBezTo>
                    <a:cubicBezTo>
                      <a:pt x="4628" y="14977"/>
                      <a:pt x="4630" y="14947"/>
                      <a:pt x="4641" y="14921"/>
                    </a:cubicBezTo>
                    <a:cubicBezTo>
                      <a:pt x="4764" y="14600"/>
                      <a:pt x="4692" y="14272"/>
                      <a:pt x="4494" y="14000"/>
                    </a:cubicBezTo>
                    <a:cubicBezTo>
                      <a:pt x="4290" y="13721"/>
                      <a:pt x="4078" y="13466"/>
                      <a:pt x="3920" y="13156"/>
                    </a:cubicBezTo>
                    <a:cubicBezTo>
                      <a:pt x="3610" y="12551"/>
                      <a:pt x="3480" y="11875"/>
                      <a:pt x="3523" y="11197"/>
                    </a:cubicBezTo>
                    <a:cubicBezTo>
                      <a:pt x="3528" y="11127"/>
                      <a:pt x="3592" y="11091"/>
                      <a:pt x="3654" y="11091"/>
                    </a:cubicBezTo>
                    <a:cubicBezTo>
                      <a:pt x="3685" y="11091"/>
                      <a:pt x="3717" y="11100"/>
                      <a:pt x="3740" y="11119"/>
                    </a:cubicBezTo>
                    <a:cubicBezTo>
                      <a:pt x="4564" y="11779"/>
                      <a:pt x="4998" y="12845"/>
                      <a:pt x="4882" y="13894"/>
                    </a:cubicBezTo>
                    <a:cubicBezTo>
                      <a:pt x="4879" y="13938"/>
                      <a:pt x="4850" y="13978"/>
                      <a:pt x="4807" y="13993"/>
                    </a:cubicBezTo>
                    <a:cubicBezTo>
                      <a:pt x="4835" y="14039"/>
                      <a:pt x="4860" y="14087"/>
                      <a:pt x="4881" y="14137"/>
                    </a:cubicBezTo>
                    <a:cubicBezTo>
                      <a:pt x="4930" y="14255"/>
                      <a:pt x="4959" y="14381"/>
                      <a:pt x="4966" y="14508"/>
                    </a:cubicBezTo>
                    <a:cubicBezTo>
                      <a:pt x="5247" y="14080"/>
                      <a:pt x="5517" y="13645"/>
                      <a:pt x="5779" y="13205"/>
                    </a:cubicBezTo>
                    <a:cubicBezTo>
                      <a:pt x="5766" y="13172"/>
                      <a:pt x="5769" y="13135"/>
                      <a:pt x="5784" y="13104"/>
                    </a:cubicBezTo>
                    <a:cubicBezTo>
                      <a:pt x="6143" y="12351"/>
                      <a:pt x="5522" y="11579"/>
                      <a:pt x="5157" y="10968"/>
                    </a:cubicBezTo>
                    <a:cubicBezTo>
                      <a:pt x="4929" y="10584"/>
                      <a:pt x="4754" y="10178"/>
                      <a:pt x="4742" y="9725"/>
                    </a:cubicBezTo>
                    <a:cubicBezTo>
                      <a:pt x="4730" y="9308"/>
                      <a:pt x="4824" y="8898"/>
                      <a:pt x="4922" y="8495"/>
                    </a:cubicBezTo>
                    <a:cubicBezTo>
                      <a:pt x="4938" y="8428"/>
                      <a:pt x="4998" y="8387"/>
                      <a:pt x="5058" y="8387"/>
                    </a:cubicBezTo>
                    <a:cubicBezTo>
                      <a:pt x="5096" y="8387"/>
                      <a:pt x="5135" y="8404"/>
                      <a:pt x="5163" y="8442"/>
                    </a:cubicBezTo>
                    <a:cubicBezTo>
                      <a:pt x="5911" y="9476"/>
                      <a:pt x="6535" y="10762"/>
                      <a:pt x="6083" y="12050"/>
                    </a:cubicBezTo>
                    <a:cubicBezTo>
                      <a:pt x="6078" y="12066"/>
                      <a:pt x="6070" y="12080"/>
                      <a:pt x="6060" y="12093"/>
                    </a:cubicBezTo>
                    <a:cubicBezTo>
                      <a:pt x="6111" y="12244"/>
                      <a:pt x="6142" y="12401"/>
                      <a:pt x="6152" y="12560"/>
                    </a:cubicBezTo>
                    <a:cubicBezTo>
                      <a:pt x="6467" y="12003"/>
                      <a:pt x="6768" y="11438"/>
                      <a:pt x="7054" y="10865"/>
                    </a:cubicBezTo>
                    <a:cubicBezTo>
                      <a:pt x="7099" y="10773"/>
                      <a:pt x="7143" y="10683"/>
                      <a:pt x="7188" y="10591"/>
                    </a:cubicBezTo>
                    <a:cubicBezTo>
                      <a:pt x="7226" y="10341"/>
                      <a:pt x="7119" y="10057"/>
                      <a:pt x="7048" y="9830"/>
                    </a:cubicBezTo>
                    <a:cubicBezTo>
                      <a:pt x="6932" y="9466"/>
                      <a:pt x="6853" y="9090"/>
                      <a:pt x="6815" y="8710"/>
                    </a:cubicBezTo>
                    <a:cubicBezTo>
                      <a:pt x="6738" y="7926"/>
                      <a:pt x="6832" y="7137"/>
                      <a:pt x="7088" y="6393"/>
                    </a:cubicBezTo>
                    <a:cubicBezTo>
                      <a:pt x="7106" y="6340"/>
                      <a:pt x="7150" y="6319"/>
                      <a:pt x="7196" y="6319"/>
                    </a:cubicBezTo>
                    <a:cubicBezTo>
                      <a:pt x="7241" y="6319"/>
                      <a:pt x="7289" y="6340"/>
                      <a:pt x="7318" y="6373"/>
                    </a:cubicBezTo>
                    <a:cubicBezTo>
                      <a:pt x="8163" y="7351"/>
                      <a:pt x="7839" y="8720"/>
                      <a:pt x="7312" y="9764"/>
                    </a:cubicBezTo>
                    <a:cubicBezTo>
                      <a:pt x="7338" y="9854"/>
                      <a:pt x="7363" y="9944"/>
                      <a:pt x="7387" y="10034"/>
                    </a:cubicBezTo>
                    <a:cubicBezTo>
                      <a:pt x="7395" y="10066"/>
                      <a:pt x="7403" y="10097"/>
                      <a:pt x="7410" y="10128"/>
                    </a:cubicBezTo>
                    <a:cubicBezTo>
                      <a:pt x="7749" y="9406"/>
                      <a:pt x="8064" y="8673"/>
                      <a:pt x="8354" y="7929"/>
                    </a:cubicBezTo>
                    <a:cubicBezTo>
                      <a:pt x="8348" y="7902"/>
                      <a:pt x="8349" y="7873"/>
                      <a:pt x="8357" y="7846"/>
                    </a:cubicBezTo>
                    <a:cubicBezTo>
                      <a:pt x="8467" y="7523"/>
                      <a:pt x="8249" y="7164"/>
                      <a:pt x="8230" y="6838"/>
                    </a:cubicBezTo>
                    <a:cubicBezTo>
                      <a:pt x="8210" y="6489"/>
                      <a:pt x="8307" y="6135"/>
                      <a:pt x="8430" y="5809"/>
                    </a:cubicBezTo>
                    <a:cubicBezTo>
                      <a:pt x="8668" y="5174"/>
                      <a:pt x="9087" y="4613"/>
                      <a:pt x="9620" y="4193"/>
                    </a:cubicBezTo>
                    <a:cubicBezTo>
                      <a:pt x="9641" y="4177"/>
                      <a:pt x="9667" y="4169"/>
                      <a:pt x="9693" y="4169"/>
                    </a:cubicBezTo>
                    <a:cubicBezTo>
                      <a:pt x="9761" y="4169"/>
                      <a:pt x="9832" y="4220"/>
                      <a:pt x="9831" y="4293"/>
                    </a:cubicBezTo>
                    <a:cubicBezTo>
                      <a:pt x="9815" y="5537"/>
                      <a:pt x="9754" y="6928"/>
                      <a:pt x="8751" y="7813"/>
                    </a:cubicBezTo>
                    <a:cubicBezTo>
                      <a:pt x="8731" y="7833"/>
                      <a:pt x="8703" y="7844"/>
                      <a:pt x="8674" y="7845"/>
                    </a:cubicBezTo>
                    <a:cubicBezTo>
                      <a:pt x="8617" y="7994"/>
                      <a:pt x="8558" y="8143"/>
                      <a:pt x="8499" y="8291"/>
                    </a:cubicBezTo>
                    <a:cubicBezTo>
                      <a:pt x="8364" y="8630"/>
                      <a:pt x="8223" y="8966"/>
                      <a:pt x="8078" y="9301"/>
                    </a:cubicBezTo>
                    <a:cubicBezTo>
                      <a:pt x="8417" y="8937"/>
                      <a:pt x="8599" y="8424"/>
                      <a:pt x="8905" y="8037"/>
                    </a:cubicBezTo>
                    <a:cubicBezTo>
                      <a:pt x="9145" y="7733"/>
                      <a:pt x="9466" y="7509"/>
                      <a:pt x="9798" y="7316"/>
                    </a:cubicBezTo>
                    <a:cubicBezTo>
                      <a:pt x="10100" y="7140"/>
                      <a:pt x="10411" y="6947"/>
                      <a:pt x="10767" y="6947"/>
                    </a:cubicBezTo>
                    <a:cubicBezTo>
                      <a:pt x="10791" y="6947"/>
                      <a:pt x="10815" y="6948"/>
                      <a:pt x="10840" y="6950"/>
                    </a:cubicBezTo>
                    <a:cubicBezTo>
                      <a:pt x="10931" y="6956"/>
                      <a:pt x="10964" y="7066"/>
                      <a:pt x="10937" y="7138"/>
                    </a:cubicBezTo>
                    <a:cubicBezTo>
                      <a:pt x="10528" y="8177"/>
                      <a:pt x="9605" y="8985"/>
                      <a:pt x="8521" y="9250"/>
                    </a:cubicBezTo>
                    <a:cubicBezTo>
                      <a:pt x="8510" y="9253"/>
                      <a:pt x="8498" y="9254"/>
                      <a:pt x="8487" y="9254"/>
                    </a:cubicBezTo>
                    <a:cubicBezTo>
                      <a:pt x="8476" y="9254"/>
                      <a:pt x="8466" y="9253"/>
                      <a:pt x="8455" y="9251"/>
                    </a:cubicBezTo>
                    <a:cubicBezTo>
                      <a:pt x="8305" y="9464"/>
                      <a:pt x="8130" y="9656"/>
                      <a:pt x="7892" y="9789"/>
                    </a:cubicBezTo>
                    <a:cubicBezTo>
                      <a:pt x="7880" y="9795"/>
                      <a:pt x="7867" y="9800"/>
                      <a:pt x="7854" y="9804"/>
                    </a:cubicBezTo>
                    <a:cubicBezTo>
                      <a:pt x="7716" y="10107"/>
                      <a:pt x="7575" y="10408"/>
                      <a:pt x="7429" y="10707"/>
                    </a:cubicBezTo>
                    <a:cubicBezTo>
                      <a:pt x="7407" y="10805"/>
                      <a:pt x="7366" y="10899"/>
                      <a:pt x="7311" y="10984"/>
                    </a:cubicBezTo>
                    <a:cubicBezTo>
                      <a:pt x="7302" y="10999"/>
                      <a:pt x="7289" y="11012"/>
                      <a:pt x="7273" y="11022"/>
                    </a:cubicBezTo>
                    <a:cubicBezTo>
                      <a:pt x="7214" y="11140"/>
                      <a:pt x="7155" y="11257"/>
                      <a:pt x="7094" y="11374"/>
                    </a:cubicBezTo>
                    <a:cubicBezTo>
                      <a:pt x="7380" y="11021"/>
                      <a:pt x="7654" y="10656"/>
                      <a:pt x="8017" y="10372"/>
                    </a:cubicBezTo>
                    <a:cubicBezTo>
                      <a:pt x="8619" y="9904"/>
                      <a:pt x="9346" y="9624"/>
                      <a:pt x="10106" y="9570"/>
                    </a:cubicBezTo>
                    <a:cubicBezTo>
                      <a:pt x="10110" y="9569"/>
                      <a:pt x="10113" y="9569"/>
                      <a:pt x="10117" y="9569"/>
                    </a:cubicBezTo>
                    <a:cubicBezTo>
                      <a:pt x="10228" y="9569"/>
                      <a:pt x="10286" y="9701"/>
                      <a:pt x="10219" y="9789"/>
                    </a:cubicBezTo>
                    <a:cubicBezTo>
                      <a:pt x="9491" y="10736"/>
                      <a:pt x="8462" y="11408"/>
                      <a:pt x="7302" y="11697"/>
                    </a:cubicBezTo>
                    <a:cubicBezTo>
                      <a:pt x="7290" y="11700"/>
                      <a:pt x="7278" y="11702"/>
                      <a:pt x="7266" y="11702"/>
                    </a:cubicBezTo>
                    <a:cubicBezTo>
                      <a:pt x="7236" y="11702"/>
                      <a:pt x="7206" y="11692"/>
                      <a:pt x="7181" y="11672"/>
                    </a:cubicBezTo>
                    <a:cubicBezTo>
                      <a:pt x="7014" y="11879"/>
                      <a:pt x="6838" y="12080"/>
                      <a:pt x="6635" y="12255"/>
                    </a:cubicBezTo>
                    <a:cubicBezTo>
                      <a:pt x="6631" y="12260"/>
                      <a:pt x="6625" y="12263"/>
                      <a:pt x="6620" y="12266"/>
                    </a:cubicBezTo>
                    <a:cubicBezTo>
                      <a:pt x="6416" y="12639"/>
                      <a:pt x="6206" y="13008"/>
                      <a:pt x="5988" y="13373"/>
                    </a:cubicBezTo>
                    <a:cubicBezTo>
                      <a:pt x="6247" y="13265"/>
                      <a:pt x="6461" y="13048"/>
                      <a:pt x="6667" y="12862"/>
                    </a:cubicBezTo>
                    <a:cubicBezTo>
                      <a:pt x="6914" y="12638"/>
                      <a:pt x="7190" y="12448"/>
                      <a:pt x="7489" y="12298"/>
                    </a:cubicBezTo>
                    <a:cubicBezTo>
                      <a:pt x="7970" y="12060"/>
                      <a:pt x="8501" y="11940"/>
                      <a:pt x="9035" y="11940"/>
                    </a:cubicBezTo>
                    <a:cubicBezTo>
                      <a:pt x="9169" y="11940"/>
                      <a:pt x="9304" y="11948"/>
                      <a:pt x="9438" y="11963"/>
                    </a:cubicBezTo>
                    <a:cubicBezTo>
                      <a:pt x="9536" y="11975"/>
                      <a:pt x="9582" y="12110"/>
                      <a:pt x="9516" y="12180"/>
                    </a:cubicBezTo>
                    <a:cubicBezTo>
                      <a:pt x="8804" y="12952"/>
                      <a:pt x="7789" y="13387"/>
                      <a:pt x="6746" y="13387"/>
                    </a:cubicBezTo>
                    <a:cubicBezTo>
                      <a:pt x="6658" y="13387"/>
                      <a:pt x="6569" y="13384"/>
                      <a:pt x="6481" y="13378"/>
                    </a:cubicBezTo>
                    <a:cubicBezTo>
                      <a:pt x="6277" y="13537"/>
                      <a:pt x="6056" y="13664"/>
                      <a:pt x="5791" y="13699"/>
                    </a:cubicBezTo>
                    <a:cubicBezTo>
                      <a:pt x="5680" y="13880"/>
                      <a:pt x="5569" y="14059"/>
                      <a:pt x="5456" y="14238"/>
                    </a:cubicBezTo>
                    <a:cubicBezTo>
                      <a:pt x="5261" y="14545"/>
                      <a:pt x="5062" y="14849"/>
                      <a:pt x="4857" y="15151"/>
                    </a:cubicBezTo>
                    <a:cubicBezTo>
                      <a:pt x="5068" y="15047"/>
                      <a:pt x="5234" y="14848"/>
                      <a:pt x="5401" y="14690"/>
                    </a:cubicBezTo>
                    <a:cubicBezTo>
                      <a:pt x="5617" y="14487"/>
                      <a:pt x="5858" y="14326"/>
                      <a:pt x="6135" y="14220"/>
                    </a:cubicBezTo>
                    <a:cubicBezTo>
                      <a:pt x="6469" y="14093"/>
                      <a:pt x="6823" y="14043"/>
                      <a:pt x="7179" y="14043"/>
                    </a:cubicBezTo>
                    <a:cubicBezTo>
                      <a:pt x="7442" y="14043"/>
                      <a:pt x="7705" y="14071"/>
                      <a:pt x="7961" y="14115"/>
                    </a:cubicBezTo>
                    <a:cubicBezTo>
                      <a:pt x="8051" y="14131"/>
                      <a:pt x="8115" y="14261"/>
                      <a:pt x="8039" y="14332"/>
                    </a:cubicBezTo>
                    <a:cubicBezTo>
                      <a:pt x="7361" y="14966"/>
                      <a:pt x="6471" y="15313"/>
                      <a:pt x="5552" y="15313"/>
                    </a:cubicBezTo>
                    <a:cubicBezTo>
                      <a:pt x="5434" y="15313"/>
                      <a:pt x="5315" y="15308"/>
                      <a:pt x="5197" y="15296"/>
                    </a:cubicBezTo>
                    <a:cubicBezTo>
                      <a:pt x="5180" y="15295"/>
                      <a:pt x="5163" y="15290"/>
                      <a:pt x="5147" y="15281"/>
                    </a:cubicBezTo>
                    <a:cubicBezTo>
                      <a:pt x="4995" y="15393"/>
                      <a:pt x="4827" y="15475"/>
                      <a:pt x="4628" y="15486"/>
                    </a:cubicBezTo>
                    <a:cubicBezTo>
                      <a:pt x="4366" y="15864"/>
                      <a:pt x="4097" y="16237"/>
                      <a:pt x="3821" y="16605"/>
                    </a:cubicBezTo>
                    <a:cubicBezTo>
                      <a:pt x="4300" y="16465"/>
                      <a:pt x="4718" y="16152"/>
                      <a:pt x="5185" y="15979"/>
                    </a:cubicBezTo>
                    <a:cubicBezTo>
                      <a:pt x="5409" y="15895"/>
                      <a:pt x="5631" y="15860"/>
                      <a:pt x="5852" y="15860"/>
                    </a:cubicBezTo>
                    <a:cubicBezTo>
                      <a:pt x="6184" y="15860"/>
                      <a:pt x="6514" y="15940"/>
                      <a:pt x="6846" y="16054"/>
                    </a:cubicBezTo>
                    <a:cubicBezTo>
                      <a:pt x="6950" y="16090"/>
                      <a:pt x="6935" y="16226"/>
                      <a:pt x="6866" y="16284"/>
                    </a:cubicBezTo>
                    <a:cubicBezTo>
                      <a:pt x="6382" y="16691"/>
                      <a:pt x="5756" y="16909"/>
                      <a:pt x="5128" y="16909"/>
                    </a:cubicBezTo>
                    <a:cubicBezTo>
                      <a:pt x="4883" y="16909"/>
                      <a:pt x="4638" y="16876"/>
                      <a:pt x="4401" y="16808"/>
                    </a:cubicBezTo>
                    <a:cubicBezTo>
                      <a:pt x="4349" y="16794"/>
                      <a:pt x="4311" y="16751"/>
                      <a:pt x="4302" y="16698"/>
                    </a:cubicBezTo>
                    <a:cubicBezTo>
                      <a:pt x="4076" y="16804"/>
                      <a:pt x="3843" y="16891"/>
                      <a:pt x="3589" y="16926"/>
                    </a:cubicBezTo>
                    <a:cubicBezTo>
                      <a:pt x="3585" y="16926"/>
                      <a:pt x="3581" y="16927"/>
                      <a:pt x="3576" y="16927"/>
                    </a:cubicBezTo>
                    <a:cubicBezTo>
                      <a:pt x="3551" y="16960"/>
                      <a:pt x="3524" y="16993"/>
                      <a:pt x="3499" y="17027"/>
                    </a:cubicBezTo>
                    <a:cubicBezTo>
                      <a:pt x="5110" y="17025"/>
                      <a:pt x="6722" y="17019"/>
                      <a:pt x="8334" y="17011"/>
                    </a:cubicBezTo>
                    <a:cubicBezTo>
                      <a:pt x="8235" y="16732"/>
                      <a:pt x="8162" y="16443"/>
                      <a:pt x="8089" y="16157"/>
                    </a:cubicBezTo>
                    <a:cubicBezTo>
                      <a:pt x="8068" y="16070"/>
                      <a:pt x="8146" y="16001"/>
                      <a:pt x="8226" y="16001"/>
                    </a:cubicBezTo>
                    <a:cubicBezTo>
                      <a:pt x="8240" y="16001"/>
                      <a:pt x="8254" y="16004"/>
                      <a:pt x="8268" y="16008"/>
                    </a:cubicBezTo>
                    <a:cubicBezTo>
                      <a:pt x="8772" y="16182"/>
                      <a:pt x="9276" y="16527"/>
                      <a:pt x="9534" y="17006"/>
                    </a:cubicBezTo>
                    <a:lnTo>
                      <a:pt x="10268" y="17000"/>
                    </a:lnTo>
                    <a:cubicBezTo>
                      <a:pt x="10289" y="16943"/>
                      <a:pt x="10311" y="16884"/>
                      <a:pt x="10334" y="16827"/>
                    </a:cubicBezTo>
                    <a:cubicBezTo>
                      <a:pt x="10301" y="16816"/>
                      <a:pt x="10273" y="16792"/>
                      <a:pt x="10257" y="16760"/>
                    </a:cubicBezTo>
                    <a:cubicBezTo>
                      <a:pt x="10141" y="16538"/>
                      <a:pt x="9899" y="16425"/>
                      <a:pt x="9699" y="16290"/>
                    </a:cubicBezTo>
                    <a:cubicBezTo>
                      <a:pt x="9498" y="16155"/>
                      <a:pt x="9325" y="15981"/>
                      <a:pt x="9191" y="15778"/>
                    </a:cubicBezTo>
                    <a:cubicBezTo>
                      <a:pt x="8891" y="15325"/>
                      <a:pt x="8778" y="14790"/>
                      <a:pt x="8696" y="14261"/>
                    </a:cubicBezTo>
                    <a:cubicBezTo>
                      <a:pt x="8686" y="14191"/>
                      <a:pt x="8741" y="14103"/>
                      <a:pt x="8818" y="14103"/>
                    </a:cubicBezTo>
                    <a:cubicBezTo>
                      <a:pt x="8825" y="14103"/>
                      <a:pt x="8832" y="14104"/>
                      <a:pt x="8839" y="14105"/>
                    </a:cubicBezTo>
                    <a:cubicBezTo>
                      <a:pt x="9105" y="14159"/>
                      <a:pt x="9304" y="14351"/>
                      <a:pt x="9503" y="14523"/>
                    </a:cubicBezTo>
                    <a:cubicBezTo>
                      <a:pt x="9684" y="14678"/>
                      <a:pt x="9861" y="14843"/>
                      <a:pt x="10005" y="15033"/>
                    </a:cubicBezTo>
                    <a:cubicBezTo>
                      <a:pt x="10315" y="15442"/>
                      <a:pt x="10392" y="15923"/>
                      <a:pt x="10440" y="16420"/>
                    </a:cubicBezTo>
                    <a:cubicBezTo>
                      <a:pt x="10444" y="16454"/>
                      <a:pt x="10435" y="16488"/>
                      <a:pt x="10415" y="16514"/>
                    </a:cubicBezTo>
                    <a:cubicBezTo>
                      <a:pt x="10425" y="16528"/>
                      <a:pt x="10435" y="16542"/>
                      <a:pt x="10445" y="16556"/>
                    </a:cubicBezTo>
                    <a:cubicBezTo>
                      <a:pt x="10570" y="16260"/>
                      <a:pt x="10707" y="15969"/>
                      <a:pt x="10857" y="15685"/>
                    </a:cubicBezTo>
                    <a:cubicBezTo>
                      <a:pt x="10734" y="15407"/>
                      <a:pt x="10505" y="15202"/>
                      <a:pt x="10302" y="14982"/>
                    </a:cubicBezTo>
                    <a:cubicBezTo>
                      <a:pt x="10109" y="14773"/>
                      <a:pt x="9952" y="14540"/>
                      <a:pt x="9854" y="14270"/>
                    </a:cubicBezTo>
                    <a:cubicBezTo>
                      <a:pt x="9658" y="13728"/>
                      <a:pt x="9667" y="13141"/>
                      <a:pt x="9685" y="12572"/>
                    </a:cubicBezTo>
                    <a:cubicBezTo>
                      <a:pt x="9687" y="12499"/>
                      <a:pt x="9753" y="12451"/>
                      <a:pt x="9820" y="12451"/>
                    </a:cubicBezTo>
                    <a:cubicBezTo>
                      <a:pt x="9835" y="12451"/>
                      <a:pt x="9850" y="12453"/>
                      <a:pt x="9864" y="12458"/>
                    </a:cubicBezTo>
                    <a:cubicBezTo>
                      <a:pt x="10090" y="12537"/>
                      <a:pt x="10282" y="12742"/>
                      <a:pt x="10424" y="12929"/>
                    </a:cubicBezTo>
                    <a:cubicBezTo>
                      <a:pt x="10570" y="13121"/>
                      <a:pt x="10684" y="13334"/>
                      <a:pt x="10761" y="13563"/>
                    </a:cubicBezTo>
                    <a:cubicBezTo>
                      <a:pt x="10934" y="14068"/>
                      <a:pt x="10940" y="14607"/>
                      <a:pt x="10849" y="15129"/>
                    </a:cubicBezTo>
                    <a:cubicBezTo>
                      <a:pt x="10847" y="15142"/>
                      <a:pt x="10843" y="15155"/>
                      <a:pt x="10838" y="15166"/>
                    </a:cubicBezTo>
                    <a:cubicBezTo>
                      <a:pt x="10900" y="15242"/>
                      <a:pt x="10958" y="15320"/>
                      <a:pt x="11010" y="15404"/>
                    </a:cubicBezTo>
                    <a:cubicBezTo>
                      <a:pt x="11086" y="15269"/>
                      <a:pt x="11165" y="15138"/>
                      <a:pt x="11246" y="15007"/>
                    </a:cubicBezTo>
                    <a:cubicBezTo>
                      <a:pt x="11249" y="14996"/>
                      <a:pt x="11253" y="14987"/>
                      <a:pt x="11258" y="14977"/>
                    </a:cubicBezTo>
                    <a:cubicBezTo>
                      <a:pt x="11278" y="14940"/>
                      <a:pt x="11300" y="14905"/>
                      <a:pt x="11326" y="14872"/>
                    </a:cubicBezTo>
                    <a:cubicBezTo>
                      <a:pt x="11300" y="14838"/>
                      <a:pt x="11294" y="14792"/>
                      <a:pt x="11309" y="14753"/>
                    </a:cubicBezTo>
                    <a:cubicBezTo>
                      <a:pt x="11314" y="14735"/>
                      <a:pt x="11318" y="14718"/>
                      <a:pt x="11322" y="14700"/>
                    </a:cubicBezTo>
                    <a:cubicBezTo>
                      <a:pt x="11312" y="14679"/>
                      <a:pt x="11305" y="14657"/>
                      <a:pt x="11305" y="14634"/>
                    </a:cubicBezTo>
                    <a:cubicBezTo>
                      <a:pt x="11304" y="14552"/>
                      <a:pt x="11310" y="14470"/>
                      <a:pt x="11322" y="14390"/>
                    </a:cubicBezTo>
                    <a:cubicBezTo>
                      <a:pt x="11297" y="14251"/>
                      <a:pt x="11246" y="14113"/>
                      <a:pt x="11204" y="13982"/>
                    </a:cubicBezTo>
                    <a:cubicBezTo>
                      <a:pt x="10954" y="13217"/>
                      <a:pt x="11017" y="12384"/>
                      <a:pt x="11380" y="11666"/>
                    </a:cubicBezTo>
                    <a:cubicBezTo>
                      <a:pt x="11407" y="11614"/>
                      <a:pt x="11455" y="11580"/>
                      <a:pt x="11507" y="11580"/>
                    </a:cubicBezTo>
                    <a:cubicBezTo>
                      <a:pt x="11532" y="11580"/>
                      <a:pt x="11558" y="11587"/>
                      <a:pt x="11583" y="11605"/>
                    </a:cubicBezTo>
                    <a:cubicBezTo>
                      <a:pt x="11799" y="11749"/>
                      <a:pt x="11857" y="12012"/>
                      <a:pt x="11897" y="12253"/>
                    </a:cubicBezTo>
                    <a:cubicBezTo>
                      <a:pt x="11939" y="12514"/>
                      <a:pt x="11950" y="12779"/>
                      <a:pt x="11926" y="13043"/>
                    </a:cubicBezTo>
                    <a:cubicBezTo>
                      <a:pt x="11903" y="13315"/>
                      <a:pt x="11840" y="13581"/>
                      <a:pt x="11754" y="13840"/>
                    </a:cubicBezTo>
                    <a:cubicBezTo>
                      <a:pt x="11691" y="14028"/>
                      <a:pt x="11625" y="14213"/>
                      <a:pt x="11593" y="14405"/>
                    </a:cubicBezTo>
                    <a:cubicBezTo>
                      <a:pt x="11596" y="14428"/>
                      <a:pt x="11599" y="14453"/>
                      <a:pt x="11600" y="14477"/>
                    </a:cubicBezTo>
                    <a:cubicBezTo>
                      <a:pt x="11788" y="14216"/>
                      <a:pt x="11988" y="13965"/>
                      <a:pt x="12202" y="13725"/>
                    </a:cubicBezTo>
                    <a:cubicBezTo>
                      <a:pt x="12184" y="13699"/>
                      <a:pt x="12176" y="13668"/>
                      <a:pt x="12182" y="13637"/>
                    </a:cubicBezTo>
                    <a:cubicBezTo>
                      <a:pt x="12250" y="13025"/>
                      <a:pt x="12562" y="12405"/>
                      <a:pt x="13088" y="12063"/>
                    </a:cubicBezTo>
                    <a:cubicBezTo>
                      <a:pt x="13348" y="11894"/>
                      <a:pt x="13636" y="11825"/>
                      <a:pt x="13941" y="11796"/>
                    </a:cubicBezTo>
                    <a:cubicBezTo>
                      <a:pt x="14110" y="11780"/>
                      <a:pt x="14280" y="11764"/>
                      <a:pt x="14449" y="11764"/>
                    </a:cubicBezTo>
                    <a:cubicBezTo>
                      <a:pt x="14596" y="11764"/>
                      <a:pt x="14743" y="11776"/>
                      <a:pt x="14888" y="11809"/>
                    </a:cubicBezTo>
                    <a:cubicBezTo>
                      <a:pt x="14981" y="11830"/>
                      <a:pt x="14988" y="11947"/>
                      <a:pt x="14950" y="12012"/>
                    </a:cubicBezTo>
                    <a:cubicBezTo>
                      <a:pt x="14556" y="12695"/>
                      <a:pt x="13938" y="13224"/>
                      <a:pt x="13200" y="13507"/>
                    </a:cubicBezTo>
                    <a:cubicBezTo>
                      <a:pt x="12981" y="13591"/>
                      <a:pt x="12747" y="13637"/>
                      <a:pt x="12539" y="13745"/>
                    </a:cubicBezTo>
                    <a:cubicBezTo>
                      <a:pt x="12327" y="13970"/>
                      <a:pt x="12128" y="14206"/>
                      <a:pt x="11942" y="14452"/>
                    </a:cubicBezTo>
                    <a:cubicBezTo>
                      <a:pt x="12174" y="14326"/>
                      <a:pt x="12406" y="14199"/>
                      <a:pt x="12665" y="14141"/>
                    </a:cubicBezTo>
                    <a:cubicBezTo>
                      <a:pt x="12786" y="14115"/>
                      <a:pt x="12907" y="14103"/>
                      <a:pt x="13028" y="14103"/>
                    </a:cubicBezTo>
                    <a:cubicBezTo>
                      <a:pt x="13446" y="14103"/>
                      <a:pt x="13863" y="14240"/>
                      <a:pt x="14254" y="14372"/>
                    </a:cubicBezTo>
                    <a:cubicBezTo>
                      <a:pt x="14315" y="14393"/>
                      <a:pt x="14365" y="14481"/>
                      <a:pt x="14332" y="14544"/>
                    </a:cubicBezTo>
                    <a:cubicBezTo>
                      <a:pt x="14140" y="14921"/>
                      <a:pt x="13762" y="15140"/>
                      <a:pt x="13348" y="15192"/>
                    </a:cubicBezTo>
                    <a:cubicBezTo>
                      <a:pt x="13280" y="15200"/>
                      <a:pt x="13212" y="15204"/>
                      <a:pt x="13144" y="15204"/>
                    </a:cubicBezTo>
                    <a:cubicBezTo>
                      <a:pt x="12709" y="15204"/>
                      <a:pt x="12286" y="15043"/>
                      <a:pt x="11885" y="14886"/>
                    </a:cubicBezTo>
                    <a:cubicBezTo>
                      <a:pt x="11854" y="14875"/>
                      <a:pt x="11829" y="14853"/>
                      <a:pt x="11815" y="14823"/>
                    </a:cubicBezTo>
                    <a:cubicBezTo>
                      <a:pt x="11800" y="14831"/>
                      <a:pt x="11786" y="14839"/>
                      <a:pt x="11772" y="14846"/>
                    </a:cubicBezTo>
                    <a:cubicBezTo>
                      <a:pt x="11697" y="14888"/>
                      <a:pt x="11616" y="14934"/>
                      <a:pt x="11557" y="14999"/>
                    </a:cubicBezTo>
                    <a:cubicBezTo>
                      <a:pt x="11408" y="15229"/>
                      <a:pt x="11268" y="15466"/>
                      <a:pt x="11139" y="15708"/>
                    </a:cubicBezTo>
                    <a:cubicBezTo>
                      <a:pt x="11148" y="15710"/>
                      <a:pt x="11158" y="15711"/>
                      <a:pt x="11168" y="15711"/>
                    </a:cubicBezTo>
                    <a:cubicBezTo>
                      <a:pt x="11249" y="15711"/>
                      <a:pt x="11343" y="15664"/>
                      <a:pt x="11409" y="15640"/>
                    </a:cubicBezTo>
                    <a:cubicBezTo>
                      <a:pt x="11512" y="15602"/>
                      <a:pt x="11619" y="15577"/>
                      <a:pt x="11728" y="15565"/>
                    </a:cubicBezTo>
                    <a:cubicBezTo>
                      <a:pt x="11782" y="15560"/>
                      <a:pt x="11836" y="15558"/>
                      <a:pt x="11890" y="15558"/>
                    </a:cubicBezTo>
                    <a:cubicBezTo>
                      <a:pt x="12074" y="15558"/>
                      <a:pt x="12259" y="15584"/>
                      <a:pt x="12437" y="15621"/>
                    </a:cubicBezTo>
                    <a:cubicBezTo>
                      <a:pt x="12907" y="15720"/>
                      <a:pt x="13351" y="15953"/>
                      <a:pt x="13570" y="16398"/>
                    </a:cubicBezTo>
                    <a:cubicBezTo>
                      <a:pt x="13604" y="16468"/>
                      <a:pt x="13567" y="16541"/>
                      <a:pt x="13504" y="16575"/>
                    </a:cubicBezTo>
                    <a:cubicBezTo>
                      <a:pt x="13296" y="16691"/>
                      <a:pt x="13085" y="16740"/>
                      <a:pt x="12874" y="16740"/>
                    </a:cubicBezTo>
                    <a:cubicBezTo>
                      <a:pt x="12294" y="16740"/>
                      <a:pt x="11722" y="16372"/>
                      <a:pt x="11258" y="16040"/>
                    </a:cubicBezTo>
                    <a:cubicBezTo>
                      <a:pt x="11232" y="16023"/>
                      <a:pt x="11214" y="15998"/>
                      <a:pt x="11207" y="15968"/>
                    </a:cubicBezTo>
                    <a:cubicBezTo>
                      <a:pt x="11192" y="15969"/>
                      <a:pt x="11178" y="15970"/>
                      <a:pt x="11164" y="15970"/>
                    </a:cubicBezTo>
                    <a:cubicBezTo>
                      <a:pt x="11114" y="15970"/>
                      <a:pt x="11064" y="15961"/>
                      <a:pt x="11016" y="15946"/>
                    </a:cubicBezTo>
                    <a:cubicBezTo>
                      <a:pt x="10881" y="16212"/>
                      <a:pt x="10758" y="16486"/>
                      <a:pt x="10646" y="16764"/>
                    </a:cubicBezTo>
                    <a:cubicBezTo>
                      <a:pt x="10696" y="16808"/>
                      <a:pt x="10758" y="16822"/>
                      <a:pt x="10822" y="16822"/>
                    </a:cubicBezTo>
                    <a:cubicBezTo>
                      <a:pt x="10901" y="16822"/>
                      <a:pt x="10983" y="16801"/>
                      <a:pt x="11051" y="16785"/>
                    </a:cubicBezTo>
                    <a:cubicBezTo>
                      <a:pt x="11169" y="16757"/>
                      <a:pt x="11290" y="16740"/>
                      <a:pt x="11411" y="16733"/>
                    </a:cubicBezTo>
                    <a:cubicBezTo>
                      <a:pt x="11435" y="16732"/>
                      <a:pt x="11459" y="16732"/>
                      <a:pt x="11483" y="16732"/>
                    </a:cubicBezTo>
                    <a:cubicBezTo>
                      <a:pt x="11715" y="16732"/>
                      <a:pt x="11944" y="16778"/>
                      <a:pt x="12158" y="16868"/>
                    </a:cubicBezTo>
                    <a:cubicBezTo>
                      <a:pt x="12234" y="16901"/>
                      <a:pt x="12307" y="16940"/>
                      <a:pt x="12377" y="16982"/>
                    </a:cubicBezTo>
                    <a:cubicBezTo>
                      <a:pt x="14440" y="16965"/>
                      <a:pt x="16502" y="16942"/>
                      <a:pt x="18564" y="16914"/>
                    </a:cubicBezTo>
                    <a:cubicBezTo>
                      <a:pt x="19767" y="16897"/>
                      <a:pt x="20970" y="16879"/>
                      <a:pt x="22172" y="16859"/>
                    </a:cubicBezTo>
                    <a:cubicBezTo>
                      <a:pt x="22022" y="16573"/>
                      <a:pt x="21868" y="16290"/>
                      <a:pt x="21711" y="16009"/>
                    </a:cubicBezTo>
                    <a:cubicBezTo>
                      <a:pt x="21682" y="16006"/>
                      <a:pt x="21654" y="15991"/>
                      <a:pt x="21635" y="15970"/>
                    </a:cubicBezTo>
                    <a:cubicBezTo>
                      <a:pt x="21558" y="15888"/>
                      <a:pt x="21464" y="15858"/>
                      <a:pt x="21364" y="15858"/>
                    </a:cubicBezTo>
                    <a:cubicBezTo>
                      <a:pt x="21194" y="15858"/>
                      <a:pt x="21006" y="15944"/>
                      <a:pt x="20858" y="15997"/>
                    </a:cubicBezTo>
                    <a:cubicBezTo>
                      <a:pt x="20626" y="16079"/>
                      <a:pt x="20383" y="16117"/>
                      <a:pt x="20138" y="16117"/>
                    </a:cubicBezTo>
                    <a:cubicBezTo>
                      <a:pt x="20086" y="16117"/>
                      <a:pt x="20033" y="16115"/>
                      <a:pt x="19981" y="16111"/>
                    </a:cubicBezTo>
                    <a:cubicBezTo>
                      <a:pt x="19669" y="16092"/>
                      <a:pt x="19363" y="16024"/>
                      <a:pt x="19063" y="15941"/>
                    </a:cubicBezTo>
                    <a:cubicBezTo>
                      <a:pt x="18850" y="15883"/>
                      <a:pt x="18526" y="15851"/>
                      <a:pt x="18439" y="15615"/>
                    </a:cubicBezTo>
                    <a:cubicBezTo>
                      <a:pt x="18419" y="15562"/>
                      <a:pt x="18452" y="15488"/>
                      <a:pt x="18500" y="15464"/>
                    </a:cubicBezTo>
                    <a:cubicBezTo>
                      <a:pt x="18863" y="15280"/>
                      <a:pt x="19247" y="15206"/>
                      <a:pt x="19634" y="15206"/>
                    </a:cubicBezTo>
                    <a:cubicBezTo>
                      <a:pt x="20137" y="15206"/>
                      <a:pt x="20647" y="15332"/>
                      <a:pt x="21124" y="15505"/>
                    </a:cubicBezTo>
                    <a:cubicBezTo>
                      <a:pt x="21171" y="15521"/>
                      <a:pt x="21205" y="15561"/>
                      <a:pt x="21213" y="15610"/>
                    </a:cubicBezTo>
                    <a:cubicBezTo>
                      <a:pt x="21268" y="15599"/>
                      <a:pt x="21323" y="15593"/>
                      <a:pt x="21379" y="15593"/>
                    </a:cubicBezTo>
                    <a:cubicBezTo>
                      <a:pt x="21412" y="15593"/>
                      <a:pt x="21444" y="15595"/>
                      <a:pt x="21477" y="15599"/>
                    </a:cubicBezTo>
                    <a:cubicBezTo>
                      <a:pt x="21188" y="15100"/>
                      <a:pt x="20888" y="14609"/>
                      <a:pt x="20575" y="14125"/>
                    </a:cubicBezTo>
                    <a:cubicBezTo>
                      <a:pt x="20567" y="14127"/>
                      <a:pt x="20559" y="14128"/>
                      <a:pt x="20551" y="14128"/>
                    </a:cubicBezTo>
                    <a:cubicBezTo>
                      <a:pt x="20527" y="14128"/>
                      <a:pt x="20503" y="14121"/>
                      <a:pt x="20483" y="14106"/>
                    </a:cubicBezTo>
                    <a:cubicBezTo>
                      <a:pt x="20346" y="14019"/>
                      <a:pt x="20196" y="13988"/>
                      <a:pt x="20043" y="13988"/>
                    </a:cubicBezTo>
                    <a:cubicBezTo>
                      <a:pt x="19902" y="13988"/>
                      <a:pt x="19759" y="14014"/>
                      <a:pt x="19622" y="14046"/>
                    </a:cubicBezTo>
                    <a:cubicBezTo>
                      <a:pt x="19333" y="14113"/>
                      <a:pt x="19054" y="14185"/>
                      <a:pt x="18756" y="14188"/>
                    </a:cubicBezTo>
                    <a:cubicBezTo>
                      <a:pt x="18747" y="14188"/>
                      <a:pt x="18737" y="14188"/>
                      <a:pt x="18728" y="14188"/>
                    </a:cubicBezTo>
                    <a:cubicBezTo>
                      <a:pt x="18125" y="14188"/>
                      <a:pt x="17542" y="13986"/>
                      <a:pt x="16980" y="13785"/>
                    </a:cubicBezTo>
                    <a:cubicBezTo>
                      <a:pt x="16870" y="13747"/>
                      <a:pt x="16849" y="13608"/>
                      <a:pt x="16948" y="13542"/>
                    </a:cubicBezTo>
                    <a:cubicBezTo>
                      <a:pt x="17343" y="13278"/>
                      <a:pt x="17807" y="13138"/>
                      <a:pt x="18280" y="13138"/>
                    </a:cubicBezTo>
                    <a:cubicBezTo>
                      <a:pt x="18339" y="13138"/>
                      <a:pt x="18397" y="13140"/>
                      <a:pt x="18456" y="13144"/>
                    </a:cubicBezTo>
                    <a:cubicBezTo>
                      <a:pt x="18720" y="13163"/>
                      <a:pt x="18978" y="13227"/>
                      <a:pt x="19221" y="13331"/>
                    </a:cubicBezTo>
                    <a:cubicBezTo>
                      <a:pt x="19493" y="13449"/>
                      <a:pt x="19745" y="13611"/>
                      <a:pt x="20030" y="13699"/>
                    </a:cubicBezTo>
                    <a:cubicBezTo>
                      <a:pt x="20047" y="13704"/>
                      <a:pt x="20063" y="13712"/>
                      <a:pt x="20077" y="13722"/>
                    </a:cubicBezTo>
                    <a:cubicBezTo>
                      <a:pt x="20163" y="13722"/>
                      <a:pt x="20249" y="13733"/>
                      <a:pt x="20333" y="13753"/>
                    </a:cubicBezTo>
                    <a:cubicBezTo>
                      <a:pt x="20041" y="13314"/>
                      <a:pt x="19741" y="12882"/>
                      <a:pt x="19430" y="12455"/>
                    </a:cubicBezTo>
                    <a:cubicBezTo>
                      <a:pt x="19401" y="12452"/>
                      <a:pt x="19374" y="12440"/>
                      <a:pt x="19353" y="12421"/>
                    </a:cubicBezTo>
                    <a:cubicBezTo>
                      <a:pt x="19177" y="12270"/>
                      <a:pt x="18969" y="12201"/>
                      <a:pt x="18752" y="12201"/>
                    </a:cubicBezTo>
                    <a:cubicBezTo>
                      <a:pt x="18648" y="12201"/>
                      <a:pt x="18541" y="12217"/>
                      <a:pt x="18436" y="12248"/>
                    </a:cubicBezTo>
                    <a:cubicBezTo>
                      <a:pt x="18105" y="12345"/>
                      <a:pt x="17793" y="12457"/>
                      <a:pt x="17447" y="12501"/>
                    </a:cubicBezTo>
                    <a:cubicBezTo>
                      <a:pt x="17295" y="12520"/>
                      <a:pt x="17143" y="12530"/>
                      <a:pt x="16990" y="12530"/>
                    </a:cubicBezTo>
                    <a:cubicBezTo>
                      <a:pt x="16469" y="12530"/>
                      <a:pt x="15952" y="12418"/>
                      <a:pt x="15471" y="12209"/>
                    </a:cubicBezTo>
                    <a:cubicBezTo>
                      <a:pt x="15374" y="12166"/>
                      <a:pt x="15393" y="12025"/>
                      <a:pt x="15471" y="11978"/>
                    </a:cubicBezTo>
                    <a:cubicBezTo>
                      <a:pt x="15961" y="11678"/>
                      <a:pt x="16524" y="11528"/>
                      <a:pt x="17088" y="11528"/>
                    </a:cubicBezTo>
                    <a:cubicBezTo>
                      <a:pt x="17562" y="11528"/>
                      <a:pt x="18036" y="11634"/>
                      <a:pt x="18468" y="11846"/>
                    </a:cubicBezTo>
                    <a:cubicBezTo>
                      <a:pt x="18516" y="11870"/>
                      <a:pt x="18536" y="11910"/>
                      <a:pt x="18536" y="11949"/>
                    </a:cubicBezTo>
                    <a:cubicBezTo>
                      <a:pt x="18589" y="11940"/>
                      <a:pt x="18643" y="11933"/>
                      <a:pt x="18697" y="11930"/>
                    </a:cubicBezTo>
                    <a:cubicBezTo>
                      <a:pt x="18716" y="11929"/>
                      <a:pt x="18735" y="11929"/>
                      <a:pt x="18754" y="11929"/>
                    </a:cubicBezTo>
                    <a:cubicBezTo>
                      <a:pt x="18862" y="11929"/>
                      <a:pt x="18971" y="11944"/>
                      <a:pt x="19075" y="11976"/>
                    </a:cubicBezTo>
                    <a:cubicBezTo>
                      <a:pt x="18767" y="11566"/>
                      <a:pt x="18450" y="11164"/>
                      <a:pt x="18125" y="10768"/>
                    </a:cubicBezTo>
                    <a:cubicBezTo>
                      <a:pt x="18123" y="10768"/>
                      <a:pt x="18122" y="10768"/>
                      <a:pt x="18121" y="10768"/>
                    </a:cubicBezTo>
                    <a:cubicBezTo>
                      <a:pt x="18086" y="10768"/>
                      <a:pt x="18055" y="10753"/>
                      <a:pt x="18031" y="10729"/>
                    </a:cubicBezTo>
                    <a:cubicBezTo>
                      <a:pt x="17773" y="10467"/>
                      <a:pt x="17447" y="10384"/>
                      <a:pt x="17102" y="10384"/>
                    </a:cubicBezTo>
                    <a:cubicBezTo>
                      <a:pt x="16666" y="10384"/>
                      <a:pt x="16200" y="10518"/>
                      <a:pt x="15809" y="10594"/>
                    </a:cubicBezTo>
                    <a:cubicBezTo>
                      <a:pt x="15592" y="10635"/>
                      <a:pt x="15374" y="10663"/>
                      <a:pt x="15158" y="10663"/>
                    </a:cubicBezTo>
                    <a:cubicBezTo>
                      <a:pt x="14937" y="10663"/>
                      <a:pt x="14717" y="10634"/>
                      <a:pt x="14499" y="10563"/>
                    </a:cubicBezTo>
                    <a:cubicBezTo>
                      <a:pt x="14103" y="10431"/>
                      <a:pt x="13750" y="10203"/>
                      <a:pt x="13403" y="9975"/>
                    </a:cubicBezTo>
                    <a:cubicBezTo>
                      <a:pt x="13308" y="9912"/>
                      <a:pt x="13321" y="9763"/>
                      <a:pt x="13435" y="9730"/>
                    </a:cubicBezTo>
                    <a:cubicBezTo>
                      <a:pt x="13994" y="9570"/>
                      <a:pt x="14594" y="9451"/>
                      <a:pt x="15181" y="9451"/>
                    </a:cubicBezTo>
                    <a:cubicBezTo>
                      <a:pt x="15883" y="9451"/>
                      <a:pt x="16566" y="9620"/>
                      <a:pt x="17143" y="10090"/>
                    </a:cubicBezTo>
                    <a:cubicBezTo>
                      <a:pt x="17156" y="10099"/>
                      <a:pt x="17167" y="10112"/>
                      <a:pt x="17174" y="10127"/>
                    </a:cubicBezTo>
                    <a:cubicBezTo>
                      <a:pt x="17334" y="10130"/>
                      <a:pt x="17492" y="10154"/>
                      <a:pt x="17646" y="10198"/>
                    </a:cubicBezTo>
                    <a:cubicBezTo>
                      <a:pt x="17228" y="9712"/>
                      <a:pt x="16799" y="9238"/>
                      <a:pt x="16357" y="8774"/>
                    </a:cubicBezTo>
                    <a:cubicBezTo>
                      <a:pt x="16286" y="8701"/>
                      <a:pt x="16216" y="8629"/>
                      <a:pt x="16145" y="8555"/>
                    </a:cubicBezTo>
                    <a:cubicBezTo>
                      <a:pt x="15923" y="8435"/>
                      <a:pt x="15619" y="8440"/>
                      <a:pt x="15382" y="8430"/>
                    </a:cubicBezTo>
                    <a:cubicBezTo>
                      <a:pt x="14999" y="8415"/>
                      <a:pt x="14619" y="8361"/>
                      <a:pt x="14248" y="8268"/>
                    </a:cubicBezTo>
                    <a:cubicBezTo>
                      <a:pt x="13486" y="8074"/>
                      <a:pt x="12774" y="7718"/>
                      <a:pt x="12161" y="7224"/>
                    </a:cubicBezTo>
                    <a:cubicBezTo>
                      <a:pt x="12075" y="7155"/>
                      <a:pt x="12138" y="7033"/>
                      <a:pt x="12221" y="7001"/>
                    </a:cubicBezTo>
                    <a:cubicBezTo>
                      <a:pt x="12471" y="6905"/>
                      <a:pt x="12721" y="6862"/>
                      <a:pt x="12966" y="6862"/>
                    </a:cubicBezTo>
                    <a:cubicBezTo>
                      <a:pt x="13901" y="6862"/>
                      <a:pt x="14772" y="7486"/>
                      <a:pt x="15408" y="8159"/>
                    </a:cubicBezTo>
                    <a:cubicBezTo>
                      <a:pt x="15501" y="8165"/>
                      <a:pt x="15594" y="8172"/>
                      <a:pt x="15688" y="8179"/>
                    </a:cubicBezTo>
                    <a:cubicBezTo>
                      <a:pt x="15720" y="8182"/>
                      <a:pt x="15752" y="8186"/>
                      <a:pt x="15784" y="8190"/>
                    </a:cubicBezTo>
                    <a:cubicBezTo>
                      <a:pt x="15219" y="7625"/>
                      <a:pt x="14636" y="7080"/>
                      <a:pt x="14035" y="6554"/>
                    </a:cubicBezTo>
                    <a:cubicBezTo>
                      <a:pt x="14007" y="6551"/>
                      <a:pt x="13980" y="6541"/>
                      <a:pt x="13958" y="6523"/>
                    </a:cubicBezTo>
                    <a:cubicBezTo>
                      <a:pt x="13691" y="6310"/>
                      <a:pt x="13279" y="6393"/>
                      <a:pt x="12967" y="6301"/>
                    </a:cubicBezTo>
                    <a:cubicBezTo>
                      <a:pt x="12631" y="6201"/>
                      <a:pt x="12331" y="5989"/>
                      <a:pt x="12067" y="5764"/>
                    </a:cubicBezTo>
                    <a:cubicBezTo>
                      <a:pt x="11549" y="5323"/>
                      <a:pt x="11165" y="4739"/>
                      <a:pt x="10951" y="4094"/>
                    </a:cubicBezTo>
                    <a:cubicBezTo>
                      <a:pt x="10925" y="4015"/>
                      <a:pt x="10997" y="3924"/>
                      <a:pt x="11078" y="3924"/>
                    </a:cubicBezTo>
                    <a:cubicBezTo>
                      <a:pt x="11091" y="3924"/>
                      <a:pt x="11104" y="3926"/>
                      <a:pt x="11116" y="3931"/>
                    </a:cubicBezTo>
                    <a:cubicBezTo>
                      <a:pt x="12280" y="4368"/>
                      <a:pt x="13568" y="4897"/>
                      <a:pt x="14060" y="6142"/>
                    </a:cubicBezTo>
                    <a:cubicBezTo>
                      <a:pt x="14072" y="6168"/>
                      <a:pt x="14073" y="6197"/>
                      <a:pt x="14064" y="6225"/>
                    </a:cubicBezTo>
                    <a:cubicBezTo>
                      <a:pt x="14185" y="6329"/>
                      <a:pt x="14305" y="6434"/>
                      <a:pt x="14425" y="6541"/>
                    </a:cubicBezTo>
                    <a:cubicBezTo>
                      <a:pt x="14697" y="6783"/>
                      <a:pt x="14966" y="7030"/>
                      <a:pt x="15231" y="7280"/>
                    </a:cubicBezTo>
                    <a:cubicBezTo>
                      <a:pt x="15004" y="6837"/>
                      <a:pt x="14583" y="6493"/>
                      <a:pt x="14323" y="6072"/>
                    </a:cubicBezTo>
                    <a:cubicBezTo>
                      <a:pt x="14119" y="5743"/>
                      <a:pt x="14018" y="5366"/>
                      <a:pt x="13949" y="4989"/>
                    </a:cubicBezTo>
                    <a:cubicBezTo>
                      <a:pt x="13880" y="4621"/>
                      <a:pt x="13800" y="4238"/>
                      <a:pt x="13958" y="3884"/>
                    </a:cubicBezTo>
                    <a:cubicBezTo>
                      <a:pt x="13978" y="3839"/>
                      <a:pt x="14020" y="3820"/>
                      <a:pt x="14064" y="3820"/>
                    </a:cubicBezTo>
                    <a:cubicBezTo>
                      <a:pt x="14102" y="3820"/>
                      <a:pt x="14140" y="3834"/>
                      <a:pt x="14168" y="3857"/>
                    </a:cubicBezTo>
                    <a:cubicBezTo>
                      <a:pt x="15005" y="4594"/>
                      <a:pt x="15453" y="5736"/>
                      <a:pt x="15334" y="6846"/>
                    </a:cubicBezTo>
                    <a:cubicBezTo>
                      <a:pt x="15332" y="6868"/>
                      <a:pt x="15324" y="6890"/>
                      <a:pt x="15311" y="6908"/>
                    </a:cubicBezTo>
                    <a:cubicBezTo>
                      <a:pt x="15462" y="7121"/>
                      <a:pt x="15583" y="7352"/>
                      <a:pt x="15626" y="7622"/>
                    </a:cubicBezTo>
                    <a:cubicBezTo>
                      <a:pt x="15628" y="7635"/>
                      <a:pt x="15629" y="7649"/>
                      <a:pt x="15627" y="7661"/>
                    </a:cubicBezTo>
                    <a:cubicBezTo>
                      <a:pt x="15866" y="7894"/>
                      <a:pt x="16101" y="8130"/>
                      <a:pt x="16333" y="8368"/>
                    </a:cubicBezTo>
                    <a:cubicBezTo>
                      <a:pt x="16418" y="8424"/>
                      <a:pt x="16493" y="8493"/>
                      <a:pt x="16554" y="8574"/>
                    </a:cubicBezTo>
                    <a:cubicBezTo>
                      <a:pt x="16565" y="8587"/>
                      <a:pt x="16572" y="8604"/>
                      <a:pt x="16578" y="8622"/>
                    </a:cubicBezTo>
                    <a:cubicBezTo>
                      <a:pt x="16668" y="8717"/>
                      <a:pt x="16758" y="8813"/>
                      <a:pt x="16848" y="8910"/>
                    </a:cubicBezTo>
                    <a:cubicBezTo>
                      <a:pt x="16612" y="8521"/>
                      <a:pt x="16363" y="8140"/>
                      <a:pt x="16218" y="7702"/>
                    </a:cubicBezTo>
                    <a:cubicBezTo>
                      <a:pt x="15981" y="6977"/>
                      <a:pt x="15966" y="6198"/>
                      <a:pt x="16173" y="5464"/>
                    </a:cubicBezTo>
                    <a:cubicBezTo>
                      <a:pt x="16190" y="5401"/>
                      <a:pt x="16245" y="5368"/>
                      <a:pt x="16300" y="5368"/>
                    </a:cubicBezTo>
                    <a:cubicBezTo>
                      <a:pt x="16344" y="5368"/>
                      <a:pt x="16390" y="5389"/>
                      <a:pt x="16417" y="5432"/>
                    </a:cubicBezTo>
                    <a:cubicBezTo>
                      <a:pt x="17060" y="6440"/>
                      <a:pt x="17344" y="7635"/>
                      <a:pt x="17222" y="8823"/>
                    </a:cubicBezTo>
                    <a:cubicBezTo>
                      <a:pt x="17219" y="8867"/>
                      <a:pt x="17194" y="8906"/>
                      <a:pt x="17157" y="8929"/>
                    </a:cubicBezTo>
                    <a:cubicBezTo>
                      <a:pt x="17294" y="9157"/>
                      <a:pt x="17424" y="9390"/>
                      <a:pt x="17521" y="9640"/>
                    </a:cubicBezTo>
                    <a:cubicBezTo>
                      <a:pt x="17523" y="9646"/>
                      <a:pt x="17525" y="9652"/>
                      <a:pt x="17526" y="9658"/>
                    </a:cubicBezTo>
                    <a:cubicBezTo>
                      <a:pt x="17808" y="9977"/>
                      <a:pt x="18083" y="10300"/>
                      <a:pt x="18352" y="10629"/>
                    </a:cubicBezTo>
                    <a:cubicBezTo>
                      <a:pt x="18339" y="10348"/>
                      <a:pt x="18208" y="10075"/>
                      <a:pt x="18103" y="9817"/>
                    </a:cubicBezTo>
                    <a:cubicBezTo>
                      <a:pt x="17975" y="9508"/>
                      <a:pt x="17890" y="9184"/>
                      <a:pt x="17850" y="8852"/>
                    </a:cubicBezTo>
                    <a:cubicBezTo>
                      <a:pt x="17774" y="8184"/>
                      <a:pt x="17900" y="7505"/>
                      <a:pt x="18197" y="6904"/>
                    </a:cubicBezTo>
                    <a:cubicBezTo>
                      <a:pt x="18218" y="6861"/>
                      <a:pt x="18264" y="6839"/>
                      <a:pt x="18311" y="6839"/>
                    </a:cubicBezTo>
                    <a:cubicBezTo>
                      <a:pt x="18358" y="6839"/>
                      <a:pt x="18405" y="6861"/>
                      <a:pt x="18428" y="6904"/>
                    </a:cubicBezTo>
                    <a:cubicBezTo>
                      <a:pt x="18953" y="7915"/>
                      <a:pt x="18986" y="9127"/>
                      <a:pt x="18523" y="10166"/>
                    </a:cubicBezTo>
                    <a:cubicBezTo>
                      <a:pt x="18604" y="10413"/>
                      <a:pt x="18648" y="10664"/>
                      <a:pt x="18592" y="10925"/>
                    </a:cubicBezTo>
                    <a:cubicBezTo>
                      <a:pt x="18725" y="11090"/>
                      <a:pt x="18856" y="11256"/>
                      <a:pt x="18986" y="11423"/>
                    </a:cubicBezTo>
                    <a:cubicBezTo>
                      <a:pt x="19208" y="11710"/>
                      <a:pt x="19427" y="12001"/>
                      <a:pt x="19641" y="12296"/>
                    </a:cubicBezTo>
                    <a:cubicBezTo>
                      <a:pt x="19614" y="12063"/>
                      <a:pt x="19483" y="11840"/>
                      <a:pt x="19392" y="11628"/>
                    </a:cubicBezTo>
                    <a:cubicBezTo>
                      <a:pt x="19273" y="11357"/>
                      <a:pt x="19204" y="11074"/>
                      <a:pt x="19199" y="10778"/>
                    </a:cubicBezTo>
                    <a:cubicBezTo>
                      <a:pt x="19189" y="10159"/>
                      <a:pt x="19417" y="9556"/>
                      <a:pt x="19719" y="9025"/>
                    </a:cubicBezTo>
                    <a:cubicBezTo>
                      <a:pt x="19743" y="8984"/>
                      <a:pt x="19794" y="8959"/>
                      <a:pt x="19843" y="8959"/>
                    </a:cubicBezTo>
                    <a:cubicBezTo>
                      <a:pt x="19888" y="8959"/>
                      <a:pt x="19931" y="8980"/>
                      <a:pt x="19950" y="9025"/>
                    </a:cubicBezTo>
                    <a:cubicBezTo>
                      <a:pt x="20363" y="9988"/>
                      <a:pt x="20342" y="11081"/>
                      <a:pt x="19892" y="12027"/>
                    </a:cubicBezTo>
                    <a:cubicBezTo>
                      <a:pt x="19884" y="12043"/>
                      <a:pt x="19875" y="12056"/>
                      <a:pt x="19861" y="12068"/>
                    </a:cubicBezTo>
                    <a:cubicBezTo>
                      <a:pt x="19914" y="12249"/>
                      <a:pt x="19934" y="12435"/>
                      <a:pt x="19878" y="12625"/>
                    </a:cubicBezTo>
                    <a:cubicBezTo>
                      <a:pt x="20145" y="13001"/>
                      <a:pt x="20403" y="13380"/>
                      <a:pt x="20655" y="13764"/>
                    </a:cubicBezTo>
                    <a:cubicBezTo>
                      <a:pt x="20687" y="13266"/>
                      <a:pt x="20534" y="12768"/>
                      <a:pt x="20529" y="12269"/>
                    </a:cubicBezTo>
                    <a:cubicBezTo>
                      <a:pt x="20524" y="11670"/>
                      <a:pt x="20798" y="11187"/>
                      <a:pt x="21164" y="10733"/>
                    </a:cubicBezTo>
                    <a:cubicBezTo>
                      <a:pt x="21188" y="10704"/>
                      <a:pt x="21218" y="10692"/>
                      <a:pt x="21249" y="10692"/>
                    </a:cubicBezTo>
                    <a:cubicBezTo>
                      <a:pt x="21307" y="10692"/>
                      <a:pt x="21367" y="10736"/>
                      <a:pt x="21387" y="10791"/>
                    </a:cubicBezTo>
                    <a:cubicBezTo>
                      <a:pt x="21692" y="11616"/>
                      <a:pt x="21561" y="12575"/>
                      <a:pt x="21044" y="13288"/>
                    </a:cubicBezTo>
                    <a:cubicBezTo>
                      <a:pt x="21018" y="13325"/>
                      <a:pt x="20976" y="13346"/>
                      <a:pt x="20931" y="13346"/>
                    </a:cubicBezTo>
                    <a:cubicBezTo>
                      <a:pt x="20923" y="13346"/>
                      <a:pt x="20915" y="13345"/>
                      <a:pt x="20907" y="13344"/>
                    </a:cubicBezTo>
                    <a:lnTo>
                      <a:pt x="20907" y="13344"/>
                    </a:lnTo>
                    <a:cubicBezTo>
                      <a:pt x="20929" y="13592"/>
                      <a:pt x="20932" y="13840"/>
                      <a:pt x="20879" y="14091"/>
                    </a:cubicBezTo>
                    <a:cubicBezTo>
                      <a:pt x="20878" y="14096"/>
                      <a:pt x="20877" y="14100"/>
                      <a:pt x="20875" y="14104"/>
                    </a:cubicBezTo>
                    <a:cubicBezTo>
                      <a:pt x="21179" y="14578"/>
                      <a:pt x="21471" y="15060"/>
                      <a:pt x="21752" y="15548"/>
                    </a:cubicBezTo>
                    <a:cubicBezTo>
                      <a:pt x="21757" y="15292"/>
                      <a:pt x="21657" y="15035"/>
                      <a:pt x="21602" y="14785"/>
                    </a:cubicBezTo>
                    <a:cubicBezTo>
                      <a:pt x="21542" y="14505"/>
                      <a:pt x="21528" y="14217"/>
                      <a:pt x="21563" y="13933"/>
                    </a:cubicBezTo>
                    <a:cubicBezTo>
                      <a:pt x="21634" y="13350"/>
                      <a:pt x="21891" y="12804"/>
                      <a:pt x="22306" y="12387"/>
                    </a:cubicBezTo>
                    <a:cubicBezTo>
                      <a:pt x="22332" y="12361"/>
                      <a:pt x="22366" y="12348"/>
                      <a:pt x="22399" y="12348"/>
                    </a:cubicBezTo>
                    <a:cubicBezTo>
                      <a:pt x="22444" y="12348"/>
                      <a:pt x="22489" y="12371"/>
                      <a:pt x="22515" y="12414"/>
                    </a:cubicBezTo>
                    <a:cubicBezTo>
                      <a:pt x="23076" y="13371"/>
                      <a:pt x="22697" y="14496"/>
                      <a:pt x="22042" y="15295"/>
                    </a:cubicBezTo>
                    <a:cubicBezTo>
                      <a:pt x="22031" y="15308"/>
                      <a:pt x="22018" y="15319"/>
                      <a:pt x="22003" y="15328"/>
                    </a:cubicBezTo>
                    <a:cubicBezTo>
                      <a:pt x="22030" y="15511"/>
                      <a:pt x="22030" y="15696"/>
                      <a:pt x="21965" y="15876"/>
                    </a:cubicBezTo>
                    <a:cubicBezTo>
                      <a:pt x="21962" y="15885"/>
                      <a:pt x="21957" y="15892"/>
                      <a:pt x="21953" y="15900"/>
                    </a:cubicBezTo>
                    <a:cubicBezTo>
                      <a:pt x="22131" y="16216"/>
                      <a:pt x="22302" y="16533"/>
                      <a:pt x="22469" y="16855"/>
                    </a:cubicBezTo>
                    <a:cubicBezTo>
                      <a:pt x="23893" y="16830"/>
                      <a:pt x="25318" y="16804"/>
                      <a:pt x="26743" y="16774"/>
                    </a:cubicBezTo>
                    <a:cubicBezTo>
                      <a:pt x="26783" y="16742"/>
                      <a:pt x="26823" y="16710"/>
                      <a:pt x="26865" y="16678"/>
                    </a:cubicBezTo>
                    <a:cubicBezTo>
                      <a:pt x="26844" y="16647"/>
                      <a:pt x="26837" y="16609"/>
                      <a:pt x="26848" y="16573"/>
                    </a:cubicBezTo>
                    <a:cubicBezTo>
                      <a:pt x="26904" y="16342"/>
                      <a:pt x="26750" y="16095"/>
                      <a:pt x="26707" y="15871"/>
                    </a:cubicBezTo>
                    <a:cubicBezTo>
                      <a:pt x="26665" y="15633"/>
                      <a:pt x="26661" y="15390"/>
                      <a:pt x="26696" y="15150"/>
                    </a:cubicBezTo>
                    <a:cubicBezTo>
                      <a:pt x="26770" y="14609"/>
                      <a:pt x="27008" y="14115"/>
                      <a:pt x="27243" y="13629"/>
                    </a:cubicBezTo>
                    <a:cubicBezTo>
                      <a:pt x="27266" y="13583"/>
                      <a:pt x="27309" y="13563"/>
                      <a:pt x="27353" y="13563"/>
                    </a:cubicBezTo>
                    <a:cubicBezTo>
                      <a:pt x="27400" y="13563"/>
                      <a:pt x="27450" y="13587"/>
                      <a:pt x="27475" y="13629"/>
                    </a:cubicBezTo>
                    <a:cubicBezTo>
                      <a:pt x="27755" y="14089"/>
                      <a:pt x="27920" y="14686"/>
                      <a:pt x="27803" y="15223"/>
                    </a:cubicBezTo>
                    <a:cubicBezTo>
                      <a:pt x="27702" y="15686"/>
                      <a:pt x="27324" y="16016"/>
                      <a:pt x="27165" y="16452"/>
                    </a:cubicBezTo>
                    <a:cubicBezTo>
                      <a:pt x="27601" y="16133"/>
                      <a:pt x="28058" y="15842"/>
                      <a:pt x="28533" y="15583"/>
                    </a:cubicBezTo>
                    <a:cubicBezTo>
                      <a:pt x="28515" y="15553"/>
                      <a:pt x="28508" y="15517"/>
                      <a:pt x="28517" y="15483"/>
                    </a:cubicBezTo>
                    <a:cubicBezTo>
                      <a:pt x="28570" y="15237"/>
                      <a:pt x="28457" y="14996"/>
                      <a:pt x="28390" y="14764"/>
                    </a:cubicBezTo>
                    <a:cubicBezTo>
                      <a:pt x="28324" y="14530"/>
                      <a:pt x="28303" y="14286"/>
                      <a:pt x="28331" y="14045"/>
                    </a:cubicBezTo>
                    <a:cubicBezTo>
                      <a:pt x="28392" y="13505"/>
                      <a:pt x="28650" y="13023"/>
                      <a:pt x="28926" y="12565"/>
                    </a:cubicBezTo>
                    <a:cubicBezTo>
                      <a:pt x="28950" y="12525"/>
                      <a:pt x="29001" y="12497"/>
                      <a:pt x="29051" y="12497"/>
                    </a:cubicBezTo>
                    <a:cubicBezTo>
                      <a:pt x="29083" y="12497"/>
                      <a:pt x="29115" y="12509"/>
                      <a:pt x="29137" y="12537"/>
                    </a:cubicBezTo>
                    <a:cubicBezTo>
                      <a:pt x="29305" y="12750"/>
                      <a:pt x="29334" y="13024"/>
                      <a:pt x="29376" y="13284"/>
                    </a:cubicBezTo>
                    <a:cubicBezTo>
                      <a:pt x="29414" y="13519"/>
                      <a:pt x="29444" y="13759"/>
                      <a:pt x="29431" y="13998"/>
                    </a:cubicBezTo>
                    <a:cubicBezTo>
                      <a:pt x="29407" y="14509"/>
                      <a:pt x="29157" y="14928"/>
                      <a:pt x="28874" y="15338"/>
                    </a:cubicBezTo>
                    <a:cubicBezTo>
                      <a:pt x="28856" y="15367"/>
                      <a:pt x="28827" y="15387"/>
                      <a:pt x="28793" y="15396"/>
                    </a:cubicBezTo>
                    <a:cubicBezTo>
                      <a:pt x="28793" y="15413"/>
                      <a:pt x="28792" y="15430"/>
                      <a:pt x="28790" y="15447"/>
                    </a:cubicBezTo>
                    <a:cubicBezTo>
                      <a:pt x="29077" y="15300"/>
                      <a:pt x="29369" y="15165"/>
                      <a:pt x="29666" y="15044"/>
                    </a:cubicBezTo>
                    <a:cubicBezTo>
                      <a:pt x="29750" y="14752"/>
                      <a:pt x="29706" y="14449"/>
                      <a:pt x="29693" y="14149"/>
                    </a:cubicBezTo>
                    <a:cubicBezTo>
                      <a:pt x="29679" y="13865"/>
                      <a:pt x="29709" y="13585"/>
                      <a:pt x="29808" y="13316"/>
                    </a:cubicBezTo>
                    <a:cubicBezTo>
                      <a:pt x="30005" y="12774"/>
                      <a:pt x="30390" y="12330"/>
                      <a:pt x="30769" y="11906"/>
                    </a:cubicBezTo>
                    <a:cubicBezTo>
                      <a:pt x="30793" y="11878"/>
                      <a:pt x="30825" y="11866"/>
                      <a:pt x="30858" y="11866"/>
                    </a:cubicBezTo>
                    <a:cubicBezTo>
                      <a:pt x="30906" y="11866"/>
                      <a:pt x="30954" y="11892"/>
                      <a:pt x="30979" y="11933"/>
                    </a:cubicBezTo>
                    <a:cubicBezTo>
                      <a:pt x="31103" y="12139"/>
                      <a:pt x="31116" y="12420"/>
                      <a:pt x="31106" y="12654"/>
                    </a:cubicBezTo>
                    <a:cubicBezTo>
                      <a:pt x="31094" y="12894"/>
                      <a:pt x="31044" y="13132"/>
                      <a:pt x="30957" y="13357"/>
                    </a:cubicBezTo>
                    <a:cubicBezTo>
                      <a:pt x="30765" y="13854"/>
                      <a:pt x="30422" y="14271"/>
                      <a:pt x="30017" y="14612"/>
                    </a:cubicBezTo>
                    <a:cubicBezTo>
                      <a:pt x="30008" y="14621"/>
                      <a:pt x="29996" y="14628"/>
                      <a:pt x="29984" y="14634"/>
                    </a:cubicBezTo>
                    <a:cubicBezTo>
                      <a:pt x="29984" y="14731"/>
                      <a:pt x="29978" y="14829"/>
                      <a:pt x="29964" y="14926"/>
                    </a:cubicBezTo>
                    <a:cubicBezTo>
                      <a:pt x="30109" y="14872"/>
                      <a:pt x="30253" y="14822"/>
                      <a:pt x="30400" y="14774"/>
                    </a:cubicBezTo>
                    <a:cubicBezTo>
                      <a:pt x="30408" y="14768"/>
                      <a:pt x="30418" y="14762"/>
                      <a:pt x="30429" y="14758"/>
                    </a:cubicBezTo>
                    <a:cubicBezTo>
                      <a:pt x="30467" y="14742"/>
                      <a:pt x="30507" y="14730"/>
                      <a:pt x="30548" y="14722"/>
                    </a:cubicBezTo>
                    <a:cubicBezTo>
                      <a:pt x="30550" y="14678"/>
                      <a:pt x="30573" y="14640"/>
                      <a:pt x="30610" y="14619"/>
                    </a:cubicBezTo>
                    <a:cubicBezTo>
                      <a:pt x="30626" y="14609"/>
                      <a:pt x="30641" y="14599"/>
                      <a:pt x="30656" y="14588"/>
                    </a:cubicBezTo>
                    <a:cubicBezTo>
                      <a:pt x="30660" y="14565"/>
                      <a:pt x="30670" y="14544"/>
                      <a:pt x="30685" y="14526"/>
                    </a:cubicBezTo>
                    <a:cubicBezTo>
                      <a:pt x="30737" y="14462"/>
                      <a:pt x="30793" y="14404"/>
                      <a:pt x="30855" y="14351"/>
                    </a:cubicBezTo>
                    <a:cubicBezTo>
                      <a:pt x="30924" y="14227"/>
                      <a:pt x="30974" y="14089"/>
                      <a:pt x="31026" y="13962"/>
                    </a:cubicBezTo>
                    <a:cubicBezTo>
                      <a:pt x="31325" y="13214"/>
                      <a:pt x="31908" y="12617"/>
                      <a:pt x="32648" y="12301"/>
                    </a:cubicBezTo>
                    <a:cubicBezTo>
                      <a:pt x="32671" y="12291"/>
                      <a:pt x="32695" y="12286"/>
                      <a:pt x="32717" y="12286"/>
                    </a:cubicBezTo>
                    <a:cubicBezTo>
                      <a:pt x="32774" y="12286"/>
                      <a:pt x="32825" y="12318"/>
                      <a:pt x="32844" y="12384"/>
                    </a:cubicBezTo>
                    <a:cubicBezTo>
                      <a:pt x="32916" y="12633"/>
                      <a:pt x="32792" y="12872"/>
                      <a:pt x="32668" y="13082"/>
                    </a:cubicBezTo>
                    <a:cubicBezTo>
                      <a:pt x="32533" y="13309"/>
                      <a:pt x="32370" y="13519"/>
                      <a:pt x="32183" y="13707"/>
                    </a:cubicBezTo>
                    <a:cubicBezTo>
                      <a:pt x="31989" y="13900"/>
                      <a:pt x="31771" y="14064"/>
                      <a:pt x="31537" y="14207"/>
                    </a:cubicBezTo>
                    <a:cubicBezTo>
                      <a:pt x="31369" y="14310"/>
                      <a:pt x="31199" y="14409"/>
                      <a:pt x="31052" y="14536"/>
                    </a:cubicBezTo>
                    <a:cubicBezTo>
                      <a:pt x="31038" y="14556"/>
                      <a:pt x="31025" y="14576"/>
                      <a:pt x="31010" y="14596"/>
                    </a:cubicBezTo>
                    <a:cubicBezTo>
                      <a:pt x="31322" y="14517"/>
                      <a:pt x="31636" y="14453"/>
                      <a:pt x="31954" y="14406"/>
                    </a:cubicBezTo>
                    <a:cubicBezTo>
                      <a:pt x="31957" y="14375"/>
                      <a:pt x="31971" y="14347"/>
                      <a:pt x="31994" y="14326"/>
                    </a:cubicBezTo>
                    <a:cubicBezTo>
                      <a:pt x="32391" y="13948"/>
                      <a:pt x="32939" y="13690"/>
                      <a:pt x="33495" y="13690"/>
                    </a:cubicBezTo>
                    <a:cubicBezTo>
                      <a:pt x="33564" y="13690"/>
                      <a:pt x="33633" y="13694"/>
                      <a:pt x="33702" y="13702"/>
                    </a:cubicBezTo>
                    <a:cubicBezTo>
                      <a:pt x="34008" y="13739"/>
                      <a:pt x="34274" y="13872"/>
                      <a:pt x="34526" y="14046"/>
                    </a:cubicBezTo>
                    <a:cubicBezTo>
                      <a:pt x="34788" y="14226"/>
                      <a:pt x="35049" y="14409"/>
                      <a:pt x="35244" y="14664"/>
                    </a:cubicBezTo>
                    <a:cubicBezTo>
                      <a:pt x="35301" y="14741"/>
                      <a:pt x="35231" y="14835"/>
                      <a:pt x="35161" y="14860"/>
                    </a:cubicBezTo>
                    <a:cubicBezTo>
                      <a:pt x="34779" y="14999"/>
                      <a:pt x="34379" y="15068"/>
                      <a:pt x="33979" y="15068"/>
                    </a:cubicBezTo>
                    <a:cubicBezTo>
                      <a:pt x="33601" y="15068"/>
                      <a:pt x="33222" y="15006"/>
                      <a:pt x="32859" y="14881"/>
                    </a:cubicBezTo>
                    <a:cubicBezTo>
                      <a:pt x="32637" y="14804"/>
                      <a:pt x="32427" y="14689"/>
                      <a:pt x="32199" y="14638"/>
                    </a:cubicBezTo>
                    <a:cubicBezTo>
                      <a:pt x="31893" y="14675"/>
                      <a:pt x="31588" y="14727"/>
                      <a:pt x="31288" y="14796"/>
                    </a:cubicBezTo>
                    <a:cubicBezTo>
                      <a:pt x="31546" y="14849"/>
                      <a:pt x="31806" y="14900"/>
                      <a:pt x="32040" y="15023"/>
                    </a:cubicBezTo>
                    <a:cubicBezTo>
                      <a:pt x="32527" y="15277"/>
                      <a:pt x="32833" y="15766"/>
                      <a:pt x="33110" y="16221"/>
                    </a:cubicBezTo>
                    <a:cubicBezTo>
                      <a:pt x="33144" y="16277"/>
                      <a:pt x="33125" y="16375"/>
                      <a:pt x="33060" y="16403"/>
                    </a:cubicBezTo>
                    <a:cubicBezTo>
                      <a:pt x="32916" y="16464"/>
                      <a:pt x="32767" y="16492"/>
                      <a:pt x="32618" y="16492"/>
                    </a:cubicBezTo>
                    <a:cubicBezTo>
                      <a:pt x="32364" y="16492"/>
                      <a:pt x="32111" y="16409"/>
                      <a:pt x="31890" y="16267"/>
                    </a:cubicBezTo>
                    <a:cubicBezTo>
                      <a:pt x="31462" y="15989"/>
                      <a:pt x="31204" y="15529"/>
                      <a:pt x="30965" y="15093"/>
                    </a:cubicBezTo>
                    <a:cubicBezTo>
                      <a:pt x="30948" y="15064"/>
                      <a:pt x="30944" y="15031"/>
                      <a:pt x="30952" y="14999"/>
                    </a:cubicBezTo>
                    <a:cubicBezTo>
                      <a:pt x="30936" y="14996"/>
                      <a:pt x="30920" y="14993"/>
                      <a:pt x="30904" y="14990"/>
                    </a:cubicBezTo>
                    <a:cubicBezTo>
                      <a:pt x="30840" y="14978"/>
                      <a:pt x="30773" y="14965"/>
                      <a:pt x="30706" y="14965"/>
                    </a:cubicBezTo>
                    <a:cubicBezTo>
                      <a:pt x="30684" y="14965"/>
                      <a:pt x="30663" y="14966"/>
                      <a:pt x="30641" y="14970"/>
                    </a:cubicBezTo>
                    <a:cubicBezTo>
                      <a:pt x="30379" y="15049"/>
                      <a:pt x="30119" y="15141"/>
                      <a:pt x="29864" y="15244"/>
                    </a:cubicBezTo>
                    <a:cubicBezTo>
                      <a:pt x="29922" y="15310"/>
                      <a:pt x="30042" y="15337"/>
                      <a:pt x="30115" y="15365"/>
                    </a:cubicBezTo>
                    <a:cubicBezTo>
                      <a:pt x="30218" y="15401"/>
                      <a:pt x="30317" y="15451"/>
                      <a:pt x="30407" y="15512"/>
                    </a:cubicBezTo>
                    <a:cubicBezTo>
                      <a:pt x="30603" y="15648"/>
                      <a:pt x="30769" y="15824"/>
                      <a:pt x="30915" y="16010"/>
                    </a:cubicBezTo>
                    <a:cubicBezTo>
                      <a:pt x="31072" y="16210"/>
                      <a:pt x="31198" y="16432"/>
                      <a:pt x="31266" y="16671"/>
                    </a:cubicBezTo>
                    <a:cubicBezTo>
                      <a:pt x="32821" y="16632"/>
                      <a:pt x="34375" y="16591"/>
                      <a:pt x="35928" y="16546"/>
                    </a:cubicBezTo>
                    <a:cubicBezTo>
                      <a:pt x="37468" y="16502"/>
                      <a:pt x="39006" y="16455"/>
                      <a:pt x="40545" y="16406"/>
                    </a:cubicBezTo>
                    <a:cubicBezTo>
                      <a:pt x="40521" y="16361"/>
                      <a:pt x="40525" y="16307"/>
                      <a:pt x="40553" y="16266"/>
                    </a:cubicBezTo>
                    <a:cubicBezTo>
                      <a:pt x="40844" y="15818"/>
                      <a:pt x="41277" y="15480"/>
                      <a:pt x="41782" y="15304"/>
                    </a:cubicBezTo>
                    <a:cubicBezTo>
                      <a:pt x="42028" y="15219"/>
                      <a:pt x="42287" y="15175"/>
                      <a:pt x="42549" y="15175"/>
                    </a:cubicBezTo>
                    <a:cubicBezTo>
                      <a:pt x="42552" y="15175"/>
                      <a:pt x="42555" y="15175"/>
                      <a:pt x="42558" y="15175"/>
                    </a:cubicBezTo>
                    <a:cubicBezTo>
                      <a:pt x="42781" y="15175"/>
                      <a:pt x="43004" y="15203"/>
                      <a:pt x="43226" y="15203"/>
                    </a:cubicBezTo>
                    <a:cubicBezTo>
                      <a:pt x="43300" y="15203"/>
                      <a:pt x="43373" y="15200"/>
                      <a:pt x="43447" y="15192"/>
                    </a:cubicBezTo>
                    <a:cubicBezTo>
                      <a:pt x="43452" y="15191"/>
                      <a:pt x="43456" y="15191"/>
                      <a:pt x="43461" y="15191"/>
                    </a:cubicBezTo>
                    <a:cubicBezTo>
                      <a:pt x="43474" y="15191"/>
                      <a:pt x="43487" y="15193"/>
                      <a:pt x="43499" y="15196"/>
                    </a:cubicBezTo>
                    <a:cubicBezTo>
                      <a:pt x="43579" y="15162"/>
                      <a:pt x="43662" y="15138"/>
                      <a:pt x="43747" y="15123"/>
                    </a:cubicBezTo>
                    <a:cubicBezTo>
                      <a:pt x="43306" y="14835"/>
                      <a:pt x="42858" y="14555"/>
                      <a:pt x="42404" y="14286"/>
                    </a:cubicBezTo>
                    <a:cubicBezTo>
                      <a:pt x="42390" y="14291"/>
                      <a:pt x="42376" y="14293"/>
                      <a:pt x="42361" y="14293"/>
                    </a:cubicBezTo>
                    <a:cubicBezTo>
                      <a:pt x="42347" y="14293"/>
                      <a:pt x="42333" y="14291"/>
                      <a:pt x="42319" y="14286"/>
                    </a:cubicBezTo>
                    <a:cubicBezTo>
                      <a:pt x="42227" y="14257"/>
                      <a:pt x="42136" y="14244"/>
                      <a:pt x="42047" y="14244"/>
                    </a:cubicBezTo>
                    <a:cubicBezTo>
                      <a:pt x="41816" y="14244"/>
                      <a:pt x="41597" y="14334"/>
                      <a:pt x="41410" y="14489"/>
                    </a:cubicBezTo>
                    <a:cubicBezTo>
                      <a:pt x="41144" y="14709"/>
                      <a:pt x="40902" y="14936"/>
                      <a:pt x="40602" y="15112"/>
                    </a:cubicBezTo>
                    <a:cubicBezTo>
                      <a:pt x="40023" y="15452"/>
                      <a:pt x="39365" y="15625"/>
                      <a:pt x="38695" y="15625"/>
                    </a:cubicBezTo>
                    <a:cubicBezTo>
                      <a:pt x="38687" y="15625"/>
                      <a:pt x="38678" y="15625"/>
                      <a:pt x="38670" y="15624"/>
                    </a:cubicBezTo>
                    <a:cubicBezTo>
                      <a:pt x="38565" y="15624"/>
                      <a:pt x="38527" y="15487"/>
                      <a:pt x="38579" y="15412"/>
                    </a:cubicBezTo>
                    <a:cubicBezTo>
                      <a:pt x="39159" y="14593"/>
                      <a:pt x="40126" y="14103"/>
                      <a:pt x="41125" y="14103"/>
                    </a:cubicBezTo>
                    <a:cubicBezTo>
                      <a:pt x="41177" y="14103"/>
                      <a:pt x="41228" y="14105"/>
                      <a:pt x="41279" y="14107"/>
                    </a:cubicBezTo>
                    <a:cubicBezTo>
                      <a:pt x="41333" y="14109"/>
                      <a:pt x="41367" y="14138"/>
                      <a:pt x="41383" y="14174"/>
                    </a:cubicBezTo>
                    <a:cubicBezTo>
                      <a:pt x="41428" y="14145"/>
                      <a:pt x="41475" y="14118"/>
                      <a:pt x="41524" y="14094"/>
                    </a:cubicBezTo>
                    <a:cubicBezTo>
                      <a:pt x="41639" y="14037"/>
                      <a:pt x="41762" y="14000"/>
                      <a:pt x="41888" y="13986"/>
                    </a:cubicBezTo>
                    <a:cubicBezTo>
                      <a:pt x="41444" y="13732"/>
                      <a:pt x="40993" y="13488"/>
                      <a:pt x="40538" y="13253"/>
                    </a:cubicBezTo>
                    <a:cubicBezTo>
                      <a:pt x="40522" y="13260"/>
                      <a:pt x="40505" y="13264"/>
                      <a:pt x="40488" y="13264"/>
                    </a:cubicBezTo>
                    <a:cubicBezTo>
                      <a:pt x="40470" y="13264"/>
                      <a:pt x="40453" y="13260"/>
                      <a:pt x="40437" y="13253"/>
                    </a:cubicBezTo>
                    <a:cubicBezTo>
                      <a:pt x="40298" y="13196"/>
                      <a:pt x="40160" y="13171"/>
                      <a:pt x="40023" y="13171"/>
                    </a:cubicBezTo>
                    <a:cubicBezTo>
                      <a:pt x="39405" y="13171"/>
                      <a:pt x="38825" y="13679"/>
                      <a:pt x="38343" y="14006"/>
                    </a:cubicBezTo>
                    <a:cubicBezTo>
                      <a:pt x="37974" y="14258"/>
                      <a:pt x="37578" y="14456"/>
                      <a:pt x="37128" y="14495"/>
                    </a:cubicBezTo>
                    <a:cubicBezTo>
                      <a:pt x="37048" y="14503"/>
                      <a:pt x="36969" y="14506"/>
                      <a:pt x="36889" y="14506"/>
                    </a:cubicBezTo>
                    <a:cubicBezTo>
                      <a:pt x="36553" y="14506"/>
                      <a:pt x="36218" y="14448"/>
                      <a:pt x="35888" y="14389"/>
                    </a:cubicBezTo>
                    <a:cubicBezTo>
                      <a:pt x="35776" y="14370"/>
                      <a:pt x="35728" y="14229"/>
                      <a:pt x="35821" y="14153"/>
                    </a:cubicBezTo>
                    <a:cubicBezTo>
                      <a:pt x="36621" y="13498"/>
                      <a:pt x="37590" y="12913"/>
                      <a:pt x="38628" y="12913"/>
                    </a:cubicBezTo>
                    <a:cubicBezTo>
                      <a:pt x="38872" y="12913"/>
                      <a:pt x="39119" y="12946"/>
                      <a:pt x="39369" y="13017"/>
                    </a:cubicBezTo>
                    <a:cubicBezTo>
                      <a:pt x="39384" y="13021"/>
                      <a:pt x="39398" y="13028"/>
                      <a:pt x="39412" y="13038"/>
                    </a:cubicBezTo>
                    <a:cubicBezTo>
                      <a:pt x="39560" y="12978"/>
                      <a:pt x="39715" y="12939"/>
                      <a:pt x="39874" y="12919"/>
                    </a:cubicBezTo>
                    <a:cubicBezTo>
                      <a:pt x="39299" y="12637"/>
                      <a:pt x="38716" y="12371"/>
                      <a:pt x="38127" y="12120"/>
                    </a:cubicBezTo>
                    <a:cubicBezTo>
                      <a:pt x="38033" y="12080"/>
                      <a:pt x="37940" y="12042"/>
                      <a:pt x="37846" y="12002"/>
                    </a:cubicBezTo>
                    <a:cubicBezTo>
                      <a:pt x="37826" y="12000"/>
                      <a:pt x="37805" y="12000"/>
                      <a:pt x="37785" y="12000"/>
                    </a:cubicBezTo>
                    <a:cubicBezTo>
                      <a:pt x="37549" y="12000"/>
                      <a:pt x="37298" y="12111"/>
                      <a:pt x="37095" y="12188"/>
                    </a:cubicBezTo>
                    <a:cubicBezTo>
                      <a:pt x="36737" y="12327"/>
                      <a:pt x="36367" y="12426"/>
                      <a:pt x="35990" y="12488"/>
                    </a:cubicBezTo>
                    <a:cubicBezTo>
                      <a:pt x="35706" y="12533"/>
                      <a:pt x="35421" y="12555"/>
                      <a:pt x="35135" y="12555"/>
                    </a:cubicBezTo>
                    <a:cubicBezTo>
                      <a:pt x="34638" y="12555"/>
                      <a:pt x="34142" y="12488"/>
                      <a:pt x="33662" y="12353"/>
                    </a:cubicBezTo>
                    <a:cubicBezTo>
                      <a:pt x="33555" y="12324"/>
                      <a:pt x="33564" y="12187"/>
                      <a:pt x="33628" y="12126"/>
                    </a:cubicBezTo>
                    <a:cubicBezTo>
                      <a:pt x="34083" y="11682"/>
                      <a:pt x="34650" y="11515"/>
                      <a:pt x="35236" y="11515"/>
                    </a:cubicBezTo>
                    <a:cubicBezTo>
                      <a:pt x="35842" y="11515"/>
                      <a:pt x="36468" y="11693"/>
                      <a:pt x="37013" y="11928"/>
                    </a:cubicBezTo>
                    <a:cubicBezTo>
                      <a:pt x="37101" y="11897"/>
                      <a:pt x="37189" y="11866"/>
                      <a:pt x="37279" y="11836"/>
                    </a:cubicBezTo>
                    <a:cubicBezTo>
                      <a:pt x="37309" y="11827"/>
                      <a:pt x="37339" y="11817"/>
                      <a:pt x="37370" y="11809"/>
                    </a:cubicBezTo>
                    <a:cubicBezTo>
                      <a:pt x="36628" y="11513"/>
                      <a:pt x="35877" y="11242"/>
                      <a:pt x="35117" y="10997"/>
                    </a:cubicBezTo>
                    <a:cubicBezTo>
                      <a:pt x="35102" y="11001"/>
                      <a:pt x="35087" y="11004"/>
                      <a:pt x="35072" y="11004"/>
                    </a:cubicBezTo>
                    <a:cubicBezTo>
                      <a:pt x="35059" y="11004"/>
                      <a:pt x="35047" y="11002"/>
                      <a:pt x="35034" y="10999"/>
                    </a:cubicBezTo>
                    <a:cubicBezTo>
                      <a:pt x="34983" y="10985"/>
                      <a:pt x="34931" y="10978"/>
                      <a:pt x="34879" y="10978"/>
                    </a:cubicBezTo>
                    <a:cubicBezTo>
                      <a:pt x="34598" y="10978"/>
                      <a:pt x="34309" y="11155"/>
                      <a:pt x="34036" y="11187"/>
                    </a:cubicBezTo>
                    <a:cubicBezTo>
                      <a:pt x="33971" y="11194"/>
                      <a:pt x="33906" y="11198"/>
                      <a:pt x="33840" y="11198"/>
                    </a:cubicBezTo>
                    <a:cubicBezTo>
                      <a:pt x="33555" y="11198"/>
                      <a:pt x="33267" y="11132"/>
                      <a:pt x="32997" y="11050"/>
                    </a:cubicBezTo>
                    <a:cubicBezTo>
                      <a:pt x="32348" y="10850"/>
                      <a:pt x="31764" y="10465"/>
                      <a:pt x="31313" y="9957"/>
                    </a:cubicBezTo>
                    <a:cubicBezTo>
                      <a:pt x="31249" y="9884"/>
                      <a:pt x="31298" y="9746"/>
                      <a:pt x="31399" y="9741"/>
                    </a:cubicBezTo>
                    <a:cubicBezTo>
                      <a:pt x="31667" y="9728"/>
                      <a:pt x="31941" y="9717"/>
                      <a:pt x="32216" y="9717"/>
                    </a:cubicBezTo>
                    <a:cubicBezTo>
                      <a:pt x="33220" y="9717"/>
                      <a:pt x="34237" y="9863"/>
                      <a:pt x="34978" y="10608"/>
                    </a:cubicBezTo>
                    <a:cubicBezTo>
                      <a:pt x="34999" y="10628"/>
                      <a:pt x="35012" y="10654"/>
                      <a:pt x="35014" y="10683"/>
                    </a:cubicBezTo>
                    <a:cubicBezTo>
                      <a:pt x="35166" y="10731"/>
                      <a:pt x="35318" y="10781"/>
                      <a:pt x="35470" y="10831"/>
                    </a:cubicBezTo>
                    <a:cubicBezTo>
                      <a:pt x="35816" y="10945"/>
                      <a:pt x="36160" y="11066"/>
                      <a:pt x="36502" y="11191"/>
                    </a:cubicBezTo>
                    <a:cubicBezTo>
                      <a:pt x="36120" y="10874"/>
                      <a:pt x="35597" y="10724"/>
                      <a:pt x="35192" y="10442"/>
                    </a:cubicBezTo>
                    <a:cubicBezTo>
                      <a:pt x="34874" y="10219"/>
                      <a:pt x="34632" y="9912"/>
                      <a:pt x="34419" y="9593"/>
                    </a:cubicBezTo>
                    <a:cubicBezTo>
                      <a:pt x="34211" y="9282"/>
                      <a:pt x="33986" y="8963"/>
                      <a:pt x="33991" y="8575"/>
                    </a:cubicBezTo>
                    <a:cubicBezTo>
                      <a:pt x="33992" y="8501"/>
                      <a:pt x="34062" y="8460"/>
                      <a:pt x="34128" y="8460"/>
                    </a:cubicBezTo>
                    <a:cubicBezTo>
                      <a:pt x="34144" y="8460"/>
                      <a:pt x="34159" y="8463"/>
                      <a:pt x="34173" y="8467"/>
                    </a:cubicBezTo>
                    <a:cubicBezTo>
                      <a:pt x="35234" y="8813"/>
                      <a:pt x="36096" y="9685"/>
                      <a:pt x="36426" y="10752"/>
                    </a:cubicBezTo>
                    <a:cubicBezTo>
                      <a:pt x="36432" y="10772"/>
                      <a:pt x="36433" y="10796"/>
                      <a:pt x="36430" y="10817"/>
                    </a:cubicBezTo>
                    <a:cubicBezTo>
                      <a:pt x="36653" y="10954"/>
                      <a:pt x="36854" y="11118"/>
                      <a:pt x="37002" y="11348"/>
                    </a:cubicBezTo>
                    <a:cubicBezTo>
                      <a:pt x="37008" y="11360"/>
                      <a:pt x="37015" y="11372"/>
                      <a:pt x="37018" y="11385"/>
                    </a:cubicBezTo>
                    <a:cubicBezTo>
                      <a:pt x="37330" y="11504"/>
                      <a:pt x="37639" y="11627"/>
                      <a:pt x="37946" y="11756"/>
                    </a:cubicBezTo>
                    <a:cubicBezTo>
                      <a:pt x="38046" y="11772"/>
                      <a:pt x="38142" y="11806"/>
                      <a:pt x="38229" y="11857"/>
                    </a:cubicBezTo>
                    <a:cubicBezTo>
                      <a:pt x="38245" y="11865"/>
                      <a:pt x="38259" y="11877"/>
                      <a:pt x="38270" y="11892"/>
                    </a:cubicBezTo>
                    <a:cubicBezTo>
                      <a:pt x="38392" y="11943"/>
                      <a:pt x="38512" y="11996"/>
                      <a:pt x="38632" y="12049"/>
                    </a:cubicBezTo>
                    <a:cubicBezTo>
                      <a:pt x="38262" y="11785"/>
                      <a:pt x="37882" y="11533"/>
                      <a:pt x="37577" y="11189"/>
                    </a:cubicBezTo>
                    <a:cubicBezTo>
                      <a:pt x="37073" y="10616"/>
                      <a:pt x="36750" y="9907"/>
                      <a:pt x="36650" y="9151"/>
                    </a:cubicBezTo>
                    <a:cubicBezTo>
                      <a:pt x="36639" y="9064"/>
                      <a:pt x="36710" y="9001"/>
                      <a:pt x="36786" y="9001"/>
                    </a:cubicBezTo>
                    <a:cubicBezTo>
                      <a:pt x="36812" y="9001"/>
                      <a:pt x="36839" y="9008"/>
                      <a:pt x="36863" y="9024"/>
                    </a:cubicBezTo>
                    <a:cubicBezTo>
                      <a:pt x="37853" y="9695"/>
                      <a:pt x="38586" y="10682"/>
                      <a:pt x="38944" y="11823"/>
                    </a:cubicBezTo>
                    <a:cubicBezTo>
                      <a:pt x="38958" y="11864"/>
                      <a:pt x="38951" y="11909"/>
                      <a:pt x="38926" y="11945"/>
                    </a:cubicBezTo>
                    <a:cubicBezTo>
                      <a:pt x="39142" y="12100"/>
                      <a:pt x="39354" y="12264"/>
                      <a:pt x="39541" y="12455"/>
                    </a:cubicBezTo>
                    <a:cubicBezTo>
                      <a:pt x="39545" y="12459"/>
                      <a:pt x="39549" y="12464"/>
                      <a:pt x="39553" y="12469"/>
                    </a:cubicBezTo>
                    <a:cubicBezTo>
                      <a:pt x="39937" y="12651"/>
                      <a:pt x="40318" y="12839"/>
                      <a:pt x="40696" y="13035"/>
                    </a:cubicBezTo>
                    <a:cubicBezTo>
                      <a:pt x="40572" y="12783"/>
                      <a:pt x="40344" y="12583"/>
                      <a:pt x="40146" y="12387"/>
                    </a:cubicBezTo>
                    <a:cubicBezTo>
                      <a:pt x="39907" y="12154"/>
                      <a:pt x="39700" y="11890"/>
                      <a:pt x="39533" y="11600"/>
                    </a:cubicBezTo>
                    <a:cubicBezTo>
                      <a:pt x="39199" y="11018"/>
                      <a:pt x="39047" y="10344"/>
                      <a:pt x="39082" y="9675"/>
                    </a:cubicBezTo>
                    <a:cubicBezTo>
                      <a:pt x="39085" y="9605"/>
                      <a:pt x="39153" y="9557"/>
                      <a:pt x="39218" y="9557"/>
                    </a:cubicBezTo>
                    <a:cubicBezTo>
                      <a:pt x="39245" y="9557"/>
                      <a:pt x="39272" y="9566"/>
                      <a:pt x="39294" y="9584"/>
                    </a:cubicBezTo>
                    <a:cubicBezTo>
                      <a:pt x="40176" y="10304"/>
                      <a:pt x="40684" y="11405"/>
                      <a:pt x="40671" y="12542"/>
                    </a:cubicBezTo>
                    <a:cubicBezTo>
                      <a:pt x="40842" y="12736"/>
                      <a:pt x="40981" y="12950"/>
                      <a:pt x="41034" y="13211"/>
                    </a:cubicBezTo>
                    <a:cubicBezTo>
                      <a:pt x="41221" y="13310"/>
                      <a:pt x="41407" y="13411"/>
                      <a:pt x="41592" y="13513"/>
                    </a:cubicBezTo>
                    <a:cubicBezTo>
                      <a:pt x="41910" y="13690"/>
                      <a:pt x="42225" y="13870"/>
                      <a:pt x="42538" y="14056"/>
                    </a:cubicBezTo>
                    <a:cubicBezTo>
                      <a:pt x="42422" y="13853"/>
                      <a:pt x="42214" y="13699"/>
                      <a:pt x="42047" y="13542"/>
                    </a:cubicBezTo>
                    <a:cubicBezTo>
                      <a:pt x="41831" y="13339"/>
                      <a:pt x="41656" y="13107"/>
                      <a:pt x="41533" y="12836"/>
                    </a:cubicBezTo>
                    <a:cubicBezTo>
                      <a:pt x="41279" y="12271"/>
                      <a:pt x="41252" y="11628"/>
                      <a:pt x="41320" y="11021"/>
                    </a:cubicBezTo>
                    <a:cubicBezTo>
                      <a:pt x="41326" y="10956"/>
                      <a:pt x="41394" y="10901"/>
                      <a:pt x="41459" y="10901"/>
                    </a:cubicBezTo>
                    <a:cubicBezTo>
                      <a:pt x="41485" y="10901"/>
                      <a:pt x="41511" y="10909"/>
                      <a:pt x="41532" y="10930"/>
                    </a:cubicBezTo>
                    <a:cubicBezTo>
                      <a:pt x="42291" y="11650"/>
                      <a:pt x="42704" y="12662"/>
                      <a:pt x="42664" y="13710"/>
                    </a:cubicBezTo>
                    <a:cubicBezTo>
                      <a:pt x="42664" y="13727"/>
                      <a:pt x="42660" y="13744"/>
                      <a:pt x="42653" y="13760"/>
                    </a:cubicBezTo>
                    <a:cubicBezTo>
                      <a:pt x="42773" y="13905"/>
                      <a:pt x="42864" y="14068"/>
                      <a:pt x="42889" y="14265"/>
                    </a:cubicBezTo>
                    <a:cubicBezTo>
                      <a:pt x="43281" y="14504"/>
                      <a:pt x="43669" y="14749"/>
                      <a:pt x="44053" y="15004"/>
                    </a:cubicBezTo>
                    <a:cubicBezTo>
                      <a:pt x="43885" y="14534"/>
                      <a:pt x="43547" y="14136"/>
                      <a:pt x="43346" y="13680"/>
                    </a:cubicBezTo>
                    <a:cubicBezTo>
                      <a:pt x="43105" y="13131"/>
                      <a:pt x="43165" y="12580"/>
                      <a:pt x="43323" y="12018"/>
                    </a:cubicBezTo>
                    <a:cubicBezTo>
                      <a:pt x="43338" y="11961"/>
                      <a:pt x="43386" y="11936"/>
                      <a:pt x="43436" y="11936"/>
                    </a:cubicBezTo>
                    <a:cubicBezTo>
                      <a:pt x="43478" y="11936"/>
                      <a:pt x="43522" y="11953"/>
                      <a:pt x="43550" y="11983"/>
                    </a:cubicBezTo>
                    <a:cubicBezTo>
                      <a:pt x="44155" y="12621"/>
                      <a:pt x="44414" y="13554"/>
                      <a:pt x="44221" y="14412"/>
                    </a:cubicBezTo>
                    <a:cubicBezTo>
                      <a:pt x="44210" y="14466"/>
                      <a:pt x="44170" y="14507"/>
                      <a:pt x="44117" y="14519"/>
                    </a:cubicBezTo>
                    <a:cubicBezTo>
                      <a:pt x="44236" y="14738"/>
                      <a:pt x="44337" y="14965"/>
                      <a:pt x="44387" y="15217"/>
                    </a:cubicBezTo>
                    <a:cubicBezTo>
                      <a:pt x="44388" y="15222"/>
                      <a:pt x="44389" y="15226"/>
                      <a:pt x="44389" y="15230"/>
                    </a:cubicBezTo>
                    <a:cubicBezTo>
                      <a:pt x="44856" y="15546"/>
                      <a:pt x="45314" y="15872"/>
                      <a:pt x="45766" y="16210"/>
                    </a:cubicBezTo>
                    <a:cubicBezTo>
                      <a:pt x="45669" y="15973"/>
                      <a:pt x="45475" y="15777"/>
                      <a:pt x="45327" y="15568"/>
                    </a:cubicBezTo>
                    <a:cubicBezTo>
                      <a:pt x="45159" y="15335"/>
                      <a:pt x="45032" y="15075"/>
                      <a:pt x="44951" y="14799"/>
                    </a:cubicBezTo>
                    <a:cubicBezTo>
                      <a:pt x="44787" y="14236"/>
                      <a:pt x="44807" y="13633"/>
                      <a:pt x="45023" y="13086"/>
                    </a:cubicBezTo>
                    <a:cubicBezTo>
                      <a:pt x="45044" y="13032"/>
                      <a:pt x="45095" y="13002"/>
                      <a:pt x="45148" y="13002"/>
                    </a:cubicBezTo>
                    <a:cubicBezTo>
                      <a:pt x="45174" y="13002"/>
                      <a:pt x="45202" y="13010"/>
                      <a:pt x="45226" y="13027"/>
                    </a:cubicBezTo>
                    <a:cubicBezTo>
                      <a:pt x="46119" y="13685"/>
                      <a:pt x="46217" y="14869"/>
                      <a:pt x="45931" y="15862"/>
                    </a:cubicBezTo>
                    <a:cubicBezTo>
                      <a:pt x="45925" y="15878"/>
                      <a:pt x="45918" y="15893"/>
                      <a:pt x="45907" y="15906"/>
                    </a:cubicBezTo>
                    <a:cubicBezTo>
                      <a:pt x="45957" y="15985"/>
                      <a:pt x="45997" y="16068"/>
                      <a:pt x="46030" y="16154"/>
                    </a:cubicBezTo>
                    <a:cubicBezTo>
                      <a:pt x="46716" y="16095"/>
                      <a:pt x="47365" y="15898"/>
                      <a:pt x="47961" y="15543"/>
                    </a:cubicBezTo>
                    <a:cubicBezTo>
                      <a:pt x="48174" y="15416"/>
                      <a:pt x="48264" y="15091"/>
                      <a:pt x="48064" y="14904"/>
                    </a:cubicBezTo>
                    <a:lnTo>
                      <a:pt x="44981" y="12020"/>
                    </a:lnTo>
                    <a:cubicBezTo>
                      <a:pt x="46004" y="11780"/>
                      <a:pt x="47000" y="11433"/>
                      <a:pt x="47951" y="10986"/>
                    </a:cubicBezTo>
                    <a:cubicBezTo>
                      <a:pt x="48231" y="10853"/>
                      <a:pt x="48223" y="10434"/>
                      <a:pt x="47973" y="10280"/>
                    </a:cubicBezTo>
                    <a:cubicBezTo>
                      <a:pt x="46946" y="9647"/>
                      <a:pt x="45904" y="9041"/>
                      <a:pt x="44847" y="8461"/>
                    </a:cubicBezTo>
                    <a:cubicBezTo>
                      <a:pt x="45978" y="7809"/>
                      <a:pt x="47137" y="7207"/>
                      <a:pt x="48322" y="6655"/>
                    </a:cubicBezTo>
                    <a:cubicBezTo>
                      <a:pt x="48598" y="6527"/>
                      <a:pt x="48600" y="6097"/>
                      <a:pt x="48344" y="5949"/>
                    </a:cubicBezTo>
                    <a:cubicBezTo>
                      <a:pt x="47761" y="5613"/>
                      <a:pt x="47171" y="5292"/>
                      <a:pt x="46574" y="4985"/>
                    </a:cubicBezTo>
                    <a:lnTo>
                      <a:pt x="46574" y="4985"/>
                    </a:lnTo>
                    <a:cubicBezTo>
                      <a:pt x="46880" y="5210"/>
                      <a:pt x="47127" y="5518"/>
                      <a:pt x="47358" y="5813"/>
                    </a:cubicBezTo>
                    <a:cubicBezTo>
                      <a:pt x="47399" y="5864"/>
                      <a:pt x="47392" y="5963"/>
                      <a:pt x="47331" y="6000"/>
                    </a:cubicBezTo>
                    <a:cubicBezTo>
                      <a:pt x="47151" y="6102"/>
                      <a:pt x="46955" y="6149"/>
                      <a:pt x="46757" y="6149"/>
                    </a:cubicBezTo>
                    <a:cubicBezTo>
                      <a:pt x="46551" y="6149"/>
                      <a:pt x="46344" y="6098"/>
                      <a:pt x="46153" y="6005"/>
                    </a:cubicBezTo>
                    <a:cubicBezTo>
                      <a:pt x="45693" y="5781"/>
                      <a:pt x="45382" y="5355"/>
                      <a:pt x="45093" y="4950"/>
                    </a:cubicBezTo>
                    <a:cubicBezTo>
                      <a:pt x="45073" y="4925"/>
                      <a:pt x="45064" y="4892"/>
                      <a:pt x="45067" y="4860"/>
                    </a:cubicBezTo>
                    <a:cubicBezTo>
                      <a:pt x="45051" y="4859"/>
                      <a:pt x="45035" y="4857"/>
                      <a:pt x="45019" y="4856"/>
                    </a:cubicBezTo>
                    <a:cubicBezTo>
                      <a:pt x="44982" y="4853"/>
                      <a:pt x="44943" y="4851"/>
                      <a:pt x="44904" y="4851"/>
                    </a:cubicBezTo>
                    <a:cubicBezTo>
                      <a:pt x="44854" y="4851"/>
                      <a:pt x="44804" y="4855"/>
                      <a:pt x="44757" y="4867"/>
                    </a:cubicBezTo>
                    <a:cubicBezTo>
                      <a:pt x="44505" y="4979"/>
                      <a:pt x="44259" y="5100"/>
                      <a:pt x="44018" y="5233"/>
                    </a:cubicBezTo>
                    <a:cubicBezTo>
                      <a:pt x="44084" y="5293"/>
                      <a:pt x="44206" y="5305"/>
                      <a:pt x="44282" y="5323"/>
                    </a:cubicBezTo>
                    <a:cubicBezTo>
                      <a:pt x="44389" y="5347"/>
                      <a:pt x="44492" y="5384"/>
                      <a:pt x="44590" y="5434"/>
                    </a:cubicBezTo>
                    <a:cubicBezTo>
                      <a:pt x="44799" y="5545"/>
                      <a:pt x="44986" y="5701"/>
                      <a:pt x="45153" y="5868"/>
                    </a:cubicBezTo>
                    <a:cubicBezTo>
                      <a:pt x="45494" y="6207"/>
                      <a:pt x="45738" y="6644"/>
                      <a:pt x="45680" y="7137"/>
                    </a:cubicBezTo>
                    <a:cubicBezTo>
                      <a:pt x="45671" y="7209"/>
                      <a:pt x="45607" y="7250"/>
                      <a:pt x="45540" y="7250"/>
                    </a:cubicBezTo>
                    <a:cubicBezTo>
                      <a:pt x="45536" y="7250"/>
                      <a:pt x="45532" y="7250"/>
                      <a:pt x="45528" y="7250"/>
                    </a:cubicBezTo>
                    <a:cubicBezTo>
                      <a:pt x="44637" y="7189"/>
                      <a:pt x="44220" y="6301"/>
                      <a:pt x="43937" y="5575"/>
                    </a:cubicBezTo>
                    <a:cubicBezTo>
                      <a:pt x="43924" y="5548"/>
                      <a:pt x="43923" y="5516"/>
                      <a:pt x="43933" y="5487"/>
                    </a:cubicBezTo>
                    <a:cubicBezTo>
                      <a:pt x="43876" y="5457"/>
                      <a:pt x="43827" y="5415"/>
                      <a:pt x="43786" y="5364"/>
                    </a:cubicBezTo>
                    <a:cubicBezTo>
                      <a:pt x="43528" y="5515"/>
                      <a:pt x="43275" y="5676"/>
                      <a:pt x="43029" y="5850"/>
                    </a:cubicBezTo>
                    <a:cubicBezTo>
                      <a:pt x="43068" y="5988"/>
                      <a:pt x="43235" y="6042"/>
                      <a:pt x="43357" y="6088"/>
                    </a:cubicBezTo>
                    <a:cubicBezTo>
                      <a:pt x="43471" y="6128"/>
                      <a:pt x="43581" y="6179"/>
                      <a:pt x="43686" y="6240"/>
                    </a:cubicBezTo>
                    <a:cubicBezTo>
                      <a:pt x="44347" y="6629"/>
                      <a:pt x="44669" y="7412"/>
                      <a:pt x="44471" y="8153"/>
                    </a:cubicBezTo>
                    <a:cubicBezTo>
                      <a:pt x="44456" y="8210"/>
                      <a:pt x="44408" y="8269"/>
                      <a:pt x="44345" y="8269"/>
                    </a:cubicBezTo>
                    <a:cubicBezTo>
                      <a:pt x="44336" y="8269"/>
                      <a:pt x="44328" y="8268"/>
                      <a:pt x="44319" y="8265"/>
                    </a:cubicBezTo>
                    <a:cubicBezTo>
                      <a:pt x="43876" y="8157"/>
                      <a:pt x="43489" y="7888"/>
                      <a:pt x="43234" y="7510"/>
                    </a:cubicBezTo>
                    <a:cubicBezTo>
                      <a:pt x="43108" y="7324"/>
                      <a:pt x="43017" y="7116"/>
                      <a:pt x="42969" y="6896"/>
                    </a:cubicBezTo>
                    <a:cubicBezTo>
                      <a:pt x="42915" y="6657"/>
                      <a:pt x="42930" y="6405"/>
                      <a:pt x="42834" y="6175"/>
                    </a:cubicBezTo>
                    <a:cubicBezTo>
                      <a:pt x="42817" y="6138"/>
                      <a:pt x="42820" y="6094"/>
                      <a:pt x="42841" y="6060"/>
                    </a:cubicBezTo>
                    <a:cubicBezTo>
                      <a:pt x="42829" y="6043"/>
                      <a:pt x="42819" y="6025"/>
                      <a:pt x="42809" y="6007"/>
                    </a:cubicBezTo>
                    <a:cubicBezTo>
                      <a:pt x="42384" y="6320"/>
                      <a:pt x="41980" y="6659"/>
                      <a:pt x="41597" y="7022"/>
                    </a:cubicBezTo>
                    <a:cubicBezTo>
                      <a:pt x="41603" y="7032"/>
                      <a:pt x="41610" y="7043"/>
                      <a:pt x="41613" y="7054"/>
                    </a:cubicBezTo>
                    <a:cubicBezTo>
                      <a:pt x="41990" y="7143"/>
                      <a:pt x="42349" y="7313"/>
                      <a:pt x="42623" y="7592"/>
                    </a:cubicBezTo>
                    <a:cubicBezTo>
                      <a:pt x="42926" y="7903"/>
                      <a:pt x="43095" y="8324"/>
                      <a:pt x="43058" y="8760"/>
                    </a:cubicBezTo>
                    <a:cubicBezTo>
                      <a:pt x="43052" y="8822"/>
                      <a:pt x="42988" y="8874"/>
                      <a:pt x="42926" y="8874"/>
                    </a:cubicBezTo>
                    <a:cubicBezTo>
                      <a:pt x="42919" y="8874"/>
                      <a:pt x="42912" y="8874"/>
                      <a:pt x="42906" y="8872"/>
                    </a:cubicBezTo>
                    <a:cubicBezTo>
                      <a:pt x="42102" y="8721"/>
                      <a:pt x="41485" y="8079"/>
                      <a:pt x="41371" y="7279"/>
                    </a:cubicBezTo>
                    <a:lnTo>
                      <a:pt x="41359" y="7275"/>
                    </a:lnTo>
                    <a:cubicBezTo>
                      <a:pt x="41353" y="7275"/>
                      <a:pt x="41346" y="7273"/>
                      <a:pt x="41340" y="7271"/>
                    </a:cubicBezTo>
                    <a:cubicBezTo>
                      <a:pt x="40840" y="7770"/>
                      <a:pt x="40374" y="8301"/>
                      <a:pt x="39946" y="8862"/>
                    </a:cubicBezTo>
                    <a:cubicBezTo>
                      <a:pt x="39918" y="8898"/>
                      <a:pt x="39883" y="8913"/>
                      <a:pt x="39848" y="8913"/>
                    </a:cubicBezTo>
                    <a:cubicBezTo>
                      <a:pt x="39751" y="8913"/>
                      <a:pt x="39658" y="8797"/>
                      <a:pt x="39735" y="8697"/>
                    </a:cubicBezTo>
                    <a:cubicBezTo>
                      <a:pt x="40188" y="8105"/>
                      <a:pt x="40681" y="7543"/>
                      <a:pt x="41210" y="7018"/>
                    </a:cubicBezTo>
                    <a:cubicBezTo>
                      <a:pt x="41186" y="6991"/>
                      <a:pt x="41175" y="6953"/>
                      <a:pt x="41180" y="6916"/>
                    </a:cubicBezTo>
                    <a:cubicBezTo>
                      <a:pt x="41209" y="6680"/>
                      <a:pt x="41026" y="6454"/>
                      <a:pt x="40957" y="6237"/>
                    </a:cubicBezTo>
                    <a:cubicBezTo>
                      <a:pt x="40886" y="6005"/>
                      <a:pt x="40852" y="5764"/>
                      <a:pt x="40858" y="5522"/>
                    </a:cubicBezTo>
                    <a:cubicBezTo>
                      <a:pt x="40867" y="4977"/>
                      <a:pt x="41043" y="4456"/>
                      <a:pt x="41219" y="3946"/>
                    </a:cubicBezTo>
                    <a:cubicBezTo>
                      <a:pt x="41237" y="3891"/>
                      <a:pt x="41286" y="3866"/>
                      <a:pt x="41337" y="3866"/>
                    </a:cubicBezTo>
                    <a:cubicBezTo>
                      <a:pt x="41379" y="3866"/>
                      <a:pt x="41423" y="3884"/>
                      <a:pt x="41449" y="3918"/>
                    </a:cubicBezTo>
                    <a:cubicBezTo>
                      <a:pt x="41781" y="4342"/>
                      <a:pt x="42017" y="4914"/>
                      <a:pt x="41966" y="5461"/>
                    </a:cubicBezTo>
                    <a:cubicBezTo>
                      <a:pt x="41921" y="5934"/>
                      <a:pt x="41585" y="6306"/>
                      <a:pt x="41481" y="6759"/>
                    </a:cubicBezTo>
                    <a:cubicBezTo>
                      <a:pt x="41876" y="6389"/>
                      <a:pt x="42295" y="6045"/>
                      <a:pt x="42735" y="5731"/>
                    </a:cubicBezTo>
                    <a:cubicBezTo>
                      <a:pt x="42712" y="5704"/>
                      <a:pt x="42703" y="5669"/>
                      <a:pt x="42707" y="5634"/>
                    </a:cubicBezTo>
                    <a:cubicBezTo>
                      <a:pt x="42730" y="5384"/>
                      <a:pt x="42589" y="5157"/>
                      <a:pt x="42494" y="4935"/>
                    </a:cubicBezTo>
                    <a:cubicBezTo>
                      <a:pt x="42400" y="4711"/>
                      <a:pt x="42351" y="4471"/>
                      <a:pt x="42349" y="4227"/>
                    </a:cubicBezTo>
                    <a:cubicBezTo>
                      <a:pt x="42344" y="3684"/>
                      <a:pt x="42542" y="3176"/>
                      <a:pt x="42761" y="2687"/>
                    </a:cubicBezTo>
                    <a:cubicBezTo>
                      <a:pt x="42783" y="2640"/>
                      <a:pt x="42839" y="2604"/>
                      <a:pt x="42893" y="2604"/>
                    </a:cubicBezTo>
                    <a:cubicBezTo>
                      <a:pt x="42920" y="2604"/>
                      <a:pt x="42946" y="2613"/>
                      <a:pt x="42966" y="2634"/>
                    </a:cubicBezTo>
                    <a:cubicBezTo>
                      <a:pt x="43160" y="2825"/>
                      <a:pt x="43222" y="3094"/>
                      <a:pt x="43295" y="3347"/>
                    </a:cubicBezTo>
                    <a:cubicBezTo>
                      <a:pt x="43361" y="3576"/>
                      <a:pt x="43419" y="3810"/>
                      <a:pt x="43436" y="4048"/>
                    </a:cubicBezTo>
                    <a:cubicBezTo>
                      <a:pt x="43474" y="4559"/>
                      <a:pt x="43276" y="5005"/>
                      <a:pt x="43045" y="5447"/>
                    </a:cubicBezTo>
                    <a:cubicBezTo>
                      <a:pt x="43030" y="5478"/>
                      <a:pt x="43004" y="5502"/>
                      <a:pt x="42972" y="5514"/>
                    </a:cubicBezTo>
                    <a:cubicBezTo>
                      <a:pt x="42974" y="5531"/>
                      <a:pt x="42974" y="5548"/>
                      <a:pt x="42975" y="5565"/>
                    </a:cubicBezTo>
                    <a:cubicBezTo>
                      <a:pt x="43242" y="5385"/>
                      <a:pt x="43515" y="5216"/>
                      <a:pt x="43796" y="5060"/>
                    </a:cubicBezTo>
                    <a:cubicBezTo>
                      <a:pt x="43844" y="4759"/>
                      <a:pt x="43764" y="4463"/>
                      <a:pt x="43714" y="4169"/>
                    </a:cubicBezTo>
                    <a:cubicBezTo>
                      <a:pt x="43666" y="3887"/>
                      <a:pt x="43662" y="3606"/>
                      <a:pt x="43727" y="3328"/>
                    </a:cubicBezTo>
                    <a:cubicBezTo>
                      <a:pt x="43857" y="2765"/>
                      <a:pt x="44186" y="2277"/>
                      <a:pt x="44511" y="1811"/>
                    </a:cubicBezTo>
                    <a:cubicBezTo>
                      <a:pt x="44536" y="1776"/>
                      <a:pt x="44573" y="1760"/>
                      <a:pt x="44612" y="1760"/>
                    </a:cubicBezTo>
                    <a:cubicBezTo>
                      <a:pt x="44654" y="1760"/>
                      <a:pt x="44697" y="1779"/>
                      <a:pt x="44724" y="1814"/>
                    </a:cubicBezTo>
                    <a:cubicBezTo>
                      <a:pt x="44871" y="2003"/>
                      <a:pt x="44918" y="2280"/>
                      <a:pt x="44936" y="2515"/>
                    </a:cubicBezTo>
                    <a:cubicBezTo>
                      <a:pt x="44953" y="2755"/>
                      <a:pt x="44932" y="2996"/>
                      <a:pt x="44873" y="3229"/>
                    </a:cubicBezTo>
                    <a:cubicBezTo>
                      <a:pt x="44847" y="3332"/>
                      <a:pt x="44814" y="3433"/>
                      <a:pt x="44776" y="3532"/>
                    </a:cubicBezTo>
                    <a:lnTo>
                      <a:pt x="45343" y="3047"/>
                    </a:lnTo>
                    <a:cubicBezTo>
                      <a:pt x="45607" y="2605"/>
                      <a:pt x="45979" y="2237"/>
                      <a:pt x="46425" y="1978"/>
                    </a:cubicBezTo>
                    <a:cubicBezTo>
                      <a:pt x="46452" y="1962"/>
                      <a:pt x="46481" y="1954"/>
                      <a:pt x="46508" y="1954"/>
                    </a:cubicBezTo>
                    <a:cubicBezTo>
                      <a:pt x="46537" y="1954"/>
                      <a:pt x="46565" y="1963"/>
                      <a:pt x="46588" y="1981"/>
                    </a:cubicBezTo>
                    <a:lnTo>
                      <a:pt x="47333" y="1343"/>
                    </a:lnTo>
                    <a:cubicBezTo>
                      <a:pt x="47485" y="1213"/>
                      <a:pt x="47499" y="1048"/>
                      <a:pt x="47436" y="910"/>
                    </a:cubicBezTo>
                    <a:cubicBezTo>
                      <a:pt x="47611" y="672"/>
                      <a:pt x="47520" y="250"/>
                      <a:pt x="47141" y="250"/>
                    </a:cubicBezTo>
                    <a:cubicBezTo>
                      <a:pt x="47140" y="250"/>
                      <a:pt x="47140" y="250"/>
                      <a:pt x="47139" y="250"/>
                    </a:cubicBezTo>
                    <a:cubicBezTo>
                      <a:pt x="44675" y="263"/>
                      <a:pt x="42212" y="271"/>
                      <a:pt x="39748" y="273"/>
                    </a:cubicBezTo>
                    <a:cubicBezTo>
                      <a:pt x="39690" y="519"/>
                      <a:pt x="39626" y="762"/>
                      <a:pt x="39557" y="1005"/>
                    </a:cubicBezTo>
                    <a:cubicBezTo>
                      <a:pt x="39592" y="1017"/>
                      <a:pt x="39620" y="1044"/>
                      <a:pt x="39632" y="1079"/>
                    </a:cubicBezTo>
                    <a:cubicBezTo>
                      <a:pt x="39723" y="1299"/>
                      <a:pt x="39994" y="1407"/>
                      <a:pt x="40160" y="1563"/>
                    </a:cubicBezTo>
                    <a:cubicBezTo>
                      <a:pt x="40335" y="1730"/>
                      <a:pt x="40483" y="1923"/>
                      <a:pt x="40596" y="2137"/>
                    </a:cubicBezTo>
                    <a:cubicBezTo>
                      <a:pt x="40855" y="2618"/>
                      <a:pt x="40956" y="3158"/>
                      <a:pt x="41053" y="3689"/>
                    </a:cubicBezTo>
                    <a:cubicBezTo>
                      <a:pt x="41067" y="3774"/>
                      <a:pt x="40991" y="3835"/>
                      <a:pt x="40916" y="3835"/>
                    </a:cubicBezTo>
                    <a:cubicBezTo>
                      <a:pt x="40899" y="3835"/>
                      <a:pt x="40882" y="3832"/>
                      <a:pt x="40866" y="3825"/>
                    </a:cubicBezTo>
                    <a:cubicBezTo>
                      <a:pt x="40368" y="3618"/>
                      <a:pt x="39883" y="3234"/>
                      <a:pt x="39660" y="2733"/>
                    </a:cubicBezTo>
                    <a:cubicBezTo>
                      <a:pt x="39468" y="2299"/>
                      <a:pt x="39578" y="1810"/>
                      <a:pt x="39447" y="1363"/>
                    </a:cubicBezTo>
                    <a:cubicBezTo>
                      <a:pt x="39284" y="1879"/>
                      <a:pt x="39086" y="2384"/>
                      <a:pt x="38856" y="2873"/>
                    </a:cubicBezTo>
                    <a:cubicBezTo>
                      <a:pt x="38889" y="2886"/>
                      <a:pt x="38915" y="2911"/>
                      <a:pt x="38929" y="2944"/>
                    </a:cubicBezTo>
                    <a:cubicBezTo>
                      <a:pt x="39031" y="3174"/>
                      <a:pt x="39264" y="3302"/>
                      <a:pt x="39455" y="3450"/>
                    </a:cubicBezTo>
                    <a:cubicBezTo>
                      <a:pt x="39647" y="3598"/>
                      <a:pt x="39808" y="3784"/>
                      <a:pt x="39929" y="3995"/>
                    </a:cubicBezTo>
                    <a:cubicBezTo>
                      <a:pt x="40198" y="4467"/>
                      <a:pt x="40274" y="5008"/>
                      <a:pt x="40322" y="5540"/>
                    </a:cubicBezTo>
                    <a:cubicBezTo>
                      <a:pt x="40328" y="5610"/>
                      <a:pt x="40270" y="5691"/>
                      <a:pt x="40196" y="5691"/>
                    </a:cubicBezTo>
                    <a:cubicBezTo>
                      <a:pt x="40188" y="5691"/>
                      <a:pt x="40178" y="5690"/>
                      <a:pt x="40169" y="5687"/>
                    </a:cubicBezTo>
                    <a:cubicBezTo>
                      <a:pt x="39908" y="5615"/>
                      <a:pt x="39723" y="5410"/>
                      <a:pt x="39535" y="5225"/>
                    </a:cubicBezTo>
                    <a:cubicBezTo>
                      <a:pt x="39364" y="5059"/>
                      <a:pt x="39199" y="4882"/>
                      <a:pt x="39068" y="4683"/>
                    </a:cubicBezTo>
                    <a:cubicBezTo>
                      <a:pt x="38786" y="4255"/>
                      <a:pt x="38740" y="3770"/>
                      <a:pt x="38724" y="3272"/>
                    </a:cubicBezTo>
                    <a:cubicBezTo>
                      <a:pt x="38723" y="3238"/>
                      <a:pt x="38734" y="3205"/>
                      <a:pt x="38756" y="3178"/>
                    </a:cubicBezTo>
                    <a:cubicBezTo>
                      <a:pt x="38747" y="3164"/>
                      <a:pt x="38737" y="3149"/>
                      <a:pt x="38729" y="3134"/>
                    </a:cubicBezTo>
                    <a:cubicBezTo>
                      <a:pt x="38584" y="3423"/>
                      <a:pt x="38428" y="3703"/>
                      <a:pt x="38261" y="3977"/>
                    </a:cubicBezTo>
                    <a:cubicBezTo>
                      <a:pt x="38366" y="4263"/>
                      <a:pt x="38580" y="4481"/>
                      <a:pt x="38768" y="4714"/>
                    </a:cubicBezTo>
                    <a:cubicBezTo>
                      <a:pt x="38947" y="4936"/>
                      <a:pt x="39088" y="5180"/>
                      <a:pt x="39168" y="5454"/>
                    </a:cubicBezTo>
                    <a:cubicBezTo>
                      <a:pt x="39328" y="6009"/>
                      <a:pt x="39280" y="6594"/>
                      <a:pt x="39225" y="7161"/>
                    </a:cubicBezTo>
                    <a:cubicBezTo>
                      <a:pt x="39218" y="7230"/>
                      <a:pt x="39154" y="7273"/>
                      <a:pt x="39091" y="7273"/>
                    </a:cubicBezTo>
                    <a:cubicBezTo>
                      <a:pt x="39073" y="7273"/>
                      <a:pt x="39055" y="7270"/>
                      <a:pt x="39039" y="7263"/>
                    </a:cubicBezTo>
                    <a:cubicBezTo>
                      <a:pt x="38818" y="7169"/>
                      <a:pt x="38640" y="6951"/>
                      <a:pt x="38511" y="6756"/>
                    </a:cubicBezTo>
                    <a:cubicBezTo>
                      <a:pt x="38379" y="6555"/>
                      <a:pt x="38279" y="6333"/>
                      <a:pt x="38216" y="6101"/>
                    </a:cubicBezTo>
                    <a:cubicBezTo>
                      <a:pt x="38077" y="5586"/>
                      <a:pt x="38108" y="5047"/>
                      <a:pt x="38232" y="4532"/>
                    </a:cubicBezTo>
                    <a:cubicBezTo>
                      <a:pt x="38235" y="4520"/>
                      <a:pt x="38241" y="4508"/>
                      <a:pt x="38246" y="4496"/>
                    </a:cubicBezTo>
                    <a:cubicBezTo>
                      <a:pt x="38189" y="4417"/>
                      <a:pt x="38136" y="4334"/>
                      <a:pt x="38090" y="4248"/>
                    </a:cubicBezTo>
                    <a:cubicBezTo>
                      <a:pt x="38006" y="4376"/>
                      <a:pt x="37919" y="4503"/>
                      <a:pt x="37828" y="4628"/>
                    </a:cubicBezTo>
                    <a:cubicBezTo>
                      <a:pt x="37825" y="4638"/>
                      <a:pt x="37821" y="4648"/>
                      <a:pt x="37814" y="4657"/>
                    </a:cubicBezTo>
                    <a:cubicBezTo>
                      <a:pt x="37793" y="4693"/>
                      <a:pt x="37768" y="4727"/>
                      <a:pt x="37740" y="4758"/>
                    </a:cubicBezTo>
                    <a:cubicBezTo>
                      <a:pt x="37763" y="4793"/>
                      <a:pt x="37766" y="4839"/>
                      <a:pt x="37749" y="4877"/>
                    </a:cubicBezTo>
                    <a:cubicBezTo>
                      <a:pt x="37743" y="4894"/>
                      <a:pt x="37737" y="4912"/>
                      <a:pt x="37731" y="4929"/>
                    </a:cubicBezTo>
                    <a:cubicBezTo>
                      <a:pt x="37742" y="4949"/>
                      <a:pt x="37746" y="4973"/>
                      <a:pt x="37745" y="4995"/>
                    </a:cubicBezTo>
                    <a:cubicBezTo>
                      <a:pt x="37741" y="5077"/>
                      <a:pt x="37729" y="5158"/>
                      <a:pt x="37712" y="5237"/>
                    </a:cubicBezTo>
                    <a:cubicBezTo>
                      <a:pt x="37728" y="5378"/>
                      <a:pt x="37771" y="5518"/>
                      <a:pt x="37804" y="5652"/>
                    </a:cubicBezTo>
                    <a:cubicBezTo>
                      <a:pt x="38004" y="6431"/>
                      <a:pt x="37886" y="7258"/>
                      <a:pt x="37475" y="7951"/>
                    </a:cubicBezTo>
                    <a:cubicBezTo>
                      <a:pt x="37446" y="7999"/>
                      <a:pt x="37400" y="8029"/>
                      <a:pt x="37351" y="8029"/>
                    </a:cubicBezTo>
                    <a:cubicBezTo>
                      <a:pt x="37324" y="8029"/>
                      <a:pt x="37295" y="8020"/>
                      <a:pt x="37269" y="7999"/>
                    </a:cubicBezTo>
                    <a:cubicBezTo>
                      <a:pt x="37063" y="7841"/>
                      <a:pt x="37022" y="7574"/>
                      <a:pt x="36999" y="7332"/>
                    </a:cubicBezTo>
                    <a:cubicBezTo>
                      <a:pt x="36973" y="7068"/>
                      <a:pt x="36981" y="6803"/>
                      <a:pt x="37020" y="6542"/>
                    </a:cubicBezTo>
                    <a:cubicBezTo>
                      <a:pt x="37062" y="6271"/>
                      <a:pt x="37142" y="6010"/>
                      <a:pt x="37246" y="5756"/>
                    </a:cubicBezTo>
                    <a:cubicBezTo>
                      <a:pt x="37320" y="5573"/>
                      <a:pt x="37399" y="5394"/>
                      <a:pt x="37444" y="5204"/>
                    </a:cubicBezTo>
                    <a:cubicBezTo>
                      <a:pt x="37442" y="5180"/>
                      <a:pt x="37441" y="5155"/>
                      <a:pt x="37441" y="5131"/>
                    </a:cubicBezTo>
                    <a:cubicBezTo>
                      <a:pt x="37237" y="5380"/>
                      <a:pt x="37020" y="5617"/>
                      <a:pt x="36792" y="5842"/>
                    </a:cubicBezTo>
                    <a:cubicBezTo>
                      <a:pt x="36808" y="5869"/>
                      <a:pt x="36813" y="5901"/>
                      <a:pt x="36806" y="5931"/>
                    </a:cubicBezTo>
                    <a:cubicBezTo>
                      <a:pt x="36697" y="6538"/>
                      <a:pt x="36345" y="7135"/>
                      <a:pt x="35796" y="7442"/>
                    </a:cubicBezTo>
                    <a:cubicBezTo>
                      <a:pt x="35526" y="7594"/>
                      <a:pt x="35234" y="7644"/>
                      <a:pt x="34928" y="7653"/>
                    </a:cubicBezTo>
                    <a:cubicBezTo>
                      <a:pt x="34837" y="7656"/>
                      <a:pt x="34746" y="7658"/>
                      <a:pt x="34655" y="7658"/>
                    </a:cubicBezTo>
                    <a:cubicBezTo>
                      <a:pt x="34429" y="7658"/>
                      <a:pt x="34202" y="7643"/>
                      <a:pt x="33984" y="7577"/>
                    </a:cubicBezTo>
                    <a:cubicBezTo>
                      <a:pt x="33892" y="7551"/>
                      <a:pt x="33893" y="7434"/>
                      <a:pt x="33935" y="7371"/>
                    </a:cubicBezTo>
                    <a:cubicBezTo>
                      <a:pt x="34375" y="6715"/>
                      <a:pt x="35027" y="6229"/>
                      <a:pt x="35782" y="5995"/>
                    </a:cubicBezTo>
                    <a:cubicBezTo>
                      <a:pt x="36006" y="5927"/>
                      <a:pt x="36242" y="5895"/>
                      <a:pt x="36458" y="5801"/>
                    </a:cubicBezTo>
                    <a:cubicBezTo>
                      <a:pt x="36683" y="5590"/>
                      <a:pt x="36897" y="5368"/>
                      <a:pt x="37099" y="5135"/>
                    </a:cubicBezTo>
                    <a:lnTo>
                      <a:pt x="37099" y="5135"/>
                    </a:lnTo>
                    <a:cubicBezTo>
                      <a:pt x="36860" y="5245"/>
                      <a:pt x="36619" y="5357"/>
                      <a:pt x="36358" y="5398"/>
                    </a:cubicBezTo>
                    <a:cubicBezTo>
                      <a:pt x="36276" y="5410"/>
                      <a:pt x="36195" y="5416"/>
                      <a:pt x="36114" y="5416"/>
                    </a:cubicBezTo>
                    <a:cubicBezTo>
                      <a:pt x="35655" y="5416"/>
                      <a:pt x="35205" y="5236"/>
                      <a:pt x="34788" y="5063"/>
                    </a:cubicBezTo>
                    <a:cubicBezTo>
                      <a:pt x="34727" y="5037"/>
                      <a:pt x="34683" y="4947"/>
                      <a:pt x="34719" y="4887"/>
                    </a:cubicBezTo>
                    <a:cubicBezTo>
                      <a:pt x="34936" y="4524"/>
                      <a:pt x="35329" y="4329"/>
                      <a:pt x="35744" y="4305"/>
                    </a:cubicBezTo>
                    <a:cubicBezTo>
                      <a:pt x="35776" y="4303"/>
                      <a:pt x="35807" y="4302"/>
                      <a:pt x="35839" y="4302"/>
                    </a:cubicBezTo>
                    <a:cubicBezTo>
                      <a:pt x="36314" y="4302"/>
                      <a:pt x="36762" y="4507"/>
                      <a:pt x="37185" y="4706"/>
                    </a:cubicBezTo>
                    <a:cubicBezTo>
                      <a:pt x="37215" y="4719"/>
                      <a:pt x="37238" y="4743"/>
                      <a:pt x="37251" y="4773"/>
                    </a:cubicBezTo>
                    <a:cubicBezTo>
                      <a:pt x="37266" y="4765"/>
                      <a:pt x="37281" y="4759"/>
                      <a:pt x="37296" y="4753"/>
                    </a:cubicBezTo>
                    <a:cubicBezTo>
                      <a:pt x="37372" y="4715"/>
                      <a:pt x="37456" y="4675"/>
                      <a:pt x="37519" y="4613"/>
                    </a:cubicBezTo>
                    <a:cubicBezTo>
                      <a:pt x="37684" y="4393"/>
                      <a:pt x="37839" y="4167"/>
                      <a:pt x="37984" y="3933"/>
                    </a:cubicBezTo>
                    <a:cubicBezTo>
                      <a:pt x="37971" y="3930"/>
                      <a:pt x="37957" y="3928"/>
                      <a:pt x="37942" y="3928"/>
                    </a:cubicBezTo>
                    <a:cubicBezTo>
                      <a:pt x="37863" y="3928"/>
                      <a:pt x="37773" y="3966"/>
                      <a:pt x="37710" y="3984"/>
                    </a:cubicBezTo>
                    <a:cubicBezTo>
                      <a:pt x="37605" y="4015"/>
                      <a:pt x="37496" y="4034"/>
                      <a:pt x="37387" y="4038"/>
                    </a:cubicBezTo>
                    <a:cubicBezTo>
                      <a:pt x="37374" y="4038"/>
                      <a:pt x="37361" y="4039"/>
                      <a:pt x="37348" y="4039"/>
                    </a:cubicBezTo>
                    <a:cubicBezTo>
                      <a:pt x="37124" y="4039"/>
                      <a:pt x="36898" y="3995"/>
                      <a:pt x="36683" y="3935"/>
                    </a:cubicBezTo>
                    <a:cubicBezTo>
                      <a:pt x="36221" y="3806"/>
                      <a:pt x="35792" y="3545"/>
                      <a:pt x="35603" y="3084"/>
                    </a:cubicBezTo>
                    <a:cubicBezTo>
                      <a:pt x="35574" y="3014"/>
                      <a:pt x="35617" y="2943"/>
                      <a:pt x="35681" y="2912"/>
                    </a:cubicBezTo>
                    <a:cubicBezTo>
                      <a:pt x="35865" y="2825"/>
                      <a:pt x="36050" y="2787"/>
                      <a:pt x="36231" y="2787"/>
                    </a:cubicBezTo>
                    <a:cubicBezTo>
                      <a:pt x="36843" y="2787"/>
                      <a:pt x="37424" y="3213"/>
                      <a:pt x="37887" y="3594"/>
                    </a:cubicBezTo>
                    <a:cubicBezTo>
                      <a:pt x="37911" y="3613"/>
                      <a:pt x="37927" y="3639"/>
                      <a:pt x="37933" y="3669"/>
                    </a:cubicBezTo>
                    <a:cubicBezTo>
                      <a:pt x="37936" y="3669"/>
                      <a:pt x="37939" y="3669"/>
                      <a:pt x="37941" y="3669"/>
                    </a:cubicBezTo>
                    <a:cubicBezTo>
                      <a:pt x="38003" y="3669"/>
                      <a:pt x="38065" y="3681"/>
                      <a:pt x="38122" y="3704"/>
                    </a:cubicBezTo>
                    <a:cubicBezTo>
                      <a:pt x="38274" y="3447"/>
                      <a:pt x="38414" y="3182"/>
                      <a:pt x="38545" y="2911"/>
                    </a:cubicBezTo>
                    <a:cubicBezTo>
                      <a:pt x="38491" y="2858"/>
                      <a:pt x="38417" y="2842"/>
                      <a:pt x="38342" y="2842"/>
                    </a:cubicBezTo>
                    <a:cubicBezTo>
                      <a:pt x="38273" y="2842"/>
                      <a:pt x="38202" y="2855"/>
                      <a:pt x="38142" y="2864"/>
                    </a:cubicBezTo>
                    <a:cubicBezTo>
                      <a:pt x="38033" y="2883"/>
                      <a:pt x="37923" y="2892"/>
                      <a:pt x="37812" y="2892"/>
                    </a:cubicBezTo>
                    <a:cubicBezTo>
                      <a:pt x="37801" y="2892"/>
                      <a:pt x="37790" y="2892"/>
                      <a:pt x="37779" y="2892"/>
                    </a:cubicBezTo>
                    <a:cubicBezTo>
                      <a:pt x="37012" y="2876"/>
                      <a:pt x="36349" y="2351"/>
                      <a:pt x="36159" y="1608"/>
                    </a:cubicBezTo>
                    <a:cubicBezTo>
                      <a:pt x="36143" y="1544"/>
                      <a:pt x="36162" y="1456"/>
                      <a:pt x="36237" y="1435"/>
                    </a:cubicBezTo>
                    <a:cubicBezTo>
                      <a:pt x="36398" y="1390"/>
                      <a:pt x="36564" y="1368"/>
                      <a:pt x="36729" y="1368"/>
                    </a:cubicBezTo>
                    <a:cubicBezTo>
                      <a:pt x="37012" y="1368"/>
                      <a:pt x="37294" y="1434"/>
                      <a:pt x="37552" y="1563"/>
                    </a:cubicBezTo>
                    <a:cubicBezTo>
                      <a:pt x="37754" y="1663"/>
                      <a:pt x="37934" y="1801"/>
                      <a:pt x="38084" y="1968"/>
                    </a:cubicBezTo>
                    <a:cubicBezTo>
                      <a:pt x="38249" y="2151"/>
                      <a:pt x="38359" y="2378"/>
                      <a:pt x="38555" y="2532"/>
                    </a:cubicBezTo>
                    <a:cubicBezTo>
                      <a:pt x="38588" y="2556"/>
                      <a:pt x="38606" y="2595"/>
                      <a:pt x="38604" y="2636"/>
                    </a:cubicBezTo>
                    <a:cubicBezTo>
                      <a:pt x="38623" y="2645"/>
                      <a:pt x="38641" y="2655"/>
                      <a:pt x="38660" y="2667"/>
                    </a:cubicBezTo>
                    <a:cubicBezTo>
                      <a:pt x="38876" y="2186"/>
                      <a:pt x="39064" y="1692"/>
                      <a:pt x="39220" y="1188"/>
                    </a:cubicBezTo>
                    <a:cubicBezTo>
                      <a:pt x="39209" y="1183"/>
                      <a:pt x="39199" y="1177"/>
                      <a:pt x="39190" y="1169"/>
                    </a:cubicBezTo>
                    <a:cubicBezTo>
                      <a:pt x="38982" y="1228"/>
                      <a:pt x="38766" y="1263"/>
                      <a:pt x="38551" y="1263"/>
                    </a:cubicBezTo>
                    <a:cubicBezTo>
                      <a:pt x="38381" y="1263"/>
                      <a:pt x="38211" y="1241"/>
                      <a:pt x="38046" y="1193"/>
                    </a:cubicBezTo>
                    <a:cubicBezTo>
                      <a:pt x="37629" y="1071"/>
                      <a:pt x="37276" y="786"/>
                      <a:pt x="37096" y="388"/>
                    </a:cubicBezTo>
                    <a:cubicBezTo>
                      <a:pt x="37081" y="350"/>
                      <a:pt x="37084" y="306"/>
                      <a:pt x="37106" y="272"/>
                    </a:cubicBezTo>
                    <a:cubicBezTo>
                      <a:pt x="35193" y="271"/>
                      <a:pt x="33279" y="268"/>
                      <a:pt x="31366" y="262"/>
                    </a:cubicBezTo>
                    <a:lnTo>
                      <a:pt x="31366" y="262"/>
                    </a:lnTo>
                    <a:cubicBezTo>
                      <a:pt x="31391" y="389"/>
                      <a:pt x="31396" y="520"/>
                      <a:pt x="31381" y="649"/>
                    </a:cubicBezTo>
                    <a:cubicBezTo>
                      <a:pt x="31372" y="722"/>
                      <a:pt x="31306" y="762"/>
                      <a:pt x="31239" y="762"/>
                    </a:cubicBezTo>
                    <a:cubicBezTo>
                      <a:pt x="31236" y="762"/>
                      <a:pt x="31232" y="762"/>
                      <a:pt x="31229" y="761"/>
                    </a:cubicBezTo>
                    <a:cubicBezTo>
                      <a:pt x="30823" y="734"/>
                      <a:pt x="30516" y="534"/>
                      <a:pt x="30274" y="256"/>
                    </a:cubicBezTo>
                    <a:lnTo>
                      <a:pt x="29929" y="255"/>
                    </a:lnTo>
                    <a:lnTo>
                      <a:pt x="29929" y="255"/>
                    </a:lnTo>
                    <a:cubicBezTo>
                      <a:pt x="29933" y="261"/>
                      <a:pt x="29937" y="266"/>
                      <a:pt x="29942" y="272"/>
                    </a:cubicBezTo>
                    <a:cubicBezTo>
                      <a:pt x="30213" y="683"/>
                      <a:pt x="30298" y="1190"/>
                      <a:pt x="30173" y="1666"/>
                    </a:cubicBezTo>
                    <a:cubicBezTo>
                      <a:pt x="30158" y="1723"/>
                      <a:pt x="30110" y="1782"/>
                      <a:pt x="30046" y="1782"/>
                    </a:cubicBezTo>
                    <a:cubicBezTo>
                      <a:pt x="30038" y="1782"/>
                      <a:pt x="30030" y="1781"/>
                      <a:pt x="30021" y="1779"/>
                    </a:cubicBezTo>
                    <a:cubicBezTo>
                      <a:pt x="29579" y="1669"/>
                      <a:pt x="29193" y="1400"/>
                      <a:pt x="28937" y="1024"/>
                    </a:cubicBezTo>
                    <a:cubicBezTo>
                      <a:pt x="28810" y="837"/>
                      <a:pt x="28720" y="629"/>
                      <a:pt x="28671" y="410"/>
                    </a:cubicBezTo>
                    <a:cubicBezTo>
                      <a:pt x="28659" y="356"/>
                      <a:pt x="28651" y="304"/>
                      <a:pt x="28645" y="251"/>
                    </a:cubicBezTo>
                    <a:cubicBezTo>
                      <a:pt x="28301" y="249"/>
                      <a:pt x="27959" y="248"/>
                      <a:pt x="27615" y="246"/>
                    </a:cubicBezTo>
                    <a:cubicBezTo>
                      <a:pt x="27509" y="340"/>
                      <a:pt x="27404" y="437"/>
                      <a:pt x="27300" y="535"/>
                    </a:cubicBezTo>
                    <a:cubicBezTo>
                      <a:pt x="27307" y="545"/>
                      <a:pt x="27312" y="555"/>
                      <a:pt x="27317" y="567"/>
                    </a:cubicBezTo>
                    <a:cubicBezTo>
                      <a:pt x="27693" y="655"/>
                      <a:pt x="28052" y="825"/>
                      <a:pt x="28326" y="1105"/>
                    </a:cubicBezTo>
                    <a:cubicBezTo>
                      <a:pt x="28630" y="1415"/>
                      <a:pt x="28799" y="1835"/>
                      <a:pt x="28760" y="2271"/>
                    </a:cubicBezTo>
                    <a:cubicBezTo>
                      <a:pt x="28756" y="2334"/>
                      <a:pt x="28692" y="2386"/>
                      <a:pt x="28630" y="2386"/>
                    </a:cubicBezTo>
                    <a:cubicBezTo>
                      <a:pt x="28623" y="2386"/>
                      <a:pt x="28616" y="2385"/>
                      <a:pt x="28609" y="2384"/>
                    </a:cubicBezTo>
                    <a:cubicBezTo>
                      <a:pt x="27805" y="2234"/>
                      <a:pt x="27188" y="1592"/>
                      <a:pt x="27074" y="790"/>
                    </a:cubicBezTo>
                    <a:cubicBezTo>
                      <a:pt x="27070" y="790"/>
                      <a:pt x="27066" y="789"/>
                      <a:pt x="27063" y="788"/>
                    </a:cubicBezTo>
                    <a:cubicBezTo>
                      <a:pt x="27055" y="787"/>
                      <a:pt x="27049" y="786"/>
                      <a:pt x="27042" y="784"/>
                    </a:cubicBezTo>
                    <a:cubicBezTo>
                      <a:pt x="26543" y="1282"/>
                      <a:pt x="26077" y="1814"/>
                      <a:pt x="25648" y="2374"/>
                    </a:cubicBezTo>
                    <a:cubicBezTo>
                      <a:pt x="25620" y="2411"/>
                      <a:pt x="25584" y="2426"/>
                      <a:pt x="25550" y="2426"/>
                    </a:cubicBezTo>
                    <a:cubicBezTo>
                      <a:pt x="25453" y="2426"/>
                      <a:pt x="25360" y="2309"/>
                      <a:pt x="25437" y="2209"/>
                    </a:cubicBezTo>
                    <a:cubicBezTo>
                      <a:pt x="25890" y="1617"/>
                      <a:pt x="26382" y="1056"/>
                      <a:pt x="26912" y="531"/>
                    </a:cubicBezTo>
                    <a:cubicBezTo>
                      <a:pt x="26887" y="503"/>
                      <a:pt x="26877" y="466"/>
                      <a:pt x="26882" y="429"/>
                    </a:cubicBezTo>
                    <a:cubicBezTo>
                      <a:pt x="26889" y="366"/>
                      <a:pt x="26883" y="302"/>
                      <a:pt x="26866" y="242"/>
                    </a:cubicBezTo>
                    <a:cubicBezTo>
                      <a:pt x="24885" y="230"/>
                      <a:pt x="22904" y="215"/>
                      <a:pt x="20923" y="196"/>
                    </a:cubicBezTo>
                    <a:lnTo>
                      <a:pt x="20923" y="196"/>
                    </a:lnTo>
                    <a:cubicBezTo>
                      <a:pt x="20931" y="220"/>
                      <a:pt x="20941" y="245"/>
                      <a:pt x="20949" y="269"/>
                    </a:cubicBezTo>
                    <a:cubicBezTo>
                      <a:pt x="20975" y="342"/>
                      <a:pt x="20928" y="450"/>
                      <a:pt x="20839" y="450"/>
                    </a:cubicBezTo>
                    <a:cubicBezTo>
                      <a:pt x="20839" y="450"/>
                      <a:pt x="20838" y="450"/>
                      <a:pt x="20838" y="450"/>
                    </a:cubicBezTo>
                    <a:cubicBezTo>
                      <a:pt x="20585" y="445"/>
                      <a:pt x="20369" y="314"/>
                      <a:pt x="20156" y="188"/>
                    </a:cubicBezTo>
                    <a:lnTo>
                      <a:pt x="19598" y="183"/>
                    </a:lnTo>
                    <a:lnTo>
                      <a:pt x="19598" y="183"/>
                    </a:lnTo>
                    <a:cubicBezTo>
                      <a:pt x="19678" y="272"/>
                      <a:pt x="19749" y="370"/>
                      <a:pt x="19811" y="473"/>
                    </a:cubicBezTo>
                    <a:cubicBezTo>
                      <a:pt x="20104" y="971"/>
                      <a:pt x="20203" y="1550"/>
                      <a:pt x="20290" y="2112"/>
                    </a:cubicBezTo>
                    <a:cubicBezTo>
                      <a:pt x="20303" y="2193"/>
                      <a:pt x="20229" y="2259"/>
                      <a:pt x="20153" y="2259"/>
                    </a:cubicBezTo>
                    <a:cubicBezTo>
                      <a:pt x="20147" y="2259"/>
                      <a:pt x="20141" y="2258"/>
                      <a:pt x="20135" y="2257"/>
                    </a:cubicBezTo>
                    <a:cubicBezTo>
                      <a:pt x="19898" y="2221"/>
                      <a:pt x="19671" y="2054"/>
                      <a:pt x="19497" y="1897"/>
                    </a:cubicBezTo>
                    <a:cubicBezTo>
                      <a:pt x="19319" y="1735"/>
                      <a:pt x="19168" y="1546"/>
                      <a:pt x="19050" y="1337"/>
                    </a:cubicBezTo>
                    <a:cubicBezTo>
                      <a:pt x="18846" y="977"/>
                      <a:pt x="18737" y="580"/>
                      <a:pt x="18696" y="173"/>
                    </a:cubicBezTo>
                    <a:lnTo>
                      <a:pt x="18268" y="169"/>
                    </a:lnTo>
                    <a:lnTo>
                      <a:pt x="18268" y="169"/>
                    </a:lnTo>
                    <a:cubicBezTo>
                      <a:pt x="18289" y="197"/>
                      <a:pt x="18299" y="233"/>
                      <a:pt x="18293" y="267"/>
                    </a:cubicBezTo>
                    <a:cubicBezTo>
                      <a:pt x="18290" y="286"/>
                      <a:pt x="18289" y="304"/>
                      <a:pt x="18288" y="321"/>
                    </a:cubicBezTo>
                    <a:cubicBezTo>
                      <a:pt x="18303" y="339"/>
                      <a:pt x="18313" y="361"/>
                      <a:pt x="18317" y="383"/>
                    </a:cubicBezTo>
                    <a:cubicBezTo>
                      <a:pt x="18333" y="464"/>
                      <a:pt x="18343" y="545"/>
                      <a:pt x="18346" y="626"/>
                    </a:cubicBezTo>
                    <a:cubicBezTo>
                      <a:pt x="18396" y="758"/>
                      <a:pt x="18471" y="884"/>
                      <a:pt x="18537" y="1005"/>
                    </a:cubicBezTo>
                    <a:cubicBezTo>
                      <a:pt x="18924" y="1711"/>
                      <a:pt x="19016" y="2540"/>
                      <a:pt x="18790" y="3313"/>
                    </a:cubicBezTo>
                    <a:cubicBezTo>
                      <a:pt x="18771" y="3378"/>
                      <a:pt x="18721" y="3424"/>
                      <a:pt x="18659" y="3424"/>
                    </a:cubicBezTo>
                    <a:cubicBezTo>
                      <a:pt x="18641" y="3424"/>
                      <a:pt x="18622" y="3420"/>
                      <a:pt x="18602" y="3412"/>
                    </a:cubicBezTo>
                    <a:cubicBezTo>
                      <a:pt x="18364" y="3310"/>
                      <a:pt x="18257" y="3061"/>
                      <a:pt x="18175" y="2832"/>
                    </a:cubicBezTo>
                    <a:cubicBezTo>
                      <a:pt x="18084" y="2584"/>
                      <a:pt x="18026" y="2324"/>
                      <a:pt x="17999" y="2062"/>
                    </a:cubicBezTo>
                    <a:cubicBezTo>
                      <a:pt x="17973" y="1788"/>
                      <a:pt x="17986" y="1516"/>
                      <a:pt x="18023" y="1245"/>
                    </a:cubicBezTo>
                    <a:cubicBezTo>
                      <a:pt x="18049" y="1050"/>
                      <a:pt x="18081" y="856"/>
                      <a:pt x="18078" y="660"/>
                    </a:cubicBezTo>
                    <a:cubicBezTo>
                      <a:pt x="18069" y="637"/>
                      <a:pt x="18063" y="614"/>
                      <a:pt x="18057" y="590"/>
                    </a:cubicBezTo>
                    <a:cubicBezTo>
                      <a:pt x="17920" y="882"/>
                      <a:pt x="17770" y="1165"/>
                      <a:pt x="17605" y="1441"/>
                    </a:cubicBezTo>
                    <a:cubicBezTo>
                      <a:pt x="17626" y="1462"/>
                      <a:pt x="17640" y="1492"/>
                      <a:pt x="17641" y="1523"/>
                    </a:cubicBezTo>
                    <a:cubicBezTo>
                      <a:pt x="17686" y="2137"/>
                      <a:pt x="17493" y="2804"/>
                      <a:pt x="17039" y="3238"/>
                    </a:cubicBezTo>
                    <a:cubicBezTo>
                      <a:pt x="16815" y="3451"/>
                      <a:pt x="16545" y="3572"/>
                      <a:pt x="16250" y="3657"/>
                    </a:cubicBezTo>
                    <a:cubicBezTo>
                      <a:pt x="15964" y="3739"/>
                      <a:pt x="15677" y="3820"/>
                      <a:pt x="15380" y="3820"/>
                    </a:cubicBezTo>
                    <a:cubicBezTo>
                      <a:pt x="15359" y="3820"/>
                      <a:pt x="15338" y="3820"/>
                      <a:pt x="15317" y="3819"/>
                    </a:cubicBezTo>
                    <a:cubicBezTo>
                      <a:pt x="15221" y="3816"/>
                      <a:pt x="15193" y="3702"/>
                      <a:pt x="15218" y="3631"/>
                    </a:cubicBezTo>
                    <a:cubicBezTo>
                      <a:pt x="15481" y="2886"/>
                      <a:pt x="15991" y="2254"/>
                      <a:pt x="16663" y="1839"/>
                    </a:cubicBezTo>
                    <a:cubicBezTo>
                      <a:pt x="16864" y="1717"/>
                      <a:pt x="17085" y="1628"/>
                      <a:pt x="17270" y="1483"/>
                    </a:cubicBezTo>
                    <a:cubicBezTo>
                      <a:pt x="17436" y="1223"/>
                      <a:pt x="17588" y="955"/>
                      <a:pt x="17726" y="678"/>
                    </a:cubicBezTo>
                    <a:lnTo>
                      <a:pt x="17726" y="678"/>
                    </a:lnTo>
                    <a:cubicBezTo>
                      <a:pt x="17521" y="844"/>
                      <a:pt x="17317" y="1013"/>
                      <a:pt x="17072" y="1117"/>
                    </a:cubicBezTo>
                    <a:cubicBezTo>
                      <a:pt x="16823" y="1223"/>
                      <a:pt x="16557" y="1258"/>
                      <a:pt x="16289" y="1258"/>
                    </a:cubicBezTo>
                    <a:cubicBezTo>
                      <a:pt x="16014" y="1258"/>
                      <a:pt x="15736" y="1221"/>
                      <a:pt x="15469" y="1182"/>
                    </a:cubicBezTo>
                    <a:cubicBezTo>
                      <a:pt x="15403" y="1173"/>
                      <a:pt x="15339" y="1096"/>
                      <a:pt x="15359" y="1028"/>
                    </a:cubicBezTo>
                    <a:cubicBezTo>
                      <a:pt x="15478" y="623"/>
                      <a:pt x="15810" y="337"/>
                      <a:pt x="16208" y="211"/>
                    </a:cubicBezTo>
                    <a:cubicBezTo>
                      <a:pt x="16296" y="183"/>
                      <a:pt x="16387" y="162"/>
                      <a:pt x="16480" y="149"/>
                    </a:cubicBezTo>
                    <a:cubicBezTo>
                      <a:pt x="15743" y="141"/>
                      <a:pt x="15006" y="131"/>
                      <a:pt x="14270" y="121"/>
                    </a:cubicBezTo>
                    <a:lnTo>
                      <a:pt x="14270" y="121"/>
                    </a:lnTo>
                    <a:cubicBezTo>
                      <a:pt x="14321" y="364"/>
                      <a:pt x="14349" y="613"/>
                      <a:pt x="14371" y="859"/>
                    </a:cubicBezTo>
                    <a:cubicBezTo>
                      <a:pt x="14377" y="928"/>
                      <a:pt x="14320" y="1010"/>
                      <a:pt x="14246" y="1010"/>
                    </a:cubicBezTo>
                    <a:cubicBezTo>
                      <a:pt x="14237" y="1010"/>
                      <a:pt x="14227" y="1009"/>
                      <a:pt x="14217" y="1006"/>
                    </a:cubicBezTo>
                    <a:cubicBezTo>
                      <a:pt x="13956" y="934"/>
                      <a:pt x="13771" y="730"/>
                      <a:pt x="13583" y="545"/>
                    </a:cubicBezTo>
                    <a:cubicBezTo>
                      <a:pt x="13444" y="407"/>
                      <a:pt x="13307" y="264"/>
                      <a:pt x="13189" y="108"/>
                    </a:cubicBezTo>
                    <a:lnTo>
                      <a:pt x="12870" y="102"/>
                    </a:lnTo>
                    <a:lnTo>
                      <a:pt x="12870" y="102"/>
                    </a:lnTo>
                    <a:cubicBezTo>
                      <a:pt x="13024" y="305"/>
                      <a:pt x="13145" y="526"/>
                      <a:pt x="13216" y="774"/>
                    </a:cubicBezTo>
                    <a:cubicBezTo>
                      <a:pt x="13377" y="1328"/>
                      <a:pt x="13329" y="1914"/>
                      <a:pt x="13273" y="2479"/>
                    </a:cubicBezTo>
                    <a:cubicBezTo>
                      <a:pt x="13267" y="2549"/>
                      <a:pt x="13203" y="2592"/>
                      <a:pt x="13139" y="2592"/>
                    </a:cubicBezTo>
                    <a:cubicBezTo>
                      <a:pt x="13122" y="2592"/>
                      <a:pt x="13104" y="2589"/>
                      <a:pt x="13087" y="2582"/>
                    </a:cubicBezTo>
                    <a:cubicBezTo>
                      <a:pt x="12866" y="2488"/>
                      <a:pt x="12689" y="2270"/>
                      <a:pt x="12559" y="2074"/>
                    </a:cubicBezTo>
                    <a:cubicBezTo>
                      <a:pt x="12427" y="1873"/>
                      <a:pt x="12327" y="1652"/>
                      <a:pt x="12264" y="1421"/>
                    </a:cubicBezTo>
                    <a:cubicBezTo>
                      <a:pt x="12148" y="985"/>
                      <a:pt x="12151" y="533"/>
                      <a:pt x="12229" y="94"/>
                    </a:cubicBezTo>
                    <a:lnTo>
                      <a:pt x="11793" y="87"/>
                    </a:lnTo>
                    <a:lnTo>
                      <a:pt x="11793" y="87"/>
                    </a:lnTo>
                    <a:cubicBezTo>
                      <a:pt x="11812" y="121"/>
                      <a:pt x="11814" y="162"/>
                      <a:pt x="11798" y="197"/>
                    </a:cubicBezTo>
                    <a:cubicBezTo>
                      <a:pt x="11791" y="214"/>
                      <a:pt x="11785" y="231"/>
                      <a:pt x="11780" y="248"/>
                    </a:cubicBezTo>
                    <a:cubicBezTo>
                      <a:pt x="11789" y="269"/>
                      <a:pt x="11795" y="291"/>
                      <a:pt x="11793" y="315"/>
                    </a:cubicBezTo>
                    <a:cubicBezTo>
                      <a:pt x="11789" y="396"/>
                      <a:pt x="11778" y="478"/>
                      <a:pt x="11761" y="556"/>
                    </a:cubicBezTo>
                    <a:cubicBezTo>
                      <a:pt x="11776" y="698"/>
                      <a:pt x="11819" y="838"/>
                      <a:pt x="11852" y="972"/>
                    </a:cubicBezTo>
                    <a:cubicBezTo>
                      <a:pt x="12052" y="1751"/>
                      <a:pt x="11934" y="2578"/>
                      <a:pt x="11523" y="3270"/>
                    </a:cubicBezTo>
                    <a:cubicBezTo>
                      <a:pt x="11495" y="3319"/>
                      <a:pt x="11448" y="3349"/>
                      <a:pt x="11399" y="3349"/>
                    </a:cubicBezTo>
                    <a:cubicBezTo>
                      <a:pt x="11371" y="3349"/>
                      <a:pt x="11343" y="3340"/>
                      <a:pt x="11316" y="3319"/>
                    </a:cubicBezTo>
                    <a:cubicBezTo>
                      <a:pt x="11111" y="3161"/>
                      <a:pt x="11071" y="2894"/>
                      <a:pt x="11047" y="2652"/>
                    </a:cubicBezTo>
                    <a:cubicBezTo>
                      <a:pt x="11022" y="2388"/>
                      <a:pt x="11029" y="2122"/>
                      <a:pt x="11068" y="1862"/>
                    </a:cubicBezTo>
                    <a:cubicBezTo>
                      <a:pt x="11110" y="1591"/>
                      <a:pt x="11191" y="1330"/>
                      <a:pt x="11294" y="1076"/>
                    </a:cubicBezTo>
                    <a:cubicBezTo>
                      <a:pt x="11368" y="893"/>
                      <a:pt x="11447" y="714"/>
                      <a:pt x="11493" y="524"/>
                    </a:cubicBezTo>
                    <a:cubicBezTo>
                      <a:pt x="11490" y="500"/>
                      <a:pt x="11489" y="475"/>
                      <a:pt x="11489" y="451"/>
                    </a:cubicBezTo>
                    <a:cubicBezTo>
                      <a:pt x="11285" y="699"/>
                      <a:pt x="11068" y="937"/>
                      <a:pt x="10840" y="1162"/>
                    </a:cubicBezTo>
                    <a:cubicBezTo>
                      <a:pt x="10856" y="1189"/>
                      <a:pt x="10861" y="1221"/>
                      <a:pt x="10855" y="1250"/>
                    </a:cubicBezTo>
                    <a:cubicBezTo>
                      <a:pt x="10745" y="1856"/>
                      <a:pt x="10393" y="2455"/>
                      <a:pt x="9845" y="2762"/>
                    </a:cubicBezTo>
                    <a:cubicBezTo>
                      <a:pt x="9575" y="2914"/>
                      <a:pt x="9282" y="2964"/>
                      <a:pt x="8976" y="2973"/>
                    </a:cubicBezTo>
                    <a:cubicBezTo>
                      <a:pt x="8885" y="2976"/>
                      <a:pt x="8794" y="2978"/>
                      <a:pt x="8704" y="2978"/>
                    </a:cubicBezTo>
                    <a:cubicBezTo>
                      <a:pt x="8477" y="2978"/>
                      <a:pt x="8251" y="2963"/>
                      <a:pt x="8032" y="2897"/>
                    </a:cubicBezTo>
                    <a:cubicBezTo>
                      <a:pt x="7941" y="2871"/>
                      <a:pt x="7942" y="2754"/>
                      <a:pt x="7983" y="2691"/>
                    </a:cubicBezTo>
                    <a:cubicBezTo>
                      <a:pt x="8422" y="2035"/>
                      <a:pt x="9073" y="1549"/>
                      <a:pt x="9827" y="1314"/>
                    </a:cubicBezTo>
                    <a:cubicBezTo>
                      <a:pt x="10052" y="1246"/>
                      <a:pt x="10288" y="1214"/>
                      <a:pt x="10504" y="1120"/>
                    </a:cubicBezTo>
                    <a:cubicBezTo>
                      <a:pt x="10728" y="910"/>
                      <a:pt x="10943" y="688"/>
                      <a:pt x="11145" y="454"/>
                    </a:cubicBezTo>
                    <a:lnTo>
                      <a:pt x="11145" y="454"/>
                    </a:lnTo>
                    <a:cubicBezTo>
                      <a:pt x="10906" y="565"/>
                      <a:pt x="10667" y="676"/>
                      <a:pt x="10403" y="717"/>
                    </a:cubicBezTo>
                    <a:cubicBezTo>
                      <a:pt x="10321" y="729"/>
                      <a:pt x="10240" y="735"/>
                      <a:pt x="10159" y="735"/>
                    </a:cubicBezTo>
                    <a:cubicBezTo>
                      <a:pt x="9701" y="735"/>
                      <a:pt x="9251" y="554"/>
                      <a:pt x="8833" y="382"/>
                    </a:cubicBezTo>
                    <a:cubicBezTo>
                      <a:pt x="8773" y="356"/>
                      <a:pt x="8729" y="266"/>
                      <a:pt x="8766" y="205"/>
                    </a:cubicBezTo>
                    <a:cubicBezTo>
                      <a:pt x="8800" y="148"/>
                      <a:pt x="8839" y="94"/>
                      <a:pt x="8884" y="43"/>
                    </a:cubicBezTo>
                    <a:cubicBezTo>
                      <a:pt x="8031" y="30"/>
                      <a:pt x="7178" y="15"/>
                      <a:pt x="6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54"/>
              <p:cNvSpPr/>
              <p:nvPr/>
            </p:nvSpPr>
            <p:spPr>
              <a:xfrm>
                <a:off x="4156475" y="336200"/>
                <a:ext cx="303800" cy="326000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3040" extrusionOk="0">
                    <a:moveTo>
                      <a:pt x="3139" y="1"/>
                    </a:moveTo>
                    <a:cubicBezTo>
                      <a:pt x="3096" y="1"/>
                      <a:pt x="3053" y="20"/>
                      <a:pt x="3033" y="65"/>
                    </a:cubicBezTo>
                    <a:cubicBezTo>
                      <a:pt x="2875" y="419"/>
                      <a:pt x="2957" y="802"/>
                      <a:pt x="3024" y="1170"/>
                    </a:cubicBezTo>
                    <a:cubicBezTo>
                      <a:pt x="3094" y="1547"/>
                      <a:pt x="3194" y="1924"/>
                      <a:pt x="3398" y="2253"/>
                    </a:cubicBezTo>
                    <a:cubicBezTo>
                      <a:pt x="3658" y="2674"/>
                      <a:pt x="4080" y="3018"/>
                      <a:pt x="4306" y="3461"/>
                    </a:cubicBezTo>
                    <a:cubicBezTo>
                      <a:pt x="4041" y="3211"/>
                      <a:pt x="3772" y="2964"/>
                      <a:pt x="3500" y="2722"/>
                    </a:cubicBezTo>
                    <a:cubicBezTo>
                      <a:pt x="3381" y="2615"/>
                      <a:pt x="3261" y="2510"/>
                      <a:pt x="3139" y="2406"/>
                    </a:cubicBezTo>
                    <a:cubicBezTo>
                      <a:pt x="3149" y="2378"/>
                      <a:pt x="3148" y="2349"/>
                      <a:pt x="3136" y="2323"/>
                    </a:cubicBezTo>
                    <a:cubicBezTo>
                      <a:pt x="2644" y="1078"/>
                      <a:pt x="1356" y="549"/>
                      <a:pt x="191" y="112"/>
                    </a:cubicBezTo>
                    <a:cubicBezTo>
                      <a:pt x="179" y="107"/>
                      <a:pt x="166" y="105"/>
                      <a:pt x="154" y="105"/>
                    </a:cubicBezTo>
                    <a:cubicBezTo>
                      <a:pt x="72" y="105"/>
                      <a:pt x="1" y="196"/>
                      <a:pt x="26" y="275"/>
                    </a:cubicBezTo>
                    <a:cubicBezTo>
                      <a:pt x="239" y="920"/>
                      <a:pt x="625" y="1504"/>
                      <a:pt x="1143" y="1945"/>
                    </a:cubicBezTo>
                    <a:cubicBezTo>
                      <a:pt x="1406" y="2170"/>
                      <a:pt x="1706" y="2383"/>
                      <a:pt x="2042" y="2483"/>
                    </a:cubicBezTo>
                    <a:cubicBezTo>
                      <a:pt x="2354" y="2575"/>
                      <a:pt x="2766" y="2491"/>
                      <a:pt x="3033" y="2704"/>
                    </a:cubicBezTo>
                    <a:cubicBezTo>
                      <a:pt x="3055" y="2722"/>
                      <a:pt x="3082" y="2732"/>
                      <a:pt x="3110" y="2735"/>
                    </a:cubicBezTo>
                    <a:cubicBezTo>
                      <a:pt x="3710" y="3261"/>
                      <a:pt x="4293" y="3806"/>
                      <a:pt x="4859" y="4372"/>
                    </a:cubicBezTo>
                    <a:cubicBezTo>
                      <a:pt x="4827" y="4368"/>
                      <a:pt x="4795" y="4364"/>
                      <a:pt x="4763" y="4361"/>
                    </a:cubicBezTo>
                    <a:cubicBezTo>
                      <a:pt x="4669" y="4353"/>
                      <a:pt x="4576" y="4346"/>
                      <a:pt x="4483" y="4340"/>
                    </a:cubicBezTo>
                    <a:cubicBezTo>
                      <a:pt x="3848" y="3667"/>
                      <a:pt x="2976" y="3044"/>
                      <a:pt x="2042" y="3044"/>
                    </a:cubicBezTo>
                    <a:cubicBezTo>
                      <a:pt x="1797" y="3044"/>
                      <a:pt x="1547" y="3087"/>
                      <a:pt x="1296" y="3183"/>
                    </a:cubicBezTo>
                    <a:cubicBezTo>
                      <a:pt x="1213" y="3214"/>
                      <a:pt x="1150" y="3337"/>
                      <a:pt x="1236" y="3406"/>
                    </a:cubicBezTo>
                    <a:cubicBezTo>
                      <a:pt x="1849" y="3900"/>
                      <a:pt x="2560" y="4256"/>
                      <a:pt x="3321" y="4450"/>
                    </a:cubicBezTo>
                    <a:cubicBezTo>
                      <a:pt x="3693" y="4543"/>
                      <a:pt x="4073" y="4596"/>
                      <a:pt x="4455" y="4611"/>
                    </a:cubicBezTo>
                    <a:cubicBezTo>
                      <a:pt x="4692" y="4622"/>
                      <a:pt x="4996" y="4616"/>
                      <a:pt x="5219" y="4738"/>
                    </a:cubicBezTo>
                    <a:cubicBezTo>
                      <a:pt x="5290" y="4811"/>
                      <a:pt x="5360" y="4883"/>
                      <a:pt x="5431" y="4957"/>
                    </a:cubicBezTo>
                    <a:cubicBezTo>
                      <a:pt x="5873" y="5419"/>
                      <a:pt x="6302" y="5894"/>
                      <a:pt x="6719" y="6380"/>
                    </a:cubicBezTo>
                    <a:cubicBezTo>
                      <a:pt x="6566" y="6337"/>
                      <a:pt x="6408" y="6312"/>
                      <a:pt x="6248" y="6308"/>
                    </a:cubicBezTo>
                    <a:cubicBezTo>
                      <a:pt x="6240" y="6294"/>
                      <a:pt x="6229" y="6281"/>
                      <a:pt x="6216" y="6272"/>
                    </a:cubicBezTo>
                    <a:cubicBezTo>
                      <a:pt x="5640" y="5802"/>
                      <a:pt x="4956" y="5633"/>
                      <a:pt x="4255" y="5633"/>
                    </a:cubicBezTo>
                    <a:cubicBezTo>
                      <a:pt x="3668" y="5633"/>
                      <a:pt x="3068" y="5752"/>
                      <a:pt x="2509" y="5912"/>
                    </a:cubicBezTo>
                    <a:cubicBezTo>
                      <a:pt x="2394" y="5945"/>
                      <a:pt x="2381" y="6094"/>
                      <a:pt x="2477" y="6157"/>
                    </a:cubicBezTo>
                    <a:cubicBezTo>
                      <a:pt x="2824" y="6384"/>
                      <a:pt x="3177" y="6613"/>
                      <a:pt x="3573" y="6744"/>
                    </a:cubicBezTo>
                    <a:cubicBezTo>
                      <a:pt x="3790" y="6816"/>
                      <a:pt x="4011" y="6845"/>
                      <a:pt x="4232" y="6845"/>
                    </a:cubicBezTo>
                    <a:cubicBezTo>
                      <a:pt x="4449" y="6845"/>
                      <a:pt x="4666" y="6817"/>
                      <a:pt x="4883" y="6776"/>
                    </a:cubicBezTo>
                    <a:cubicBezTo>
                      <a:pt x="5274" y="6700"/>
                      <a:pt x="5739" y="6566"/>
                      <a:pt x="6176" y="6566"/>
                    </a:cubicBezTo>
                    <a:cubicBezTo>
                      <a:pt x="6520" y="6566"/>
                      <a:pt x="6847" y="6649"/>
                      <a:pt x="7105" y="6911"/>
                    </a:cubicBezTo>
                    <a:cubicBezTo>
                      <a:pt x="7128" y="6935"/>
                      <a:pt x="7160" y="6950"/>
                      <a:pt x="7194" y="6950"/>
                    </a:cubicBezTo>
                    <a:cubicBezTo>
                      <a:pt x="7195" y="6950"/>
                      <a:pt x="7196" y="6950"/>
                      <a:pt x="7197" y="6950"/>
                    </a:cubicBezTo>
                    <a:cubicBezTo>
                      <a:pt x="7523" y="7345"/>
                      <a:pt x="7840" y="7748"/>
                      <a:pt x="8149" y="8157"/>
                    </a:cubicBezTo>
                    <a:cubicBezTo>
                      <a:pt x="8044" y="8126"/>
                      <a:pt x="7936" y="8111"/>
                      <a:pt x="7828" y="8111"/>
                    </a:cubicBezTo>
                    <a:cubicBezTo>
                      <a:pt x="7809" y="8111"/>
                      <a:pt x="7790" y="8111"/>
                      <a:pt x="7771" y="8112"/>
                    </a:cubicBezTo>
                    <a:cubicBezTo>
                      <a:pt x="7716" y="8115"/>
                      <a:pt x="7662" y="8122"/>
                      <a:pt x="7609" y="8131"/>
                    </a:cubicBezTo>
                    <a:cubicBezTo>
                      <a:pt x="7609" y="8091"/>
                      <a:pt x="7590" y="8051"/>
                      <a:pt x="7541" y="8028"/>
                    </a:cubicBezTo>
                    <a:cubicBezTo>
                      <a:pt x="7110" y="7816"/>
                      <a:pt x="6636" y="7710"/>
                      <a:pt x="6162" y="7710"/>
                    </a:cubicBezTo>
                    <a:cubicBezTo>
                      <a:pt x="5598" y="7710"/>
                      <a:pt x="5034" y="7860"/>
                      <a:pt x="4544" y="8160"/>
                    </a:cubicBezTo>
                    <a:cubicBezTo>
                      <a:pt x="4467" y="8207"/>
                      <a:pt x="4448" y="8348"/>
                      <a:pt x="4544" y="8391"/>
                    </a:cubicBezTo>
                    <a:cubicBezTo>
                      <a:pt x="5025" y="8600"/>
                      <a:pt x="5542" y="8712"/>
                      <a:pt x="6064" y="8712"/>
                    </a:cubicBezTo>
                    <a:cubicBezTo>
                      <a:pt x="6216" y="8712"/>
                      <a:pt x="6369" y="8702"/>
                      <a:pt x="6521" y="8683"/>
                    </a:cubicBezTo>
                    <a:cubicBezTo>
                      <a:pt x="6867" y="8639"/>
                      <a:pt x="7178" y="8526"/>
                      <a:pt x="7510" y="8429"/>
                    </a:cubicBezTo>
                    <a:cubicBezTo>
                      <a:pt x="7615" y="8398"/>
                      <a:pt x="7721" y="8382"/>
                      <a:pt x="7826" y="8382"/>
                    </a:cubicBezTo>
                    <a:cubicBezTo>
                      <a:pt x="8042" y="8382"/>
                      <a:pt x="8250" y="8451"/>
                      <a:pt x="8425" y="8603"/>
                    </a:cubicBezTo>
                    <a:cubicBezTo>
                      <a:pt x="8448" y="8622"/>
                      <a:pt x="8474" y="8634"/>
                      <a:pt x="8504" y="8636"/>
                    </a:cubicBezTo>
                    <a:cubicBezTo>
                      <a:pt x="8813" y="9063"/>
                      <a:pt x="9114" y="9495"/>
                      <a:pt x="9407" y="9935"/>
                    </a:cubicBezTo>
                    <a:cubicBezTo>
                      <a:pt x="9323" y="9915"/>
                      <a:pt x="9237" y="9905"/>
                      <a:pt x="9151" y="9905"/>
                    </a:cubicBezTo>
                    <a:cubicBezTo>
                      <a:pt x="9137" y="9894"/>
                      <a:pt x="9121" y="9885"/>
                      <a:pt x="9104" y="9881"/>
                    </a:cubicBezTo>
                    <a:cubicBezTo>
                      <a:pt x="8819" y="9793"/>
                      <a:pt x="8567" y="9631"/>
                      <a:pt x="8294" y="9513"/>
                    </a:cubicBezTo>
                    <a:cubicBezTo>
                      <a:pt x="8051" y="9408"/>
                      <a:pt x="7793" y="9345"/>
                      <a:pt x="7529" y="9326"/>
                    </a:cubicBezTo>
                    <a:cubicBezTo>
                      <a:pt x="7470" y="9322"/>
                      <a:pt x="7412" y="9320"/>
                      <a:pt x="7353" y="9320"/>
                    </a:cubicBezTo>
                    <a:cubicBezTo>
                      <a:pt x="6881" y="9320"/>
                      <a:pt x="6417" y="9460"/>
                      <a:pt x="6022" y="9724"/>
                    </a:cubicBezTo>
                    <a:cubicBezTo>
                      <a:pt x="5923" y="9790"/>
                      <a:pt x="5943" y="9929"/>
                      <a:pt x="6054" y="9967"/>
                    </a:cubicBezTo>
                    <a:cubicBezTo>
                      <a:pt x="6617" y="10168"/>
                      <a:pt x="7201" y="10370"/>
                      <a:pt x="7807" y="10370"/>
                    </a:cubicBezTo>
                    <a:cubicBezTo>
                      <a:pt x="7814" y="10370"/>
                      <a:pt x="7822" y="10370"/>
                      <a:pt x="7830" y="10370"/>
                    </a:cubicBezTo>
                    <a:cubicBezTo>
                      <a:pt x="8127" y="10367"/>
                      <a:pt x="8407" y="10295"/>
                      <a:pt x="8695" y="10228"/>
                    </a:cubicBezTo>
                    <a:cubicBezTo>
                      <a:pt x="8832" y="10196"/>
                      <a:pt x="8975" y="10170"/>
                      <a:pt x="9115" y="10170"/>
                    </a:cubicBezTo>
                    <a:cubicBezTo>
                      <a:pt x="9268" y="10170"/>
                      <a:pt x="9419" y="10201"/>
                      <a:pt x="9556" y="10288"/>
                    </a:cubicBezTo>
                    <a:cubicBezTo>
                      <a:pt x="9576" y="10302"/>
                      <a:pt x="9599" y="10309"/>
                      <a:pt x="9623" y="10309"/>
                    </a:cubicBezTo>
                    <a:cubicBezTo>
                      <a:pt x="9632" y="10309"/>
                      <a:pt x="9640" y="10308"/>
                      <a:pt x="9649" y="10306"/>
                    </a:cubicBezTo>
                    <a:cubicBezTo>
                      <a:pt x="9962" y="10791"/>
                      <a:pt x="10262" y="11282"/>
                      <a:pt x="10550" y="11781"/>
                    </a:cubicBezTo>
                    <a:cubicBezTo>
                      <a:pt x="10517" y="11777"/>
                      <a:pt x="10484" y="11775"/>
                      <a:pt x="10452" y="11775"/>
                    </a:cubicBezTo>
                    <a:cubicBezTo>
                      <a:pt x="10396" y="11775"/>
                      <a:pt x="10341" y="11781"/>
                      <a:pt x="10286" y="11791"/>
                    </a:cubicBezTo>
                    <a:cubicBezTo>
                      <a:pt x="10277" y="11743"/>
                      <a:pt x="10244" y="11703"/>
                      <a:pt x="10198" y="11687"/>
                    </a:cubicBezTo>
                    <a:cubicBezTo>
                      <a:pt x="9720" y="11513"/>
                      <a:pt x="9211" y="11387"/>
                      <a:pt x="8707" y="11387"/>
                    </a:cubicBezTo>
                    <a:cubicBezTo>
                      <a:pt x="8320" y="11387"/>
                      <a:pt x="7936" y="11462"/>
                      <a:pt x="7574" y="11645"/>
                    </a:cubicBezTo>
                    <a:cubicBezTo>
                      <a:pt x="7525" y="11669"/>
                      <a:pt x="7493" y="11744"/>
                      <a:pt x="7512" y="11796"/>
                    </a:cubicBezTo>
                    <a:cubicBezTo>
                      <a:pt x="7600" y="12033"/>
                      <a:pt x="7925" y="12065"/>
                      <a:pt x="8137" y="12123"/>
                    </a:cubicBezTo>
                    <a:cubicBezTo>
                      <a:pt x="8436" y="12206"/>
                      <a:pt x="8742" y="12274"/>
                      <a:pt x="9054" y="12293"/>
                    </a:cubicBezTo>
                    <a:cubicBezTo>
                      <a:pt x="9105" y="12297"/>
                      <a:pt x="9157" y="12298"/>
                      <a:pt x="9209" y="12298"/>
                    </a:cubicBezTo>
                    <a:cubicBezTo>
                      <a:pt x="9454" y="12298"/>
                      <a:pt x="9698" y="12260"/>
                      <a:pt x="9931" y="12178"/>
                    </a:cubicBezTo>
                    <a:cubicBezTo>
                      <a:pt x="10078" y="12125"/>
                      <a:pt x="10266" y="12040"/>
                      <a:pt x="10437" y="12040"/>
                    </a:cubicBezTo>
                    <a:cubicBezTo>
                      <a:pt x="10537" y="12040"/>
                      <a:pt x="10631" y="12069"/>
                      <a:pt x="10708" y="12151"/>
                    </a:cubicBezTo>
                    <a:cubicBezTo>
                      <a:pt x="10728" y="12173"/>
                      <a:pt x="10755" y="12188"/>
                      <a:pt x="10785" y="12191"/>
                    </a:cubicBezTo>
                    <a:cubicBezTo>
                      <a:pt x="10942" y="12472"/>
                      <a:pt x="11096" y="12755"/>
                      <a:pt x="11246" y="13040"/>
                    </a:cubicBezTo>
                    <a:lnTo>
                      <a:pt x="11544" y="13034"/>
                    </a:lnTo>
                    <a:cubicBezTo>
                      <a:pt x="11377" y="12714"/>
                      <a:pt x="11205" y="12397"/>
                      <a:pt x="11028" y="12081"/>
                    </a:cubicBezTo>
                    <a:cubicBezTo>
                      <a:pt x="11032" y="12073"/>
                      <a:pt x="11037" y="12065"/>
                      <a:pt x="11040" y="12057"/>
                    </a:cubicBezTo>
                    <a:cubicBezTo>
                      <a:pt x="11106" y="11877"/>
                      <a:pt x="11106" y="11692"/>
                      <a:pt x="11079" y="11509"/>
                    </a:cubicBezTo>
                    <a:cubicBezTo>
                      <a:pt x="11094" y="11500"/>
                      <a:pt x="11107" y="11489"/>
                      <a:pt x="11117" y="11476"/>
                    </a:cubicBezTo>
                    <a:cubicBezTo>
                      <a:pt x="11773" y="10677"/>
                      <a:pt x="12152" y="9552"/>
                      <a:pt x="11592" y="8595"/>
                    </a:cubicBezTo>
                    <a:cubicBezTo>
                      <a:pt x="11565" y="8552"/>
                      <a:pt x="11521" y="8529"/>
                      <a:pt x="11475" y="8529"/>
                    </a:cubicBezTo>
                    <a:cubicBezTo>
                      <a:pt x="11442" y="8529"/>
                      <a:pt x="11408" y="8542"/>
                      <a:pt x="11381" y="8568"/>
                    </a:cubicBezTo>
                    <a:cubicBezTo>
                      <a:pt x="10967" y="8985"/>
                      <a:pt x="10710" y="9531"/>
                      <a:pt x="10638" y="10114"/>
                    </a:cubicBezTo>
                    <a:cubicBezTo>
                      <a:pt x="10604" y="10398"/>
                      <a:pt x="10617" y="10686"/>
                      <a:pt x="10678" y="10966"/>
                    </a:cubicBezTo>
                    <a:cubicBezTo>
                      <a:pt x="10732" y="11216"/>
                      <a:pt x="10833" y="11473"/>
                      <a:pt x="10828" y="11729"/>
                    </a:cubicBezTo>
                    <a:cubicBezTo>
                      <a:pt x="10547" y="11241"/>
                      <a:pt x="10255" y="10759"/>
                      <a:pt x="9951" y="10285"/>
                    </a:cubicBezTo>
                    <a:cubicBezTo>
                      <a:pt x="9952" y="10281"/>
                      <a:pt x="9953" y="10277"/>
                      <a:pt x="9954" y="10272"/>
                    </a:cubicBezTo>
                    <a:cubicBezTo>
                      <a:pt x="10007" y="10021"/>
                      <a:pt x="10005" y="9773"/>
                      <a:pt x="9983" y="9524"/>
                    </a:cubicBezTo>
                    <a:lnTo>
                      <a:pt x="9983" y="9524"/>
                    </a:lnTo>
                    <a:cubicBezTo>
                      <a:pt x="9992" y="9526"/>
                      <a:pt x="10000" y="9527"/>
                      <a:pt x="10009" y="9527"/>
                    </a:cubicBezTo>
                    <a:cubicBezTo>
                      <a:pt x="10052" y="9527"/>
                      <a:pt x="10094" y="9505"/>
                      <a:pt x="10120" y="9469"/>
                    </a:cubicBezTo>
                    <a:cubicBezTo>
                      <a:pt x="10636" y="8756"/>
                      <a:pt x="10768" y="7797"/>
                      <a:pt x="10464" y="6972"/>
                    </a:cubicBezTo>
                    <a:cubicBezTo>
                      <a:pt x="10443" y="6917"/>
                      <a:pt x="10383" y="6873"/>
                      <a:pt x="10325" y="6873"/>
                    </a:cubicBezTo>
                    <a:cubicBezTo>
                      <a:pt x="10294" y="6873"/>
                      <a:pt x="10264" y="6885"/>
                      <a:pt x="10240" y="6914"/>
                    </a:cubicBezTo>
                    <a:cubicBezTo>
                      <a:pt x="9873" y="7368"/>
                      <a:pt x="9600" y="7851"/>
                      <a:pt x="9606" y="8450"/>
                    </a:cubicBezTo>
                    <a:cubicBezTo>
                      <a:pt x="9610" y="8948"/>
                      <a:pt x="9763" y="9447"/>
                      <a:pt x="9731" y="9945"/>
                    </a:cubicBezTo>
                    <a:cubicBezTo>
                      <a:pt x="9479" y="9561"/>
                      <a:pt x="9220" y="9182"/>
                      <a:pt x="8954" y="8806"/>
                    </a:cubicBezTo>
                    <a:cubicBezTo>
                      <a:pt x="9009" y="8616"/>
                      <a:pt x="8990" y="8430"/>
                      <a:pt x="8937" y="8249"/>
                    </a:cubicBezTo>
                    <a:cubicBezTo>
                      <a:pt x="8950" y="8237"/>
                      <a:pt x="8960" y="8224"/>
                      <a:pt x="8968" y="8208"/>
                    </a:cubicBezTo>
                    <a:cubicBezTo>
                      <a:pt x="9417" y="7262"/>
                      <a:pt x="9439" y="6169"/>
                      <a:pt x="9026" y="5206"/>
                    </a:cubicBezTo>
                    <a:cubicBezTo>
                      <a:pt x="9007" y="5161"/>
                      <a:pt x="8964" y="5140"/>
                      <a:pt x="8919" y="5140"/>
                    </a:cubicBezTo>
                    <a:cubicBezTo>
                      <a:pt x="8870" y="5140"/>
                      <a:pt x="8819" y="5165"/>
                      <a:pt x="8795" y="5206"/>
                    </a:cubicBezTo>
                    <a:cubicBezTo>
                      <a:pt x="8492" y="5738"/>
                      <a:pt x="8264" y="6340"/>
                      <a:pt x="8274" y="6959"/>
                    </a:cubicBezTo>
                    <a:cubicBezTo>
                      <a:pt x="8280" y="7255"/>
                      <a:pt x="8349" y="7538"/>
                      <a:pt x="8467" y="7809"/>
                    </a:cubicBezTo>
                    <a:cubicBezTo>
                      <a:pt x="8559" y="8021"/>
                      <a:pt x="8689" y="8244"/>
                      <a:pt x="8716" y="8477"/>
                    </a:cubicBezTo>
                    <a:cubicBezTo>
                      <a:pt x="8502" y="8182"/>
                      <a:pt x="8284" y="7892"/>
                      <a:pt x="8061" y="7604"/>
                    </a:cubicBezTo>
                    <a:cubicBezTo>
                      <a:pt x="7931" y="7437"/>
                      <a:pt x="7800" y="7271"/>
                      <a:pt x="7667" y="7106"/>
                    </a:cubicBezTo>
                    <a:cubicBezTo>
                      <a:pt x="7724" y="6845"/>
                      <a:pt x="7680" y="6594"/>
                      <a:pt x="7599" y="6347"/>
                    </a:cubicBezTo>
                    <a:cubicBezTo>
                      <a:pt x="8061" y="5308"/>
                      <a:pt x="8029" y="4096"/>
                      <a:pt x="7504" y="3085"/>
                    </a:cubicBezTo>
                    <a:cubicBezTo>
                      <a:pt x="7481" y="3042"/>
                      <a:pt x="7434" y="3020"/>
                      <a:pt x="7387" y="3020"/>
                    </a:cubicBezTo>
                    <a:cubicBezTo>
                      <a:pt x="7340" y="3020"/>
                      <a:pt x="7295" y="3042"/>
                      <a:pt x="7273" y="3085"/>
                    </a:cubicBezTo>
                    <a:cubicBezTo>
                      <a:pt x="6975" y="3686"/>
                      <a:pt x="6850" y="4365"/>
                      <a:pt x="6926" y="5033"/>
                    </a:cubicBezTo>
                    <a:cubicBezTo>
                      <a:pt x="6966" y="5365"/>
                      <a:pt x="7051" y="5689"/>
                      <a:pt x="7178" y="5998"/>
                    </a:cubicBezTo>
                    <a:cubicBezTo>
                      <a:pt x="7284" y="6256"/>
                      <a:pt x="7414" y="6530"/>
                      <a:pt x="7428" y="6810"/>
                    </a:cubicBezTo>
                    <a:cubicBezTo>
                      <a:pt x="7158" y="6481"/>
                      <a:pt x="6883" y="6158"/>
                      <a:pt x="6602" y="5839"/>
                    </a:cubicBezTo>
                    <a:cubicBezTo>
                      <a:pt x="6600" y="5833"/>
                      <a:pt x="6599" y="5827"/>
                      <a:pt x="6597" y="5821"/>
                    </a:cubicBezTo>
                    <a:cubicBezTo>
                      <a:pt x="6500" y="5571"/>
                      <a:pt x="6370" y="5338"/>
                      <a:pt x="6233" y="5110"/>
                    </a:cubicBezTo>
                    <a:cubicBezTo>
                      <a:pt x="6270" y="5087"/>
                      <a:pt x="6294" y="5048"/>
                      <a:pt x="6298" y="5004"/>
                    </a:cubicBezTo>
                    <a:cubicBezTo>
                      <a:pt x="6420" y="3816"/>
                      <a:pt x="6136" y="2621"/>
                      <a:pt x="5493" y="1613"/>
                    </a:cubicBezTo>
                    <a:cubicBezTo>
                      <a:pt x="5466" y="1570"/>
                      <a:pt x="5421" y="1549"/>
                      <a:pt x="5376" y="1549"/>
                    </a:cubicBezTo>
                    <a:cubicBezTo>
                      <a:pt x="5321" y="1549"/>
                      <a:pt x="5266" y="1582"/>
                      <a:pt x="5249" y="1645"/>
                    </a:cubicBezTo>
                    <a:cubicBezTo>
                      <a:pt x="5041" y="2379"/>
                      <a:pt x="5057" y="3158"/>
                      <a:pt x="5293" y="3883"/>
                    </a:cubicBezTo>
                    <a:cubicBezTo>
                      <a:pt x="5438" y="4321"/>
                      <a:pt x="5688" y="4702"/>
                      <a:pt x="5923" y="5091"/>
                    </a:cubicBezTo>
                    <a:cubicBezTo>
                      <a:pt x="5833" y="4995"/>
                      <a:pt x="5743" y="4898"/>
                      <a:pt x="5653" y="4803"/>
                    </a:cubicBezTo>
                    <a:cubicBezTo>
                      <a:pt x="5648" y="4785"/>
                      <a:pt x="5641" y="4768"/>
                      <a:pt x="5629" y="4755"/>
                    </a:cubicBezTo>
                    <a:cubicBezTo>
                      <a:pt x="5569" y="4674"/>
                      <a:pt x="5494" y="4605"/>
                      <a:pt x="5409" y="4549"/>
                    </a:cubicBezTo>
                    <a:cubicBezTo>
                      <a:pt x="5177" y="4310"/>
                      <a:pt x="4941" y="4075"/>
                      <a:pt x="4703" y="3842"/>
                    </a:cubicBezTo>
                    <a:cubicBezTo>
                      <a:pt x="4704" y="3830"/>
                      <a:pt x="4704" y="3816"/>
                      <a:pt x="4702" y="3803"/>
                    </a:cubicBezTo>
                    <a:cubicBezTo>
                      <a:pt x="4659" y="3533"/>
                      <a:pt x="4539" y="3302"/>
                      <a:pt x="4388" y="3089"/>
                    </a:cubicBezTo>
                    <a:cubicBezTo>
                      <a:pt x="4399" y="3071"/>
                      <a:pt x="4407" y="3049"/>
                      <a:pt x="4409" y="3027"/>
                    </a:cubicBezTo>
                    <a:cubicBezTo>
                      <a:pt x="4529" y="1917"/>
                      <a:pt x="4081" y="775"/>
                      <a:pt x="3243" y="38"/>
                    </a:cubicBezTo>
                    <a:cubicBezTo>
                      <a:pt x="3216" y="15"/>
                      <a:pt x="3177" y="1"/>
                      <a:pt x="3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54"/>
              <p:cNvSpPr/>
              <p:nvPr/>
            </p:nvSpPr>
            <p:spPr>
              <a:xfrm>
                <a:off x="4664600" y="452250"/>
                <a:ext cx="374175" cy="198650"/>
              </a:xfrm>
              <a:custGeom>
                <a:avLst/>
                <a:gdLst/>
                <a:ahLst/>
                <a:cxnLst/>
                <a:rect l="l" t="t" r="r" b="b"/>
                <a:pathLst>
                  <a:path w="14967" h="7946" extrusionOk="0">
                    <a:moveTo>
                      <a:pt x="2879" y="0"/>
                    </a:moveTo>
                    <a:cubicBezTo>
                      <a:pt x="2813" y="0"/>
                      <a:pt x="2743" y="41"/>
                      <a:pt x="2742" y="115"/>
                    </a:cubicBezTo>
                    <a:cubicBezTo>
                      <a:pt x="2737" y="503"/>
                      <a:pt x="2963" y="822"/>
                      <a:pt x="3171" y="1133"/>
                    </a:cubicBezTo>
                    <a:cubicBezTo>
                      <a:pt x="3383" y="1452"/>
                      <a:pt x="3625" y="1759"/>
                      <a:pt x="3943" y="1982"/>
                    </a:cubicBezTo>
                    <a:cubicBezTo>
                      <a:pt x="4348" y="2264"/>
                      <a:pt x="4872" y="2414"/>
                      <a:pt x="5253" y="2731"/>
                    </a:cubicBezTo>
                    <a:cubicBezTo>
                      <a:pt x="4911" y="2607"/>
                      <a:pt x="4567" y="2486"/>
                      <a:pt x="4221" y="2371"/>
                    </a:cubicBezTo>
                    <a:cubicBezTo>
                      <a:pt x="4069" y="2321"/>
                      <a:pt x="3918" y="2271"/>
                      <a:pt x="3765" y="2223"/>
                    </a:cubicBezTo>
                    <a:cubicBezTo>
                      <a:pt x="3763" y="2194"/>
                      <a:pt x="3750" y="2168"/>
                      <a:pt x="3729" y="2149"/>
                    </a:cubicBezTo>
                    <a:cubicBezTo>
                      <a:pt x="2989" y="1403"/>
                      <a:pt x="1971" y="1257"/>
                      <a:pt x="967" y="1257"/>
                    </a:cubicBezTo>
                    <a:cubicBezTo>
                      <a:pt x="692" y="1257"/>
                      <a:pt x="418" y="1268"/>
                      <a:pt x="150" y="1281"/>
                    </a:cubicBezTo>
                    <a:cubicBezTo>
                      <a:pt x="49" y="1286"/>
                      <a:pt x="0" y="1425"/>
                      <a:pt x="64" y="1497"/>
                    </a:cubicBezTo>
                    <a:cubicBezTo>
                      <a:pt x="515" y="2004"/>
                      <a:pt x="1099" y="2390"/>
                      <a:pt x="1748" y="2590"/>
                    </a:cubicBezTo>
                    <a:cubicBezTo>
                      <a:pt x="2018" y="2672"/>
                      <a:pt x="2306" y="2738"/>
                      <a:pt x="2592" y="2738"/>
                    </a:cubicBezTo>
                    <a:cubicBezTo>
                      <a:pt x="2658" y="2738"/>
                      <a:pt x="2723" y="2734"/>
                      <a:pt x="2788" y="2727"/>
                    </a:cubicBezTo>
                    <a:cubicBezTo>
                      <a:pt x="3061" y="2695"/>
                      <a:pt x="3349" y="2519"/>
                      <a:pt x="3631" y="2519"/>
                    </a:cubicBezTo>
                    <a:cubicBezTo>
                      <a:pt x="3683" y="2519"/>
                      <a:pt x="3735" y="2525"/>
                      <a:pt x="3786" y="2539"/>
                    </a:cubicBezTo>
                    <a:cubicBezTo>
                      <a:pt x="3798" y="2542"/>
                      <a:pt x="3811" y="2544"/>
                      <a:pt x="3823" y="2544"/>
                    </a:cubicBezTo>
                    <a:cubicBezTo>
                      <a:pt x="3838" y="2544"/>
                      <a:pt x="3854" y="2541"/>
                      <a:pt x="3868" y="2537"/>
                    </a:cubicBezTo>
                    <a:cubicBezTo>
                      <a:pt x="4628" y="2782"/>
                      <a:pt x="5379" y="3053"/>
                      <a:pt x="6121" y="3349"/>
                    </a:cubicBezTo>
                    <a:cubicBezTo>
                      <a:pt x="6090" y="3357"/>
                      <a:pt x="6060" y="3367"/>
                      <a:pt x="6030" y="3376"/>
                    </a:cubicBezTo>
                    <a:cubicBezTo>
                      <a:pt x="5940" y="3406"/>
                      <a:pt x="5852" y="3437"/>
                      <a:pt x="5764" y="3468"/>
                    </a:cubicBezTo>
                    <a:cubicBezTo>
                      <a:pt x="5219" y="3233"/>
                      <a:pt x="4593" y="3055"/>
                      <a:pt x="3988" y="3055"/>
                    </a:cubicBezTo>
                    <a:cubicBezTo>
                      <a:pt x="3402" y="3055"/>
                      <a:pt x="2835" y="3222"/>
                      <a:pt x="2379" y="3666"/>
                    </a:cubicBezTo>
                    <a:cubicBezTo>
                      <a:pt x="2315" y="3727"/>
                      <a:pt x="2306" y="3864"/>
                      <a:pt x="2413" y="3893"/>
                    </a:cubicBezTo>
                    <a:cubicBezTo>
                      <a:pt x="2894" y="4028"/>
                      <a:pt x="3389" y="4095"/>
                      <a:pt x="3886" y="4095"/>
                    </a:cubicBezTo>
                    <a:cubicBezTo>
                      <a:pt x="4172" y="4095"/>
                      <a:pt x="4458" y="4073"/>
                      <a:pt x="4741" y="4028"/>
                    </a:cubicBezTo>
                    <a:cubicBezTo>
                      <a:pt x="5118" y="3967"/>
                      <a:pt x="5488" y="3867"/>
                      <a:pt x="5846" y="3728"/>
                    </a:cubicBezTo>
                    <a:cubicBezTo>
                      <a:pt x="6050" y="3651"/>
                      <a:pt x="6300" y="3540"/>
                      <a:pt x="6536" y="3540"/>
                    </a:cubicBezTo>
                    <a:cubicBezTo>
                      <a:pt x="6557" y="3540"/>
                      <a:pt x="6577" y="3541"/>
                      <a:pt x="6597" y="3542"/>
                    </a:cubicBezTo>
                    <a:cubicBezTo>
                      <a:pt x="6691" y="3582"/>
                      <a:pt x="6784" y="3620"/>
                      <a:pt x="6878" y="3660"/>
                    </a:cubicBezTo>
                    <a:cubicBezTo>
                      <a:pt x="7467" y="3910"/>
                      <a:pt x="8050" y="4177"/>
                      <a:pt x="8625" y="4459"/>
                    </a:cubicBezTo>
                    <a:cubicBezTo>
                      <a:pt x="8466" y="4479"/>
                      <a:pt x="8311" y="4518"/>
                      <a:pt x="8163" y="4578"/>
                    </a:cubicBezTo>
                    <a:cubicBezTo>
                      <a:pt x="8151" y="4568"/>
                      <a:pt x="8136" y="4561"/>
                      <a:pt x="8120" y="4557"/>
                    </a:cubicBezTo>
                    <a:cubicBezTo>
                      <a:pt x="7870" y="4486"/>
                      <a:pt x="7623" y="4454"/>
                      <a:pt x="7380" y="4454"/>
                    </a:cubicBezTo>
                    <a:cubicBezTo>
                      <a:pt x="6342" y="4454"/>
                      <a:pt x="5372" y="5038"/>
                      <a:pt x="4572" y="5693"/>
                    </a:cubicBezTo>
                    <a:cubicBezTo>
                      <a:pt x="4481" y="5769"/>
                      <a:pt x="4528" y="5910"/>
                      <a:pt x="4640" y="5929"/>
                    </a:cubicBezTo>
                    <a:cubicBezTo>
                      <a:pt x="4970" y="5988"/>
                      <a:pt x="5305" y="6046"/>
                      <a:pt x="5641" y="6046"/>
                    </a:cubicBezTo>
                    <a:cubicBezTo>
                      <a:pt x="5720" y="6046"/>
                      <a:pt x="5799" y="6043"/>
                      <a:pt x="5879" y="6035"/>
                    </a:cubicBezTo>
                    <a:cubicBezTo>
                      <a:pt x="6330" y="5996"/>
                      <a:pt x="6725" y="5798"/>
                      <a:pt x="7095" y="5546"/>
                    </a:cubicBezTo>
                    <a:cubicBezTo>
                      <a:pt x="7577" y="5219"/>
                      <a:pt x="8156" y="4711"/>
                      <a:pt x="8775" y="4711"/>
                    </a:cubicBezTo>
                    <a:cubicBezTo>
                      <a:pt x="8911" y="4711"/>
                      <a:pt x="9049" y="4736"/>
                      <a:pt x="9188" y="4793"/>
                    </a:cubicBezTo>
                    <a:cubicBezTo>
                      <a:pt x="9204" y="4800"/>
                      <a:pt x="9221" y="4804"/>
                      <a:pt x="9239" y="4804"/>
                    </a:cubicBezTo>
                    <a:cubicBezTo>
                      <a:pt x="9256" y="4804"/>
                      <a:pt x="9273" y="4800"/>
                      <a:pt x="9289" y="4793"/>
                    </a:cubicBezTo>
                    <a:cubicBezTo>
                      <a:pt x="9744" y="5028"/>
                      <a:pt x="10195" y="5272"/>
                      <a:pt x="10639" y="5526"/>
                    </a:cubicBezTo>
                    <a:cubicBezTo>
                      <a:pt x="10513" y="5541"/>
                      <a:pt x="10390" y="5577"/>
                      <a:pt x="10275" y="5634"/>
                    </a:cubicBezTo>
                    <a:cubicBezTo>
                      <a:pt x="10226" y="5658"/>
                      <a:pt x="10179" y="5685"/>
                      <a:pt x="10134" y="5715"/>
                    </a:cubicBezTo>
                    <a:cubicBezTo>
                      <a:pt x="10118" y="5678"/>
                      <a:pt x="10084" y="5650"/>
                      <a:pt x="10031" y="5647"/>
                    </a:cubicBezTo>
                    <a:cubicBezTo>
                      <a:pt x="9980" y="5645"/>
                      <a:pt x="9929" y="5644"/>
                      <a:pt x="9878" y="5644"/>
                    </a:cubicBezTo>
                    <a:cubicBezTo>
                      <a:pt x="8879" y="5644"/>
                      <a:pt x="7910" y="6133"/>
                      <a:pt x="7330" y="6953"/>
                    </a:cubicBezTo>
                    <a:cubicBezTo>
                      <a:pt x="7278" y="7026"/>
                      <a:pt x="7317" y="7163"/>
                      <a:pt x="7421" y="7166"/>
                    </a:cubicBezTo>
                    <a:cubicBezTo>
                      <a:pt x="7427" y="7166"/>
                      <a:pt x="7434" y="7166"/>
                      <a:pt x="7440" y="7166"/>
                    </a:cubicBezTo>
                    <a:cubicBezTo>
                      <a:pt x="8111" y="7166"/>
                      <a:pt x="8773" y="6994"/>
                      <a:pt x="9353" y="6652"/>
                    </a:cubicBezTo>
                    <a:cubicBezTo>
                      <a:pt x="9653" y="6476"/>
                      <a:pt x="9895" y="6249"/>
                      <a:pt x="10161" y="6029"/>
                    </a:cubicBezTo>
                    <a:cubicBezTo>
                      <a:pt x="10348" y="5875"/>
                      <a:pt x="10567" y="5785"/>
                      <a:pt x="10798" y="5785"/>
                    </a:cubicBezTo>
                    <a:cubicBezTo>
                      <a:pt x="10888" y="5785"/>
                      <a:pt x="10979" y="5798"/>
                      <a:pt x="11071" y="5827"/>
                    </a:cubicBezTo>
                    <a:cubicBezTo>
                      <a:pt x="11085" y="5831"/>
                      <a:pt x="11099" y="5833"/>
                      <a:pt x="11114" y="5833"/>
                    </a:cubicBezTo>
                    <a:cubicBezTo>
                      <a:pt x="11128" y="5833"/>
                      <a:pt x="11142" y="5831"/>
                      <a:pt x="11156" y="5827"/>
                    </a:cubicBezTo>
                    <a:cubicBezTo>
                      <a:pt x="11609" y="6095"/>
                      <a:pt x="12057" y="6375"/>
                      <a:pt x="12498" y="6663"/>
                    </a:cubicBezTo>
                    <a:cubicBezTo>
                      <a:pt x="12413" y="6678"/>
                      <a:pt x="12330" y="6702"/>
                      <a:pt x="12250" y="6736"/>
                    </a:cubicBezTo>
                    <a:cubicBezTo>
                      <a:pt x="12237" y="6733"/>
                      <a:pt x="12224" y="6731"/>
                      <a:pt x="12211" y="6731"/>
                    </a:cubicBezTo>
                    <a:cubicBezTo>
                      <a:pt x="12207" y="6731"/>
                      <a:pt x="12202" y="6732"/>
                      <a:pt x="12198" y="6732"/>
                    </a:cubicBezTo>
                    <a:cubicBezTo>
                      <a:pt x="12124" y="6740"/>
                      <a:pt x="12051" y="6743"/>
                      <a:pt x="11978" y="6743"/>
                    </a:cubicBezTo>
                    <a:cubicBezTo>
                      <a:pt x="11755" y="6743"/>
                      <a:pt x="11532" y="6715"/>
                      <a:pt x="11309" y="6715"/>
                    </a:cubicBezTo>
                    <a:cubicBezTo>
                      <a:pt x="11045" y="6715"/>
                      <a:pt x="10783" y="6758"/>
                      <a:pt x="10533" y="6845"/>
                    </a:cubicBezTo>
                    <a:cubicBezTo>
                      <a:pt x="10028" y="7020"/>
                      <a:pt x="9595" y="7358"/>
                      <a:pt x="9305" y="7806"/>
                    </a:cubicBezTo>
                    <a:cubicBezTo>
                      <a:pt x="9276" y="7847"/>
                      <a:pt x="9273" y="7901"/>
                      <a:pt x="9296" y="7946"/>
                    </a:cubicBezTo>
                    <a:cubicBezTo>
                      <a:pt x="9690" y="7933"/>
                      <a:pt x="10083" y="7919"/>
                      <a:pt x="10478" y="7907"/>
                    </a:cubicBezTo>
                    <a:cubicBezTo>
                      <a:pt x="10733" y="7860"/>
                      <a:pt x="10983" y="7791"/>
                      <a:pt x="11222" y="7685"/>
                    </a:cubicBezTo>
                    <a:cubicBezTo>
                      <a:pt x="11494" y="7565"/>
                      <a:pt x="11723" y="7388"/>
                      <a:pt x="11961" y="7212"/>
                    </a:cubicBezTo>
                    <a:cubicBezTo>
                      <a:pt x="12169" y="7059"/>
                      <a:pt x="12401" y="6918"/>
                      <a:pt x="12661" y="6918"/>
                    </a:cubicBezTo>
                    <a:cubicBezTo>
                      <a:pt x="12698" y="6918"/>
                      <a:pt x="12737" y="6921"/>
                      <a:pt x="12775" y="6927"/>
                    </a:cubicBezTo>
                    <a:cubicBezTo>
                      <a:pt x="12784" y="6929"/>
                      <a:pt x="12792" y="6930"/>
                      <a:pt x="12800" y="6930"/>
                    </a:cubicBezTo>
                    <a:cubicBezTo>
                      <a:pt x="12824" y="6930"/>
                      <a:pt x="12848" y="6923"/>
                      <a:pt x="12869" y="6908"/>
                    </a:cubicBezTo>
                    <a:cubicBezTo>
                      <a:pt x="13288" y="7190"/>
                      <a:pt x="13700" y="7480"/>
                      <a:pt x="14107" y="7779"/>
                    </a:cubicBezTo>
                    <a:lnTo>
                      <a:pt x="14463" y="7766"/>
                    </a:lnTo>
                    <a:cubicBezTo>
                      <a:pt x="14538" y="7764"/>
                      <a:pt x="14611" y="7742"/>
                      <a:pt x="14675" y="7703"/>
                    </a:cubicBezTo>
                    <a:cubicBezTo>
                      <a:pt x="14709" y="7699"/>
                      <a:pt x="14744" y="7697"/>
                      <a:pt x="14778" y="7694"/>
                    </a:cubicBezTo>
                    <a:cubicBezTo>
                      <a:pt x="14746" y="7608"/>
                      <a:pt x="14705" y="7525"/>
                      <a:pt x="14656" y="7446"/>
                    </a:cubicBezTo>
                    <a:cubicBezTo>
                      <a:pt x="14667" y="7434"/>
                      <a:pt x="14674" y="7418"/>
                      <a:pt x="14679" y="7401"/>
                    </a:cubicBezTo>
                    <a:cubicBezTo>
                      <a:pt x="14967" y="6409"/>
                      <a:pt x="14869" y="5225"/>
                      <a:pt x="13976" y="4567"/>
                    </a:cubicBezTo>
                    <a:cubicBezTo>
                      <a:pt x="13951" y="4550"/>
                      <a:pt x="13924" y="4542"/>
                      <a:pt x="13897" y="4542"/>
                    </a:cubicBezTo>
                    <a:cubicBezTo>
                      <a:pt x="13845" y="4542"/>
                      <a:pt x="13794" y="4572"/>
                      <a:pt x="13772" y="4626"/>
                    </a:cubicBezTo>
                    <a:cubicBezTo>
                      <a:pt x="13557" y="5172"/>
                      <a:pt x="13537" y="5776"/>
                      <a:pt x="13700" y="6340"/>
                    </a:cubicBezTo>
                    <a:cubicBezTo>
                      <a:pt x="13781" y="6615"/>
                      <a:pt x="13908" y="6873"/>
                      <a:pt x="14075" y="7106"/>
                    </a:cubicBezTo>
                    <a:cubicBezTo>
                      <a:pt x="14223" y="7314"/>
                      <a:pt x="14417" y="7511"/>
                      <a:pt x="14514" y="7748"/>
                    </a:cubicBezTo>
                    <a:cubicBezTo>
                      <a:pt x="14062" y="7411"/>
                      <a:pt x="13604" y="7084"/>
                      <a:pt x="13137" y="6768"/>
                    </a:cubicBezTo>
                    <a:cubicBezTo>
                      <a:pt x="13137" y="6764"/>
                      <a:pt x="13136" y="6759"/>
                      <a:pt x="13135" y="6755"/>
                    </a:cubicBezTo>
                    <a:cubicBezTo>
                      <a:pt x="13085" y="6503"/>
                      <a:pt x="12984" y="6277"/>
                      <a:pt x="12865" y="6057"/>
                    </a:cubicBezTo>
                    <a:cubicBezTo>
                      <a:pt x="12918" y="6045"/>
                      <a:pt x="12958" y="6004"/>
                      <a:pt x="12969" y="5950"/>
                    </a:cubicBezTo>
                    <a:cubicBezTo>
                      <a:pt x="13161" y="5092"/>
                      <a:pt x="12903" y="4160"/>
                      <a:pt x="12298" y="3522"/>
                    </a:cubicBezTo>
                    <a:cubicBezTo>
                      <a:pt x="12270" y="3492"/>
                      <a:pt x="12225" y="3475"/>
                      <a:pt x="12183" y="3475"/>
                    </a:cubicBezTo>
                    <a:cubicBezTo>
                      <a:pt x="12133" y="3475"/>
                      <a:pt x="12085" y="3499"/>
                      <a:pt x="12069" y="3556"/>
                    </a:cubicBezTo>
                    <a:cubicBezTo>
                      <a:pt x="11912" y="4118"/>
                      <a:pt x="11851" y="4669"/>
                      <a:pt x="12094" y="5218"/>
                    </a:cubicBezTo>
                    <a:cubicBezTo>
                      <a:pt x="12295" y="5674"/>
                      <a:pt x="12633" y="6072"/>
                      <a:pt x="12801" y="6542"/>
                    </a:cubicBezTo>
                    <a:cubicBezTo>
                      <a:pt x="12417" y="6288"/>
                      <a:pt x="12029" y="6043"/>
                      <a:pt x="11636" y="5804"/>
                    </a:cubicBezTo>
                    <a:cubicBezTo>
                      <a:pt x="11612" y="5606"/>
                      <a:pt x="11521" y="5443"/>
                      <a:pt x="11401" y="5299"/>
                    </a:cubicBezTo>
                    <a:cubicBezTo>
                      <a:pt x="11408" y="5283"/>
                      <a:pt x="11411" y="5265"/>
                      <a:pt x="11412" y="5248"/>
                    </a:cubicBezTo>
                    <a:cubicBezTo>
                      <a:pt x="11452" y="4201"/>
                      <a:pt x="11039" y="3188"/>
                      <a:pt x="10280" y="2467"/>
                    </a:cubicBezTo>
                    <a:cubicBezTo>
                      <a:pt x="10259" y="2448"/>
                      <a:pt x="10233" y="2439"/>
                      <a:pt x="10207" y="2439"/>
                    </a:cubicBezTo>
                    <a:cubicBezTo>
                      <a:pt x="10142" y="2439"/>
                      <a:pt x="10075" y="2493"/>
                      <a:pt x="10067" y="2559"/>
                    </a:cubicBezTo>
                    <a:cubicBezTo>
                      <a:pt x="9999" y="3166"/>
                      <a:pt x="10027" y="3810"/>
                      <a:pt x="10281" y="4375"/>
                    </a:cubicBezTo>
                    <a:cubicBezTo>
                      <a:pt x="10403" y="4646"/>
                      <a:pt x="10578" y="4878"/>
                      <a:pt x="10795" y="5080"/>
                    </a:cubicBezTo>
                    <a:cubicBezTo>
                      <a:pt x="10963" y="5237"/>
                      <a:pt x="11171" y="5391"/>
                      <a:pt x="11286" y="5594"/>
                    </a:cubicBezTo>
                    <a:cubicBezTo>
                      <a:pt x="10973" y="5409"/>
                      <a:pt x="10658" y="5229"/>
                      <a:pt x="10340" y="5052"/>
                    </a:cubicBezTo>
                    <a:cubicBezTo>
                      <a:pt x="10155" y="4949"/>
                      <a:pt x="9969" y="4849"/>
                      <a:pt x="9781" y="4749"/>
                    </a:cubicBezTo>
                    <a:cubicBezTo>
                      <a:pt x="9729" y="4487"/>
                      <a:pt x="9590" y="4274"/>
                      <a:pt x="9419" y="4080"/>
                    </a:cubicBezTo>
                    <a:cubicBezTo>
                      <a:pt x="9432" y="2943"/>
                      <a:pt x="8923" y="1843"/>
                      <a:pt x="8041" y="1122"/>
                    </a:cubicBezTo>
                    <a:cubicBezTo>
                      <a:pt x="8019" y="1104"/>
                      <a:pt x="7993" y="1096"/>
                      <a:pt x="7966" y="1096"/>
                    </a:cubicBezTo>
                    <a:cubicBezTo>
                      <a:pt x="7900" y="1096"/>
                      <a:pt x="7833" y="1143"/>
                      <a:pt x="7830" y="1213"/>
                    </a:cubicBezTo>
                    <a:cubicBezTo>
                      <a:pt x="7794" y="1883"/>
                      <a:pt x="7946" y="2556"/>
                      <a:pt x="8280" y="3138"/>
                    </a:cubicBezTo>
                    <a:cubicBezTo>
                      <a:pt x="8448" y="3428"/>
                      <a:pt x="8655" y="3692"/>
                      <a:pt x="8894" y="3925"/>
                    </a:cubicBezTo>
                    <a:cubicBezTo>
                      <a:pt x="9091" y="4121"/>
                      <a:pt x="9320" y="4321"/>
                      <a:pt x="9443" y="4573"/>
                    </a:cubicBezTo>
                    <a:cubicBezTo>
                      <a:pt x="9066" y="4378"/>
                      <a:pt x="8685" y="4190"/>
                      <a:pt x="8300" y="4007"/>
                    </a:cubicBezTo>
                    <a:cubicBezTo>
                      <a:pt x="8297" y="4003"/>
                      <a:pt x="8293" y="3997"/>
                      <a:pt x="8289" y="3993"/>
                    </a:cubicBezTo>
                    <a:cubicBezTo>
                      <a:pt x="8101" y="3802"/>
                      <a:pt x="7890" y="3639"/>
                      <a:pt x="7673" y="3483"/>
                    </a:cubicBezTo>
                    <a:cubicBezTo>
                      <a:pt x="7699" y="3448"/>
                      <a:pt x="7705" y="3402"/>
                      <a:pt x="7692" y="3362"/>
                    </a:cubicBezTo>
                    <a:cubicBezTo>
                      <a:pt x="7334" y="2221"/>
                      <a:pt x="6600" y="1235"/>
                      <a:pt x="5612" y="563"/>
                    </a:cubicBezTo>
                    <a:cubicBezTo>
                      <a:pt x="5588" y="547"/>
                      <a:pt x="5562" y="540"/>
                      <a:pt x="5536" y="540"/>
                    </a:cubicBezTo>
                    <a:cubicBezTo>
                      <a:pt x="5460" y="540"/>
                      <a:pt x="5388" y="603"/>
                      <a:pt x="5400" y="690"/>
                    </a:cubicBezTo>
                    <a:cubicBezTo>
                      <a:pt x="5500" y="1446"/>
                      <a:pt x="5822" y="2155"/>
                      <a:pt x="6326" y="2728"/>
                    </a:cubicBezTo>
                    <a:cubicBezTo>
                      <a:pt x="6632" y="3073"/>
                      <a:pt x="7012" y="3324"/>
                      <a:pt x="7382" y="3588"/>
                    </a:cubicBezTo>
                    <a:cubicBezTo>
                      <a:pt x="7261" y="3535"/>
                      <a:pt x="7141" y="3483"/>
                      <a:pt x="7019" y="3431"/>
                    </a:cubicBezTo>
                    <a:cubicBezTo>
                      <a:pt x="7009" y="3416"/>
                      <a:pt x="6995" y="3404"/>
                      <a:pt x="6979" y="3396"/>
                    </a:cubicBezTo>
                    <a:cubicBezTo>
                      <a:pt x="6892" y="3346"/>
                      <a:pt x="6796" y="3312"/>
                      <a:pt x="6697" y="3296"/>
                    </a:cubicBezTo>
                    <a:cubicBezTo>
                      <a:pt x="6390" y="3167"/>
                      <a:pt x="6081" y="3044"/>
                      <a:pt x="5770" y="2925"/>
                    </a:cubicBezTo>
                    <a:cubicBezTo>
                      <a:pt x="5766" y="2912"/>
                      <a:pt x="5760" y="2900"/>
                      <a:pt x="5753" y="2888"/>
                    </a:cubicBezTo>
                    <a:cubicBezTo>
                      <a:pt x="5606" y="2658"/>
                      <a:pt x="5404" y="2494"/>
                      <a:pt x="5181" y="2357"/>
                    </a:cubicBezTo>
                    <a:cubicBezTo>
                      <a:pt x="5185" y="2336"/>
                      <a:pt x="5183" y="2313"/>
                      <a:pt x="5177" y="2292"/>
                    </a:cubicBezTo>
                    <a:cubicBezTo>
                      <a:pt x="4847" y="1225"/>
                      <a:pt x="3985" y="353"/>
                      <a:pt x="2924" y="7"/>
                    </a:cubicBezTo>
                    <a:cubicBezTo>
                      <a:pt x="2910" y="3"/>
                      <a:pt x="2895" y="0"/>
                      <a:pt x="28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54"/>
              <p:cNvSpPr/>
              <p:nvPr/>
            </p:nvSpPr>
            <p:spPr>
              <a:xfrm>
                <a:off x="3914000" y="625525"/>
                <a:ext cx="271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635" extrusionOk="0">
                    <a:moveTo>
                      <a:pt x="484" y="1"/>
                    </a:moveTo>
                    <a:lnTo>
                      <a:pt x="1" y="411"/>
                    </a:lnTo>
                    <a:cubicBezTo>
                      <a:pt x="3" y="425"/>
                      <a:pt x="4" y="440"/>
                      <a:pt x="5" y="454"/>
                    </a:cubicBezTo>
                    <a:cubicBezTo>
                      <a:pt x="28" y="764"/>
                      <a:pt x="69" y="1075"/>
                      <a:pt x="156" y="1374"/>
                    </a:cubicBezTo>
                    <a:cubicBezTo>
                      <a:pt x="183" y="1463"/>
                      <a:pt x="213" y="1550"/>
                      <a:pt x="249" y="1635"/>
                    </a:cubicBezTo>
                    <a:lnTo>
                      <a:pt x="1086" y="1635"/>
                    </a:lnTo>
                    <a:cubicBezTo>
                      <a:pt x="1026" y="1043"/>
                      <a:pt x="856" y="466"/>
                      <a:pt x="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54"/>
              <p:cNvSpPr/>
              <p:nvPr/>
            </p:nvSpPr>
            <p:spPr>
              <a:xfrm>
                <a:off x="3949925" y="344975"/>
                <a:ext cx="207525" cy="32145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2858" extrusionOk="0">
                    <a:moveTo>
                      <a:pt x="7029" y="0"/>
                    </a:moveTo>
                    <a:cubicBezTo>
                      <a:pt x="7003" y="0"/>
                      <a:pt x="6977" y="8"/>
                      <a:pt x="6956" y="24"/>
                    </a:cubicBezTo>
                    <a:cubicBezTo>
                      <a:pt x="6423" y="443"/>
                      <a:pt x="6004" y="1004"/>
                      <a:pt x="5766" y="1640"/>
                    </a:cubicBezTo>
                    <a:cubicBezTo>
                      <a:pt x="5643" y="1965"/>
                      <a:pt x="5545" y="2320"/>
                      <a:pt x="5566" y="2670"/>
                    </a:cubicBezTo>
                    <a:cubicBezTo>
                      <a:pt x="5585" y="2994"/>
                      <a:pt x="5803" y="3354"/>
                      <a:pt x="5693" y="3677"/>
                    </a:cubicBezTo>
                    <a:cubicBezTo>
                      <a:pt x="5685" y="3704"/>
                      <a:pt x="5684" y="3733"/>
                      <a:pt x="5691" y="3759"/>
                    </a:cubicBezTo>
                    <a:cubicBezTo>
                      <a:pt x="5400" y="4502"/>
                      <a:pt x="5085" y="5236"/>
                      <a:pt x="4745" y="5960"/>
                    </a:cubicBezTo>
                    <a:cubicBezTo>
                      <a:pt x="4739" y="5929"/>
                      <a:pt x="4730" y="5897"/>
                      <a:pt x="4723" y="5866"/>
                    </a:cubicBezTo>
                    <a:cubicBezTo>
                      <a:pt x="4698" y="5776"/>
                      <a:pt x="4673" y="5686"/>
                      <a:pt x="4647" y="5596"/>
                    </a:cubicBezTo>
                    <a:cubicBezTo>
                      <a:pt x="5173" y="4552"/>
                      <a:pt x="5498" y="3183"/>
                      <a:pt x="4654" y="2205"/>
                    </a:cubicBezTo>
                    <a:cubicBezTo>
                      <a:pt x="4625" y="2172"/>
                      <a:pt x="4577" y="2151"/>
                      <a:pt x="4531" y="2151"/>
                    </a:cubicBezTo>
                    <a:cubicBezTo>
                      <a:pt x="4485" y="2151"/>
                      <a:pt x="4441" y="2173"/>
                      <a:pt x="4423" y="2225"/>
                    </a:cubicBezTo>
                    <a:cubicBezTo>
                      <a:pt x="4167" y="2968"/>
                      <a:pt x="4074" y="3758"/>
                      <a:pt x="4150" y="4542"/>
                    </a:cubicBezTo>
                    <a:cubicBezTo>
                      <a:pt x="4188" y="4922"/>
                      <a:pt x="4267" y="5298"/>
                      <a:pt x="4382" y="5662"/>
                    </a:cubicBezTo>
                    <a:cubicBezTo>
                      <a:pt x="4454" y="5888"/>
                      <a:pt x="4561" y="6173"/>
                      <a:pt x="4523" y="6424"/>
                    </a:cubicBezTo>
                    <a:cubicBezTo>
                      <a:pt x="4478" y="6515"/>
                      <a:pt x="4434" y="6605"/>
                      <a:pt x="4389" y="6697"/>
                    </a:cubicBezTo>
                    <a:cubicBezTo>
                      <a:pt x="4104" y="7270"/>
                      <a:pt x="3803" y="7834"/>
                      <a:pt x="3487" y="8393"/>
                    </a:cubicBezTo>
                    <a:cubicBezTo>
                      <a:pt x="3477" y="8233"/>
                      <a:pt x="3446" y="8076"/>
                      <a:pt x="3395" y="7925"/>
                    </a:cubicBezTo>
                    <a:cubicBezTo>
                      <a:pt x="3405" y="7912"/>
                      <a:pt x="3414" y="7897"/>
                      <a:pt x="3419" y="7882"/>
                    </a:cubicBezTo>
                    <a:cubicBezTo>
                      <a:pt x="3870" y="6593"/>
                      <a:pt x="3246" y="5307"/>
                      <a:pt x="2497" y="4273"/>
                    </a:cubicBezTo>
                    <a:cubicBezTo>
                      <a:pt x="2470" y="4235"/>
                      <a:pt x="2431" y="4219"/>
                      <a:pt x="2393" y="4219"/>
                    </a:cubicBezTo>
                    <a:cubicBezTo>
                      <a:pt x="2333" y="4219"/>
                      <a:pt x="2273" y="4259"/>
                      <a:pt x="2257" y="4326"/>
                    </a:cubicBezTo>
                    <a:cubicBezTo>
                      <a:pt x="2160" y="4730"/>
                      <a:pt x="2066" y="5139"/>
                      <a:pt x="2076" y="5557"/>
                    </a:cubicBezTo>
                    <a:cubicBezTo>
                      <a:pt x="2089" y="6010"/>
                      <a:pt x="2264" y="6416"/>
                      <a:pt x="2492" y="6800"/>
                    </a:cubicBezTo>
                    <a:cubicBezTo>
                      <a:pt x="2857" y="7411"/>
                      <a:pt x="3479" y="8183"/>
                      <a:pt x="3119" y="8936"/>
                    </a:cubicBezTo>
                    <a:cubicBezTo>
                      <a:pt x="3103" y="8967"/>
                      <a:pt x="3101" y="9003"/>
                      <a:pt x="3114" y="9036"/>
                    </a:cubicBezTo>
                    <a:cubicBezTo>
                      <a:pt x="2853" y="9477"/>
                      <a:pt x="2581" y="9911"/>
                      <a:pt x="2302" y="10340"/>
                    </a:cubicBezTo>
                    <a:cubicBezTo>
                      <a:pt x="2294" y="10213"/>
                      <a:pt x="2266" y="10087"/>
                      <a:pt x="2216" y="9969"/>
                    </a:cubicBezTo>
                    <a:cubicBezTo>
                      <a:pt x="2194" y="9919"/>
                      <a:pt x="2170" y="9871"/>
                      <a:pt x="2143" y="9825"/>
                    </a:cubicBezTo>
                    <a:cubicBezTo>
                      <a:pt x="2185" y="9809"/>
                      <a:pt x="2215" y="9770"/>
                      <a:pt x="2217" y="9725"/>
                    </a:cubicBezTo>
                    <a:cubicBezTo>
                      <a:pt x="2333" y="8677"/>
                      <a:pt x="1899" y="7611"/>
                      <a:pt x="1076" y="6951"/>
                    </a:cubicBezTo>
                    <a:cubicBezTo>
                      <a:pt x="1052" y="6932"/>
                      <a:pt x="1021" y="6923"/>
                      <a:pt x="989" y="6923"/>
                    </a:cubicBezTo>
                    <a:cubicBezTo>
                      <a:pt x="926" y="6923"/>
                      <a:pt x="863" y="6959"/>
                      <a:pt x="858" y="7030"/>
                    </a:cubicBezTo>
                    <a:cubicBezTo>
                      <a:pt x="814" y="7706"/>
                      <a:pt x="945" y="8383"/>
                      <a:pt x="1255" y="8988"/>
                    </a:cubicBezTo>
                    <a:cubicBezTo>
                      <a:pt x="1413" y="9298"/>
                      <a:pt x="1625" y="9554"/>
                      <a:pt x="1829" y="9832"/>
                    </a:cubicBezTo>
                    <a:cubicBezTo>
                      <a:pt x="2026" y="10104"/>
                      <a:pt x="2099" y="10431"/>
                      <a:pt x="1976" y="10753"/>
                    </a:cubicBezTo>
                    <a:cubicBezTo>
                      <a:pt x="1965" y="10779"/>
                      <a:pt x="1964" y="10809"/>
                      <a:pt x="1971" y="10837"/>
                    </a:cubicBezTo>
                    <a:cubicBezTo>
                      <a:pt x="1676" y="11274"/>
                      <a:pt x="1370" y="11704"/>
                      <a:pt x="1056" y="12127"/>
                    </a:cubicBezTo>
                    <a:cubicBezTo>
                      <a:pt x="1046" y="12041"/>
                      <a:pt x="1027" y="11957"/>
                      <a:pt x="997" y="11875"/>
                    </a:cubicBezTo>
                    <a:cubicBezTo>
                      <a:pt x="1003" y="11860"/>
                      <a:pt x="1006" y="11841"/>
                      <a:pt x="1005" y="11824"/>
                    </a:cubicBezTo>
                    <a:cubicBezTo>
                      <a:pt x="990" y="11526"/>
                      <a:pt x="1058" y="11234"/>
                      <a:pt x="1075" y="10938"/>
                    </a:cubicBezTo>
                    <a:cubicBezTo>
                      <a:pt x="1100" y="10517"/>
                      <a:pt x="1013" y="10097"/>
                      <a:pt x="823" y="9720"/>
                    </a:cubicBezTo>
                    <a:lnTo>
                      <a:pt x="0" y="10417"/>
                    </a:lnTo>
                    <a:cubicBezTo>
                      <a:pt x="29" y="10544"/>
                      <a:pt x="66" y="10670"/>
                      <a:pt x="112" y="10792"/>
                    </a:cubicBezTo>
                    <a:cubicBezTo>
                      <a:pt x="215" y="11071"/>
                      <a:pt x="379" y="11310"/>
                      <a:pt x="539" y="11558"/>
                    </a:cubicBezTo>
                    <a:cubicBezTo>
                      <a:pt x="700" y="11805"/>
                      <a:pt x="843" y="12085"/>
                      <a:pt x="774" y="12388"/>
                    </a:cubicBezTo>
                    <a:cubicBezTo>
                      <a:pt x="766" y="12420"/>
                      <a:pt x="771" y="12454"/>
                      <a:pt x="789" y="12481"/>
                    </a:cubicBezTo>
                    <a:cubicBezTo>
                      <a:pt x="692" y="12608"/>
                      <a:pt x="595" y="12733"/>
                      <a:pt x="498" y="12858"/>
                    </a:cubicBezTo>
                    <a:lnTo>
                      <a:pt x="835" y="12858"/>
                    </a:lnTo>
                    <a:cubicBezTo>
                      <a:pt x="860" y="12825"/>
                      <a:pt x="887" y="12792"/>
                      <a:pt x="912" y="12758"/>
                    </a:cubicBezTo>
                    <a:cubicBezTo>
                      <a:pt x="918" y="12756"/>
                      <a:pt x="922" y="12756"/>
                      <a:pt x="926" y="12756"/>
                    </a:cubicBezTo>
                    <a:cubicBezTo>
                      <a:pt x="1180" y="12721"/>
                      <a:pt x="1413" y="12634"/>
                      <a:pt x="1639" y="12528"/>
                    </a:cubicBezTo>
                    <a:cubicBezTo>
                      <a:pt x="1648" y="12581"/>
                      <a:pt x="1686" y="12625"/>
                      <a:pt x="1738" y="12639"/>
                    </a:cubicBezTo>
                    <a:cubicBezTo>
                      <a:pt x="1975" y="12707"/>
                      <a:pt x="2220" y="12740"/>
                      <a:pt x="2465" y="12740"/>
                    </a:cubicBezTo>
                    <a:cubicBezTo>
                      <a:pt x="3093" y="12740"/>
                      <a:pt x="3719" y="12522"/>
                      <a:pt x="4203" y="12115"/>
                    </a:cubicBezTo>
                    <a:cubicBezTo>
                      <a:pt x="4272" y="12056"/>
                      <a:pt x="4286" y="11920"/>
                      <a:pt x="4183" y="11884"/>
                    </a:cubicBezTo>
                    <a:cubicBezTo>
                      <a:pt x="3851" y="11770"/>
                      <a:pt x="3521" y="11690"/>
                      <a:pt x="3189" y="11690"/>
                    </a:cubicBezTo>
                    <a:cubicBezTo>
                      <a:pt x="2968" y="11690"/>
                      <a:pt x="2746" y="11725"/>
                      <a:pt x="2522" y="11809"/>
                    </a:cubicBezTo>
                    <a:cubicBezTo>
                      <a:pt x="2054" y="11981"/>
                      <a:pt x="1637" y="12295"/>
                      <a:pt x="1158" y="12435"/>
                    </a:cubicBezTo>
                    <a:cubicBezTo>
                      <a:pt x="1434" y="12067"/>
                      <a:pt x="1703" y="11695"/>
                      <a:pt x="1965" y="11316"/>
                    </a:cubicBezTo>
                    <a:cubicBezTo>
                      <a:pt x="2165" y="11305"/>
                      <a:pt x="2332" y="11224"/>
                      <a:pt x="2484" y="11112"/>
                    </a:cubicBezTo>
                    <a:cubicBezTo>
                      <a:pt x="2498" y="11121"/>
                      <a:pt x="2515" y="11125"/>
                      <a:pt x="2534" y="11127"/>
                    </a:cubicBezTo>
                    <a:cubicBezTo>
                      <a:pt x="2652" y="11139"/>
                      <a:pt x="2770" y="11144"/>
                      <a:pt x="2888" y="11144"/>
                    </a:cubicBezTo>
                    <a:cubicBezTo>
                      <a:pt x="3807" y="11144"/>
                      <a:pt x="4698" y="10796"/>
                      <a:pt x="5376" y="10163"/>
                    </a:cubicBezTo>
                    <a:cubicBezTo>
                      <a:pt x="5452" y="10093"/>
                      <a:pt x="5388" y="9961"/>
                      <a:pt x="5298" y="9946"/>
                    </a:cubicBezTo>
                    <a:cubicBezTo>
                      <a:pt x="5042" y="9902"/>
                      <a:pt x="4779" y="9874"/>
                      <a:pt x="4516" y="9874"/>
                    </a:cubicBezTo>
                    <a:cubicBezTo>
                      <a:pt x="4161" y="9874"/>
                      <a:pt x="3806" y="9924"/>
                      <a:pt x="3472" y="10051"/>
                    </a:cubicBezTo>
                    <a:cubicBezTo>
                      <a:pt x="3195" y="10156"/>
                      <a:pt x="2952" y="10317"/>
                      <a:pt x="2738" y="10521"/>
                    </a:cubicBezTo>
                    <a:cubicBezTo>
                      <a:pt x="2571" y="10678"/>
                      <a:pt x="2404" y="10877"/>
                      <a:pt x="2194" y="10981"/>
                    </a:cubicBezTo>
                    <a:cubicBezTo>
                      <a:pt x="2399" y="10680"/>
                      <a:pt x="2597" y="10376"/>
                      <a:pt x="2793" y="10069"/>
                    </a:cubicBezTo>
                    <a:cubicBezTo>
                      <a:pt x="2906" y="9891"/>
                      <a:pt x="3017" y="9711"/>
                      <a:pt x="3128" y="9530"/>
                    </a:cubicBezTo>
                    <a:cubicBezTo>
                      <a:pt x="3392" y="9494"/>
                      <a:pt x="3614" y="9367"/>
                      <a:pt x="3818" y="9208"/>
                    </a:cubicBezTo>
                    <a:cubicBezTo>
                      <a:pt x="3907" y="9214"/>
                      <a:pt x="3997" y="9218"/>
                      <a:pt x="4086" y="9218"/>
                    </a:cubicBezTo>
                    <a:cubicBezTo>
                      <a:pt x="5128" y="9218"/>
                      <a:pt x="6141" y="8782"/>
                      <a:pt x="6853" y="8011"/>
                    </a:cubicBezTo>
                    <a:cubicBezTo>
                      <a:pt x="6919" y="7940"/>
                      <a:pt x="6872" y="7805"/>
                      <a:pt x="6775" y="7794"/>
                    </a:cubicBezTo>
                    <a:cubicBezTo>
                      <a:pt x="6640" y="7778"/>
                      <a:pt x="6504" y="7771"/>
                      <a:pt x="6369" y="7771"/>
                    </a:cubicBezTo>
                    <a:cubicBezTo>
                      <a:pt x="5836" y="7771"/>
                      <a:pt x="5306" y="7891"/>
                      <a:pt x="4826" y="8129"/>
                    </a:cubicBezTo>
                    <a:cubicBezTo>
                      <a:pt x="4527" y="8278"/>
                      <a:pt x="4251" y="8468"/>
                      <a:pt x="4003" y="8693"/>
                    </a:cubicBezTo>
                    <a:cubicBezTo>
                      <a:pt x="3797" y="8879"/>
                      <a:pt x="3584" y="9095"/>
                      <a:pt x="3325" y="9204"/>
                    </a:cubicBezTo>
                    <a:cubicBezTo>
                      <a:pt x="3541" y="8838"/>
                      <a:pt x="3753" y="8469"/>
                      <a:pt x="3957" y="8097"/>
                    </a:cubicBezTo>
                    <a:cubicBezTo>
                      <a:pt x="3962" y="8094"/>
                      <a:pt x="3968" y="8090"/>
                      <a:pt x="3972" y="8085"/>
                    </a:cubicBezTo>
                    <a:cubicBezTo>
                      <a:pt x="4175" y="7910"/>
                      <a:pt x="4349" y="7709"/>
                      <a:pt x="4518" y="7503"/>
                    </a:cubicBezTo>
                    <a:cubicBezTo>
                      <a:pt x="4543" y="7522"/>
                      <a:pt x="4574" y="7532"/>
                      <a:pt x="4605" y="7532"/>
                    </a:cubicBezTo>
                    <a:cubicBezTo>
                      <a:pt x="4616" y="7532"/>
                      <a:pt x="4627" y="7531"/>
                      <a:pt x="4639" y="7528"/>
                    </a:cubicBezTo>
                    <a:cubicBezTo>
                      <a:pt x="5799" y="7239"/>
                      <a:pt x="6827" y="6566"/>
                      <a:pt x="7556" y="5619"/>
                    </a:cubicBezTo>
                    <a:cubicBezTo>
                      <a:pt x="7623" y="5531"/>
                      <a:pt x="7564" y="5399"/>
                      <a:pt x="7453" y="5399"/>
                    </a:cubicBezTo>
                    <a:cubicBezTo>
                      <a:pt x="7449" y="5399"/>
                      <a:pt x="7446" y="5399"/>
                      <a:pt x="7442" y="5400"/>
                    </a:cubicBezTo>
                    <a:cubicBezTo>
                      <a:pt x="6682" y="5454"/>
                      <a:pt x="5955" y="5734"/>
                      <a:pt x="5353" y="6202"/>
                    </a:cubicBezTo>
                    <a:cubicBezTo>
                      <a:pt x="4991" y="6487"/>
                      <a:pt x="4716" y="6851"/>
                      <a:pt x="4430" y="7205"/>
                    </a:cubicBezTo>
                    <a:cubicBezTo>
                      <a:pt x="4491" y="7087"/>
                      <a:pt x="4550" y="6970"/>
                      <a:pt x="4609" y="6852"/>
                    </a:cubicBezTo>
                    <a:cubicBezTo>
                      <a:pt x="4625" y="6842"/>
                      <a:pt x="4638" y="6830"/>
                      <a:pt x="4647" y="6814"/>
                    </a:cubicBezTo>
                    <a:cubicBezTo>
                      <a:pt x="4702" y="6730"/>
                      <a:pt x="4743" y="6636"/>
                      <a:pt x="4765" y="6537"/>
                    </a:cubicBezTo>
                    <a:cubicBezTo>
                      <a:pt x="4911" y="6238"/>
                      <a:pt x="5052" y="5937"/>
                      <a:pt x="5190" y="5634"/>
                    </a:cubicBezTo>
                    <a:cubicBezTo>
                      <a:pt x="5203" y="5630"/>
                      <a:pt x="5216" y="5625"/>
                      <a:pt x="5228" y="5619"/>
                    </a:cubicBezTo>
                    <a:cubicBezTo>
                      <a:pt x="5467" y="5486"/>
                      <a:pt x="5641" y="5296"/>
                      <a:pt x="5791" y="5081"/>
                    </a:cubicBezTo>
                    <a:cubicBezTo>
                      <a:pt x="5801" y="5083"/>
                      <a:pt x="5811" y="5084"/>
                      <a:pt x="5821" y="5084"/>
                    </a:cubicBezTo>
                    <a:cubicBezTo>
                      <a:pt x="5833" y="5084"/>
                      <a:pt x="5845" y="5083"/>
                      <a:pt x="5857" y="5080"/>
                    </a:cubicBezTo>
                    <a:cubicBezTo>
                      <a:pt x="6941" y="4815"/>
                      <a:pt x="7863" y="4007"/>
                      <a:pt x="8273" y="2968"/>
                    </a:cubicBezTo>
                    <a:cubicBezTo>
                      <a:pt x="8300" y="2897"/>
                      <a:pt x="8267" y="2786"/>
                      <a:pt x="8176" y="2780"/>
                    </a:cubicBezTo>
                    <a:cubicBezTo>
                      <a:pt x="8152" y="2778"/>
                      <a:pt x="8128" y="2778"/>
                      <a:pt x="8105" y="2778"/>
                    </a:cubicBezTo>
                    <a:cubicBezTo>
                      <a:pt x="7748" y="2778"/>
                      <a:pt x="7436" y="2969"/>
                      <a:pt x="7134" y="3147"/>
                    </a:cubicBezTo>
                    <a:cubicBezTo>
                      <a:pt x="6802" y="3340"/>
                      <a:pt x="6481" y="3563"/>
                      <a:pt x="6241" y="3867"/>
                    </a:cubicBezTo>
                    <a:cubicBezTo>
                      <a:pt x="5935" y="4254"/>
                      <a:pt x="5753" y="4768"/>
                      <a:pt x="5414" y="5131"/>
                    </a:cubicBezTo>
                    <a:cubicBezTo>
                      <a:pt x="5559" y="4796"/>
                      <a:pt x="5700" y="4460"/>
                      <a:pt x="5836" y="4122"/>
                    </a:cubicBezTo>
                    <a:cubicBezTo>
                      <a:pt x="5894" y="3973"/>
                      <a:pt x="5953" y="3824"/>
                      <a:pt x="6010" y="3675"/>
                    </a:cubicBezTo>
                    <a:cubicBezTo>
                      <a:pt x="6039" y="3674"/>
                      <a:pt x="6066" y="3664"/>
                      <a:pt x="6087" y="3643"/>
                    </a:cubicBezTo>
                    <a:cubicBezTo>
                      <a:pt x="7090" y="2758"/>
                      <a:pt x="7151" y="1367"/>
                      <a:pt x="7167" y="123"/>
                    </a:cubicBezTo>
                    <a:cubicBezTo>
                      <a:pt x="7168" y="50"/>
                      <a:pt x="7097" y="0"/>
                      <a:pt x="70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54"/>
              <p:cNvSpPr/>
              <p:nvPr/>
            </p:nvSpPr>
            <p:spPr>
              <a:xfrm>
                <a:off x="4455450" y="268250"/>
                <a:ext cx="294575" cy="345275"/>
              </a:xfrm>
              <a:custGeom>
                <a:avLst/>
                <a:gdLst/>
                <a:ahLst/>
                <a:cxnLst/>
                <a:rect l="l" t="t" r="r" b="b"/>
                <a:pathLst>
                  <a:path w="11783" h="13811" extrusionOk="0">
                    <a:moveTo>
                      <a:pt x="11580" y="1"/>
                    </a:moveTo>
                    <a:cubicBezTo>
                      <a:pt x="11553" y="1"/>
                      <a:pt x="11525" y="10"/>
                      <a:pt x="11498" y="30"/>
                    </a:cubicBezTo>
                    <a:cubicBezTo>
                      <a:pt x="11154" y="295"/>
                      <a:pt x="10815" y="566"/>
                      <a:pt x="10480" y="844"/>
                    </a:cubicBezTo>
                    <a:cubicBezTo>
                      <a:pt x="10471" y="841"/>
                      <a:pt x="10463" y="838"/>
                      <a:pt x="10454" y="836"/>
                    </a:cubicBezTo>
                    <a:cubicBezTo>
                      <a:pt x="10405" y="828"/>
                      <a:pt x="10355" y="824"/>
                      <a:pt x="10307" y="824"/>
                    </a:cubicBezTo>
                    <a:cubicBezTo>
                      <a:pt x="10170" y="824"/>
                      <a:pt x="10037" y="854"/>
                      <a:pt x="9908" y="898"/>
                    </a:cubicBezTo>
                    <a:cubicBezTo>
                      <a:pt x="9897" y="884"/>
                      <a:pt x="9884" y="873"/>
                      <a:pt x="9868" y="865"/>
                    </a:cubicBezTo>
                    <a:cubicBezTo>
                      <a:pt x="9395" y="603"/>
                      <a:pt x="8848" y="432"/>
                      <a:pt x="8314" y="432"/>
                    </a:cubicBezTo>
                    <a:cubicBezTo>
                      <a:pt x="7826" y="432"/>
                      <a:pt x="7349" y="574"/>
                      <a:pt x="6948" y="919"/>
                    </a:cubicBezTo>
                    <a:cubicBezTo>
                      <a:pt x="6883" y="977"/>
                      <a:pt x="6889" y="1081"/>
                      <a:pt x="6960" y="1131"/>
                    </a:cubicBezTo>
                    <a:cubicBezTo>
                      <a:pt x="7401" y="1432"/>
                      <a:pt x="7924" y="1587"/>
                      <a:pt x="8456" y="1587"/>
                    </a:cubicBezTo>
                    <a:cubicBezTo>
                      <a:pt x="8509" y="1587"/>
                      <a:pt x="8562" y="1586"/>
                      <a:pt x="8615" y="1583"/>
                    </a:cubicBezTo>
                    <a:cubicBezTo>
                      <a:pt x="8900" y="1566"/>
                      <a:pt x="9182" y="1501"/>
                      <a:pt x="9445" y="1389"/>
                    </a:cubicBezTo>
                    <a:cubicBezTo>
                      <a:pt x="9682" y="1290"/>
                      <a:pt x="9916" y="1146"/>
                      <a:pt x="10170" y="1104"/>
                    </a:cubicBezTo>
                    <a:lnTo>
                      <a:pt x="10170" y="1104"/>
                    </a:lnTo>
                    <a:cubicBezTo>
                      <a:pt x="9740" y="1469"/>
                      <a:pt x="9319" y="1843"/>
                      <a:pt x="8906" y="2228"/>
                    </a:cubicBezTo>
                    <a:cubicBezTo>
                      <a:pt x="8902" y="2228"/>
                      <a:pt x="8898" y="2227"/>
                      <a:pt x="8894" y="2227"/>
                    </a:cubicBezTo>
                    <a:cubicBezTo>
                      <a:pt x="8876" y="2226"/>
                      <a:pt x="8858" y="2226"/>
                      <a:pt x="8841" y="2226"/>
                    </a:cubicBezTo>
                    <a:cubicBezTo>
                      <a:pt x="8603" y="2226"/>
                      <a:pt x="8376" y="2272"/>
                      <a:pt x="8153" y="2334"/>
                    </a:cubicBezTo>
                    <a:cubicBezTo>
                      <a:pt x="8153" y="2280"/>
                      <a:pt x="8122" y="2231"/>
                      <a:pt x="8073" y="2209"/>
                    </a:cubicBezTo>
                    <a:cubicBezTo>
                      <a:pt x="7713" y="2037"/>
                      <a:pt x="7319" y="1953"/>
                      <a:pt x="6924" y="1953"/>
                    </a:cubicBezTo>
                    <a:cubicBezTo>
                      <a:pt x="6447" y="1953"/>
                      <a:pt x="5970" y="2077"/>
                      <a:pt x="5555" y="2322"/>
                    </a:cubicBezTo>
                    <a:cubicBezTo>
                      <a:pt x="5479" y="2367"/>
                      <a:pt x="5442" y="2499"/>
                      <a:pt x="5538" y="2552"/>
                    </a:cubicBezTo>
                    <a:cubicBezTo>
                      <a:pt x="5945" y="2773"/>
                      <a:pt x="6359" y="2933"/>
                      <a:pt x="6806" y="2933"/>
                    </a:cubicBezTo>
                    <a:cubicBezTo>
                      <a:pt x="6923" y="2933"/>
                      <a:pt x="7042" y="2922"/>
                      <a:pt x="7164" y="2899"/>
                    </a:cubicBezTo>
                    <a:cubicBezTo>
                      <a:pt x="7653" y="2805"/>
                      <a:pt x="8117" y="2564"/>
                      <a:pt x="8612" y="2505"/>
                    </a:cubicBezTo>
                    <a:lnTo>
                      <a:pt x="8612" y="2505"/>
                    </a:lnTo>
                    <a:cubicBezTo>
                      <a:pt x="8279" y="2823"/>
                      <a:pt x="7953" y="3147"/>
                      <a:pt x="7633" y="3476"/>
                    </a:cubicBezTo>
                    <a:cubicBezTo>
                      <a:pt x="7603" y="3473"/>
                      <a:pt x="7574" y="3471"/>
                      <a:pt x="7545" y="3471"/>
                    </a:cubicBezTo>
                    <a:cubicBezTo>
                      <a:pt x="7382" y="3471"/>
                      <a:pt x="7230" y="3521"/>
                      <a:pt x="7087" y="3592"/>
                    </a:cubicBezTo>
                    <a:cubicBezTo>
                      <a:pt x="7074" y="3582"/>
                      <a:pt x="7058" y="3574"/>
                      <a:pt x="7041" y="3570"/>
                    </a:cubicBezTo>
                    <a:cubicBezTo>
                      <a:pt x="6729" y="3486"/>
                      <a:pt x="6411" y="3445"/>
                      <a:pt x="6095" y="3445"/>
                    </a:cubicBezTo>
                    <a:cubicBezTo>
                      <a:pt x="5384" y="3445"/>
                      <a:pt x="4682" y="3653"/>
                      <a:pt x="4079" y="4054"/>
                    </a:cubicBezTo>
                    <a:cubicBezTo>
                      <a:pt x="3993" y="4111"/>
                      <a:pt x="4034" y="4251"/>
                      <a:pt x="4120" y="4281"/>
                    </a:cubicBezTo>
                    <a:cubicBezTo>
                      <a:pt x="4534" y="4426"/>
                      <a:pt x="4977" y="4527"/>
                      <a:pt x="5419" y="4527"/>
                    </a:cubicBezTo>
                    <a:cubicBezTo>
                      <a:pt x="5592" y="4527"/>
                      <a:pt x="5766" y="4511"/>
                      <a:pt x="5937" y="4477"/>
                    </a:cubicBezTo>
                    <a:cubicBezTo>
                      <a:pt x="6228" y="4418"/>
                      <a:pt x="6494" y="4300"/>
                      <a:pt x="6740" y="4134"/>
                    </a:cubicBezTo>
                    <a:cubicBezTo>
                      <a:pt x="6930" y="4006"/>
                      <a:pt x="7127" y="3837"/>
                      <a:pt x="7351" y="3768"/>
                    </a:cubicBezTo>
                    <a:lnTo>
                      <a:pt x="7351" y="3768"/>
                    </a:lnTo>
                    <a:cubicBezTo>
                      <a:pt x="7100" y="4032"/>
                      <a:pt x="6854" y="4300"/>
                      <a:pt x="6610" y="4571"/>
                    </a:cubicBezTo>
                    <a:cubicBezTo>
                      <a:pt x="6470" y="4729"/>
                      <a:pt x="6329" y="4887"/>
                      <a:pt x="6191" y="5047"/>
                    </a:cubicBezTo>
                    <a:cubicBezTo>
                      <a:pt x="6179" y="5047"/>
                      <a:pt x="6168" y="5047"/>
                      <a:pt x="6156" y="5047"/>
                    </a:cubicBezTo>
                    <a:cubicBezTo>
                      <a:pt x="5904" y="5047"/>
                      <a:pt x="5675" y="5133"/>
                      <a:pt x="5458" y="5252"/>
                    </a:cubicBezTo>
                    <a:cubicBezTo>
                      <a:pt x="5168" y="5182"/>
                      <a:pt x="4872" y="5147"/>
                      <a:pt x="4578" y="5147"/>
                    </a:cubicBezTo>
                    <a:cubicBezTo>
                      <a:pt x="3750" y="5147"/>
                      <a:pt x="2930" y="5419"/>
                      <a:pt x="2267" y="5934"/>
                    </a:cubicBezTo>
                    <a:cubicBezTo>
                      <a:pt x="2190" y="5994"/>
                      <a:pt x="2214" y="6134"/>
                      <a:pt x="2308" y="6162"/>
                    </a:cubicBezTo>
                    <a:cubicBezTo>
                      <a:pt x="2627" y="6252"/>
                      <a:pt x="2956" y="6299"/>
                      <a:pt x="3285" y="6299"/>
                    </a:cubicBezTo>
                    <a:cubicBezTo>
                      <a:pt x="3623" y="6299"/>
                      <a:pt x="3961" y="6250"/>
                      <a:pt x="4286" y="6151"/>
                    </a:cubicBezTo>
                    <a:cubicBezTo>
                      <a:pt x="4605" y="6052"/>
                      <a:pt x="4909" y="5910"/>
                      <a:pt x="5190" y="5729"/>
                    </a:cubicBezTo>
                    <a:cubicBezTo>
                      <a:pt x="5424" y="5579"/>
                      <a:pt x="5669" y="5400"/>
                      <a:pt x="5943" y="5337"/>
                    </a:cubicBezTo>
                    <a:lnTo>
                      <a:pt x="5943" y="5337"/>
                    </a:lnTo>
                    <a:cubicBezTo>
                      <a:pt x="5669" y="5662"/>
                      <a:pt x="5400" y="5991"/>
                      <a:pt x="5138" y="6324"/>
                    </a:cubicBezTo>
                    <a:cubicBezTo>
                      <a:pt x="5131" y="6328"/>
                      <a:pt x="5126" y="6330"/>
                      <a:pt x="5121" y="6334"/>
                    </a:cubicBezTo>
                    <a:cubicBezTo>
                      <a:pt x="4892" y="6473"/>
                      <a:pt x="4687" y="6643"/>
                      <a:pt x="4486" y="6819"/>
                    </a:cubicBezTo>
                    <a:cubicBezTo>
                      <a:pt x="4460" y="6790"/>
                      <a:pt x="4423" y="6773"/>
                      <a:pt x="4385" y="6773"/>
                    </a:cubicBezTo>
                    <a:cubicBezTo>
                      <a:pt x="4381" y="6773"/>
                      <a:pt x="4376" y="6774"/>
                      <a:pt x="4372" y="6774"/>
                    </a:cubicBezTo>
                    <a:cubicBezTo>
                      <a:pt x="3180" y="6869"/>
                      <a:pt x="2055" y="7364"/>
                      <a:pt x="1180" y="8179"/>
                    </a:cubicBezTo>
                    <a:cubicBezTo>
                      <a:pt x="1098" y="8256"/>
                      <a:pt x="1139" y="8402"/>
                      <a:pt x="1256" y="8412"/>
                    </a:cubicBezTo>
                    <a:cubicBezTo>
                      <a:pt x="1376" y="8424"/>
                      <a:pt x="1495" y="8429"/>
                      <a:pt x="1615" y="8429"/>
                    </a:cubicBezTo>
                    <a:cubicBezTo>
                      <a:pt x="2253" y="8429"/>
                      <a:pt x="2884" y="8270"/>
                      <a:pt x="3449" y="7964"/>
                    </a:cubicBezTo>
                    <a:cubicBezTo>
                      <a:pt x="3853" y="7743"/>
                      <a:pt x="4184" y="7429"/>
                      <a:pt x="4523" y="7127"/>
                    </a:cubicBezTo>
                    <a:lnTo>
                      <a:pt x="4523" y="7127"/>
                    </a:lnTo>
                    <a:cubicBezTo>
                      <a:pt x="4444" y="7232"/>
                      <a:pt x="4367" y="7339"/>
                      <a:pt x="4289" y="7445"/>
                    </a:cubicBezTo>
                    <a:cubicBezTo>
                      <a:pt x="4272" y="7452"/>
                      <a:pt x="4258" y="7463"/>
                      <a:pt x="4246" y="7477"/>
                    </a:cubicBezTo>
                    <a:cubicBezTo>
                      <a:pt x="4179" y="7551"/>
                      <a:pt x="4124" y="7637"/>
                      <a:pt x="4086" y="7730"/>
                    </a:cubicBezTo>
                    <a:cubicBezTo>
                      <a:pt x="3894" y="8002"/>
                      <a:pt x="3703" y="8275"/>
                      <a:pt x="3518" y="8553"/>
                    </a:cubicBezTo>
                    <a:cubicBezTo>
                      <a:pt x="3505" y="8554"/>
                      <a:pt x="3492" y="8556"/>
                      <a:pt x="3479" y="8560"/>
                    </a:cubicBezTo>
                    <a:cubicBezTo>
                      <a:pt x="3222" y="8653"/>
                      <a:pt x="3018" y="8812"/>
                      <a:pt x="2835" y="8999"/>
                    </a:cubicBezTo>
                    <a:cubicBezTo>
                      <a:pt x="2818" y="8992"/>
                      <a:pt x="2800" y="8989"/>
                      <a:pt x="2783" y="8989"/>
                    </a:cubicBezTo>
                    <a:cubicBezTo>
                      <a:pt x="2778" y="8989"/>
                      <a:pt x="2774" y="8989"/>
                      <a:pt x="2770" y="8990"/>
                    </a:cubicBezTo>
                    <a:cubicBezTo>
                      <a:pt x="1656" y="9073"/>
                      <a:pt x="614" y="9718"/>
                      <a:pt x="40" y="10676"/>
                    </a:cubicBezTo>
                    <a:cubicBezTo>
                      <a:pt x="0" y="10742"/>
                      <a:pt x="15" y="10856"/>
                      <a:pt x="105" y="10877"/>
                    </a:cubicBezTo>
                    <a:cubicBezTo>
                      <a:pt x="186" y="10896"/>
                      <a:pt x="266" y="10905"/>
                      <a:pt x="346" y="10905"/>
                    </a:cubicBezTo>
                    <a:cubicBezTo>
                      <a:pt x="637" y="10905"/>
                      <a:pt x="918" y="10791"/>
                      <a:pt x="1192" y="10687"/>
                    </a:cubicBezTo>
                    <a:cubicBezTo>
                      <a:pt x="1552" y="10550"/>
                      <a:pt x="1904" y="10384"/>
                      <a:pt x="2192" y="10123"/>
                    </a:cubicBezTo>
                    <a:cubicBezTo>
                      <a:pt x="2557" y="9791"/>
                      <a:pt x="2821" y="9314"/>
                      <a:pt x="3215" y="9012"/>
                    </a:cubicBezTo>
                    <a:lnTo>
                      <a:pt x="3215" y="9012"/>
                    </a:lnTo>
                    <a:cubicBezTo>
                      <a:pt x="3017" y="9318"/>
                      <a:pt x="2822" y="9627"/>
                      <a:pt x="2633" y="9938"/>
                    </a:cubicBezTo>
                    <a:cubicBezTo>
                      <a:pt x="2550" y="10075"/>
                      <a:pt x="2468" y="10212"/>
                      <a:pt x="2387" y="10351"/>
                    </a:cubicBezTo>
                    <a:cubicBezTo>
                      <a:pt x="2381" y="10350"/>
                      <a:pt x="2376" y="10349"/>
                      <a:pt x="2370" y="10349"/>
                    </a:cubicBezTo>
                    <a:cubicBezTo>
                      <a:pt x="2347" y="10349"/>
                      <a:pt x="2325" y="10356"/>
                      <a:pt x="2306" y="10369"/>
                    </a:cubicBezTo>
                    <a:cubicBezTo>
                      <a:pt x="1171" y="11078"/>
                      <a:pt x="883" y="12440"/>
                      <a:pt x="663" y="13664"/>
                    </a:cubicBezTo>
                    <a:cubicBezTo>
                      <a:pt x="648" y="13744"/>
                      <a:pt x="724" y="13810"/>
                      <a:pt x="799" y="13810"/>
                    </a:cubicBezTo>
                    <a:cubicBezTo>
                      <a:pt x="818" y="13810"/>
                      <a:pt x="837" y="13806"/>
                      <a:pt x="854" y="13796"/>
                    </a:cubicBezTo>
                    <a:cubicBezTo>
                      <a:pt x="1449" y="13471"/>
                      <a:pt x="1956" y="12987"/>
                      <a:pt x="2295" y="12398"/>
                    </a:cubicBezTo>
                    <a:cubicBezTo>
                      <a:pt x="2467" y="12098"/>
                      <a:pt x="2622" y="11765"/>
                      <a:pt x="2660" y="11416"/>
                    </a:cubicBezTo>
                    <a:cubicBezTo>
                      <a:pt x="2694" y="11093"/>
                      <a:pt x="2538" y="10701"/>
                      <a:pt x="2700" y="10401"/>
                    </a:cubicBezTo>
                    <a:cubicBezTo>
                      <a:pt x="2714" y="10376"/>
                      <a:pt x="2719" y="10348"/>
                      <a:pt x="2717" y="10320"/>
                    </a:cubicBezTo>
                    <a:cubicBezTo>
                      <a:pt x="3125" y="9634"/>
                      <a:pt x="3557" y="8963"/>
                      <a:pt x="4011" y="8305"/>
                    </a:cubicBezTo>
                    <a:cubicBezTo>
                      <a:pt x="4013" y="8337"/>
                      <a:pt x="4015" y="8369"/>
                      <a:pt x="4018" y="8401"/>
                    </a:cubicBezTo>
                    <a:cubicBezTo>
                      <a:pt x="4027" y="8494"/>
                      <a:pt x="4037" y="8587"/>
                      <a:pt x="4048" y="8680"/>
                    </a:cubicBezTo>
                    <a:cubicBezTo>
                      <a:pt x="3357" y="9622"/>
                      <a:pt x="2811" y="10920"/>
                      <a:pt x="3484" y="12024"/>
                    </a:cubicBezTo>
                    <a:cubicBezTo>
                      <a:pt x="3511" y="12068"/>
                      <a:pt x="3567" y="12099"/>
                      <a:pt x="3619" y="12099"/>
                    </a:cubicBezTo>
                    <a:cubicBezTo>
                      <a:pt x="3657" y="12099"/>
                      <a:pt x="3693" y="12083"/>
                      <a:pt x="3715" y="12042"/>
                    </a:cubicBezTo>
                    <a:cubicBezTo>
                      <a:pt x="4089" y="11350"/>
                      <a:pt x="4311" y="10587"/>
                      <a:pt x="4365" y="9802"/>
                    </a:cubicBezTo>
                    <a:cubicBezTo>
                      <a:pt x="4389" y="9420"/>
                      <a:pt x="4374" y="9036"/>
                      <a:pt x="4319" y="8658"/>
                    </a:cubicBezTo>
                    <a:cubicBezTo>
                      <a:pt x="4286" y="8423"/>
                      <a:pt x="4228" y="8125"/>
                      <a:pt x="4306" y="7884"/>
                    </a:cubicBezTo>
                    <a:cubicBezTo>
                      <a:pt x="4365" y="7801"/>
                      <a:pt x="4423" y="7719"/>
                      <a:pt x="4483" y="7637"/>
                    </a:cubicBezTo>
                    <a:cubicBezTo>
                      <a:pt x="4859" y="7119"/>
                      <a:pt x="5248" y="6610"/>
                      <a:pt x="5651" y="6113"/>
                    </a:cubicBezTo>
                    <a:lnTo>
                      <a:pt x="5651" y="6113"/>
                    </a:lnTo>
                    <a:cubicBezTo>
                      <a:pt x="5635" y="6271"/>
                      <a:pt x="5640" y="6431"/>
                      <a:pt x="5665" y="6589"/>
                    </a:cubicBezTo>
                    <a:cubicBezTo>
                      <a:pt x="5653" y="6600"/>
                      <a:pt x="5643" y="6612"/>
                      <a:pt x="5635" y="6626"/>
                    </a:cubicBezTo>
                    <a:cubicBezTo>
                      <a:pt x="4978" y="7823"/>
                      <a:pt x="5382" y="9194"/>
                      <a:pt x="5951" y="10338"/>
                    </a:cubicBezTo>
                    <a:cubicBezTo>
                      <a:pt x="5976" y="10387"/>
                      <a:pt x="6021" y="10411"/>
                      <a:pt x="6067" y="10411"/>
                    </a:cubicBezTo>
                    <a:cubicBezTo>
                      <a:pt x="6120" y="10411"/>
                      <a:pt x="6173" y="10380"/>
                      <a:pt x="6196" y="10324"/>
                    </a:cubicBezTo>
                    <a:cubicBezTo>
                      <a:pt x="6359" y="9942"/>
                      <a:pt x="6520" y="9553"/>
                      <a:pt x="6577" y="9140"/>
                    </a:cubicBezTo>
                    <a:cubicBezTo>
                      <a:pt x="6639" y="8691"/>
                      <a:pt x="6533" y="8262"/>
                      <a:pt x="6371" y="7846"/>
                    </a:cubicBezTo>
                    <a:cubicBezTo>
                      <a:pt x="6112" y="7182"/>
                      <a:pt x="5626" y="6319"/>
                      <a:pt x="6103" y="5636"/>
                    </a:cubicBezTo>
                    <a:cubicBezTo>
                      <a:pt x="6124" y="5608"/>
                      <a:pt x="6133" y="5573"/>
                      <a:pt x="6125" y="5538"/>
                    </a:cubicBezTo>
                    <a:cubicBezTo>
                      <a:pt x="6456" y="5146"/>
                      <a:pt x="6794" y="4763"/>
                      <a:pt x="7141" y="4385"/>
                    </a:cubicBezTo>
                    <a:lnTo>
                      <a:pt x="7141" y="4385"/>
                    </a:lnTo>
                    <a:cubicBezTo>
                      <a:pt x="7127" y="4512"/>
                      <a:pt x="7134" y="4640"/>
                      <a:pt x="7164" y="4765"/>
                    </a:cubicBezTo>
                    <a:cubicBezTo>
                      <a:pt x="7177" y="4818"/>
                      <a:pt x="7193" y="4869"/>
                      <a:pt x="7212" y="4920"/>
                    </a:cubicBezTo>
                    <a:cubicBezTo>
                      <a:pt x="7172" y="4927"/>
                      <a:pt x="7138" y="4954"/>
                      <a:pt x="7124" y="5006"/>
                    </a:cubicBezTo>
                    <a:cubicBezTo>
                      <a:pt x="6836" y="6019"/>
                      <a:pt x="7090" y="7143"/>
                      <a:pt x="7793" y="7930"/>
                    </a:cubicBezTo>
                    <a:cubicBezTo>
                      <a:pt x="7819" y="7958"/>
                      <a:pt x="7860" y="7974"/>
                      <a:pt x="7900" y="7974"/>
                    </a:cubicBezTo>
                    <a:cubicBezTo>
                      <a:pt x="7954" y="7974"/>
                      <a:pt x="8006" y="7946"/>
                      <a:pt x="8020" y="7887"/>
                    </a:cubicBezTo>
                    <a:cubicBezTo>
                      <a:pt x="8175" y="7227"/>
                      <a:pt x="8157" y="6538"/>
                      <a:pt x="7952" y="5891"/>
                    </a:cubicBezTo>
                    <a:cubicBezTo>
                      <a:pt x="7847" y="5558"/>
                      <a:pt x="7679" y="5272"/>
                      <a:pt x="7523" y="4963"/>
                    </a:cubicBezTo>
                    <a:cubicBezTo>
                      <a:pt x="7372" y="4663"/>
                      <a:pt x="7355" y="4329"/>
                      <a:pt x="7529" y="4031"/>
                    </a:cubicBezTo>
                    <a:cubicBezTo>
                      <a:pt x="7545" y="4007"/>
                      <a:pt x="7551" y="3978"/>
                      <a:pt x="7548" y="3949"/>
                    </a:cubicBezTo>
                    <a:cubicBezTo>
                      <a:pt x="7911" y="3566"/>
                      <a:pt x="8283" y="3192"/>
                      <a:pt x="8663" y="2827"/>
                    </a:cubicBezTo>
                    <a:lnTo>
                      <a:pt x="8663" y="2827"/>
                    </a:lnTo>
                    <a:cubicBezTo>
                      <a:pt x="8658" y="2913"/>
                      <a:pt x="8663" y="2999"/>
                      <a:pt x="8679" y="3084"/>
                    </a:cubicBezTo>
                    <a:cubicBezTo>
                      <a:pt x="8670" y="3100"/>
                      <a:pt x="8666" y="3117"/>
                      <a:pt x="8664" y="3134"/>
                    </a:cubicBezTo>
                    <a:cubicBezTo>
                      <a:pt x="8629" y="3430"/>
                      <a:pt x="8515" y="3708"/>
                      <a:pt x="8448" y="3997"/>
                    </a:cubicBezTo>
                    <a:cubicBezTo>
                      <a:pt x="8389" y="4254"/>
                      <a:pt x="8374" y="4520"/>
                      <a:pt x="8401" y="4783"/>
                    </a:cubicBezTo>
                    <a:cubicBezTo>
                      <a:pt x="8460" y="5313"/>
                      <a:pt x="8694" y="5811"/>
                      <a:pt x="9065" y="6195"/>
                    </a:cubicBezTo>
                    <a:cubicBezTo>
                      <a:pt x="9094" y="6225"/>
                      <a:pt x="9130" y="6239"/>
                      <a:pt x="9165" y="6239"/>
                    </a:cubicBezTo>
                    <a:cubicBezTo>
                      <a:pt x="9228" y="6239"/>
                      <a:pt x="9287" y="6193"/>
                      <a:pt x="9300" y="6119"/>
                    </a:cubicBezTo>
                    <a:cubicBezTo>
                      <a:pt x="9396" y="5521"/>
                      <a:pt x="9491" y="4902"/>
                      <a:pt x="9375" y="4298"/>
                    </a:cubicBezTo>
                    <a:cubicBezTo>
                      <a:pt x="9318" y="4006"/>
                      <a:pt x="9197" y="3743"/>
                      <a:pt x="9079" y="3472"/>
                    </a:cubicBezTo>
                    <a:cubicBezTo>
                      <a:pt x="8962" y="3202"/>
                      <a:pt x="8865" y="2903"/>
                      <a:pt x="8983" y="2615"/>
                    </a:cubicBezTo>
                    <a:cubicBezTo>
                      <a:pt x="8997" y="2585"/>
                      <a:pt x="8997" y="2550"/>
                      <a:pt x="8984" y="2519"/>
                    </a:cubicBezTo>
                    <a:cubicBezTo>
                      <a:pt x="9404" y="2125"/>
                      <a:pt x="9834" y="1741"/>
                      <a:pt x="10272" y="1368"/>
                    </a:cubicBezTo>
                    <a:cubicBezTo>
                      <a:pt x="10278" y="1456"/>
                      <a:pt x="10297" y="1543"/>
                      <a:pt x="10329" y="1625"/>
                    </a:cubicBezTo>
                    <a:cubicBezTo>
                      <a:pt x="10283" y="1642"/>
                      <a:pt x="10250" y="1684"/>
                      <a:pt x="10243" y="1731"/>
                    </a:cubicBezTo>
                    <a:cubicBezTo>
                      <a:pt x="10093" y="2618"/>
                      <a:pt x="10110" y="3575"/>
                      <a:pt x="10676" y="4320"/>
                    </a:cubicBezTo>
                    <a:cubicBezTo>
                      <a:pt x="10698" y="4349"/>
                      <a:pt x="10740" y="4367"/>
                      <a:pt x="10780" y="4367"/>
                    </a:cubicBezTo>
                    <a:cubicBezTo>
                      <a:pt x="10800" y="4367"/>
                      <a:pt x="10819" y="4363"/>
                      <a:pt x="10835" y="4353"/>
                    </a:cubicBezTo>
                    <a:cubicBezTo>
                      <a:pt x="11051" y="4224"/>
                      <a:pt x="11024" y="3900"/>
                      <a:pt x="11044" y="3679"/>
                    </a:cubicBezTo>
                    <a:cubicBezTo>
                      <a:pt x="11070" y="3370"/>
                      <a:pt x="11082" y="3056"/>
                      <a:pt x="11044" y="2747"/>
                    </a:cubicBezTo>
                    <a:cubicBezTo>
                      <a:pt x="11009" y="2451"/>
                      <a:pt x="10922" y="2164"/>
                      <a:pt x="10773" y="1906"/>
                    </a:cubicBezTo>
                    <a:cubicBezTo>
                      <a:pt x="10649" y="1690"/>
                      <a:pt x="10425" y="1391"/>
                      <a:pt x="10606" y="1146"/>
                    </a:cubicBezTo>
                    <a:cubicBezTo>
                      <a:pt x="10625" y="1122"/>
                      <a:pt x="10634" y="1094"/>
                      <a:pt x="10633" y="1064"/>
                    </a:cubicBezTo>
                    <a:cubicBezTo>
                      <a:pt x="10974" y="780"/>
                      <a:pt x="11321" y="502"/>
                      <a:pt x="11673" y="232"/>
                    </a:cubicBezTo>
                    <a:cubicBezTo>
                      <a:pt x="11782" y="149"/>
                      <a:pt x="11691" y="1"/>
                      <a:pt x="115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54"/>
              <p:cNvSpPr/>
              <p:nvPr/>
            </p:nvSpPr>
            <p:spPr>
              <a:xfrm>
                <a:off x="4365850" y="251325"/>
                <a:ext cx="137625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0558" extrusionOk="0">
                    <a:moveTo>
                      <a:pt x="5008" y="1"/>
                    </a:moveTo>
                    <a:cubicBezTo>
                      <a:pt x="5004" y="1"/>
                      <a:pt x="4999" y="1"/>
                      <a:pt x="4994" y="1"/>
                    </a:cubicBezTo>
                    <a:cubicBezTo>
                      <a:pt x="4676" y="44"/>
                      <a:pt x="4387" y="180"/>
                      <a:pt x="4101" y="318"/>
                    </a:cubicBezTo>
                    <a:cubicBezTo>
                      <a:pt x="3825" y="451"/>
                      <a:pt x="3578" y="616"/>
                      <a:pt x="3394" y="865"/>
                    </a:cubicBezTo>
                    <a:cubicBezTo>
                      <a:pt x="3020" y="1369"/>
                      <a:pt x="2941" y="2059"/>
                      <a:pt x="3089" y="2656"/>
                    </a:cubicBezTo>
                    <a:cubicBezTo>
                      <a:pt x="3095" y="2687"/>
                      <a:pt x="3113" y="2714"/>
                      <a:pt x="3139" y="2731"/>
                    </a:cubicBezTo>
                    <a:cubicBezTo>
                      <a:pt x="3022" y="3030"/>
                      <a:pt x="2921" y="3336"/>
                      <a:pt x="2836" y="3645"/>
                    </a:cubicBezTo>
                    <a:cubicBezTo>
                      <a:pt x="2825" y="3624"/>
                      <a:pt x="2815" y="3601"/>
                      <a:pt x="2803" y="3580"/>
                    </a:cubicBezTo>
                    <a:cubicBezTo>
                      <a:pt x="2767" y="3389"/>
                      <a:pt x="2766" y="3192"/>
                      <a:pt x="2759" y="2995"/>
                    </a:cubicBezTo>
                    <a:cubicBezTo>
                      <a:pt x="2750" y="2722"/>
                      <a:pt x="2717" y="2450"/>
                      <a:pt x="2645" y="2186"/>
                    </a:cubicBezTo>
                    <a:cubicBezTo>
                      <a:pt x="2574" y="1931"/>
                      <a:pt x="2472" y="1686"/>
                      <a:pt x="2343" y="1456"/>
                    </a:cubicBezTo>
                    <a:cubicBezTo>
                      <a:pt x="2221" y="1243"/>
                      <a:pt x="2076" y="1017"/>
                      <a:pt x="1824" y="956"/>
                    </a:cubicBezTo>
                    <a:cubicBezTo>
                      <a:pt x="1811" y="953"/>
                      <a:pt x="1799" y="952"/>
                      <a:pt x="1787" y="952"/>
                    </a:cubicBezTo>
                    <a:cubicBezTo>
                      <a:pt x="1714" y="952"/>
                      <a:pt x="1663" y="1010"/>
                      <a:pt x="1655" y="1085"/>
                    </a:cubicBezTo>
                    <a:cubicBezTo>
                      <a:pt x="1563" y="1884"/>
                      <a:pt x="1793" y="2687"/>
                      <a:pt x="2293" y="3317"/>
                    </a:cubicBezTo>
                    <a:cubicBezTo>
                      <a:pt x="2377" y="3426"/>
                      <a:pt x="2472" y="3538"/>
                      <a:pt x="2545" y="3659"/>
                    </a:cubicBezTo>
                    <a:cubicBezTo>
                      <a:pt x="2562" y="3738"/>
                      <a:pt x="2585" y="3817"/>
                      <a:pt x="2614" y="3894"/>
                    </a:cubicBezTo>
                    <a:cubicBezTo>
                      <a:pt x="2622" y="3915"/>
                      <a:pt x="2635" y="3934"/>
                      <a:pt x="2653" y="3949"/>
                    </a:cubicBezTo>
                    <a:cubicBezTo>
                      <a:pt x="2655" y="3967"/>
                      <a:pt x="2656" y="3985"/>
                      <a:pt x="2657" y="4003"/>
                    </a:cubicBezTo>
                    <a:cubicBezTo>
                      <a:pt x="2657" y="4047"/>
                      <a:pt x="2680" y="4086"/>
                      <a:pt x="2716" y="4110"/>
                    </a:cubicBezTo>
                    <a:cubicBezTo>
                      <a:pt x="2703" y="4150"/>
                      <a:pt x="2693" y="4190"/>
                      <a:pt x="2688" y="4232"/>
                    </a:cubicBezTo>
                    <a:cubicBezTo>
                      <a:pt x="2687" y="4242"/>
                      <a:pt x="2687" y="4254"/>
                      <a:pt x="2688" y="4265"/>
                    </a:cubicBezTo>
                    <a:cubicBezTo>
                      <a:pt x="2657" y="4415"/>
                      <a:pt x="2629" y="4567"/>
                      <a:pt x="2604" y="4719"/>
                    </a:cubicBezTo>
                    <a:cubicBezTo>
                      <a:pt x="2527" y="4658"/>
                      <a:pt x="2445" y="4604"/>
                      <a:pt x="2360" y="4555"/>
                    </a:cubicBezTo>
                    <a:cubicBezTo>
                      <a:pt x="2361" y="4542"/>
                      <a:pt x="2361" y="4529"/>
                      <a:pt x="2357" y="4517"/>
                    </a:cubicBezTo>
                    <a:cubicBezTo>
                      <a:pt x="2262" y="3996"/>
                      <a:pt x="2069" y="3491"/>
                      <a:pt x="1732" y="3077"/>
                    </a:cubicBezTo>
                    <a:cubicBezTo>
                      <a:pt x="1580" y="2891"/>
                      <a:pt x="1400" y="2730"/>
                      <a:pt x="1197" y="2600"/>
                    </a:cubicBezTo>
                    <a:cubicBezTo>
                      <a:pt x="1003" y="2477"/>
                      <a:pt x="758" y="2353"/>
                      <a:pt x="522" y="2353"/>
                    </a:cubicBezTo>
                    <a:cubicBezTo>
                      <a:pt x="517" y="2353"/>
                      <a:pt x="512" y="2353"/>
                      <a:pt x="508" y="2353"/>
                    </a:cubicBezTo>
                    <a:cubicBezTo>
                      <a:pt x="426" y="2354"/>
                      <a:pt x="350" y="2437"/>
                      <a:pt x="379" y="2522"/>
                    </a:cubicBezTo>
                    <a:cubicBezTo>
                      <a:pt x="560" y="3061"/>
                      <a:pt x="755" y="3615"/>
                      <a:pt x="1127" y="4056"/>
                    </a:cubicBezTo>
                    <a:cubicBezTo>
                      <a:pt x="1312" y="4274"/>
                      <a:pt x="1540" y="4439"/>
                      <a:pt x="1794" y="4569"/>
                    </a:cubicBezTo>
                    <a:cubicBezTo>
                      <a:pt x="2061" y="4705"/>
                      <a:pt x="2346" y="4818"/>
                      <a:pt x="2558" y="5036"/>
                    </a:cubicBezTo>
                    <a:cubicBezTo>
                      <a:pt x="2516" y="5353"/>
                      <a:pt x="2488" y="5673"/>
                      <a:pt x="2474" y="5996"/>
                    </a:cubicBezTo>
                    <a:cubicBezTo>
                      <a:pt x="2460" y="5985"/>
                      <a:pt x="2446" y="5975"/>
                      <a:pt x="2431" y="5967"/>
                    </a:cubicBezTo>
                    <a:cubicBezTo>
                      <a:pt x="2441" y="5934"/>
                      <a:pt x="2437" y="5899"/>
                      <a:pt x="2422" y="5869"/>
                    </a:cubicBezTo>
                    <a:cubicBezTo>
                      <a:pt x="2204" y="5419"/>
                      <a:pt x="1965" y="4995"/>
                      <a:pt x="1534" y="4720"/>
                    </a:cubicBezTo>
                    <a:cubicBezTo>
                      <a:pt x="1333" y="4591"/>
                      <a:pt x="1109" y="4498"/>
                      <a:pt x="886" y="4415"/>
                    </a:cubicBezTo>
                    <a:cubicBezTo>
                      <a:pt x="676" y="4337"/>
                      <a:pt x="461" y="4244"/>
                      <a:pt x="236" y="4244"/>
                    </a:cubicBezTo>
                    <a:cubicBezTo>
                      <a:pt x="197" y="4244"/>
                      <a:pt x="158" y="4247"/>
                      <a:pt x="118" y="4253"/>
                    </a:cubicBezTo>
                    <a:cubicBezTo>
                      <a:pt x="30" y="4266"/>
                      <a:pt x="0" y="4382"/>
                      <a:pt x="39" y="4449"/>
                    </a:cubicBezTo>
                    <a:cubicBezTo>
                      <a:pt x="299" y="4916"/>
                      <a:pt x="589" y="5379"/>
                      <a:pt x="1029" y="5700"/>
                    </a:cubicBezTo>
                    <a:cubicBezTo>
                      <a:pt x="1224" y="5844"/>
                      <a:pt x="1446" y="5947"/>
                      <a:pt x="1682" y="6004"/>
                    </a:cubicBezTo>
                    <a:cubicBezTo>
                      <a:pt x="1917" y="6062"/>
                      <a:pt x="2183" y="6083"/>
                      <a:pt x="2370" y="6252"/>
                    </a:cubicBezTo>
                    <a:cubicBezTo>
                      <a:pt x="2395" y="6274"/>
                      <a:pt x="2427" y="6287"/>
                      <a:pt x="2461" y="6287"/>
                    </a:cubicBezTo>
                    <a:cubicBezTo>
                      <a:pt x="2462" y="6287"/>
                      <a:pt x="2464" y="6287"/>
                      <a:pt x="2465" y="6287"/>
                    </a:cubicBezTo>
                    <a:lnTo>
                      <a:pt x="2465" y="6287"/>
                    </a:lnTo>
                    <a:cubicBezTo>
                      <a:pt x="2454" y="6828"/>
                      <a:pt x="2480" y="7368"/>
                      <a:pt x="2540" y="7906"/>
                    </a:cubicBezTo>
                    <a:cubicBezTo>
                      <a:pt x="2241" y="7552"/>
                      <a:pt x="2142" y="7061"/>
                      <a:pt x="1789" y="6743"/>
                    </a:cubicBezTo>
                    <a:cubicBezTo>
                      <a:pt x="1397" y="6390"/>
                      <a:pt x="830" y="6236"/>
                      <a:pt x="310" y="6236"/>
                    </a:cubicBezTo>
                    <a:cubicBezTo>
                      <a:pt x="288" y="6236"/>
                      <a:pt x="265" y="6236"/>
                      <a:pt x="243" y="6237"/>
                    </a:cubicBezTo>
                    <a:cubicBezTo>
                      <a:pt x="148" y="6239"/>
                      <a:pt x="67" y="6351"/>
                      <a:pt x="127" y="6438"/>
                    </a:cubicBezTo>
                    <a:cubicBezTo>
                      <a:pt x="432" y="6883"/>
                      <a:pt x="745" y="7335"/>
                      <a:pt x="1177" y="7668"/>
                    </a:cubicBezTo>
                    <a:cubicBezTo>
                      <a:pt x="1368" y="7817"/>
                      <a:pt x="1581" y="7934"/>
                      <a:pt x="1810" y="8015"/>
                    </a:cubicBezTo>
                    <a:cubicBezTo>
                      <a:pt x="2025" y="8089"/>
                      <a:pt x="2316" y="8077"/>
                      <a:pt x="2488" y="8241"/>
                    </a:cubicBezTo>
                    <a:cubicBezTo>
                      <a:pt x="2512" y="8265"/>
                      <a:pt x="2544" y="8279"/>
                      <a:pt x="2578" y="8279"/>
                    </a:cubicBezTo>
                    <a:cubicBezTo>
                      <a:pt x="2581" y="8279"/>
                      <a:pt x="2585" y="8279"/>
                      <a:pt x="2588" y="8278"/>
                    </a:cubicBezTo>
                    <a:cubicBezTo>
                      <a:pt x="2693" y="9016"/>
                      <a:pt x="2850" y="9746"/>
                      <a:pt x="3054" y="10464"/>
                    </a:cubicBezTo>
                    <a:cubicBezTo>
                      <a:pt x="3072" y="10530"/>
                      <a:pt x="3124" y="10558"/>
                      <a:pt x="3177" y="10558"/>
                    </a:cubicBezTo>
                    <a:cubicBezTo>
                      <a:pt x="3258" y="10558"/>
                      <a:pt x="3340" y="10493"/>
                      <a:pt x="3312" y="10393"/>
                    </a:cubicBezTo>
                    <a:cubicBezTo>
                      <a:pt x="3119" y="9715"/>
                      <a:pt x="2970" y="9023"/>
                      <a:pt x="2868" y="8326"/>
                    </a:cubicBezTo>
                    <a:cubicBezTo>
                      <a:pt x="2874" y="8322"/>
                      <a:pt x="2878" y="8318"/>
                      <a:pt x="2884" y="8312"/>
                    </a:cubicBezTo>
                    <a:lnTo>
                      <a:pt x="2892" y="8305"/>
                    </a:lnTo>
                    <a:cubicBezTo>
                      <a:pt x="3174" y="8458"/>
                      <a:pt x="3484" y="8533"/>
                      <a:pt x="3792" y="8533"/>
                    </a:cubicBezTo>
                    <a:cubicBezTo>
                      <a:pt x="4260" y="8533"/>
                      <a:pt x="4725" y="8360"/>
                      <a:pt x="5088" y="8024"/>
                    </a:cubicBezTo>
                    <a:cubicBezTo>
                      <a:pt x="5138" y="7977"/>
                      <a:pt x="5141" y="7882"/>
                      <a:pt x="5088" y="7835"/>
                    </a:cubicBezTo>
                    <a:cubicBezTo>
                      <a:pt x="4815" y="7594"/>
                      <a:pt x="4466" y="7474"/>
                      <a:pt x="4108" y="7474"/>
                    </a:cubicBezTo>
                    <a:cubicBezTo>
                      <a:pt x="4036" y="7474"/>
                      <a:pt x="3964" y="7478"/>
                      <a:pt x="3892" y="7488"/>
                    </a:cubicBezTo>
                    <a:cubicBezTo>
                      <a:pt x="3504" y="7541"/>
                      <a:pt x="3153" y="7727"/>
                      <a:pt x="2857" y="7976"/>
                    </a:cubicBezTo>
                    <a:cubicBezTo>
                      <a:pt x="2845" y="7973"/>
                      <a:pt x="2834" y="7971"/>
                      <a:pt x="2822" y="7971"/>
                    </a:cubicBezTo>
                    <a:cubicBezTo>
                      <a:pt x="2758" y="7447"/>
                      <a:pt x="2729" y="6919"/>
                      <a:pt x="2731" y="6392"/>
                    </a:cubicBezTo>
                    <a:lnTo>
                      <a:pt x="2731" y="6392"/>
                    </a:lnTo>
                    <a:cubicBezTo>
                      <a:pt x="2751" y="6395"/>
                      <a:pt x="2772" y="6397"/>
                      <a:pt x="2793" y="6399"/>
                    </a:cubicBezTo>
                    <a:cubicBezTo>
                      <a:pt x="2807" y="6437"/>
                      <a:pt x="2840" y="6464"/>
                      <a:pt x="2881" y="6473"/>
                    </a:cubicBezTo>
                    <a:cubicBezTo>
                      <a:pt x="3122" y="6532"/>
                      <a:pt x="3315" y="6695"/>
                      <a:pt x="3540" y="6795"/>
                    </a:cubicBezTo>
                    <a:cubicBezTo>
                      <a:pt x="3745" y="6887"/>
                      <a:pt x="3966" y="6939"/>
                      <a:pt x="4190" y="6948"/>
                    </a:cubicBezTo>
                    <a:cubicBezTo>
                      <a:pt x="4218" y="6949"/>
                      <a:pt x="4245" y="6950"/>
                      <a:pt x="4272" y="6950"/>
                    </a:cubicBezTo>
                    <a:cubicBezTo>
                      <a:pt x="4699" y="6950"/>
                      <a:pt x="5113" y="6801"/>
                      <a:pt x="5444" y="6529"/>
                    </a:cubicBezTo>
                    <a:cubicBezTo>
                      <a:pt x="5504" y="6479"/>
                      <a:pt x="5485" y="6391"/>
                      <a:pt x="5444" y="6340"/>
                    </a:cubicBezTo>
                    <a:cubicBezTo>
                      <a:pt x="5112" y="5922"/>
                      <a:pt x="4614" y="5693"/>
                      <a:pt x="4104" y="5693"/>
                    </a:cubicBezTo>
                    <a:cubicBezTo>
                      <a:pt x="3881" y="5693"/>
                      <a:pt x="3656" y="5737"/>
                      <a:pt x="3441" y="5828"/>
                    </a:cubicBezTo>
                    <a:cubicBezTo>
                      <a:pt x="3330" y="5875"/>
                      <a:pt x="3223" y="5934"/>
                      <a:pt x="3122" y="6001"/>
                    </a:cubicBezTo>
                    <a:cubicBezTo>
                      <a:pt x="3034" y="6058"/>
                      <a:pt x="2923" y="6136"/>
                      <a:pt x="2812" y="6136"/>
                    </a:cubicBezTo>
                    <a:cubicBezTo>
                      <a:pt x="2786" y="6136"/>
                      <a:pt x="2760" y="6132"/>
                      <a:pt x="2735" y="6122"/>
                    </a:cubicBezTo>
                    <a:cubicBezTo>
                      <a:pt x="2744" y="5821"/>
                      <a:pt x="2765" y="5522"/>
                      <a:pt x="2798" y="5225"/>
                    </a:cubicBezTo>
                    <a:cubicBezTo>
                      <a:pt x="2862" y="5223"/>
                      <a:pt x="2925" y="5208"/>
                      <a:pt x="2984" y="5180"/>
                    </a:cubicBezTo>
                    <a:cubicBezTo>
                      <a:pt x="3002" y="5206"/>
                      <a:pt x="3027" y="5223"/>
                      <a:pt x="3057" y="5230"/>
                    </a:cubicBezTo>
                    <a:cubicBezTo>
                      <a:pt x="3415" y="5328"/>
                      <a:pt x="3820" y="5423"/>
                      <a:pt x="4209" y="5423"/>
                    </a:cubicBezTo>
                    <a:cubicBezTo>
                      <a:pt x="4637" y="5423"/>
                      <a:pt x="5046" y="5308"/>
                      <a:pt x="5350" y="4953"/>
                    </a:cubicBezTo>
                    <a:cubicBezTo>
                      <a:pt x="5396" y="4899"/>
                      <a:pt x="5406" y="4817"/>
                      <a:pt x="5350" y="4763"/>
                    </a:cubicBezTo>
                    <a:cubicBezTo>
                      <a:pt x="5073" y="4501"/>
                      <a:pt x="4716" y="4402"/>
                      <a:pt x="4349" y="4402"/>
                    </a:cubicBezTo>
                    <a:cubicBezTo>
                      <a:pt x="4239" y="4402"/>
                      <a:pt x="4127" y="4411"/>
                      <a:pt x="4017" y="4427"/>
                    </a:cubicBezTo>
                    <a:cubicBezTo>
                      <a:pt x="3783" y="4463"/>
                      <a:pt x="3547" y="4519"/>
                      <a:pt x="3332" y="4622"/>
                    </a:cubicBezTo>
                    <a:cubicBezTo>
                      <a:pt x="3235" y="4670"/>
                      <a:pt x="3143" y="4731"/>
                      <a:pt x="3060" y="4803"/>
                    </a:cubicBezTo>
                    <a:cubicBezTo>
                      <a:pt x="3001" y="4853"/>
                      <a:pt x="2917" y="4943"/>
                      <a:pt x="2831" y="4960"/>
                    </a:cubicBezTo>
                    <a:cubicBezTo>
                      <a:pt x="2868" y="4688"/>
                      <a:pt x="2917" y="4418"/>
                      <a:pt x="2976" y="4150"/>
                    </a:cubicBezTo>
                    <a:cubicBezTo>
                      <a:pt x="3009" y="4068"/>
                      <a:pt x="3070" y="3997"/>
                      <a:pt x="3125" y="3932"/>
                    </a:cubicBezTo>
                    <a:cubicBezTo>
                      <a:pt x="3135" y="3920"/>
                      <a:pt x="3146" y="3908"/>
                      <a:pt x="3156" y="3896"/>
                    </a:cubicBezTo>
                    <a:cubicBezTo>
                      <a:pt x="3180" y="3918"/>
                      <a:pt x="3212" y="3930"/>
                      <a:pt x="3244" y="3930"/>
                    </a:cubicBezTo>
                    <a:cubicBezTo>
                      <a:pt x="3332" y="3931"/>
                      <a:pt x="3421" y="3933"/>
                      <a:pt x="3510" y="3933"/>
                    </a:cubicBezTo>
                    <a:cubicBezTo>
                      <a:pt x="3926" y="3933"/>
                      <a:pt x="4349" y="3902"/>
                      <a:pt x="4723" y="3709"/>
                    </a:cubicBezTo>
                    <a:cubicBezTo>
                      <a:pt x="5093" y="3517"/>
                      <a:pt x="5372" y="3179"/>
                      <a:pt x="5422" y="2760"/>
                    </a:cubicBezTo>
                    <a:cubicBezTo>
                      <a:pt x="5430" y="2690"/>
                      <a:pt x="5356" y="2626"/>
                      <a:pt x="5291" y="2626"/>
                    </a:cubicBezTo>
                    <a:cubicBezTo>
                      <a:pt x="5290" y="2626"/>
                      <a:pt x="5289" y="2626"/>
                      <a:pt x="5288" y="2626"/>
                    </a:cubicBezTo>
                    <a:cubicBezTo>
                      <a:pt x="4756" y="2641"/>
                      <a:pt x="4180" y="2665"/>
                      <a:pt x="3717" y="2961"/>
                    </a:cubicBezTo>
                    <a:cubicBezTo>
                      <a:pt x="3494" y="3105"/>
                      <a:pt x="3321" y="3305"/>
                      <a:pt x="3147" y="3502"/>
                    </a:cubicBezTo>
                    <a:cubicBezTo>
                      <a:pt x="3237" y="3207"/>
                      <a:pt x="3342" y="2917"/>
                      <a:pt x="3461" y="2633"/>
                    </a:cubicBezTo>
                    <a:cubicBezTo>
                      <a:pt x="3619" y="2459"/>
                      <a:pt x="3823" y="2334"/>
                      <a:pt x="4000" y="2180"/>
                    </a:cubicBezTo>
                    <a:cubicBezTo>
                      <a:pt x="4593" y="1658"/>
                      <a:pt x="4989" y="949"/>
                      <a:pt x="5123" y="171"/>
                    </a:cubicBezTo>
                    <a:cubicBezTo>
                      <a:pt x="5135" y="101"/>
                      <a:pt x="5093" y="1"/>
                      <a:pt x="5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54"/>
              <p:cNvSpPr/>
              <p:nvPr/>
            </p:nvSpPr>
            <p:spPr>
              <a:xfrm>
                <a:off x="4730675" y="247575"/>
                <a:ext cx="179425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7758" extrusionOk="0">
                    <a:moveTo>
                      <a:pt x="3214" y="0"/>
                    </a:moveTo>
                    <a:cubicBezTo>
                      <a:pt x="3192" y="36"/>
                      <a:pt x="3188" y="77"/>
                      <a:pt x="3203" y="115"/>
                    </a:cubicBezTo>
                    <a:cubicBezTo>
                      <a:pt x="3382" y="513"/>
                      <a:pt x="3736" y="798"/>
                      <a:pt x="4153" y="920"/>
                    </a:cubicBezTo>
                    <a:cubicBezTo>
                      <a:pt x="4319" y="969"/>
                      <a:pt x="4488" y="991"/>
                      <a:pt x="4658" y="991"/>
                    </a:cubicBezTo>
                    <a:cubicBezTo>
                      <a:pt x="4873" y="991"/>
                      <a:pt x="5088" y="956"/>
                      <a:pt x="5296" y="896"/>
                    </a:cubicBezTo>
                    <a:cubicBezTo>
                      <a:pt x="5306" y="904"/>
                      <a:pt x="5315" y="911"/>
                      <a:pt x="5327" y="915"/>
                    </a:cubicBezTo>
                    <a:cubicBezTo>
                      <a:pt x="5171" y="1419"/>
                      <a:pt x="4983" y="1913"/>
                      <a:pt x="4765" y="2394"/>
                    </a:cubicBezTo>
                    <a:cubicBezTo>
                      <a:pt x="4748" y="2383"/>
                      <a:pt x="4730" y="2372"/>
                      <a:pt x="4711" y="2363"/>
                    </a:cubicBezTo>
                    <a:cubicBezTo>
                      <a:pt x="4713" y="2322"/>
                      <a:pt x="4695" y="2283"/>
                      <a:pt x="4661" y="2260"/>
                    </a:cubicBezTo>
                    <a:cubicBezTo>
                      <a:pt x="4466" y="2107"/>
                      <a:pt x="4356" y="1879"/>
                      <a:pt x="4191" y="1696"/>
                    </a:cubicBezTo>
                    <a:cubicBezTo>
                      <a:pt x="4040" y="1528"/>
                      <a:pt x="3860" y="1391"/>
                      <a:pt x="3659" y="1290"/>
                    </a:cubicBezTo>
                    <a:cubicBezTo>
                      <a:pt x="3401" y="1161"/>
                      <a:pt x="3119" y="1096"/>
                      <a:pt x="2836" y="1096"/>
                    </a:cubicBezTo>
                    <a:cubicBezTo>
                      <a:pt x="2671" y="1096"/>
                      <a:pt x="2505" y="1118"/>
                      <a:pt x="2344" y="1163"/>
                    </a:cubicBezTo>
                    <a:cubicBezTo>
                      <a:pt x="2268" y="1183"/>
                      <a:pt x="2249" y="1271"/>
                      <a:pt x="2266" y="1335"/>
                    </a:cubicBezTo>
                    <a:cubicBezTo>
                      <a:pt x="2456" y="2078"/>
                      <a:pt x="3119" y="2603"/>
                      <a:pt x="3886" y="2619"/>
                    </a:cubicBezTo>
                    <a:cubicBezTo>
                      <a:pt x="3897" y="2619"/>
                      <a:pt x="3908" y="2619"/>
                      <a:pt x="3919" y="2619"/>
                    </a:cubicBezTo>
                    <a:cubicBezTo>
                      <a:pt x="4030" y="2619"/>
                      <a:pt x="4140" y="2610"/>
                      <a:pt x="4248" y="2591"/>
                    </a:cubicBezTo>
                    <a:cubicBezTo>
                      <a:pt x="4309" y="2582"/>
                      <a:pt x="4379" y="2569"/>
                      <a:pt x="4447" y="2569"/>
                    </a:cubicBezTo>
                    <a:cubicBezTo>
                      <a:pt x="4524" y="2569"/>
                      <a:pt x="4597" y="2585"/>
                      <a:pt x="4651" y="2638"/>
                    </a:cubicBezTo>
                    <a:cubicBezTo>
                      <a:pt x="4521" y="2909"/>
                      <a:pt x="4380" y="3173"/>
                      <a:pt x="4229" y="3432"/>
                    </a:cubicBezTo>
                    <a:cubicBezTo>
                      <a:pt x="4171" y="3408"/>
                      <a:pt x="4110" y="3396"/>
                      <a:pt x="4047" y="3396"/>
                    </a:cubicBezTo>
                    <a:cubicBezTo>
                      <a:pt x="4045" y="3396"/>
                      <a:pt x="4042" y="3396"/>
                      <a:pt x="4039" y="3396"/>
                    </a:cubicBezTo>
                    <a:cubicBezTo>
                      <a:pt x="4034" y="3366"/>
                      <a:pt x="4017" y="3340"/>
                      <a:pt x="3994" y="3321"/>
                    </a:cubicBezTo>
                    <a:cubicBezTo>
                      <a:pt x="3530" y="2940"/>
                      <a:pt x="2949" y="2514"/>
                      <a:pt x="2338" y="2514"/>
                    </a:cubicBezTo>
                    <a:cubicBezTo>
                      <a:pt x="2156" y="2514"/>
                      <a:pt x="1972" y="2552"/>
                      <a:pt x="1788" y="2639"/>
                    </a:cubicBezTo>
                    <a:cubicBezTo>
                      <a:pt x="1724" y="2670"/>
                      <a:pt x="1681" y="2741"/>
                      <a:pt x="1710" y="2813"/>
                    </a:cubicBezTo>
                    <a:cubicBezTo>
                      <a:pt x="1899" y="3271"/>
                      <a:pt x="2328" y="3533"/>
                      <a:pt x="2790" y="3663"/>
                    </a:cubicBezTo>
                    <a:cubicBezTo>
                      <a:pt x="3003" y="3723"/>
                      <a:pt x="3226" y="3766"/>
                      <a:pt x="3449" y="3766"/>
                    </a:cubicBezTo>
                    <a:cubicBezTo>
                      <a:pt x="3464" y="3766"/>
                      <a:pt x="3479" y="3766"/>
                      <a:pt x="3494" y="3765"/>
                    </a:cubicBezTo>
                    <a:cubicBezTo>
                      <a:pt x="3603" y="3761"/>
                      <a:pt x="3712" y="3743"/>
                      <a:pt x="3817" y="3711"/>
                    </a:cubicBezTo>
                    <a:cubicBezTo>
                      <a:pt x="3879" y="3693"/>
                      <a:pt x="3969" y="3656"/>
                      <a:pt x="4047" y="3656"/>
                    </a:cubicBezTo>
                    <a:cubicBezTo>
                      <a:pt x="4062" y="3656"/>
                      <a:pt x="4077" y="3658"/>
                      <a:pt x="4091" y="3661"/>
                    </a:cubicBezTo>
                    <a:cubicBezTo>
                      <a:pt x="3946" y="3894"/>
                      <a:pt x="3791" y="4120"/>
                      <a:pt x="3626" y="4341"/>
                    </a:cubicBezTo>
                    <a:cubicBezTo>
                      <a:pt x="3563" y="4402"/>
                      <a:pt x="3480" y="4442"/>
                      <a:pt x="3401" y="4480"/>
                    </a:cubicBezTo>
                    <a:cubicBezTo>
                      <a:pt x="3388" y="4486"/>
                      <a:pt x="3373" y="4492"/>
                      <a:pt x="3358" y="4500"/>
                    </a:cubicBezTo>
                    <a:cubicBezTo>
                      <a:pt x="3345" y="4470"/>
                      <a:pt x="3322" y="4446"/>
                      <a:pt x="3292" y="4433"/>
                    </a:cubicBezTo>
                    <a:cubicBezTo>
                      <a:pt x="2868" y="4234"/>
                      <a:pt x="2419" y="4029"/>
                      <a:pt x="1943" y="4029"/>
                    </a:cubicBezTo>
                    <a:cubicBezTo>
                      <a:pt x="1913" y="4029"/>
                      <a:pt x="1882" y="4030"/>
                      <a:pt x="1851" y="4032"/>
                    </a:cubicBezTo>
                    <a:cubicBezTo>
                      <a:pt x="1436" y="4056"/>
                      <a:pt x="1043" y="4251"/>
                      <a:pt x="826" y="4614"/>
                    </a:cubicBezTo>
                    <a:cubicBezTo>
                      <a:pt x="790" y="4674"/>
                      <a:pt x="834" y="4765"/>
                      <a:pt x="895" y="4790"/>
                    </a:cubicBezTo>
                    <a:cubicBezTo>
                      <a:pt x="1312" y="4963"/>
                      <a:pt x="1762" y="5143"/>
                      <a:pt x="2220" y="5143"/>
                    </a:cubicBezTo>
                    <a:cubicBezTo>
                      <a:pt x="2301" y="5143"/>
                      <a:pt x="2382" y="5137"/>
                      <a:pt x="2464" y="5125"/>
                    </a:cubicBezTo>
                    <a:cubicBezTo>
                      <a:pt x="2726" y="5085"/>
                      <a:pt x="2967" y="4973"/>
                      <a:pt x="3206" y="4862"/>
                    </a:cubicBezTo>
                    <a:lnTo>
                      <a:pt x="3206" y="4862"/>
                    </a:lnTo>
                    <a:cubicBezTo>
                      <a:pt x="3004" y="5096"/>
                      <a:pt x="2790" y="5318"/>
                      <a:pt x="2565" y="5529"/>
                    </a:cubicBezTo>
                    <a:cubicBezTo>
                      <a:pt x="2349" y="5623"/>
                      <a:pt x="2113" y="5654"/>
                      <a:pt x="1889" y="5722"/>
                    </a:cubicBezTo>
                    <a:cubicBezTo>
                      <a:pt x="1134" y="5957"/>
                      <a:pt x="483" y="6443"/>
                      <a:pt x="44" y="7099"/>
                    </a:cubicBezTo>
                    <a:cubicBezTo>
                      <a:pt x="1" y="7162"/>
                      <a:pt x="0" y="7279"/>
                      <a:pt x="92" y="7307"/>
                    </a:cubicBezTo>
                    <a:cubicBezTo>
                      <a:pt x="309" y="7371"/>
                      <a:pt x="532" y="7386"/>
                      <a:pt x="757" y="7386"/>
                    </a:cubicBezTo>
                    <a:cubicBezTo>
                      <a:pt x="850" y="7386"/>
                      <a:pt x="944" y="7384"/>
                      <a:pt x="1037" y="7381"/>
                    </a:cubicBezTo>
                    <a:cubicBezTo>
                      <a:pt x="1342" y="7372"/>
                      <a:pt x="1634" y="7323"/>
                      <a:pt x="1905" y="7172"/>
                    </a:cubicBezTo>
                    <a:cubicBezTo>
                      <a:pt x="2452" y="6863"/>
                      <a:pt x="2805" y="6266"/>
                      <a:pt x="2915" y="5659"/>
                    </a:cubicBezTo>
                    <a:cubicBezTo>
                      <a:pt x="2921" y="5629"/>
                      <a:pt x="2916" y="5597"/>
                      <a:pt x="2900" y="5570"/>
                    </a:cubicBezTo>
                    <a:cubicBezTo>
                      <a:pt x="3128" y="5345"/>
                      <a:pt x="3345" y="5108"/>
                      <a:pt x="3549" y="4859"/>
                    </a:cubicBezTo>
                    <a:cubicBezTo>
                      <a:pt x="3549" y="4884"/>
                      <a:pt x="3550" y="4908"/>
                      <a:pt x="3552" y="4933"/>
                    </a:cubicBezTo>
                    <a:cubicBezTo>
                      <a:pt x="3507" y="5123"/>
                      <a:pt x="3428" y="5302"/>
                      <a:pt x="3354" y="5485"/>
                    </a:cubicBezTo>
                    <a:cubicBezTo>
                      <a:pt x="3250" y="5738"/>
                      <a:pt x="3170" y="5999"/>
                      <a:pt x="3128" y="6270"/>
                    </a:cubicBezTo>
                    <a:cubicBezTo>
                      <a:pt x="3089" y="6532"/>
                      <a:pt x="3081" y="6797"/>
                      <a:pt x="3107" y="7060"/>
                    </a:cubicBezTo>
                    <a:cubicBezTo>
                      <a:pt x="3130" y="7303"/>
                      <a:pt x="3171" y="7570"/>
                      <a:pt x="3377" y="7728"/>
                    </a:cubicBezTo>
                    <a:cubicBezTo>
                      <a:pt x="3404" y="7748"/>
                      <a:pt x="3432" y="7758"/>
                      <a:pt x="3459" y="7758"/>
                    </a:cubicBezTo>
                    <a:cubicBezTo>
                      <a:pt x="3508" y="7758"/>
                      <a:pt x="3555" y="7728"/>
                      <a:pt x="3583" y="7680"/>
                    </a:cubicBezTo>
                    <a:cubicBezTo>
                      <a:pt x="3994" y="6987"/>
                      <a:pt x="4112" y="6159"/>
                      <a:pt x="3912" y="5380"/>
                    </a:cubicBezTo>
                    <a:cubicBezTo>
                      <a:pt x="3879" y="5247"/>
                      <a:pt x="3836" y="5106"/>
                      <a:pt x="3820" y="4965"/>
                    </a:cubicBezTo>
                    <a:cubicBezTo>
                      <a:pt x="3838" y="4886"/>
                      <a:pt x="3849" y="4805"/>
                      <a:pt x="3853" y="4723"/>
                    </a:cubicBezTo>
                    <a:cubicBezTo>
                      <a:pt x="3854" y="4701"/>
                      <a:pt x="3850" y="4677"/>
                      <a:pt x="3839" y="4657"/>
                    </a:cubicBezTo>
                    <a:cubicBezTo>
                      <a:pt x="3845" y="4640"/>
                      <a:pt x="3851" y="4623"/>
                      <a:pt x="3858" y="4606"/>
                    </a:cubicBezTo>
                    <a:cubicBezTo>
                      <a:pt x="3876" y="4567"/>
                      <a:pt x="3871" y="4522"/>
                      <a:pt x="3848" y="4486"/>
                    </a:cubicBezTo>
                    <a:cubicBezTo>
                      <a:pt x="3876" y="4455"/>
                      <a:pt x="3901" y="4421"/>
                      <a:pt x="3922" y="4386"/>
                    </a:cubicBezTo>
                    <a:cubicBezTo>
                      <a:pt x="3929" y="4376"/>
                      <a:pt x="3933" y="4367"/>
                      <a:pt x="3936" y="4356"/>
                    </a:cubicBezTo>
                    <a:cubicBezTo>
                      <a:pt x="4027" y="4232"/>
                      <a:pt x="4114" y="4104"/>
                      <a:pt x="4198" y="3976"/>
                    </a:cubicBezTo>
                    <a:cubicBezTo>
                      <a:pt x="4245" y="4062"/>
                      <a:pt x="4297" y="4146"/>
                      <a:pt x="4354" y="4224"/>
                    </a:cubicBezTo>
                    <a:cubicBezTo>
                      <a:pt x="4349" y="4236"/>
                      <a:pt x="4343" y="4248"/>
                      <a:pt x="4340" y="4261"/>
                    </a:cubicBezTo>
                    <a:cubicBezTo>
                      <a:pt x="4216" y="4775"/>
                      <a:pt x="4185" y="5314"/>
                      <a:pt x="4324" y="5830"/>
                    </a:cubicBezTo>
                    <a:cubicBezTo>
                      <a:pt x="4387" y="6062"/>
                      <a:pt x="4487" y="6283"/>
                      <a:pt x="4619" y="6484"/>
                    </a:cubicBezTo>
                    <a:cubicBezTo>
                      <a:pt x="4748" y="6679"/>
                      <a:pt x="4926" y="6897"/>
                      <a:pt x="5147" y="6991"/>
                    </a:cubicBezTo>
                    <a:cubicBezTo>
                      <a:pt x="5164" y="6998"/>
                      <a:pt x="5182" y="7002"/>
                      <a:pt x="5200" y="7002"/>
                    </a:cubicBezTo>
                    <a:cubicBezTo>
                      <a:pt x="5264" y="7002"/>
                      <a:pt x="5327" y="6958"/>
                      <a:pt x="5333" y="6889"/>
                    </a:cubicBezTo>
                    <a:cubicBezTo>
                      <a:pt x="5389" y="6323"/>
                      <a:pt x="5436" y="5737"/>
                      <a:pt x="5276" y="5183"/>
                    </a:cubicBezTo>
                    <a:cubicBezTo>
                      <a:pt x="5196" y="4908"/>
                      <a:pt x="5055" y="4665"/>
                      <a:pt x="4876" y="4443"/>
                    </a:cubicBezTo>
                    <a:cubicBezTo>
                      <a:pt x="4688" y="4210"/>
                      <a:pt x="4474" y="3992"/>
                      <a:pt x="4369" y="3706"/>
                    </a:cubicBezTo>
                    <a:cubicBezTo>
                      <a:pt x="4537" y="3432"/>
                      <a:pt x="4693" y="3152"/>
                      <a:pt x="4837" y="2864"/>
                    </a:cubicBezTo>
                    <a:cubicBezTo>
                      <a:pt x="4845" y="2878"/>
                      <a:pt x="4855" y="2892"/>
                      <a:pt x="4864" y="2907"/>
                    </a:cubicBezTo>
                    <a:cubicBezTo>
                      <a:pt x="4842" y="2933"/>
                      <a:pt x="4831" y="2966"/>
                      <a:pt x="4832" y="3000"/>
                    </a:cubicBezTo>
                    <a:cubicBezTo>
                      <a:pt x="4848" y="3498"/>
                      <a:pt x="4894" y="3984"/>
                      <a:pt x="5176" y="4412"/>
                    </a:cubicBezTo>
                    <a:cubicBezTo>
                      <a:pt x="5307" y="4610"/>
                      <a:pt x="5472" y="4787"/>
                      <a:pt x="5643" y="4954"/>
                    </a:cubicBezTo>
                    <a:cubicBezTo>
                      <a:pt x="5831" y="5139"/>
                      <a:pt x="6016" y="5343"/>
                      <a:pt x="6277" y="5415"/>
                    </a:cubicBezTo>
                    <a:cubicBezTo>
                      <a:pt x="6286" y="5418"/>
                      <a:pt x="6296" y="5419"/>
                      <a:pt x="6304" y="5419"/>
                    </a:cubicBezTo>
                    <a:cubicBezTo>
                      <a:pt x="6378" y="5419"/>
                      <a:pt x="6436" y="5337"/>
                      <a:pt x="6430" y="5268"/>
                    </a:cubicBezTo>
                    <a:cubicBezTo>
                      <a:pt x="6383" y="4736"/>
                      <a:pt x="6306" y="4195"/>
                      <a:pt x="6037" y="3723"/>
                    </a:cubicBezTo>
                    <a:cubicBezTo>
                      <a:pt x="5916" y="3512"/>
                      <a:pt x="5755" y="3327"/>
                      <a:pt x="5563" y="3178"/>
                    </a:cubicBezTo>
                    <a:cubicBezTo>
                      <a:pt x="5373" y="3031"/>
                      <a:pt x="5138" y="2902"/>
                      <a:pt x="5037" y="2672"/>
                    </a:cubicBezTo>
                    <a:cubicBezTo>
                      <a:pt x="5023" y="2640"/>
                      <a:pt x="4997" y="2614"/>
                      <a:pt x="4964" y="2601"/>
                    </a:cubicBezTo>
                    <a:cubicBezTo>
                      <a:pt x="5195" y="2111"/>
                      <a:pt x="5393" y="1606"/>
                      <a:pt x="5556" y="1090"/>
                    </a:cubicBezTo>
                    <a:cubicBezTo>
                      <a:pt x="5686" y="1536"/>
                      <a:pt x="5576" y="2025"/>
                      <a:pt x="5769" y="2459"/>
                    </a:cubicBezTo>
                    <a:cubicBezTo>
                      <a:pt x="5991" y="2960"/>
                      <a:pt x="6477" y="3345"/>
                      <a:pt x="6974" y="3551"/>
                    </a:cubicBezTo>
                    <a:cubicBezTo>
                      <a:pt x="6990" y="3558"/>
                      <a:pt x="7008" y="3562"/>
                      <a:pt x="7025" y="3562"/>
                    </a:cubicBezTo>
                    <a:cubicBezTo>
                      <a:pt x="7101" y="3562"/>
                      <a:pt x="7177" y="3500"/>
                      <a:pt x="7162" y="3415"/>
                    </a:cubicBezTo>
                    <a:cubicBezTo>
                      <a:pt x="7065" y="2884"/>
                      <a:pt x="6964" y="2344"/>
                      <a:pt x="6705" y="1864"/>
                    </a:cubicBezTo>
                    <a:cubicBezTo>
                      <a:pt x="6592" y="1651"/>
                      <a:pt x="6444" y="1456"/>
                      <a:pt x="6269" y="1289"/>
                    </a:cubicBezTo>
                    <a:cubicBezTo>
                      <a:pt x="6102" y="1134"/>
                      <a:pt x="5832" y="1025"/>
                      <a:pt x="5741" y="805"/>
                    </a:cubicBezTo>
                    <a:cubicBezTo>
                      <a:pt x="5729" y="771"/>
                      <a:pt x="5701" y="744"/>
                      <a:pt x="5666" y="731"/>
                    </a:cubicBezTo>
                    <a:cubicBezTo>
                      <a:pt x="5736" y="488"/>
                      <a:pt x="5799" y="245"/>
                      <a:pt x="5857" y="0"/>
                    </a:cubicBezTo>
                    <a:lnTo>
                      <a:pt x="5580" y="0"/>
                    </a:lnTo>
                    <a:cubicBezTo>
                      <a:pt x="5533" y="192"/>
                      <a:pt x="5483" y="383"/>
                      <a:pt x="5429" y="574"/>
                    </a:cubicBezTo>
                    <a:cubicBezTo>
                      <a:pt x="5423" y="576"/>
                      <a:pt x="5416" y="577"/>
                      <a:pt x="5410" y="580"/>
                    </a:cubicBezTo>
                    <a:lnTo>
                      <a:pt x="5399" y="583"/>
                    </a:lnTo>
                    <a:cubicBezTo>
                      <a:pt x="5205" y="329"/>
                      <a:pt x="4948" y="128"/>
                      <a:pt x="4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54"/>
              <p:cNvSpPr/>
              <p:nvPr/>
            </p:nvSpPr>
            <p:spPr>
              <a:xfrm>
                <a:off x="4081825" y="241800"/>
                <a:ext cx="1028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3307" extrusionOk="0">
                    <a:moveTo>
                      <a:pt x="944" y="1"/>
                    </a:moveTo>
                    <a:cubicBezTo>
                      <a:pt x="900" y="51"/>
                      <a:pt x="861" y="105"/>
                      <a:pt x="827" y="162"/>
                    </a:cubicBezTo>
                    <a:cubicBezTo>
                      <a:pt x="790" y="223"/>
                      <a:pt x="834" y="313"/>
                      <a:pt x="895" y="339"/>
                    </a:cubicBezTo>
                    <a:cubicBezTo>
                      <a:pt x="1312" y="511"/>
                      <a:pt x="1762" y="692"/>
                      <a:pt x="2220" y="692"/>
                    </a:cubicBezTo>
                    <a:cubicBezTo>
                      <a:pt x="2301" y="692"/>
                      <a:pt x="2382" y="686"/>
                      <a:pt x="2464" y="674"/>
                    </a:cubicBezTo>
                    <a:cubicBezTo>
                      <a:pt x="2726" y="633"/>
                      <a:pt x="2967" y="522"/>
                      <a:pt x="3206" y="411"/>
                    </a:cubicBezTo>
                    <a:lnTo>
                      <a:pt x="3206" y="411"/>
                    </a:lnTo>
                    <a:cubicBezTo>
                      <a:pt x="3004" y="645"/>
                      <a:pt x="2790" y="867"/>
                      <a:pt x="2565" y="1077"/>
                    </a:cubicBezTo>
                    <a:cubicBezTo>
                      <a:pt x="2349" y="1171"/>
                      <a:pt x="2113" y="1203"/>
                      <a:pt x="1889" y="1271"/>
                    </a:cubicBezTo>
                    <a:cubicBezTo>
                      <a:pt x="1134" y="1506"/>
                      <a:pt x="483" y="1992"/>
                      <a:pt x="44" y="2648"/>
                    </a:cubicBezTo>
                    <a:cubicBezTo>
                      <a:pt x="2" y="2711"/>
                      <a:pt x="1" y="2828"/>
                      <a:pt x="92" y="2854"/>
                    </a:cubicBezTo>
                    <a:cubicBezTo>
                      <a:pt x="311" y="2920"/>
                      <a:pt x="537" y="2935"/>
                      <a:pt x="764" y="2935"/>
                    </a:cubicBezTo>
                    <a:cubicBezTo>
                      <a:pt x="855" y="2935"/>
                      <a:pt x="946" y="2933"/>
                      <a:pt x="1037" y="2930"/>
                    </a:cubicBezTo>
                    <a:cubicBezTo>
                      <a:pt x="1342" y="2921"/>
                      <a:pt x="1635" y="2871"/>
                      <a:pt x="1905" y="2719"/>
                    </a:cubicBezTo>
                    <a:cubicBezTo>
                      <a:pt x="2452" y="2412"/>
                      <a:pt x="2805" y="1815"/>
                      <a:pt x="2914" y="1207"/>
                    </a:cubicBezTo>
                    <a:cubicBezTo>
                      <a:pt x="2920" y="1178"/>
                      <a:pt x="2915" y="1146"/>
                      <a:pt x="2899" y="1119"/>
                    </a:cubicBezTo>
                    <a:cubicBezTo>
                      <a:pt x="3128" y="894"/>
                      <a:pt x="3345" y="657"/>
                      <a:pt x="3549" y="408"/>
                    </a:cubicBezTo>
                    <a:cubicBezTo>
                      <a:pt x="3549" y="432"/>
                      <a:pt x="3550" y="457"/>
                      <a:pt x="3553" y="481"/>
                    </a:cubicBezTo>
                    <a:cubicBezTo>
                      <a:pt x="3507" y="671"/>
                      <a:pt x="3428" y="850"/>
                      <a:pt x="3354" y="1034"/>
                    </a:cubicBezTo>
                    <a:cubicBezTo>
                      <a:pt x="3251" y="1287"/>
                      <a:pt x="3170" y="1548"/>
                      <a:pt x="3128" y="1819"/>
                    </a:cubicBezTo>
                    <a:cubicBezTo>
                      <a:pt x="3089" y="2080"/>
                      <a:pt x="3082" y="2345"/>
                      <a:pt x="3107" y="2609"/>
                    </a:cubicBezTo>
                    <a:cubicBezTo>
                      <a:pt x="3130" y="2851"/>
                      <a:pt x="3171" y="3118"/>
                      <a:pt x="3376" y="3276"/>
                    </a:cubicBezTo>
                    <a:cubicBezTo>
                      <a:pt x="3403" y="3297"/>
                      <a:pt x="3431" y="3306"/>
                      <a:pt x="3459" y="3306"/>
                    </a:cubicBezTo>
                    <a:cubicBezTo>
                      <a:pt x="3508" y="3306"/>
                      <a:pt x="3555" y="3276"/>
                      <a:pt x="3583" y="3227"/>
                    </a:cubicBezTo>
                    <a:cubicBezTo>
                      <a:pt x="3994" y="2535"/>
                      <a:pt x="4112" y="1708"/>
                      <a:pt x="3912" y="929"/>
                    </a:cubicBezTo>
                    <a:cubicBezTo>
                      <a:pt x="3879" y="796"/>
                      <a:pt x="3836" y="655"/>
                      <a:pt x="3820" y="514"/>
                    </a:cubicBezTo>
                    <a:cubicBezTo>
                      <a:pt x="3837" y="435"/>
                      <a:pt x="3849" y="354"/>
                      <a:pt x="3853" y="272"/>
                    </a:cubicBezTo>
                    <a:cubicBezTo>
                      <a:pt x="3854" y="250"/>
                      <a:pt x="3849" y="226"/>
                      <a:pt x="3840" y="206"/>
                    </a:cubicBezTo>
                    <a:cubicBezTo>
                      <a:pt x="3845" y="188"/>
                      <a:pt x="3851" y="171"/>
                      <a:pt x="3858" y="154"/>
                    </a:cubicBezTo>
                    <a:cubicBezTo>
                      <a:pt x="3874" y="119"/>
                      <a:pt x="3871" y="78"/>
                      <a:pt x="3853" y="44"/>
                    </a:cubicBezTo>
                    <a:lnTo>
                      <a:pt x="3381" y="38"/>
                    </a:lnTo>
                    <a:lnTo>
                      <a:pt x="3358" y="49"/>
                    </a:lnTo>
                    <a:cubicBezTo>
                      <a:pt x="3356" y="45"/>
                      <a:pt x="3354" y="41"/>
                      <a:pt x="3352" y="37"/>
                    </a:cubicBezTo>
                    <a:lnTo>
                      <a:pt x="3061" y="34"/>
                    </a:lnTo>
                    <a:cubicBezTo>
                      <a:pt x="2355" y="23"/>
                      <a:pt x="1649" y="11"/>
                      <a:pt x="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54"/>
              <p:cNvSpPr/>
              <p:nvPr/>
            </p:nvSpPr>
            <p:spPr>
              <a:xfrm>
                <a:off x="4213075" y="243400"/>
                <a:ext cx="297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03" extrusionOk="0">
                    <a:moveTo>
                      <a:pt x="0" y="1"/>
                    </a:moveTo>
                    <a:cubicBezTo>
                      <a:pt x="117" y="157"/>
                      <a:pt x="253" y="300"/>
                      <a:pt x="393" y="438"/>
                    </a:cubicBezTo>
                    <a:cubicBezTo>
                      <a:pt x="582" y="623"/>
                      <a:pt x="767" y="827"/>
                      <a:pt x="1028" y="899"/>
                    </a:cubicBezTo>
                    <a:cubicBezTo>
                      <a:pt x="1038" y="901"/>
                      <a:pt x="1047" y="903"/>
                      <a:pt x="1055" y="903"/>
                    </a:cubicBezTo>
                    <a:cubicBezTo>
                      <a:pt x="1129" y="903"/>
                      <a:pt x="1187" y="821"/>
                      <a:pt x="1182" y="752"/>
                    </a:cubicBezTo>
                    <a:cubicBezTo>
                      <a:pt x="1159" y="506"/>
                      <a:pt x="1132" y="257"/>
                      <a:pt x="1081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54"/>
              <p:cNvSpPr/>
              <p:nvPr/>
            </p:nvSpPr>
            <p:spPr>
              <a:xfrm>
                <a:off x="4187000" y="243050"/>
                <a:ext cx="307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499" extrusionOk="0">
                    <a:moveTo>
                      <a:pt x="82" y="1"/>
                    </a:moveTo>
                    <a:cubicBezTo>
                      <a:pt x="4" y="440"/>
                      <a:pt x="0" y="893"/>
                      <a:pt x="117" y="1328"/>
                    </a:cubicBezTo>
                    <a:cubicBezTo>
                      <a:pt x="180" y="1559"/>
                      <a:pt x="280" y="1780"/>
                      <a:pt x="413" y="1981"/>
                    </a:cubicBezTo>
                    <a:cubicBezTo>
                      <a:pt x="543" y="2177"/>
                      <a:pt x="720" y="2395"/>
                      <a:pt x="940" y="2489"/>
                    </a:cubicBezTo>
                    <a:cubicBezTo>
                      <a:pt x="957" y="2496"/>
                      <a:pt x="975" y="2499"/>
                      <a:pt x="993" y="2499"/>
                    </a:cubicBezTo>
                    <a:cubicBezTo>
                      <a:pt x="1057" y="2499"/>
                      <a:pt x="1121" y="2456"/>
                      <a:pt x="1126" y="2386"/>
                    </a:cubicBezTo>
                    <a:cubicBezTo>
                      <a:pt x="1182" y="1821"/>
                      <a:pt x="1229" y="1235"/>
                      <a:pt x="1069" y="681"/>
                    </a:cubicBezTo>
                    <a:cubicBezTo>
                      <a:pt x="998" y="433"/>
                      <a:pt x="876" y="212"/>
                      <a:pt x="723" y="9"/>
                    </a:cubicBez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54"/>
              <p:cNvSpPr/>
              <p:nvPr/>
            </p:nvSpPr>
            <p:spPr>
              <a:xfrm>
                <a:off x="3911775" y="239600"/>
                <a:ext cx="164875" cy="18647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7459" extrusionOk="0">
                    <a:moveTo>
                      <a:pt x="2720" y="1"/>
                    </a:moveTo>
                    <a:lnTo>
                      <a:pt x="2720" y="1"/>
                    </a:lnTo>
                    <a:cubicBezTo>
                      <a:pt x="2916" y="302"/>
                      <a:pt x="3221" y="519"/>
                      <a:pt x="3571" y="622"/>
                    </a:cubicBezTo>
                    <a:cubicBezTo>
                      <a:pt x="3737" y="671"/>
                      <a:pt x="3907" y="693"/>
                      <a:pt x="4077" y="693"/>
                    </a:cubicBezTo>
                    <a:cubicBezTo>
                      <a:pt x="4291" y="693"/>
                      <a:pt x="4506" y="658"/>
                      <a:pt x="4713" y="598"/>
                    </a:cubicBezTo>
                    <a:cubicBezTo>
                      <a:pt x="4723" y="607"/>
                      <a:pt x="4733" y="613"/>
                      <a:pt x="4744" y="617"/>
                    </a:cubicBezTo>
                    <a:cubicBezTo>
                      <a:pt x="4588" y="1121"/>
                      <a:pt x="4400" y="1615"/>
                      <a:pt x="4183" y="2096"/>
                    </a:cubicBezTo>
                    <a:cubicBezTo>
                      <a:pt x="4166" y="2084"/>
                      <a:pt x="4148" y="2075"/>
                      <a:pt x="4129" y="2065"/>
                    </a:cubicBezTo>
                    <a:cubicBezTo>
                      <a:pt x="4131" y="2025"/>
                      <a:pt x="4113" y="1985"/>
                      <a:pt x="4079" y="1961"/>
                    </a:cubicBezTo>
                    <a:cubicBezTo>
                      <a:pt x="3883" y="1808"/>
                      <a:pt x="3774" y="1580"/>
                      <a:pt x="3609" y="1398"/>
                    </a:cubicBezTo>
                    <a:cubicBezTo>
                      <a:pt x="3458" y="1231"/>
                      <a:pt x="3277" y="1092"/>
                      <a:pt x="3076" y="992"/>
                    </a:cubicBezTo>
                    <a:cubicBezTo>
                      <a:pt x="2818" y="863"/>
                      <a:pt x="2536" y="798"/>
                      <a:pt x="2253" y="798"/>
                    </a:cubicBezTo>
                    <a:cubicBezTo>
                      <a:pt x="2088" y="798"/>
                      <a:pt x="1922" y="820"/>
                      <a:pt x="1761" y="865"/>
                    </a:cubicBezTo>
                    <a:cubicBezTo>
                      <a:pt x="1686" y="885"/>
                      <a:pt x="1666" y="973"/>
                      <a:pt x="1683" y="1037"/>
                    </a:cubicBezTo>
                    <a:cubicBezTo>
                      <a:pt x="1874" y="1780"/>
                      <a:pt x="2536" y="2305"/>
                      <a:pt x="3304" y="2321"/>
                    </a:cubicBezTo>
                    <a:cubicBezTo>
                      <a:pt x="3315" y="2322"/>
                      <a:pt x="3326" y="2322"/>
                      <a:pt x="3337" y="2322"/>
                    </a:cubicBezTo>
                    <a:cubicBezTo>
                      <a:pt x="3447" y="2322"/>
                      <a:pt x="3557" y="2312"/>
                      <a:pt x="3665" y="2294"/>
                    </a:cubicBezTo>
                    <a:cubicBezTo>
                      <a:pt x="3726" y="2284"/>
                      <a:pt x="3797" y="2271"/>
                      <a:pt x="3866" y="2271"/>
                    </a:cubicBezTo>
                    <a:cubicBezTo>
                      <a:pt x="3942" y="2271"/>
                      <a:pt x="4015" y="2287"/>
                      <a:pt x="4068" y="2341"/>
                    </a:cubicBezTo>
                    <a:cubicBezTo>
                      <a:pt x="3938" y="2612"/>
                      <a:pt x="3797" y="2875"/>
                      <a:pt x="3645" y="3134"/>
                    </a:cubicBezTo>
                    <a:cubicBezTo>
                      <a:pt x="3588" y="3110"/>
                      <a:pt x="3527" y="3099"/>
                      <a:pt x="3465" y="3099"/>
                    </a:cubicBezTo>
                    <a:cubicBezTo>
                      <a:pt x="3462" y="3099"/>
                      <a:pt x="3459" y="3099"/>
                      <a:pt x="3457" y="3099"/>
                    </a:cubicBezTo>
                    <a:cubicBezTo>
                      <a:pt x="3451" y="3069"/>
                      <a:pt x="3434" y="3042"/>
                      <a:pt x="3411" y="3023"/>
                    </a:cubicBezTo>
                    <a:cubicBezTo>
                      <a:pt x="2947" y="2643"/>
                      <a:pt x="2365" y="2216"/>
                      <a:pt x="1754" y="2216"/>
                    </a:cubicBezTo>
                    <a:cubicBezTo>
                      <a:pt x="1587" y="2216"/>
                      <a:pt x="1418" y="2248"/>
                      <a:pt x="1249" y="2321"/>
                    </a:cubicBezTo>
                    <a:cubicBezTo>
                      <a:pt x="1708" y="2685"/>
                      <a:pt x="2159" y="3060"/>
                      <a:pt x="2599" y="3448"/>
                    </a:cubicBezTo>
                    <a:cubicBezTo>
                      <a:pt x="2689" y="3460"/>
                      <a:pt x="2780" y="3467"/>
                      <a:pt x="2871" y="3467"/>
                    </a:cubicBezTo>
                    <a:cubicBezTo>
                      <a:pt x="2884" y="3467"/>
                      <a:pt x="2897" y="3467"/>
                      <a:pt x="2910" y="3466"/>
                    </a:cubicBezTo>
                    <a:cubicBezTo>
                      <a:pt x="3020" y="3462"/>
                      <a:pt x="3128" y="3444"/>
                      <a:pt x="3233" y="3412"/>
                    </a:cubicBezTo>
                    <a:cubicBezTo>
                      <a:pt x="3296" y="3394"/>
                      <a:pt x="3385" y="3357"/>
                      <a:pt x="3463" y="3357"/>
                    </a:cubicBezTo>
                    <a:cubicBezTo>
                      <a:pt x="3479" y="3357"/>
                      <a:pt x="3494" y="3359"/>
                      <a:pt x="3508" y="3362"/>
                    </a:cubicBezTo>
                    <a:cubicBezTo>
                      <a:pt x="3362" y="3595"/>
                      <a:pt x="3207" y="3822"/>
                      <a:pt x="3042" y="4043"/>
                    </a:cubicBezTo>
                    <a:cubicBezTo>
                      <a:pt x="2979" y="4103"/>
                      <a:pt x="2896" y="4145"/>
                      <a:pt x="2818" y="4181"/>
                    </a:cubicBezTo>
                    <a:lnTo>
                      <a:pt x="2774" y="4201"/>
                    </a:lnTo>
                    <a:cubicBezTo>
                      <a:pt x="2761" y="4171"/>
                      <a:pt x="2738" y="4148"/>
                      <a:pt x="2708" y="4135"/>
                    </a:cubicBezTo>
                    <a:cubicBezTo>
                      <a:pt x="2479" y="4027"/>
                      <a:pt x="2242" y="3918"/>
                      <a:pt x="1998" y="3841"/>
                    </a:cubicBezTo>
                    <a:cubicBezTo>
                      <a:pt x="1437" y="4026"/>
                      <a:pt x="889" y="4250"/>
                      <a:pt x="360" y="4512"/>
                    </a:cubicBezTo>
                    <a:cubicBezTo>
                      <a:pt x="763" y="4678"/>
                      <a:pt x="1195" y="4844"/>
                      <a:pt x="1635" y="4844"/>
                    </a:cubicBezTo>
                    <a:cubicBezTo>
                      <a:pt x="1716" y="4844"/>
                      <a:pt x="1798" y="4839"/>
                      <a:pt x="1880" y="4826"/>
                    </a:cubicBezTo>
                    <a:cubicBezTo>
                      <a:pt x="2143" y="4787"/>
                      <a:pt x="2383" y="4674"/>
                      <a:pt x="2622" y="4565"/>
                    </a:cubicBezTo>
                    <a:lnTo>
                      <a:pt x="2622" y="4565"/>
                    </a:lnTo>
                    <a:cubicBezTo>
                      <a:pt x="2420" y="4798"/>
                      <a:pt x="2206" y="5020"/>
                      <a:pt x="1981" y="5230"/>
                    </a:cubicBezTo>
                    <a:cubicBezTo>
                      <a:pt x="1765" y="5325"/>
                      <a:pt x="1529" y="5356"/>
                      <a:pt x="1305" y="5425"/>
                    </a:cubicBezTo>
                    <a:cubicBezTo>
                      <a:pt x="820" y="5575"/>
                      <a:pt x="375" y="5830"/>
                      <a:pt x="0" y="6172"/>
                    </a:cubicBezTo>
                    <a:lnTo>
                      <a:pt x="1166" y="6948"/>
                    </a:lnTo>
                    <a:cubicBezTo>
                      <a:pt x="1219" y="6926"/>
                      <a:pt x="1271" y="6900"/>
                      <a:pt x="1321" y="6873"/>
                    </a:cubicBezTo>
                    <a:cubicBezTo>
                      <a:pt x="1869" y="6566"/>
                      <a:pt x="2222" y="5967"/>
                      <a:pt x="2332" y="5360"/>
                    </a:cubicBezTo>
                    <a:cubicBezTo>
                      <a:pt x="2338" y="5330"/>
                      <a:pt x="2333" y="5298"/>
                      <a:pt x="2317" y="5272"/>
                    </a:cubicBezTo>
                    <a:cubicBezTo>
                      <a:pt x="2546" y="5046"/>
                      <a:pt x="2763" y="4809"/>
                      <a:pt x="2967" y="4560"/>
                    </a:cubicBezTo>
                    <a:cubicBezTo>
                      <a:pt x="2967" y="4585"/>
                      <a:pt x="2968" y="4609"/>
                      <a:pt x="2970" y="4634"/>
                    </a:cubicBezTo>
                    <a:cubicBezTo>
                      <a:pt x="2924" y="4824"/>
                      <a:pt x="2845" y="5004"/>
                      <a:pt x="2771" y="5187"/>
                    </a:cubicBezTo>
                    <a:cubicBezTo>
                      <a:pt x="2668" y="5439"/>
                      <a:pt x="2587" y="5700"/>
                      <a:pt x="2546" y="5970"/>
                    </a:cubicBezTo>
                    <a:cubicBezTo>
                      <a:pt x="2506" y="6232"/>
                      <a:pt x="2499" y="6498"/>
                      <a:pt x="2524" y="6761"/>
                    </a:cubicBezTo>
                    <a:cubicBezTo>
                      <a:pt x="2548" y="7004"/>
                      <a:pt x="2588" y="7270"/>
                      <a:pt x="2793" y="7429"/>
                    </a:cubicBezTo>
                    <a:cubicBezTo>
                      <a:pt x="2820" y="7449"/>
                      <a:pt x="2849" y="7459"/>
                      <a:pt x="2876" y="7459"/>
                    </a:cubicBezTo>
                    <a:cubicBezTo>
                      <a:pt x="2926" y="7459"/>
                      <a:pt x="2972" y="7429"/>
                      <a:pt x="3001" y="7380"/>
                    </a:cubicBezTo>
                    <a:cubicBezTo>
                      <a:pt x="3411" y="6688"/>
                      <a:pt x="3529" y="5861"/>
                      <a:pt x="3329" y="5081"/>
                    </a:cubicBezTo>
                    <a:cubicBezTo>
                      <a:pt x="3296" y="4949"/>
                      <a:pt x="3254" y="4807"/>
                      <a:pt x="3238" y="4666"/>
                    </a:cubicBezTo>
                    <a:cubicBezTo>
                      <a:pt x="3255" y="4587"/>
                      <a:pt x="3266" y="4506"/>
                      <a:pt x="3271" y="4425"/>
                    </a:cubicBezTo>
                    <a:cubicBezTo>
                      <a:pt x="3272" y="4403"/>
                      <a:pt x="3268" y="4380"/>
                      <a:pt x="3257" y="4360"/>
                    </a:cubicBezTo>
                    <a:cubicBezTo>
                      <a:pt x="3262" y="4343"/>
                      <a:pt x="3269" y="4324"/>
                      <a:pt x="3275" y="4307"/>
                    </a:cubicBezTo>
                    <a:cubicBezTo>
                      <a:pt x="3292" y="4269"/>
                      <a:pt x="3289" y="4223"/>
                      <a:pt x="3265" y="4188"/>
                    </a:cubicBezTo>
                    <a:cubicBezTo>
                      <a:pt x="3293" y="4158"/>
                      <a:pt x="3319" y="4123"/>
                      <a:pt x="3340" y="4087"/>
                    </a:cubicBezTo>
                    <a:cubicBezTo>
                      <a:pt x="3346" y="4079"/>
                      <a:pt x="3350" y="4068"/>
                      <a:pt x="3354" y="4059"/>
                    </a:cubicBezTo>
                    <a:cubicBezTo>
                      <a:pt x="3444" y="3933"/>
                      <a:pt x="3531" y="3807"/>
                      <a:pt x="3615" y="3678"/>
                    </a:cubicBezTo>
                    <a:cubicBezTo>
                      <a:pt x="3662" y="3764"/>
                      <a:pt x="3714" y="3846"/>
                      <a:pt x="3773" y="3925"/>
                    </a:cubicBezTo>
                    <a:cubicBezTo>
                      <a:pt x="3766" y="3936"/>
                      <a:pt x="3762" y="3948"/>
                      <a:pt x="3759" y="3961"/>
                    </a:cubicBezTo>
                    <a:cubicBezTo>
                      <a:pt x="3633" y="4475"/>
                      <a:pt x="3603" y="5014"/>
                      <a:pt x="3743" y="5530"/>
                    </a:cubicBezTo>
                    <a:cubicBezTo>
                      <a:pt x="3805" y="5763"/>
                      <a:pt x="3904" y="5983"/>
                      <a:pt x="4037" y="6184"/>
                    </a:cubicBezTo>
                    <a:cubicBezTo>
                      <a:pt x="4167" y="6380"/>
                      <a:pt x="4344" y="6597"/>
                      <a:pt x="4566" y="6691"/>
                    </a:cubicBezTo>
                    <a:cubicBezTo>
                      <a:pt x="4582" y="6698"/>
                      <a:pt x="4600" y="6702"/>
                      <a:pt x="4618" y="6702"/>
                    </a:cubicBezTo>
                    <a:cubicBezTo>
                      <a:pt x="4682" y="6702"/>
                      <a:pt x="4745" y="6659"/>
                      <a:pt x="4752" y="6589"/>
                    </a:cubicBezTo>
                    <a:cubicBezTo>
                      <a:pt x="4806" y="6023"/>
                      <a:pt x="4854" y="5438"/>
                      <a:pt x="4693" y="4884"/>
                    </a:cubicBezTo>
                    <a:cubicBezTo>
                      <a:pt x="4613" y="4608"/>
                      <a:pt x="4473" y="4365"/>
                      <a:pt x="4295" y="4144"/>
                    </a:cubicBezTo>
                    <a:cubicBezTo>
                      <a:pt x="4106" y="3910"/>
                      <a:pt x="3892" y="3692"/>
                      <a:pt x="3786" y="3406"/>
                    </a:cubicBezTo>
                    <a:cubicBezTo>
                      <a:pt x="3955" y="3133"/>
                      <a:pt x="4112" y="2852"/>
                      <a:pt x="4255" y="2564"/>
                    </a:cubicBezTo>
                    <a:cubicBezTo>
                      <a:pt x="4264" y="2579"/>
                      <a:pt x="4273" y="2593"/>
                      <a:pt x="4283" y="2607"/>
                    </a:cubicBezTo>
                    <a:cubicBezTo>
                      <a:pt x="4261" y="2633"/>
                      <a:pt x="4249" y="2666"/>
                      <a:pt x="4251" y="2700"/>
                    </a:cubicBezTo>
                    <a:cubicBezTo>
                      <a:pt x="4267" y="3199"/>
                      <a:pt x="4312" y="3684"/>
                      <a:pt x="4594" y="4112"/>
                    </a:cubicBezTo>
                    <a:cubicBezTo>
                      <a:pt x="4725" y="4312"/>
                      <a:pt x="4891" y="4487"/>
                      <a:pt x="5060" y="4654"/>
                    </a:cubicBezTo>
                    <a:cubicBezTo>
                      <a:pt x="5248" y="4839"/>
                      <a:pt x="5434" y="5043"/>
                      <a:pt x="5696" y="5115"/>
                    </a:cubicBezTo>
                    <a:cubicBezTo>
                      <a:pt x="5705" y="5118"/>
                      <a:pt x="5714" y="5119"/>
                      <a:pt x="5723" y="5119"/>
                    </a:cubicBezTo>
                    <a:cubicBezTo>
                      <a:pt x="5797" y="5119"/>
                      <a:pt x="5855" y="5037"/>
                      <a:pt x="5849" y="4969"/>
                    </a:cubicBezTo>
                    <a:cubicBezTo>
                      <a:pt x="5801" y="4436"/>
                      <a:pt x="5724" y="3895"/>
                      <a:pt x="5454" y="3423"/>
                    </a:cubicBezTo>
                    <a:cubicBezTo>
                      <a:pt x="5334" y="3212"/>
                      <a:pt x="5174" y="3027"/>
                      <a:pt x="4981" y="2879"/>
                    </a:cubicBezTo>
                    <a:cubicBezTo>
                      <a:pt x="4791" y="2731"/>
                      <a:pt x="4556" y="2602"/>
                      <a:pt x="4454" y="2372"/>
                    </a:cubicBezTo>
                    <a:cubicBezTo>
                      <a:pt x="4441" y="2341"/>
                      <a:pt x="4415" y="2314"/>
                      <a:pt x="4383" y="2301"/>
                    </a:cubicBezTo>
                    <a:cubicBezTo>
                      <a:pt x="4612" y="1812"/>
                      <a:pt x="4810" y="1308"/>
                      <a:pt x="4974" y="793"/>
                    </a:cubicBezTo>
                    <a:cubicBezTo>
                      <a:pt x="5104" y="1238"/>
                      <a:pt x="4993" y="1727"/>
                      <a:pt x="5187" y="2161"/>
                    </a:cubicBezTo>
                    <a:cubicBezTo>
                      <a:pt x="5409" y="2663"/>
                      <a:pt x="5895" y="3047"/>
                      <a:pt x="6391" y="3254"/>
                    </a:cubicBezTo>
                    <a:cubicBezTo>
                      <a:pt x="6407" y="3260"/>
                      <a:pt x="6424" y="3264"/>
                      <a:pt x="6442" y="3264"/>
                    </a:cubicBezTo>
                    <a:cubicBezTo>
                      <a:pt x="6518" y="3264"/>
                      <a:pt x="6594" y="3202"/>
                      <a:pt x="6579" y="3118"/>
                    </a:cubicBezTo>
                    <a:cubicBezTo>
                      <a:pt x="6481" y="2586"/>
                      <a:pt x="6382" y="2046"/>
                      <a:pt x="6122" y="1567"/>
                    </a:cubicBezTo>
                    <a:cubicBezTo>
                      <a:pt x="6009" y="1352"/>
                      <a:pt x="5862" y="1157"/>
                      <a:pt x="5686" y="990"/>
                    </a:cubicBezTo>
                    <a:cubicBezTo>
                      <a:pt x="5520" y="835"/>
                      <a:pt x="5249" y="728"/>
                      <a:pt x="5159" y="508"/>
                    </a:cubicBezTo>
                    <a:cubicBezTo>
                      <a:pt x="5146" y="473"/>
                      <a:pt x="5118" y="445"/>
                      <a:pt x="5083" y="432"/>
                    </a:cubicBezTo>
                    <a:cubicBezTo>
                      <a:pt x="5121" y="304"/>
                      <a:pt x="5156" y="175"/>
                      <a:pt x="5190" y="45"/>
                    </a:cubicBezTo>
                    <a:lnTo>
                      <a:pt x="4911" y="41"/>
                    </a:lnTo>
                    <a:cubicBezTo>
                      <a:pt x="4891" y="119"/>
                      <a:pt x="4869" y="197"/>
                      <a:pt x="4847" y="275"/>
                    </a:cubicBezTo>
                    <a:cubicBezTo>
                      <a:pt x="4841" y="277"/>
                      <a:pt x="4835" y="278"/>
                      <a:pt x="4828" y="280"/>
                    </a:cubicBezTo>
                    <a:cubicBezTo>
                      <a:pt x="4824" y="282"/>
                      <a:pt x="4821" y="283"/>
                      <a:pt x="4817" y="284"/>
                    </a:cubicBezTo>
                    <a:cubicBezTo>
                      <a:pt x="4747" y="195"/>
                      <a:pt x="4671" y="111"/>
                      <a:pt x="4587" y="35"/>
                    </a:cubicBezTo>
                    <a:cubicBezTo>
                      <a:pt x="3965" y="24"/>
                      <a:pt x="3342" y="12"/>
                      <a:pt x="2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54"/>
              <p:cNvSpPr/>
              <p:nvPr/>
            </p:nvSpPr>
            <p:spPr>
              <a:xfrm>
                <a:off x="4263150" y="244450"/>
                <a:ext cx="95575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672" extrusionOk="0">
                    <a:moveTo>
                      <a:pt x="1287" y="0"/>
                    </a:moveTo>
                    <a:cubicBezTo>
                      <a:pt x="1194" y="13"/>
                      <a:pt x="1104" y="33"/>
                      <a:pt x="1015" y="62"/>
                    </a:cubicBezTo>
                    <a:cubicBezTo>
                      <a:pt x="618" y="188"/>
                      <a:pt x="286" y="474"/>
                      <a:pt x="166" y="879"/>
                    </a:cubicBezTo>
                    <a:cubicBezTo>
                      <a:pt x="146" y="947"/>
                      <a:pt x="211" y="1024"/>
                      <a:pt x="276" y="1033"/>
                    </a:cubicBezTo>
                    <a:cubicBezTo>
                      <a:pt x="543" y="1071"/>
                      <a:pt x="822" y="1109"/>
                      <a:pt x="1098" y="1109"/>
                    </a:cubicBezTo>
                    <a:cubicBezTo>
                      <a:pt x="1366" y="1109"/>
                      <a:pt x="1631" y="1073"/>
                      <a:pt x="1880" y="968"/>
                    </a:cubicBezTo>
                    <a:cubicBezTo>
                      <a:pt x="2124" y="863"/>
                      <a:pt x="2329" y="695"/>
                      <a:pt x="2533" y="529"/>
                    </a:cubicBezTo>
                    <a:lnTo>
                      <a:pt x="2533" y="529"/>
                    </a:lnTo>
                    <a:cubicBezTo>
                      <a:pt x="2396" y="806"/>
                      <a:pt x="2244" y="1074"/>
                      <a:pt x="2077" y="1333"/>
                    </a:cubicBezTo>
                    <a:cubicBezTo>
                      <a:pt x="1892" y="1479"/>
                      <a:pt x="1671" y="1568"/>
                      <a:pt x="1470" y="1690"/>
                    </a:cubicBezTo>
                    <a:cubicBezTo>
                      <a:pt x="798" y="2104"/>
                      <a:pt x="289" y="2737"/>
                      <a:pt x="26" y="3482"/>
                    </a:cubicBezTo>
                    <a:cubicBezTo>
                      <a:pt x="0" y="3552"/>
                      <a:pt x="29" y="3666"/>
                      <a:pt x="124" y="3670"/>
                    </a:cubicBezTo>
                    <a:cubicBezTo>
                      <a:pt x="143" y="3671"/>
                      <a:pt x="163" y="3671"/>
                      <a:pt x="183" y="3671"/>
                    </a:cubicBezTo>
                    <a:cubicBezTo>
                      <a:pt x="482" y="3671"/>
                      <a:pt x="771" y="3590"/>
                      <a:pt x="1057" y="3507"/>
                    </a:cubicBezTo>
                    <a:cubicBezTo>
                      <a:pt x="1352" y="3423"/>
                      <a:pt x="1623" y="3302"/>
                      <a:pt x="1846" y="3089"/>
                    </a:cubicBezTo>
                    <a:cubicBezTo>
                      <a:pt x="2300" y="2655"/>
                      <a:pt x="2494" y="1988"/>
                      <a:pt x="2448" y="1374"/>
                    </a:cubicBezTo>
                    <a:cubicBezTo>
                      <a:pt x="2447" y="1343"/>
                      <a:pt x="2434" y="1313"/>
                      <a:pt x="2412" y="1292"/>
                    </a:cubicBezTo>
                    <a:cubicBezTo>
                      <a:pt x="2576" y="1016"/>
                      <a:pt x="2727" y="733"/>
                      <a:pt x="2863" y="441"/>
                    </a:cubicBezTo>
                    <a:cubicBezTo>
                      <a:pt x="2870" y="465"/>
                      <a:pt x="2877" y="488"/>
                      <a:pt x="2885" y="511"/>
                    </a:cubicBezTo>
                    <a:cubicBezTo>
                      <a:pt x="2888" y="706"/>
                      <a:pt x="2857" y="899"/>
                      <a:pt x="2831" y="1096"/>
                    </a:cubicBezTo>
                    <a:cubicBezTo>
                      <a:pt x="2793" y="1366"/>
                      <a:pt x="2780" y="1639"/>
                      <a:pt x="2807" y="1912"/>
                    </a:cubicBezTo>
                    <a:cubicBezTo>
                      <a:pt x="2833" y="2175"/>
                      <a:pt x="2892" y="2434"/>
                      <a:pt x="2982" y="2682"/>
                    </a:cubicBezTo>
                    <a:cubicBezTo>
                      <a:pt x="3065" y="2912"/>
                      <a:pt x="3171" y="3160"/>
                      <a:pt x="3409" y="3263"/>
                    </a:cubicBezTo>
                    <a:cubicBezTo>
                      <a:pt x="3428" y="3271"/>
                      <a:pt x="3448" y="3275"/>
                      <a:pt x="3466" y="3275"/>
                    </a:cubicBezTo>
                    <a:cubicBezTo>
                      <a:pt x="3528" y="3275"/>
                      <a:pt x="3578" y="3229"/>
                      <a:pt x="3598" y="3164"/>
                    </a:cubicBezTo>
                    <a:cubicBezTo>
                      <a:pt x="3822" y="2391"/>
                      <a:pt x="3732" y="1562"/>
                      <a:pt x="3345" y="856"/>
                    </a:cubicBezTo>
                    <a:cubicBezTo>
                      <a:pt x="3279" y="735"/>
                      <a:pt x="3204" y="609"/>
                      <a:pt x="3154" y="477"/>
                    </a:cubicBezTo>
                    <a:cubicBezTo>
                      <a:pt x="3151" y="396"/>
                      <a:pt x="3141" y="315"/>
                      <a:pt x="3125" y="235"/>
                    </a:cubicBezTo>
                    <a:cubicBezTo>
                      <a:pt x="3121" y="212"/>
                      <a:pt x="3110" y="190"/>
                      <a:pt x="3096" y="173"/>
                    </a:cubicBezTo>
                    <a:cubicBezTo>
                      <a:pt x="3097" y="155"/>
                      <a:pt x="3098" y="137"/>
                      <a:pt x="3101" y="119"/>
                    </a:cubicBezTo>
                    <a:cubicBezTo>
                      <a:pt x="3106" y="84"/>
                      <a:pt x="3097" y="48"/>
                      <a:pt x="3075" y="20"/>
                    </a:cubicBezTo>
                    <a:lnTo>
                      <a:pt x="2733" y="17"/>
                    </a:lnTo>
                    <a:cubicBezTo>
                      <a:pt x="2699" y="50"/>
                      <a:pt x="2663" y="81"/>
                      <a:pt x="2627" y="110"/>
                    </a:cubicBezTo>
                    <a:cubicBezTo>
                      <a:pt x="2616" y="120"/>
                      <a:pt x="2603" y="130"/>
                      <a:pt x="2590" y="140"/>
                    </a:cubicBezTo>
                    <a:cubicBezTo>
                      <a:pt x="2570" y="115"/>
                      <a:pt x="2541" y="97"/>
                      <a:pt x="2509" y="91"/>
                    </a:cubicBezTo>
                    <a:cubicBezTo>
                      <a:pt x="2345" y="61"/>
                      <a:pt x="2177" y="30"/>
                      <a:pt x="2009" y="7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54"/>
              <p:cNvSpPr/>
              <p:nvPr/>
            </p:nvSpPr>
            <p:spPr>
              <a:xfrm>
                <a:off x="4350700" y="245050"/>
                <a:ext cx="4022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20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" y="407"/>
                      <a:pt x="151" y="804"/>
                      <a:pt x="354" y="1163"/>
                    </a:cubicBezTo>
                    <a:cubicBezTo>
                      <a:pt x="474" y="1373"/>
                      <a:pt x="625" y="1562"/>
                      <a:pt x="803" y="1724"/>
                    </a:cubicBezTo>
                    <a:cubicBezTo>
                      <a:pt x="977" y="1881"/>
                      <a:pt x="1203" y="2048"/>
                      <a:pt x="1441" y="2083"/>
                    </a:cubicBezTo>
                    <a:cubicBezTo>
                      <a:pt x="1448" y="2084"/>
                      <a:pt x="1454" y="2085"/>
                      <a:pt x="1461" y="2085"/>
                    </a:cubicBezTo>
                    <a:cubicBezTo>
                      <a:pt x="1535" y="2085"/>
                      <a:pt x="1609" y="2020"/>
                      <a:pt x="1596" y="1939"/>
                    </a:cubicBezTo>
                    <a:cubicBezTo>
                      <a:pt x="1509" y="1376"/>
                      <a:pt x="1410" y="797"/>
                      <a:pt x="1116" y="300"/>
                    </a:cubicBezTo>
                    <a:cubicBezTo>
                      <a:pt x="1055" y="197"/>
                      <a:pt x="984" y="99"/>
                      <a:pt x="903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54"/>
              <p:cNvSpPr/>
              <p:nvPr/>
            </p:nvSpPr>
            <p:spPr>
              <a:xfrm>
                <a:off x="4387275" y="245425"/>
                <a:ext cx="204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2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3" y="125"/>
                      <a:pt x="429" y="257"/>
                      <a:pt x="681" y="261"/>
                    </a:cubicBezTo>
                    <a:cubicBezTo>
                      <a:pt x="682" y="261"/>
                      <a:pt x="683" y="261"/>
                      <a:pt x="683" y="261"/>
                    </a:cubicBezTo>
                    <a:cubicBezTo>
                      <a:pt x="771" y="261"/>
                      <a:pt x="819" y="154"/>
                      <a:pt x="793" y="81"/>
                    </a:cubicBezTo>
                    <a:cubicBezTo>
                      <a:pt x="784" y="57"/>
                      <a:pt x="775" y="32"/>
                      <a:pt x="767" y="8"/>
                    </a:cubicBezTo>
                    <a:cubicBezTo>
                      <a:pt x="511" y="5"/>
                      <a:pt x="256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54"/>
              <p:cNvSpPr/>
              <p:nvPr/>
            </p:nvSpPr>
            <p:spPr>
              <a:xfrm>
                <a:off x="4549900" y="537375"/>
                <a:ext cx="216050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8642" h="4909" extrusionOk="0">
                    <a:moveTo>
                      <a:pt x="4199" y="1"/>
                    </a:moveTo>
                    <a:cubicBezTo>
                      <a:pt x="4166" y="1"/>
                      <a:pt x="4133" y="13"/>
                      <a:pt x="4109" y="41"/>
                    </a:cubicBezTo>
                    <a:cubicBezTo>
                      <a:pt x="3730" y="465"/>
                      <a:pt x="3346" y="909"/>
                      <a:pt x="3148" y="1450"/>
                    </a:cubicBezTo>
                    <a:cubicBezTo>
                      <a:pt x="3050" y="1719"/>
                      <a:pt x="3019" y="1999"/>
                      <a:pt x="3033" y="2284"/>
                    </a:cubicBezTo>
                    <a:cubicBezTo>
                      <a:pt x="3046" y="2583"/>
                      <a:pt x="3090" y="2886"/>
                      <a:pt x="3006" y="3179"/>
                    </a:cubicBezTo>
                    <a:cubicBezTo>
                      <a:pt x="2710" y="3300"/>
                      <a:pt x="2417" y="3434"/>
                      <a:pt x="2130" y="3582"/>
                    </a:cubicBezTo>
                    <a:cubicBezTo>
                      <a:pt x="2132" y="3565"/>
                      <a:pt x="2134" y="3547"/>
                      <a:pt x="2135" y="3530"/>
                    </a:cubicBezTo>
                    <a:cubicBezTo>
                      <a:pt x="2168" y="3522"/>
                      <a:pt x="2196" y="3502"/>
                      <a:pt x="2214" y="3474"/>
                    </a:cubicBezTo>
                    <a:cubicBezTo>
                      <a:pt x="2497" y="3062"/>
                      <a:pt x="2746" y="2643"/>
                      <a:pt x="2773" y="2132"/>
                    </a:cubicBezTo>
                    <a:cubicBezTo>
                      <a:pt x="2784" y="1893"/>
                      <a:pt x="2754" y="1653"/>
                      <a:pt x="2716" y="1420"/>
                    </a:cubicBezTo>
                    <a:cubicBezTo>
                      <a:pt x="2674" y="1159"/>
                      <a:pt x="2645" y="885"/>
                      <a:pt x="2477" y="672"/>
                    </a:cubicBezTo>
                    <a:cubicBezTo>
                      <a:pt x="2455" y="644"/>
                      <a:pt x="2423" y="633"/>
                      <a:pt x="2391" y="633"/>
                    </a:cubicBezTo>
                    <a:cubicBezTo>
                      <a:pt x="2342" y="633"/>
                      <a:pt x="2291" y="660"/>
                      <a:pt x="2266" y="700"/>
                    </a:cubicBezTo>
                    <a:cubicBezTo>
                      <a:pt x="1990" y="1158"/>
                      <a:pt x="1733" y="1640"/>
                      <a:pt x="1671" y="2180"/>
                    </a:cubicBezTo>
                    <a:cubicBezTo>
                      <a:pt x="1643" y="2421"/>
                      <a:pt x="1664" y="2666"/>
                      <a:pt x="1731" y="2898"/>
                    </a:cubicBezTo>
                    <a:cubicBezTo>
                      <a:pt x="1798" y="3130"/>
                      <a:pt x="1910" y="3373"/>
                      <a:pt x="1857" y="3618"/>
                    </a:cubicBezTo>
                    <a:cubicBezTo>
                      <a:pt x="1849" y="3652"/>
                      <a:pt x="1855" y="3688"/>
                      <a:pt x="1873" y="3718"/>
                    </a:cubicBezTo>
                    <a:cubicBezTo>
                      <a:pt x="1399" y="3977"/>
                      <a:pt x="942" y="4267"/>
                      <a:pt x="505" y="4587"/>
                    </a:cubicBezTo>
                    <a:cubicBezTo>
                      <a:pt x="663" y="4150"/>
                      <a:pt x="1041" y="3821"/>
                      <a:pt x="1143" y="3358"/>
                    </a:cubicBezTo>
                    <a:cubicBezTo>
                      <a:pt x="1260" y="2821"/>
                      <a:pt x="1095" y="2224"/>
                      <a:pt x="816" y="1763"/>
                    </a:cubicBezTo>
                    <a:cubicBezTo>
                      <a:pt x="790" y="1721"/>
                      <a:pt x="741" y="1697"/>
                      <a:pt x="693" y="1697"/>
                    </a:cubicBezTo>
                    <a:cubicBezTo>
                      <a:pt x="649" y="1697"/>
                      <a:pt x="606" y="1717"/>
                      <a:pt x="585" y="1763"/>
                    </a:cubicBezTo>
                    <a:cubicBezTo>
                      <a:pt x="348" y="2249"/>
                      <a:pt x="110" y="2744"/>
                      <a:pt x="36" y="3284"/>
                    </a:cubicBezTo>
                    <a:cubicBezTo>
                      <a:pt x="1" y="3525"/>
                      <a:pt x="5" y="3768"/>
                      <a:pt x="48" y="4006"/>
                    </a:cubicBezTo>
                    <a:cubicBezTo>
                      <a:pt x="90" y="4229"/>
                      <a:pt x="245" y="4477"/>
                      <a:pt x="188" y="4708"/>
                    </a:cubicBezTo>
                    <a:cubicBezTo>
                      <a:pt x="177" y="4743"/>
                      <a:pt x="184" y="4782"/>
                      <a:pt x="205" y="4812"/>
                    </a:cubicBezTo>
                    <a:cubicBezTo>
                      <a:pt x="164" y="4844"/>
                      <a:pt x="123" y="4876"/>
                      <a:pt x="83" y="4909"/>
                    </a:cubicBezTo>
                    <a:lnTo>
                      <a:pt x="603" y="4897"/>
                    </a:lnTo>
                    <a:lnTo>
                      <a:pt x="600" y="4896"/>
                    </a:lnTo>
                    <a:cubicBezTo>
                      <a:pt x="598" y="4884"/>
                      <a:pt x="593" y="4874"/>
                      <a:pt x="587" y="4863"/>
                    </a:cubicBezTo>
                    <a:cubicBezTo>
                      <a:pt x="1011" y="4548"/>
                      <a:pt x="1454" y="4261"/>
                      <a:pt x="1913" y="4001"/>
                    </a:cubicBezTo>
                    <a:cubicBezTo>
                      <a:pt x="1921" y="4021"/>
                      <a:pt x="1929" y="4040"/>
                      <a:pt x="1939" y="4058"/>
                    </a:cubicBezTo>
                    <a:cubicBezTo>
                      <a:pt x="1912" y="4090"/>
                      <a:pt x="1905" y="4133"/>
                      <a:pt x="1918" y="4171"/>
                    </a:cubicBezTo>
                    <a:cubicBezTo>
                      <a:pt x="1982" y="4400"/>
                      <a:pt x="1944" y="4636"/>
                      <a:pt x="1961" y="4867"/>
                    </a:cubicBezTo>
                    <a:cubicBezTo>
                      <a:pt x="2373" y="4859"/>
                      <a:pt x="2784" y="4849"/>
                      <a:pt x="3197" y="4840"/>
                    </a:cubicBezTo>
                    <a:cubicBezTo>
                      <a:pt x="3083" y="4646"/>
                      <a:pt x="2933" y="4476"/>
                      <a:pt x="2755" y="4339"/>
                    </a:cubicBezTo>
                    <a:cubicBezTo>
                      <a:pt x="2659" y="4267"/>
                      <a:pt x="2556" y="4202"/>
                      <a:pt x="2447" y="4148"/>
                    </a:cubicBezTo>
                    <a:cubicBezTo>
                      <a:pt x="2331" y="4088"/>
                      <a:pt x="2172" y="4015"/>
                      <a:pt x="2149" y="3872"/>
                    </a:cubicBezTo>
                    <a:cubicBezTo>
                      <a:pt x="2415" y="3731"/>
                      <a:pt x="2684" y="3601"/>
                      <a:pt x="2960" y="3482"/>
                    </a:cubicBezTo>
                    <a:cubicBezTo>
                      <a:pt x="2994" y="3536"/>
                      <a:pt x="3038" y="3584"/>
                      <a:pt x="3091" y="3621"/>
                    </a:cubicBezTo>
                    <a:cubicBezTo>
                      <a:pt x="3078" y="3649"/>
                      <a:pt x="3076" y="3680"/>
                      <a:pt x="3084" y="3710"/>
                    </a:cubicBezTo>
                    <a:cubicBezTo>
                      <a:pt x="3179" y="4077"/>
                      <a:pt x="3300" y="4489"/>
                      <a:pt x="3502" y="4832"/>
                    </a:cubicBezTo>
                    <a:cubicBezTo>
                      <a:pt x="3871" y="4824"/>
                      <a:pt x="4240" y="4814"/>
                      <a:pt x="4608" y="4806"/>
                    </a:cubicBezTo>
                    <a:cubicBezTo>
                      <a:pt x="4539" y="4569"/>
                      <a:pt x="4413" y="4345"/>
                      <a:pt x="4257" y="4147"/>
                    </a:cubicBezTo>
                    <a:cubicBezTo>
                      <a:pt x="4109" y="3959"/>
                      <a:pt x="3943" y="3782"/>
                      <a:pt x="3748" y="3647"/>
                    </a:cubicBezTo>
                    <a:cubicBezTo>
                      <a:pt x="3657" y="3585"/>
                      <a:pt x="3559" y="3536"/>
                      <a:pt x="3456" y="3500"/>
                    </a:cubicBezTo>
                    <a:cubicBezTo>
                      <a:pt x="3383" y="3474"/>
                      <a:pt x="3263" y="3445"/>
                      <a:pt x="3205" y="3379"/>
                    </a:cubicBezTo>
                    <a:cubicBezTo>
                      <a:pt x="3459" y="3277"/>
                      <a:pt x="3719" y="3184"/>
                      <a:pt x="3981" y="3104"/>
                    </a:cubicBezTo>
                    <a:cubicBezTo>
                      <a:pt x="4002" y="3101"/>
                      <a:pt x="4022" y="3100"/>
                      <a:pt x="4042" y="3100"/>
                    </a:cubicBezTo>
                    <a:cubicBezTo>
                      <a:pt x="4110" y="3100"/>
                      <a:pt x="4179" y="3113"/>
                      <a:pt x="4244" y="3125"/>
                    </a:cubicBezTo>
                    <a:cubicBezTo>
                      <a:pt x="4260" y="3128"/>
                      <a:pt x="4276" y="3131"/>
                      <a:pt x="4292" y="3134"/>
                    </a:cubicBezTo>
                    <a:cubicBezTo>
                      <a:pt x="4284" y="3166"/>
                      <a:pt x="4289" y="3199"/>
                      <a:pt x="4306" y="3227"/>
                    </a:cubicBezTo>
                    <a:cubicBezTo>
                      <a:pt x="4545" y="3664"/>
                      <a:pt x="4802" y="4124"/>
                      <a:pt x="5231" y="4402"/>
                    </a:cubicBezTo>
                    <a:cubicBezTo>
                      <a:pt x="5451" y="4544"/>
                      <a:pt x="5705" y="4627"/>
                      <a:pt x="5960" y="4627"/>
                    </a:cubicBezTo>
                    <a:cubicBezTo>
                      <a:pt x="6108" y="4627"/>
                      <a:pt x="6257" y="4598"/>
                      <a:pt x="6400" y="4538"/>
                    </a:cubicBezTo>
                    <a:cubicBezTo>
                      <a:pt x="6466" y="4510"/>
                      <a:pt x="6484" y="4411"/>
                      <a:pt x="6450" y="4355"/>
                    </a:cubicBezTo>
                    <a:cubicBezTo>
                      <a:pt x="6174" y="3901"/>
                      <a:pt x="5867" y="3412"/>
                      <a:pt x="5380" y="3158"/>
                    </a:cubicBezTo>
                    <a:cubicBezTo>
                      <a:pt x="5145" y="3036"/>
                      <a:pt x="4886" y="2983"/>
                      <a:pt x="4628" y="2931"/>
                    </a:cubicBezTo>
                    <a:cubicBezTo>
                      <a:pt x="4929" y="2862"/>
                      <a:pt x="5233" y="2809"/>
                      <a:pt x="5539" y="2773"/>
                    </a:cubicBezTo>
                    <a:cubicBezTo>
                      <a:pt x="5768" y="2824"/>
                      <a:pt x="5977" y="2938"/>
                      <a:pt x="6199" y="3015"/>
                    </a:cubicBezTo>
                    <a:cubicBezTo>
                      <a:pt x="6563" y="3141"/>
                      <a:pt x="6942" y="3203"/>
                      <a:pt x="7321" y="3203"/>
                    </a:cubicBezTo>
                    <a:cubicBezTo>
                      <a:pt x="7721" y="3203"/>
                      <a:pt x="8120" y="3134"/>
                      <a:pt x="8501" y="2995"/>
                    </a:cubicBezTo>
                    <a:cubicBezTo>
                      <a:pt x="8571" y="2969"/>
                      <a:pt x="8641" y="2875"/>
                      <a:pt x="8584" y="2800"/>
                    </a:cubicBezTo>
                    <a:cubicBezTo>
                      <a:pt x="8390" y="2544"/>
                      <a:pt x="8128" y="2360"/>
                      <a:pt x="7866" y="2181"/>
                    </a:cubicBezTo>
                    <a:cubicBezTo>
                      <a:pt x="7613" y="2007"/>
                      <a:pt x="7348" y="1875"/>
                      <a:pt x="7042" y="1837"/>
                    </a:cubicBezTo>
                    <a:cubicBezTo>
                      <a:pt x="6973" y="1829"/>
                      <a:pt x="6903" y="1825"/>
                      <a:pt x="6834" y="1825"/>
                    </a:cubicBezTo>
                    <a:cubicBezTo>
                      <a:pt x="6279" y="1825"/>
                      <a:pt x="5731" y="2084"/>
                      <a:pt x="5335" y="2461"/>
                    </a:cubicBezTo>
                    <a:cubicBezTo>
                      <a:pt x="5311" y="2482"/>
                      <a:pt x="5298" y="2510"/>
                      <a:pt x="5294" y="2541"/>
                    </a:cubicBezTo>
                    <a:cubicBezTo>
                      <a:pt x="4976" y="2588"/>
                      <a:pt x="4662" y="2652"/>
                      <a:pt x="4351" y="2731"/>
                    </a:cubicBezTo>
                    <a:cubicBezTo>
                      <a:pt x="4365" y="2711"/>
                      <a:pt x="4379" y="2691"/>
                      <a:pt x="4392" y="2670"/>
                    </a:cubicBezTo>
                    <a:cubicBezTo>
                      <a:pt x="4541" y="2544"/>
                      <a:pt x="4711" y="2445"/>
                      <a:pt x="4878" y="2341"/>
                    </a:cubicBezTo>
                    <a:cubicBezTo>
                      <a:pt x="5110" y="2198"/>
                      <a:pt x="5329" y="2036"/>
                      <a:pt x="5523" y="1842"/>
                    </a:cubicBezTo>
                    <a:cubicBezTo>
                      <a:pt x="5710" y="1653"/>
                      <a:pt x="5873" y="1444"/>
                      <a:pt x="6008" y="1216"/>
                    </a:cubicBezTo>
                    <a:cubicBezTo>
                      <a:pt x="6132" y="1007"/>
                      <a:pt x="6256" y="768"/>
                      <a:pt x="6184" y="518"/>
                    </a:cubicBezTo>
                    <a:cubicBezTo>
                      <a:pt x="6165" y="453"/>
                      <a:pt x="6114" y="421"/>
                      <a:pt x="6056" y="421"/>
                    </a:cubicBezTo>
                    <a:cubicBezTo>
                      <a:pt x="6034" y="421"/>
                      <a:pt x="6011" y="426"/>
                      <a:pt x="5989" y="435"/>
                    </a:cubicBezTo>
                    <a:cubicBezTo>
                      <a:pt x="5249" y="752"/>
                      <a:pt x="4665" y="1349"/>
                      <a:pt x="4366" y="2097"/>
                    </a:cubicBezTo>
                    <a:cubicBezTo>
                      <a:pt x="4314" y="2223"/>
                      <a:pt x="4264" y="2363"/>
                      <a:pt x="4195" y="2485"/>
                    </a:cubicBezTo>
                    <a:cubicBezTo>
                      <a:pt x="4133" y="2539"/>
                      <a:pt x="4077" y="2598"/>
                      <a:pt x="4025" y="2661"/>
                    </a:cubicBezTo>
                    <a:cubicBezTo>
                      <a:pt x="4011" y="2678"/>
                      <a:pt x="4000" y="2700"/>
                      <a:pt x="3996" y="2723"/>
                    </a:cubicBezTo>
                    <a:cubicBezTo>
                      <a:pt x="3981" y="2734"/>
                      <a:pt x="3966" y="2743"/>
                      <a:pt x="3952" y="2753"/>
                    </a:cubicBezTo>
                    <a:cubicBezTo>
                      <a:pt x="3914" y="2775"/>
                      <a:pt x="3890" y="2813"/>
                      <a:pt x="3888" y="2856"/>
                    </a:cubicBezTo>
                    <a:cubicBezTo>
                      <a:pt x="3847" y="2864"/>
                      <a:pt x="3807" y="2877"/>
                      <a:pt x="3769" y="2893"/>
                    </a:cubicBezTo>
                    <a:cubicBezTo>
                      <a:pt x="3759" y="2897"/>
                      <a:pt x="3750" y="2903"/>
                      <a:pt x="3740" y="2909"/>
                    </a:cubicBezTo>
                    <a:cubicBezTo>
                      <a:pt x="3594" y="2956"/>
                      <a:pt x="3449" y="3007"/>
                      <a:pt x="3304" y="3061"/>
                    </a:cubicBezTo>
                    <a:cubicBezTo>
                      <a:pt x="3318" y="2964"/>
                      <a:pt x="3325" y="2866"/>
                      <a:pt x="3325" y="2769"/>
                    </a:cubicBezTo>
                    <a:cubicBezTo>
                      <a:pt x="3337" y="2763"/>
                      <a:pt x="3348" y="2756"/>
                      <a:pt x="3357" y="2747"/>
                    </a:cubicBezTo>
                    <a:cubicBezTo>
                      <a:pt x="3762" y="2406"/>
                      <a:pt x="4106" y="1989"/>
                      <a:pt x="4297" y="1492"/>
                    </a:cubicBezTo>
                    <a:cubicBezTo>
                      <a:pt x="4384" y="1266"/>
                      <a:pt x="4434" y="1029"/>
                      <a:pt x="4446" y="789"/>
                    </a:cubicBezTo>
                    <a:cubicBezTo>
                      <a:pt x="4457" y="555"/>
                      <a:pt x="4443" y="274"/>
                      <a:pt x="4319" y="68"/>
                    </a:cubicBezTo>
                    <a:cubicBezTo>
                      <a:pt x="4294" y="26"/>
                      <a:pt x="4246" y="1"/>
                      <a:pt x="4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54"/>
              <p:cNvSpPr/>
              <p:nvPr/>
            </p:nvSpPr>
            <p:spPr>
              <a:xfrm>
                <a:off x="4874825" y="284700"/>
                <a:ext cx="193525" cy="178850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7154" extrusionOk="0">
                    <a:moveTo>
                      <a:pt x="4954" y="1"/>
                    </a:moveTo>
                    <a:cubicBezTo>
                      <a:pt x="4916" y="1"/>
                      <a:pt x="4878" y="17"/>
                      <a:pt x="4853" y="52"/>
                    </a:cubicBezTo>
                    <a:cubicBezTo>
                      <a:pt x="4529" y="518"/>
                      <a:pt x="4200" y="1005"/>
                      <a:pt x="4070" y="1568"/>
                    </a:cubicBezTo>
                    <a:cubicBezTo>
                      <a:pt x="4005" y="1846"/>
                      <a:pt x="4008" y="2128"/>
                      <a:pt x="4056" y="2409"/>
                    </a:cubicBezTo>
                    <a:cubicBezTo>
                      <a:pt x="4106" y="2704"/>
                      <a:pt x="4186" y="2999"/>
                      <a:pt x="4138" y="3300"/>
                    </a:cubicBezTo>
                    <a:cubicBezTo>
                      <a:pt x="3858" y="3456"/>
                      <a:pt x="3584" y="3625"/>
                      <a:pt x="3318" y="3805"/>
                    </a:cubicBezTo>
                    <a:cubicBezTo>
                      <a:pt x="3318" y="3788"/>
                      <a:pt x="3316" y="3771"/>
                      <a:pt x="3315" y="3754"/>
                    </a:cubicBezTo>
                    <a:cubicBezTo>
                      <a:pt x="3347" y="3742"/>
                      <a:pt x="3373" y="3718"/>
                      <a:pt x="3388" y="3688"/>
                    </a:cubicBezTo>
                    <a:cubicBezTo>
                      <a:pt x="3619" y="3244"/>
                      <a:pt x="3816" y="2799"/>
                      <a:pt x="3779" y="2289"/>
                    </a:cubicBezTo>
                    <a:cubicBezTo>
                      <a:pt x="3762" y="2051"/>
                      <a:pt x="3704" y="1816"/>
                      <a:pt x="3638" y="1587"/>
                    </a:cubicBezTo>
                    <a:cubicBezTo>
                      <a:pt x="3564" y="1334"/>
                      <a:pt x="3502" y="1065"/>
                      <a:pt x="3310" y="875"/>
                    </a:cubicBezTo>
                    <a:cubicBezTo>
                      <a:pt x="3288" y="853"/>
                      <a:pt x="3262" y="844"/>
                      <a:pt x="3235" y="844"/>
                    </a:cubicBezTo>
                    <a:cubicBezTo>
                      <a:pt x="3181" y="844"/>
                      <a:pt x="3126" y="880"/>
                      <a:pt x="3104" y="928"/>
                    </a:cubicBezTo>
                    <a:cubicBezTo>
                      <a:pt x="2884" y="1416"/>
                      <a:pt x="2688" y="1924"/>
                      <a:pt x="2692" y="2468"/>
                    </a:cubicBezTo>
                    <a:cubicBezTo>
                      <a:pt x="2693" y="2711"/>
                      <a:pt x="2743" y="2951"/>
                      <a:pt x="2838" y="3175"/>
                    </a:cubicBezTo>
                    <a:cubicBezTo>
                      <a:pt x="2931" y="3398"/>
                      <a:pt x="3072" y="3624"/>
                      <a:pt x="3049" y="3874"/>
                    </a:cubicBezTo>
                    <a:cubicBezTo>
                      <a:pt x="3045" y="3909"/>
                      <a:pt x="3055" y="3944"/>
                      <a:pt x="3078" y="3972"/>
                    </a:cubicBezTo>
                    <a:cubicBezTo>
                      <a:pt x="2638" y="4285"/>
                      <a:pt x="2219" y="4629"/>
                      <a:pt x="1824" y="4999"/>
                    </a:cubicBezTo>
                    <a:cubicBezTo>
                      <a:pt x="1929" y="4547"/>
                      <a:pt x="2264" y="4174"/>
                      <a:pt x="2308" y="3702"/>
                    </a:cubicBezTo>
                    <a:cubicBezTo>
                      <a:pt x="2359" y="3154"/>
                      <a:pt x="2124" y="2582"/>
                      <a:pt x="1791" y="2158"/>
                    </a:cubicBezTo>
                    <a:cubicBezTo>
                      <a:pt x="1765" y="2124"/>
                      <a:pt x="1721" y="2106"/>
                      <a:pt x="1679" y="2106"/>
                    </a:cubicBezTo>
                    <a:cubicBezTo>
                      <a:pt x="1629" y="2106"/>
                      <a:pt x="1580" y="2131"/>
                      <a:pt x="1562" y="2186"/>
                    </a:cubicBezTo>
                    <a:cubicBezTo>
                      <a:pt x="1386" y="2697"/>
                      <a:pt x="1210" y="3217"/>
                      <a:pt x="1201" y="3762"/>
                    </a:cubicBezTo>
                    <a:cubicBezTo>
                      <a:pt x="1195" y="4005"/>
                      <a:pt x="1228" y="4246"/>
                      <a:pt x="1300" y="4477"/>
                    </a:cubicBezTo>
                    <a:cubicBezTo>
                      <a:pt x="1369" y="4694"/>
                      <a:pt x="1552" y="4920"/>
                      <a:pt x="1523" y="5156"/>
                    </a:cubicBezTo>
                    <a:cubicBezTo>
                      <a:pt x="1517" y="5193"/>
                      <a:pt x="1529" y="5230"/>
                      <a:pt x="1553" y="5258"/>
                    </a:cubicBezTo>
                    <a:cubicBezTo>
                      <a:pt x="1024" y="5784"/>
                      <a:pt x="530" y="6345"/>
                      <a:pt x="78" y="6937"/>
                    </a:cubicBezTo>
                    <a:cubicBezTo>
                      <a:pt x="1" y="7037"/>
                      <a:pt x="94" y="7153"/>
                      <a:pt x="191" y="7153"/>
                    </a:cubicBezTo>
                    <a:cubicBezTo>
                      <a:pt x="226" y="7153"/>
                      <a:pt x="261" y="7138"/>
                      <a:pt x="289" y="7102"/>
                    </a:cubicBezTo>
                    <a:cubicBezTo>
                      <a:pt x="718" y="6541"/>
                      <a:pt x="1183" y="6010"/>
                      <a:pt x="1683" y="5512"/>
                    </a:cubicBezTo>
                    <a:cubicBezTo>
                      <a:pt x="1689" y="5513"/>
                      <a:pt x="1696" y="5515"/>
                      <a:pt x="1702" y="5516"/>
                    </a:cubicBezTo>
                    <a:lnTo>
                      <a:pt x="1714" y="5519"/>
                    </a:lnTo>
                    <a:cubicBezTo>
                      <a:pt x="1827" y="6319"/>
                      <a:pt x="2445" y="6961"/>
                      <a:pt x="3249" y="7112"/>
                    </a:cubicBezTo>
                    <a:cubicBezTo>
                      <a:pt x="3256" y="7113"/>
                      <a:pt x="3262" y="7114"/>
                      <a:pt x="3269" y="7114"/>
                    </a:cubicBezTo>
                    <a:cubicBezTo>
                      <a:pt x="3332" y="7114"/>
                      <a:pt x="3396" y="7063"/>
                      <a:pt x="3401" y="7000"/>
                    </a:cubicBezTo>
                    <a:cubicBezTo>
                      <a:pt x="3438" y="6564"/>
                      <a:pt x="3269" y="6144"/>
                      <a:pt x="2965" y="5832"/>
                    </a:cubicBezTo>
                    <a:cubicBezTo>
                      <a:pt x="2692" y="5553"/>
                      <a:pt x="2334" y="5382"/>
                      <a:pt x="1956" y="5294"/>
                    </a:cubicBezTo>
                    <a:cubicBezTo>
                      <a:pt x="1952" y="5283"/>
                      <a:pt x="1947" y="5272"/>
                      <a:pt x="1939" y="5262"/>
                    </a:cubicBezTo>
                    <a:cubicBezTo>
                      <a:pt x="2322" y="4900"/>
                      <a:pt x="2727" y="4561"/>
                      <a:pt x="3152" y="4247"/>
                    </a:cubicBezTo>
                    <a:cubicBezTo>
                      <a:pt x="3162" y="4265"/>
                      <a:pt x="3172" y="4283"/>
                      <a:pt x="3184" y="4300"/>
                    </a:cubicBezTo>
                    <a:cubicBezTo>
                      <a:pt x="3162" y="4334"/>
                      <a:pt x="3160" y="4378"/>
                      <a:pt x="3177" y="4415"/>
                    </a:cubicBezTo>
                    <a:cubicBezTo>
                      <a:pt x="3272" y="4645"/>
                      <a:pt x="3257" y="4897"/>
                      <a:pt x="3311" y="5137"/>
                    </a:cubicBezTo>
                    <a:cubicBezTo>
                      <a:pt x="3361" y="5356"/>
                      <a:pt x="3451" y="5564"/>
                      <a:pt x="3576" y="5751"/>
                    </a:cubicBezTo>
                    <a:cubicBezTo>
                      <a:pt x="3833" y="6128"/>
                      <a:pt x="4220" y="6397"/>
                      <a:pt x="4662" y="6506"/>
                    </a:cubicBezTo>
                    <a:cubicBezTo>
                      <a:pt x="4670" y="6508"/>
                      <a:pt x="4679" y="6509"/>
                      <a:pt x="4687" y="6509"/>
                    </a:cubicBezTo>
                    <a:cubicBezTo>
                      <a:pt x="4750" y="6509"/>
                      <a:pt x="4799" y="6450"/>
                      <a:pt x="4813" y="6394"/>
                    </a:cubicBezTo>
                    <a:cubicBezTo>
                      <a:pt x="5011" y="5651"/>
                      <a:pt x="4691" y="4870"/>
                      <a:pt x="4029" y="4481"/>
                    </a:cubicBezTo>
                    <a:cubicBezTo>
                      <a:pt x="3924" y="4419"/>
                      <a:pt x="3813" y="4368"/>
                      <a:pt x="3700" y="4328"/>
                    </a:cubicBezTo>
                    <a:cubicBezTo>
                      <a:pt x="3577" y="4282"/>
                      <a:pt x="3411" y="4228"/>
                      <a:pt x="3371" y="4090"/>
                    </a:cubicBezTo>
                    <a:cubicBezTo>
                      <a:pt x="3617" y="3917"/>
                      <a:pt x="3870" y="3756"/>
                      <a:pt x="4129" y="3605"/>
                    </a:cubicBezTo>
                    <a:cubicBezTo>
                      <a:pt x="4169" y="3655"/>
                      <a:pt x="4219" y="3697"/>
                      <a:pt x="4276" y="3727"/>
                    </a:cubicBezTo>
                    <a:cubicBezTo>
                      <a:pt x="4266" y="3756"/>
                      <a:pt x="4267" y="3788"/>
                      <a:pt x="4279" y="3816"/>
                    </a:cubicBezTo>
                    <a:cubicBezTo>
                      <a:pt x="4563" y="4540"/>
                      <a:pt x="4980" y="5429"/>
                      <a:pt x="5871" y="5491"/>
                    </a:cubicBezTo>
                    <a:cubicBezTo>
                      <a:pt x="5874" y="5491"/>
                      <a:pt x="5877" y="5491"/>
                      <a:pt x="5881" y="5491"/>
                    </a:cubicBezTo>
                    <a:cubicBezTo>
                      <a:pt x="5947" y="5491"/>
                      <a:pt x="6014" y="5450"/>
                      <a:pt x="6023" y="5378"/>
                    </a:cubicBezTo>
                    <a:cubicBezTo>
                      <a:pt x="6081" y="4885"/>
                      <a:pt x="5837" y="4448"/>
                      <a:pt x="5496" y="4108"/>
                    </a:cubicBezTo>
                    <a:cubicBezTo>
                      <a:pt x="5330" y="3941"/>
                      <a:pt x="5142" y="3786"/>
                      <a:pt x="4933" y="3675"/>
                    </a:cubicBezTo>
                    <a:cubicBezTo>
                      <a:pt x="4835" y="3625"/>
                      <a:pt x="4731" y="3588"/>
                      <a:pt x="4625" y="3563"/>
                    </a:cubicBezTo>
                    <a:cubicBezTo>
                      <a:pt x="4548" y="3545"/>
                      <a:pt x="4426" y="3533"/>
                      <a:pt x="4361" y="3473"/>
                    </a:cubicBezTo>
                    <a:cubicBezTo>
                      <a:pt x="4601" y="3341"/>
                      <a:pt x="4848" y="3219"/>
                      <a:pt x="5099" y="3107"/>
                    </a:cubicBezTo>
                    <a:cubicBezTo>
                      <a:pt x="5145" y="3095"/>
                      <a:pt x="5194" y="3091"/>
                      <a:pt x="5243" y="3091"/>
                    </a:cubicBezTo>
                    <a:cubicBezTo>
                      <a:pt x="5283" y="3091"/>
                      <a:pt x="5323" y="3094"/>
                      <a:pt x="5361" y="3097"/>
                    </a:cubicBezTo>
                    <a:cubicBezTo>
                      <a:pt x="5378" y="3098"/>
                      <a:pt x="5394" y="3099"/>
                      <a:pt x="5410" y="3100"/>
                    </a:cubicBezTo>
                    <a:cubicBezTo>
                      <a:pt x="5406" y="3133"/>
                      <a:pt x="5416" y="3165"/>
                      <a:pt x="5435" y="3191"/>
                    </a:cubicBezTo>
                    <a:cubicBezTo>
                      <a:pt x="5725" y="3595"/>
                      <a:pt x="6037" y="4021"/>
                      <a:pt x="6495" y="4245"/>
                    </a:cubicBezTo>
                    <a:cubicBezTo>
                      <a:pt x="6686" y="4338"/>
                      <a:pt x="6894" y="4390"/>
                      <a:pt x="7100" y="4390"/>
                    </a:cubicBezTo>
                    <a:cubicBezTo>
                      <a:pt x="7298" y="4390"/>
                      <a:pt x="7494" y="4343"/>
                      <a:pt x="7673" y="4240"/>
                    </a:cubicBezTo>
                    <a:cubicBezTo>
                      <a:pt x="7734" y="4204"/>
                      <a:pt x="7741" y="4103"/>
                      <a:pt x="7700" y="4052"/>
                    </a:cubicBezTo>
                    <a:cubicBezTo>
                      <a:pt x="7470" y="3759"/>
                      <a:pt x="7221" y="3450"/>
                      <a:pt x="6917" y="3225"/>
                    </a:cubicBezTo>
                    <a:cubicBezTo>
                      <a:pt x="6738" y="3134"/>
                      <a:pt x="6559" y="3044"/>
                      <a:pt x="6379" y="2954"/>
                    </a:cubicBezTo>
                    <a:cubicBezTo>
                      <a:pt x="6165" y="2893"/>
                      <a:pt x="5942" y="2876"/>
                      <a:pt x="5721" y="2859"/>
                    </a:cubicBezTo>
                    <a:cubicBezTo>
                      <a:pt x="5811" y="2826"/>
                      <a:pt x="5902" y="2795"/>
                      <a:pt x="5993" y="2765"/>
                    </a:cubicBezTo>
                    <a:cubicBezTo>
                      <a:pt x="5881" y="2711"/>
                      <a:pt x="5769" y="2658"/>
                      <a:pt x="5657" y="2604"/>
                    </a:cubicBezTo>
                    <a:cubicBezTo>
                      <a:pt x="5577" y="2633"/>
                      <a:pt x="5499" y="2663"/>
                      <a:pt x="5420" y="2693"/>
                    </a:cubicBezTo>
                    <a:cubicBezTo>
                      <a:pt x="5432" y="2671"/>
                      <a:pt x="5442" y="2650"/>
                      <a:pt x="5453" y="2628"/>
                    </a:cubicBezTo>
                    <a:cubicBezTo>
                      <a:pt x="5478" y="2600"/>
                      <a:pt x="5506" y="2574"/>
                      <a:pt x="5533" y="2547"/>
                    </a:cubicBezTo>
                    <a:cubicBezTo>
                      <a:pt x="5440" y="2503"/>
                      <a:pt x="5348" y="2461"/>
                      <a:pt x="5254" y="2417"/>
                    </a:cubicBezTo>
                    <a:cubicBezTo>
                      <a:pt x="5248" y="2434"/>
                      <a:pt x="5241" y="2451"/>
                      <a:pt x="5234" y="2467"/>
                    </a:cubicBezTo>
                    <a:cubicBezTo>
                      <a:pt x="5181" y="2529"/>
                      <a:pt x="5132" y="2594"/>
                      <a:pt x="5088" y="2663"/>
                    </a:cubicBezTo>
                    <a:cubicBezTo>
                      <a:pt x="5075" y="2682"/>
                      <a:pt x="5068" y="2704"/>
                      <a:pt x="5066" y="2727"/>
                    </a:cubicBezTo>
                    <a:cubicBezTo>
                      <a:pt x="5053" y="2739"/>
                      <a:pt x="5039" y="2752"/>
                      <a:pt x="5025" y="2763"/>
                    </a:cubicBezTo>
                    <a:cubicBezTo>
                      <a:pt x="4991" y="2789"/>
                      <a:pt x="4972" y="2830"/>
                      <a:pt x="4976" y="2873"/>
                    </a:cubicBezTo>
                    <a:cubicBezTo>
                      <a:pt x="4936" y="2886"/>
                      <a:pt x="4898" y="2903"/>
                      <a:pt x="4861" y="2924"/>
                    </a:cubicBezTo>
                    <a:cubicBezTo>
                      <a:pt x="4851" y="2930"/>
                      <a:pt x="4843" y="2936"/>
                      <a:pt x="4834" y="2943"/>
                    </a:cubicBezTo>
                    <a:cubicBezTo>
                      <a:pt x="4695" y="3007"/>
                      <a:pt x="4557" y="3075"/>
                      <a:pt x="4419" y="3147"/>
                    </a:cubicBezTo>
                    <a:cubicBezTo>
                      <a:pt x="4422" y="3049"/>
                      <a:pt x="4416" y="2951"/>
                      <a:pt x="4405" y="2853"/>
                    </a:cubicBezTo>
                    <a:cubicBezTo>
                      <a:pt x="4416" y="2847"/>
                      <a:pt x="4426" y="2838"/>
                      <a:pt x="4435" y="2829"/>
                    </a:cubicBezTo>
                    <a:cubicBezTo>
                      <a:pt x="4602" y="2650"/>
                      <a:pt x="4751" y="2457"/>
                      <a:pt x="4880" y="2249"/>
                    </a:cubicBezTo>
                    <a:cubicBezTo>
                      <a:pt x="4811" y="2218"/>
                      <a:pt x="4741" y="2188"/>
                      <a:pt x="4670" y="2157"/>
                    </a:cubicBezTo>
                    <a:lnTo>
                      <a:pt x="5119" y="1773"/>
                    </a:lnTo>
                    <a:cubicBezTo>
                      <a:pt x="5157" y="1673"/>
                      <a:pt x="5189" y="1572"/>
                      <a:pt x="5216" y="1469"/>
                    </a:cubicBezTo>
                    <a:cubicBezTo>
                      <a:pt x="5275" y="1236"/>
                      <a:pt x="5297" y="995"/>
                      <a:pt x="5279" y="755"/>
                    </a:cubicBezTo>
                    <a:cubicBezTo>
                      <a:pt x="5262" y="521"/>
                      <a:pt x="5214" y="243"/>
                      <a:pt x="5066" y="54"/>
                    </a:cubicBezTo>
                    <a:cubicBezTo>
                      <a:pt x="5040" y="20"/>
                      <a:pt x="4997" y="1"/>
                      <a:pt x="4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54"/>
              <p:cNvSpPr/>
              <p:nvPr/>
            </p:nvSpPr>
            <p:spPr>
              <a:xfrm>
                <a:off x="5016925" y="289550"/>
                <a:ext cx="31150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095" extrusionOk="0">
                    <a:moveTo>
                      <a:pt x="1167" y="0"/>
                    </a:moveTo>
                    <a:cubicBezTo>
                      <a:pt x="1139" y="0"/>
                      <a:pt x="1110" y="8"/>
                      <a:pt x="1083" y="24"/>
                    </a:cubicBezTo>
                    <a:cubicBezTo>
                      <a:pt x="637" y="283"/>
                      <a:pt x="265" y="651"/>
                      <a:pt x="1" y="1094"/>
                    </a:cubicBezTo>
                    <a:lnTo>
                      <a:pt x="1246" y="27"/>
                    </a:lnTo>
                    <a:cubicBezTo>
                      <a:pt x="1223" y="9"/>
                      <a:pt x="11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54"/>
              <p:cNvSpPr/>
              <p:nvPr/>
            </p:nvSpPr>
            <p:spPr>
              <a:xfrm>
                <a:off x="4599425" y="247000"/>
                <a:ext cx="413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53"/>
                      <a:pt x="15" y="106"/>
                      <a:pt x="27" y="159"/>
                    </a:cubicBezTo>
                    <a:cubicBezTo>
                      <a:pt x="76" y="378"/>
                      <a:pt x="166" y="586"/>
                      <a:pt x="293" y="773"/>
                    </a:cubicBezTo>
                    <a:cubicBezTo>
                      <a:pt x="549" y="1149"/>
                      <a:pt x="935" y="1418"/>
                      <a:pt x="1378" y="1528"/>
                    </a:cubicBezTo>
                    <a:cubicBezTo>
                      <a:pt x="1387" y="1530"/>
                      <a:pt x="1395" y="1531"/>
                      <a:pt x="1403" y="1531"/>
                    </a:cubicBezTo>
                    <a:cubicBezTo>
                      <a:pt x="1466" y="1531"/>
                      <a:pt x="1514" y="1472"/>
                      <a:pt x="1529" y="1415"/>
                    </a:cubicBezTo>
                    <a:cubicBezTo>
                      <a:pt x="1653" y="939"/>
                      <a:pt x="1569" y="433"/>
                      <a:pt x="1298" y="23"/>
                    </a:cubicBezTo>
                    <a:cubicBezTo>
                      <a:pt x="1293" y="17"/>
                      <a:pt x="1290" y="12"/>
                      <a:pt x="1286" y="5"/>
                    </a:cubicBezTo>
                    <a:cubicBezTo>
                      <a:pt x="986" y="4"/>
                      <a:pt x="686" y="3"/>
                      <a:pt x="386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54"/>
              <p:cNvSpPr/>
              <p:nvPr/>
            </p:nvSpPr>
            <p:spPr>
              <a:xfrm>
                <a:off x="4517350" y="246750"/>
                <a:ext cx="85950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185" extrusionOk="0">
                    <a:moveTo>
                      <a:pt x="1507" y="1"/>
                    </a:moveTo>
                    <a:cubicBezTo>
                      <a:pt x="1524" y="61"/>
                      <a:pt x="1529" y="125"/>
                      <a:pt x="1523" y="188"/>
                    </a:cubicBezTo>
                    <a:cubicBezTo>
                      <a:pt x="1517" y="224"/>
                      <a:pt x="1528" y="262"/>
                      <a:pt x="1553" y="290"/>
                    </a:cubicBezTo>
                    <a:cubicBezTo>
                      <a:pt x="1023" y="815"/>
                      <a:pt x="530" y="1376"/>
                      <a:pt x="77" y="1968"/>
                    </a:cubicBezTo>
                    <a:cubicBezTo>
                      <a:pt x="0" y="2069"/>
                      <a:pt x="94" y="2184"/>
                      <a:pt x="190" y="2184"/>
                    </a:cubicBezTo>
                    <a:cubicBezTo>
                      <a:pt x="225" y="2184"/>
                      <a:pt x="260" y="2169"/>
                      <a:pt x="288" y="2133"/>
                    </a:cubicBezTo>
                    <a:cubicBezTo>
                      <a:pt x="717" y="1573"/>
                      <a:pt x="1183" y="1041"/>
                      <a:pt x="1681" y="543"/>
                    </a:cubicBezTo>
                    <a:cubicBezTo>
                      <a:pt x="1688" y="545"/>
                      <a:pt x="1695" y="546"/>
                      <a:pt x="1702" y="547"/>
                    </a:cubicBezTo>
                    <a:cubicBezTo>
                      <a:pt x="1705" y="547"/>
                      <a:pt x="1709" y="549"/>
                      <a:pt x="1713" y="549"/>
                    </a:cubicBezTo>
                    <a:cubicBezTo>
                      <a:pt x="1827" y="1351"/>
                      <a:pt x="2444" y="1993"/>
                      <a:pt x="3248" y="2143"/>
                    </a:cubicBezTo>
                    <a:cubicBezTo>
                      <a:pt x="3255" y="2144"/>
                      <a:pt x="3263" y="2145"/>
                      <a:pt x="3270" y="2145"/>
                    </a:cubicBezTo>
                    <a:cubicBezTo>
                      <a:pt x="3332" y="2145"/>
                      <a:pt x="3395" y="2093"/>
                      <a:pt x="3400" y="2030"/>
                    </a:cubicBezTo>
                    <a:cubicBezTo>
                      <a:pt x="3438" y="1595"/>
                      <a:pt x="3269" y="1174"/>
                      <a:pt x="2965" y="864"/>
                    </a:cubicBezTo>
                    <a:cubicBezTo>
                      <a:pt x="2691" y="584"/>
                      <a:pt x="2332" y="414"/>
                      <a:pt x="1956" y="325"/>
                    </a:cubicBezTo>
                    <a:cubicBezTo>
                      <a:pt x="1951" y="314"/>
                      <a:pt x="1946" y="304"/>
                      <a:pt x="1939" y="294"/>
                    </a:cubicBezTo>
                    <a:cubicBezTo>
                      <a:pt x="2043" y="196"/>
                      <a:pt x="2148" y="99"/>
                      <a:pt x="2255" y="5"/>
                    </a:cubicBezTo>
                    <a:lnTo>
                      <a:pt x="1854" y="3"/>
                    </a:lnTo>
                    <a:cubicBezTo>
                      <a:pt x="1844" y="11"/>
                      <a:pt x="1833" y="21"/>
                      <a:pt x="1824" y="29"/>
                    </a:cubicBezTo>
                    <a:cubicBezTo>
                      <a:pt x="1826" y="21"/>
                      <a:pt x="1828" y="11"/>
                      <a:pt x="1830" y="2"/>
                    </a:cubicBez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54"/>
              <p:cNvSpPr/>
              <p:nvPr/>
            </p:nvSpPr>
            <p:spPr>
              <a:xfrm>
                <a:off x="4640200" y="247175"/>
                <a:ext cx="280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505" extrusionOk="0">
                    <a:moveTo>
                      <a:pt x="0" y="1"/>
                    </a:moveTo>
                    <a:cubicBezTo>
                      <a:pt x="242" y="278"/>
                      <a:pt x="549" y="477"/>
                      <a:pt x="955" y="504"/>
                    </a:cubicBezTo>
                    <a:cubicBezTo>
                      <a:pt x="959" y="505"/>
                      <a:pt x="963" y="505"/>
                      <a:pt x="967" y="505"/>
                    </a:cubicBezTo>
                    <a:cubicBezTo>
                      <a:pt x="1033" y="505"/>
                      <a:pt x="1098" y="464"/>
                      <a:pt x="1106" y="392"/>
                    </a:cubicBezTo>
                    <a:cubicBezTo>
                      <a:pt x="1122" y="263"/>
                      <a:pt x="1117" y="132"/>
                      <a:pt x="1091" y="5"/>
                    </a:cubicBezTo>
                    <a:cubicBezTo>
                      <a:pt x="728" y="4"/>
                      <a:pt x="364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54"/>
              <p:cNvSpPr/>
              <p:nvPr/>
            </p:nvSpPr>
            <p:spPr>
              <a:xfrm>
                <a:off x="4085050" y="640775"/>
                <a:ext cx="366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010" extrusionOk="0">
                    <a:moveTo>
                      <a:pt x="158" y="0"/>
                    </a:moveTo>
                    <a:cubicBezTo>
                      <a:pt x="79" y="0"/>
                      <a:pt x="1" y="69"/>
                      <a:pt x="22" y="156"/>
                    </a:cubicBezTo>
                    <a:cubicBezTo>
                      <a:pt x="94" y="442"/>
                      <a:pt x="167" y="731"/>
                      <a:pt x="267" y="1010"/>
                    </a:cubicBezTo>
                    <a:cubicBezTo>
                      <a:pt x="667" y="1008"/>
                      <a:pt x="1067" y="1006"/>
                      <a:pt x="1466" y="1004"/>
                    </a:cubicBezTo>
                    <a:cubicBezTo>
                      <a:pt x="1208" y="524"/>
                      <a:pt x="704" y="179"/>
                      <a:pt x="200" y="7"/>
                    </a:cubicBezTo>
                    <a:cubicBezTo>
                      <a:pt x="186" y="3"/>
                      <a:pt x="172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54"/>
              <p:cNvSpPr/>
              <p:nvPr/>
            </p:nvSpPr>
            <p:spPr>
              <a:xfrm>
                <a:off x="4100450" y="530225"/>
                <a:ext cx="157600" cy="13555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5422" extrusionOk="0">
                    <a:moveTo>
                      <a:pt x="2821" y="1"/>
                    </a:moveTo>
                    <a:cubicBezTo>
                      <a:pt x="2769" y="1"/>
                      <a:pt x="2721" y="35"/>
                      <a:pt x="2695" y="87"/>
                    </a:cubicBezTo>
                    <a:cubicBezTo>
                      <a:pt x="2331" y="806"/>
                      <a:pt x="2269" y="1639"/>
                      <a:pt x="2519" y="2403"/>
                    </a:cubicBezTo>
                    <a:cubicBezTo>
                      <a:pt x="2561" y="2534"/>
                      <a:pt x="2612" y="2672"/>
                      <a:pt x="2637" y="2811"/>
                    </a:cubicBezTo>
                    <a:cubicBezTo>
                      <a:pt x="2625" y="2892"/>
                      <a:pt x="2619" y="2973"/>
                      <a:pt x="2620" y="3055"/>
                    </a:cubicBezTo>
                    <a:cubicBezTo>
                      <a:pt x="2620" y="3078"/>
                      <a:pt x="2627" y="3100"/>
                      <a:pt x="2637" y="3121"/>
                    </a:cubicBezTo>
                    <a:cubicBezTo>
                      <a:pt x="2633" y="3139"/>
                      <a:pt x="2629" y="3156"/>
                      <a:pt x="2623" y="3174"/>
                    </a:cubicBezTo>
                    <a:cubicBezTo>
                      <a:pt x="2609" y="3214"/>
                      <a:pt x="2615" y="3259"/>
                      <a:pt x="2641" y="3293"/>
                    </a:cubicBezTo>
                    <a:cubicBezTo>
                      <a:pt x="2615" y="3326"/>
                      <a:pt x="2593" y="3361"/>
                      <a:pt x="2573" y="3398"/>
                    </a:cubicBezTo>
                    <a:cubicBezTo>
                      <a:pt x="2567" y="3408"/>
                      <a:pt x="2564" y="3418"/>
                      <a:pt x="2561" y="3428"/>
                    </a:cubicBezTo>
                    <a:cubicBezTo>
                      <a:pt x="2479" y="3559"/>
                      <a:pt x="2400" y="3692"/>
                      <a:pt x="2325" y="3825"/>
                    </a:cubicBezTo>
                    <a:cubicBezTo>
                      <a:pt x="2273" y="3743"/>
                      <a:pt x="2215" y="3663"/>
                      <a:pt x="2153" y="3587"/>
                    </a:cubicBezTo>
                    <a:cubicBezTo>
                      <a:pt x="2158" y="3576"/>
                      <a:pt x="2162" y="3563"/>
                      <a:pt x="2164" y="3550"/>
                    </a:cubicBezTo>
                    <a:cubicBezTo>
                      <a:pt x="2255" y="3029"/>
                      <a:pt x="2249" y="2489"/>
                      <a:pt x="2076" y="1984"/>
                    </a:cubicBezTo>
                    <a:cubicBezTo>
                      <a:pt x="1998" y="1757"/>
                      <a:pt x="1885" y="1542"/>
                      <a:pt x="1739" y="1350"/>
                    </a:cubicBezTo>
                    <a:cubicBezTo>
                      <a:pt x="1597" y="1164"/>
                      <a:pt x="1405" y="958"/>
                      <a:pt x="1179" y="879"/>
                    </a:cubicBezTo>
                    <a:cubicBezTo>
                      <a:pt x="1165" y="875"/>
                      <a:pt x="1150" y="872"/>
                      <a:pt x="1136" y="872"/>
                    </a:cubicBezTo>
                    <a:cubicBezTo>
                      <a:pt x="1069" y="872"/>
                      <a:pt x="1002" y="920"/>
                      <a:pt x="999" y="993"/>
                    </a:cubicBezTo>
                    <a:cubicBezTo>
                      <a:pt x="982" y="1562"/>
                      <a:pt x="973" y="2149"/>
                      <a:pt x="1169" y="2692"/>
                    </a:cubicBezTo>
                    <a:cubicBezTo>
                      <a:pt x="1267" y="2961"/>
                      <a:pt x="1424" y="3194"/>
                      <a:pt x="1617" y="3403"/>
                    </a:cubicBezTo>
                    <a:cubicBezTo>
                      <a:pt x="1820" y="3625"/>
                      <a:pt x="2047" y="3828"/>
                      <a:pt x="2172" y="4106"/>
                    </a:cubicBezTo>
                    <a:cubicBezTo>
                      <a:pt x="2022" y="4390"/>
                      <a:pt x="1885" y="4680"/>
                      <a:pt x="1760" y="4978"/>
                    </a:cubicBezTo>
                    <a:cubicBezTo>
                      <a:pt x="1750" y="4963"/>
                      <a:pt x="1740" y="4949"/>
                      <a:pt x="1729" y="4936"/>
                    </a:cubicBezTo>
                    <a:cubicBezTo>
                      <a:pt x="1750" y="4909"/>
                      <a:pt x="1759" y="4875"/>
                      <a:pt x="1755" y="4841"/>
                    </a:cubicBezTo>
                    <a:cubicBezTo>
                      <a:pt x="1706" y="4344"/>
                      <a:pt x="1630" y="3863"/>
                      <a:pt x="1320" y="3454"/>
                    </a:cubicBezTo>
                    <a:cubicBezTo>
                      <a:pt x="1176" y="3264"/>
                      <a:pt x="999" y="3100"/>
                      <a:pt x="818" y="2945"/>
                    </a:cubicBezTo>
                    <a:cubicBezTo>
                      <a:pt x="620" y="2772"/>
                      <a:pt x="420" y="2580"/>
                      <a:pt x="154" y="2526"/>
                    </a:cubicBezTo>
                    <a:cubicBezTo>
                      <a:pt x="147" y="2525"/>
                      <a:pt x="140" y="2524"/>
                      <a:pt x="133" y="2524"/>
                    </a:cubicBezTo>
                    <a:cubicBezTo>
                      <a:pt x="56" y="2524"/>
                      <a:pt x="1" y="2612"/>
                      <a:pt x="11" y="2683"/>
                    </a:cubicBezTo>
                    <a:cubicBezTo>
                      <a:pt x="93" y="3211"/>
                      <a:pt x="206" y="3746"/>
                      <a:pt x="506" y="4199"/>
                    </a:cubicBezTo>
                    <a:cubicBezTo>
                      <a:pt x="640" y="4402"/>
                      <a:pt x="813" y="4576"/>
                      <a:pt x="1014" y="4711"/>
                    </a:cubicBezTo>
                    <a:cubicBezTo>
                      <a:pt x="1214" y="4846"/>
                      <a:pt x="1456" y="4959"/>
                      <a:pt x="1572" y="5182"/>
                    </a:cubicBezTo>
                    <a:cubicBezTo>
                      <a:pt x="1588" y="5213"/>
                      <a:pt x="1616" y="5237"/>
                      <a:pt x="1649" y="5248"/>
                    </a:cubicBezTo>
                    <a:cubicBezTo>
                      <a:pt x="1626" y="5305"/>
                      <a:pt x="1604" y="5364"/>
                      <a:pt x="1583" y="5421"/>
                    </a:cubicBezTo>
                    <a:cubicBezTo>
                      <a:pt x="2286" y="5417"/>
                      <a:pt x="2988" y="5412"/>
                      <a:pt x="3691" y="5405"/>
                    </a:cubicBezTo>
                    <a:cubicBezTo>
                      <a:pt x="3621" y="5363"/>
                      <a:pt x="3547" y="5325"/>
                      <a:pt x="3472" y="5292"/>
                    </a:cubicBezTo>
                    <a:cubicBezTo>
                      <a:pt x="3256" y="5200"/>
                      <a:pt x="3025" y="5153"/>
                      <a:pt x="2791" y="5153"/>
                    </a:cubicBezTo>
                    <a:cubicBezTo>
                      <a:pt x="2769" y="5153"/>
                      <a:pt x="2747" y="5154"/>
                      <a:pt x="2726" y="5154"/>
                    </a:cubicBezTo>
                    <a:cubicBezTo>
                      <a:pt x="2604" y="5161"/>
                      <a:pt x="2484" y="5179"/>
                      <a:pt x="2366" y="5207"/>
                    </a:cubicBezTo>
                    <a:cubicBezTo>
                      <a:pt x="2297" y="5222"/>
                      <a:pt x="2214" y="5243"/>
                      <a:pt x="2136" y="5243"/>
                    </a:cubicBezTo>
                    <a:cubicBezTo>
                      <a:pt x="2072" y="5243"/>
                      <a:pt x="2010" y="5229"/>
                      <a:pt x="1961" y="5186"/>
                    </a:cubicBezTo>
                    <a:cubicBezTo>
                      <a:pt x="2074" y="4908"/>
                      <a:pt x="2197" y="4635"/>
                      <a:pt x="2331" y="4367"/>
                    </a:cubicBezTo>
                    <a:cubicBezTo>
                      <a:pt x="2378" y="4383"/>
                      <a:pt x="2427" y="4391"/>
                      <a:pt x="2477" y="4391"/>
                    </a:cubicBezTo>
                    <a:cubicBezTo>
                      <a:pt x="2492" y="4391"/>
                      <a:pt x="2507" y="4390"/>
                      <a:pt x="2522" y="4389"/>
                    </a:cubicBezTo>
                    <a:cubicBezTo>
                      <a:pt x="2529" y="4419"/>
                      <a:pt x="2547" y="4444"/>
                      <a:pt x="2573" y="4461"/>
                    </a:cubicBezTo>
                    <a:cubicBezTo>
                      <a:pt x="3037" y="4794"/>
                      <a:pt x="3610" y="5161"/>
                      <a:pt x="4190" y="5161"/>
                    </a:cubicBezTo>
                    <a:cubicBezTo>
                      <a:pt x="4400" y="5161"/>
                      <a:pt x="4612" y="5113"/>
                      <a:pt x="4819" y="4997"/>
                    </a:cubicBezTo>
                    <a:cubicBezTo>
                      <a:pt x="4881" y="4962"/>
                      <a:pt x="4919" y="4889"/>
                      <a:pt x="4885" y="4820"/>
                    </a:cubicBezTo>
                    <a:cubicBezTo>
                      <a:pt x="4666" y="4374"/>
                      <a:pt x="4222" y="4141"/>
                      <a:pt x="3752" y="4042"/>
                    </a:cubicBezTo>
                    <a:cubicBezTo>
                      <a:pt x="3574" y="4005"/>
                      <a:pt x="3392" y="3979"/>
                      <a:pt x="3210" y="3979"/>
                    </a:cubicBezTo>
                    <a:cubicBezTo>
                      <a:pt x="3154" y="3979"/>
                      <a:pt x="3098" y="3982"/>
                      <a:pt x="3042" y="3987"/>
                    </a:cubicBezTo>
                    <a:cubicBezTo>
                      <a:pt x="2933" y="3998"/>
                      <a:pt x="2827" y="4023"/>
                      <a:pt x="2724" y="4061"/>
                    </a:cubicBezTo>
                    <a:cubicBezTo>
                      <a:pt x="2659" y="4085"/>
                      <a:pt x="2565" y="4132"/>
                      <a:pt x="2484" y="4132"/>
                    </a:cubicBezTo>
                    <a:cubicBezTo>
                      <a:pt x="2474" y="4132"/>
                      <a:pt x="2463" y="4131"/>
                      <a:pt x="2454" y="4130"/>
                    </a:cubicBezTo>
                    <a:cubicBezTo>
                      <a:pt x="2583" y="3888"/>
                      <a:pt x="2722" y="3651"/>
                      <a:pt x="2872" y="3420"/>
                    </a:cubicBezTo>
                    <a:cubicBezTo>
                      <a:pt x="2931" y="3356"/>
                      <a:pt x="3012" y="3310"/>
                      <a:pt x="3087" y="3267"/>
                    </a:cubicBezTo>
                    <a:cubicBezTo>
                      <a:pt x="3101" y="3260"/>
                      <a:pt x="3115" y="3252"/>
                      <a:pt x="3130" y="3245"/>
                    </a:cubicBezTo>
                    <a:cubicBezTo>
                      <a:pt x="3143" y="3274"/>
                      <a:pt x="3169" y="3296"/>
                      <a:pt x="3200" y="3307"/>
                    </a:cubicBezTo>
                    <a:cubicBezTo>
                      <a:pt x="3601" y="3464"/>
                      <a:pt x="4025" y="3625"/>
                      <a:pt x="4461" y="3625"/>
                    </a:cubicBezTo>
                    <a:cubicBezTo>
                      <a:pt x="4528" y="3625"/>
                      <a:pt x="4595" y="3621"/>
                      <a:pt x="4663" y="3613"/>
                    </a:cubicBezTo>
                    <a:cubicBezTo>
                      <a:pt x="5076" y="3562"/>
                      <a:pt x="5455" y="3342"/>
                      <a:pt x="5647" y="2965"/>
                    </a:cubicBezTo>
                    <a:cubicBezTo>
                      <a:pt x="5679" y="2902"/>
                      <a:pt x="5630" y="2814"/>
                      <a:pt x="5569" y="2793"/>
                    </a:cubicBezTo>
                    <a:cubicBezTo>
                      <a:pt x="5179" y="2662"/>
                      <a:pt x="4762" y="2525"/>
                      <a:pt x="4345" y="2525"/>
                    </a:cubicBezTo>
                    <a:cubicBezTo>
                      <a:pt x="4223" y="2525"/>
                      <a:pt x="4101" y="2537"/>
                      <a:pt x="3979" y="2563"/>
                    </a:cubicBezTo>
                    <a:cubicBezTo>
                      <a:pt x="3721" y="2620"/>
                      <a:pt x="3488" y="2747"/>
                      <a:pt x="3257" y="2873"/>
                    </a:cubicBezTo>
                    <a:cubicBezTo>
                      <a:pt x="3443" y="2627"/>
                      <a:pt x="3642" y="2391"/>
                      <a:pt x="3853" y="2167"/>
                    </a:cubicBezTo>
                    <a:cubicBezTo>
                      <a:pt x="4062" y="2058"/>
                      <a:pt x="4296" y="2012"/>
                      <a:pt x="4515" y="1928"/>
                    </a:cubicBezTo>
                    <a:cubicBezTo>
                      <a:pt x="5252" y="1645"/>
                      <a:pt x="5869" y="1118"/>
                      <a:pt x="6265" y="433"/>
                    </a:cubicBezTo>
                    <a:cubicBezTo>
                      <a:pt x="6303" y="368"/>
                      <a:pt x="6296" y="251"/>
                      <a:pt x="6203" y="230"/>
                    </a:cubicBezTo>
                    <a:cubicBezTo>
                      <a:pt x="6058" y="197"/>
                      <a:pt x="5912" y="186"/>
                      <a:pt x="5765" y="186"/>
                    </a:cubicBezTo>
                    <a:cubicBezTo>
                      <a:pt x="5595" y="186"/>
                      <a:pt x="5425" y="201"/>
                      <a:pt x="5256" y="217"/>
                    </a:cubicBezTo>
                    <a:cubicBezTo>
                      <a:pt x="4951" y="246"/>
                      <a:pt x="4663" y="315"/>
                      <a:pt x="4403" y="484"/>
                    </a:cubicBezTo>
                    <a:cubicBezTo>
                      <a:pt x="3877" y="826"/>
                      <a:pt x="3565" y="1446"/>
                      <a:pt x="3495" y="2058"/>
                    </a:cubicBezTo>
                    <a:cubicBezTo>
                      <a:pt x="3491" y="2089"/>
                      <a:pt x="3499" y="2121"/>
                      <a:pt x="3517" y="2146"/>
                    </a:cubicBezTo>
                    <a:cubicBezTo>
                      <a:pt x="3303" y="2386"/>
                      <a:pt x="3102" y="2638"/>
                      <a:pt x="2915" y="2898"/>
                    </a:cubicBezTo>
                    <a:cubicBezTo>
                      <a:pt x="2913" y="2874"/>
                      <a:pt x="2911" y="2849"/>
                      <a:pt x="2907" y="2826"/>
                    </a:cubicBezTo>
                    <a:cubicBezTo>
                      <a:pt x="2939" y="2634"/>
                      <a:pt x="3006" y="2449"/>
                      <a:pt x="3069" y="2262"/>
                    </a:cubicBezTo>
                    <a:cubicBezTo>
                      <a:pt x="3155" y="2002"/>
                      <a:pt x="3218" y="1736"/>
                      <a:pt x="3241" y="1464"/>
                    </a:cubicBezTo>
                    <a:cubicBezTo>
                      <a:pt x="3265" y="1201"/>
                      <a:pt x="3254" y="935"/>
                      <a:pt x="3212" y="674"/>
                    </a:cubicBezTo>
                    <a:cubicBezTo>
                      <a:pt x="3171" y="433"/>
                      <a:pt x="3114" y="170"/>
                      <a:pt x="2898" y="26"/>
                    </a:cubicBezTo>
                    <a:cubicBezTo>
                      <a:pt x="2872" y="9"/>
                      <a:pt x="2846" y="1"/>
                      <a:pt x="2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êu đề 2">
            <a:extLst>
              <a:ext uri="{FF2B5EF4-FFF2-40B4-BE49-F238E27FC236}">
                <a16:creationId xmlns:a16="http://schemas.microsoft.com/office/drawing/2014/main" id="{CDB15101-FE60-F0BB-3A22-072AE3FC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75" y="768044"/>
            <a:ext cx="7523685" cy="2301916"/>
          </a:xfrm>
        </p:spPr>
        <p:txBody>
          <a:bodyPr/>
          <a:lstStyle/>
          <a:p>
            <a:r>
              <a:rPr lang="pt-BR" sz="6000" dirty="0"/>
              <a:t>Groceries</a:t>
            </a:r>
            <a:r>
              <a:rPr lang="pt-BR" sz="6000" b="1" dirty="0"/>
              <a:t> /ˈɡroʊ.sə.riz/ (n)</a:t>
            </a:r>
            <a:r>
              <a:rPr lang="pt-BR" sz="4400" b="1" dirty="0"/>
              <a:t> </a:t>
            </a:r>
            <a:endParaRPr lang="vi-VN" sz="4400" b="1" dirty="0"/>
          </a:p>
        </p:txBody>
      </p:sp>
      <p:sp>
        <p:nvSpPr>
          <p:cNvPr id="5" name="Tiêu đề 2">
            <a:extLst>
              <a:ext uri="{FF2B5EF4-FFF2-40B4-BE49-F238E27FC236}">
                <a16:creationId xmlns:a16="http://schemas.microsoft.com/office/drawing/2014/main" id="{12640741-24A4-96E9-246A-594914D05E23}"/>
              </a:ext>
            </a:extLst>
          </p:cNvPr>
          <p:cNvSpPr txBox="1">
            <a:spLocks/>
          </p:cNvSpPr>
          <p:nvPr/>
        </p:nvSpPr>
        <p:spPr>
          <a:xfrm>
            <a:off x="1014519" y="2787295"/>
            <a:ext cx="7171322" cy="75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erienda One"/>
              <a:buNone/>
              <a:defRPr sz="50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erienda One"/>
              <a:buNone/>
              <a:defRPr sz="48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erienda One"/>
              <a:buNone/>
              <a:defRPr sz="48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erienda One"/>
              <a:buNone/>
              <a:defRPr sz="48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erienda One"/>
              <a:buNone/>
              <a:defRPr sz="48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erienda One"/>
              <a:buNone/>
              <a:defRPr sz="48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erienda One"/>
              <a:buNone/>
              <a:defRPr sz="48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erienda One"/>
              <a:buNone/>
              <a:defRPr sz="48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erienda One"/>
              <a:buNone/>
              <a:defRPr sz="48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Ex: </a:t>
            </a:r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was carrying three heavy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bags </a:t>
            </a:r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 groceries.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673D9-AE98-9CDD-3F53-A3CEC969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25" y="3155947"/>
            <a:ext cx="2438400" cy="19313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6" name="Google Shape;4856;p55"/>
          <p:cNvSpPr txBox="1">
            <a:spLocks noGrp="1"/>
          </p:cNvSpPr>
          <p:nvPr>
            <p:ph type="subTitle" idx="1"/>
          </p:nvPr>
        </p:nvSpPr>
        <p:spPr>
          <a:xfrm>
            <a:off x="1652722" y="3770861"/>
            <a:ext cx="5924043" cy="9245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ctr"/>
            <a:r>
              <a:rPr lang="en-US" sz="2400" dirty="0"/>
              <a:t>Ex: My mother is a homemaker.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8" name="Google Shape;4858;p55"/>
          <p:cNvSpPr/>
          <p:nvPr/>
        </p:nvSpPr>
        <p:spPr>
          <a:xfrm>
            <a:off x="3368792" y="765317"/>
            <a:ext cx="331584" cy="327355"/>
          </a:xfrm>
          <a:custGeom>
            <a:avLst/>
            <a:gdLst/>
            <a:ahLst/>
            <a:cxnLst/>
            <a:rect l="l" t="t" r="r" b="b"/>
            <a:pathLst>
              <a:path w="28389" h="28027" extrusionOk="0">
                <a:moveTo>
                  <a:pt x="14378" y="2209"/>
                </a:moveTo>
                <a:cubicBezTo>
                  <a:pt x="15191" y="3669"/>
                  <a:pt x="15951" y="5158"/>
                  <a:pt x="16709" y="6647"/>
                </a:cubicBezTo>
                <a:cubicBezTo>
                  <a:pt x="17104" y="7424"/>
                  <a:pt x="17472" y="8227"/>
                  <a:pt x="17906" y="8983"/>
                </a:cubicBezTo>
                <a:cubicBezTo>
                  <a:pt x="18242" y="9569"/>
                  <a:pt x="18577" y="9590"/>
                  <a:pt x="19193" y="9723"/>
                </a:cubicBezTo>
                <a:cubicBezTo>
                  <a:pt x="21569" y="10238"/>
                  <a:pt x="23904" y="11020"/>
                  <a:pt x="26219" y="11789"/>
                </a:cubicBezTo>
                <a:cubicBezTo>
                  <a:pt x="24531" y="13476"/>
                  <a:pt x="22943" y="15272"/>
                  <a:pt x="21167" y="16862"/>
                </a:cubicBezTo>
                <a:cubicBezTo>
                  <a:pt x="20988" y="17023"/>
                  <a:pt x="20900" y="17339"/>
                  <a:pt x="20981" y="17568"/>
                </a:cubicBezTo>
                <a:cubicBezTo>
                  <a:pt x="21944" y="20313"/>
                  <a:pt x="22678" y="23262"/>
                  <a:pt x="23004" y="26179"/>
                </a:cubicBezTo>
                <a:cubicBezTo>
                  <a:pt x="21457" y="25518"/>
                  <a:pt x="19991" y="24609"/>
                  <a:pt x="18556" y="23766"/>
                </a:cubicBezTo>
                <a:cubicBezTo>
                  <a:pt x="17734" y="23283"/>
                  <a:pt x="16918" y="22789"/>
                  <a:pt x="16089" y="22314"/>
                </a:cubicBezTo>
                <a:cubicBezTo>
                  <a:pt x="15661" y="22069"/>
                  <a:pt x="15146" y="21690"/>
                  <a:pt x="14651" y="21594"/>
                </a:cubicBezTo>
                <a:cubicBezTo>
                  <a:pt x="14582" y="21580"/>
                  <a:pt x="14511" y="21574"/>
                  <a:pt x="14438" y="21574"/>
                </a:cubicBezTo>
                <a:cubicBezTo>
                  <a:pt x="13435" y="21574"/>
                  <a:pt x="12167" y="22793"/>
                  <a:pt x="11437" y="23264"/>
                </a:cubicBezTo>
                <a:cubicBezTo>
                  <a:pt x="9916" y="24245"/>
                  <a:pt x="8370" y="25268"/>
                  <a:pt x="6735" y="26073"/>
                </a:cubicBezTo>
                <a:cubicBezTo>
                  <a:pt x="7150" y="23221"/>
                  <a:pt x="7585" y="20365"/>
                  <a:pt x="8284" y="17568"/>
                </a:cubicBezTo>
                <a:cubicBezTo>
                  <a:pt x="8368" y="17236"/>
                  <a:pt x="8223" y="16936"/>
                  <a:pt x="7952" y="16748"/>
                </a:cubicBezTo>
                <a:cubicBezTo>
                  <a:pt x="5979" y="15390"/>
                  <a:pt x="4012" y="13909"/>
                  <a:pt x="2256" y="12258"/>
                </a:cubicBezTo>
                <a:cubicBezTo>
                  <a:pt x="3759" y="11724"/>
                  <a:pt x="5281" y="11243"/>
                  <a:pt x="6803" y="10767"/>
                </a:cubicBezTo>
                <a:cubicBezTo>
                  <a:pt x="7635" y="10506"/>
                  <a:pt x="8470" y="10249"/>
                  <a:pt x="9300" y="9979"/>
                </a:cubicBezTo>
                <a:cubicBezTo>
                  <a:pt x="9886" y="9788"/>
                  <a:pt x="10536" y="9683"/>
                  <a:pt x="10895" y="9161"/>
                </a:cubicBezTo>
                <a:cubicBezTo>
                  <a:pt x="11306" y="8562"/>
                  <a:pt x="11558" y="7733"/>
                  <a:pt x="11879" y="7081"/>
                </a:cubicBezTo>
                <a:cubicBezTo>
                  <a:pt x="12279" y="6270"/>
                  <a:pt x="12685" y="5463"/>
                  <a:pt x="13101" y="4661"/>
                </a:cubicBezTo>
                <a:cubicBezTo>
                  <a:pt x="13522" y="3842"/>
                  <a:pt x="13943" y="3022"/>
                  <a:pt x="14378" y="2209"/>
                </a:cubicBezTo>
                <a:close/>
                <a:moveTo>
                  <a:pt x="14362" y="0"/>
                </a:moveTo>
                <a:cubicBezTo>
                  <a:pt x="14118" y="0"/>
                  <a:pt x="13875" y="116"/>
                  <a:pt x="13741" y="353"/>
                </a:cubicBezTo>
                <a:cubicBezTo>
                  <a:pt x="13155" y="1390"/>
                  <a:pt x="12610" y="2452"/>
                  <a:pt x="12064" y="3509"/>
                </a:cubicBezTo>
                <a:cubicBezTo>
                  <a:pt x="11337" y="4914"/>
                  <a:pt x="10264" y="6474"/>
                  <a:pt x="9837" y="8001"/>
                </a:cubicBezTo>
                <a:cubicBezTo>
                  <a:pt x="9831" y="8017"/>
                  <a:pt x="9740" y="8203"/>
                  <a:pt x="9716" y="8291"/>
                </a:cubicBezTo>
                <a:cubicBezTo>
                  <a:pt x="9674" y="8317"/>
                  <a:pt x="9630" y="8339"/>
                  <a:pt x="9585" y="8356"/>
                </a:cubicBezTo>
                <a:cubicBezTo>
                  <a:pt x="9276" y="8456"/>
                  <a:pt x="8970" y="8562"/>
                  <a:pt x="8662" y="8661"/>
                </a:cubicBezTo>
                <a:cubicBezTo>
                  <a:pt x="7860" y="8919"/>
                  <a:pt x="7055" y="9167"/>
                  <a:pt x="6251" y="9420"/>
                </a:cubicBezTo>
                <a:cubicBezTo>
                  <a:pt x="4399" y="10000"/>
                  <a:pt x="2547" y="10584"/>
                  <a:pt x="730" y="11272"/>
                </a:cubicBezTo>
                <a:cubicBezTo>
                  <a:pt x="231" y="11462"/>
                  <a:pt x="0" y="12070"/>
                  <a:pt x="410" y="12485"/>
                </a:cubicBezTo>
                <a:cubicBezTo>
                  <a:pt x="2316" y="14418"/>
                  <a:pt x="4535" y="16129"/>
                  <a:pt x="6768" y="17686"/>
                </a:cubicBezTo>
                <a:cubicBezTo>
                  <a:pt x="6029" y="20779"/>
                  <a:pt x="5590" y="23939"/>
                  <a:pt x="5135" y="27083"/>
                </a:cubicBezTo>
                <a:cubicBezTo>
                  <a:pt x="5077" y="27484"/>
                  <a:pt x="5349" y="28026"/>
                  <a:pt x="5789" y="28026"/>
                </a:cubicBezTo>
                <a:cubicBezTo>
                  <a:pt x="5864" y="28026"/>
                  <a:pt x="5944" y="28010"/>
                  <a:pt x="6028" y="27975"/>
                </a:cubicBezTo>
                <a:cubicBezTo>
                  <a:pt x="7931" y="27188"/>
                  <a:pt x="9693" y="26097"/>
                  <a:pt x="11426" y="24994"/>
                </a:cubicBezTo>
                <a:cubicBezTo>
                  <a:pt x="12196" y="24505"/>
                  <a:pt x="12957" y="24002"/>
                  <a:pt x="13726" y="23509"/>
                </a:cubicBezTo>
                <a:cubicBezTo>
                  <a:pt x="13921" y="23383"/>
                  <a:pt x="14218" y="23253"/>
                  <a:pt x="14397" y="23092"/>
                </a:cubicBezTo>
                <a:cubicBezTo>
                  <a:pt x="14671" y="23379"/>
                  <a:pt x="15673" y="23749"/>
                  <a:pt x="15948" y="23911"/>
                </a:cubicBezTo>
                <a:cubicBezTo>
                  <a:pt x="16789" y="24405"/>
                  <a:pt x="17627" y="24908"/>
                  <a:pt x="18470" y="25397"/>
                </a:cubicBezTo>
                <a:cubicBezTo>
                  <a:pt x="20127" y="26358"/>
                  <a:pt x="21820" y="27361"/>
                  <a:pt x="23642" y="27975"/>
                </a:cubicBezTo>
                <a:cubicBezTo>
                  <a:pt x="23704" y="27996"/>
                  <a:pt x="23767" y="28006"/>
                  <a:pt x="23831" y="28006"/>
                </a:cubicBezTo>
                <a:cubicBezTo>
                  <a:pt x="24208" y="28006"/>
                  <a:pt x="24591" y="27667"/>
                  <a:pt x="24561" y="27276"/>
                </a:cubicBezTo>
                <a:cubicBezTo>
                  <a:pt x="24315" y="24018"/>
                  <a:pt x="23571" y="20690"/>
                  <a:pt x="22518" y="17590"/>
                </a:cubicBezTo>
                <a:cubicBezTo>
                  <a:pt x="24426" y="15835"/>
                  <a:pt x="26135" y="13862"/>
                  <a:pt x="28008" y="12069"/>
                </a:cubicBezTo>
                <a:cubicBezTo>
                  <a:pt x="28033" y="12049"/>
                  <a:pt x="28056" y="12026"/>
                  <a:pt x="28078" y="12002"/>
                </a:cubicBezTo>
                <a:lnTo>
                  <a:pt x="28092" y="11988"/>
                </a:lnTo>
                <a:cubicBezTo>
                  <a:pt x="28388" y="11705"/>
                  <a:pt x="28357" y="11349"/>
                  <a:pt x="28171" y="11092"/>
                </a:cubicBezTo>
                <a:cubicBezTo>
                  <a:pt x="28091" y="10954"/>
                  <a:pt x="27962" y="10838"/>
                  <a:pt x="27771" y="10774"/>
                </a:cubicBezTo>
                <a:cubicBezTo>
                  <a:pt x="24974" y="9859"/>
                  <a:pt x="22079" y="8708"/>
                  <a:pt x="19156" y="8241"/>
                </a:cubicBezTo>
                <a:cubicBezTo>
                  <a:pt x="17762" y="5615"/>
                  <a:pt x="16497" y="2922"/>
                  <a:pt x="14994" y="353"/>
                </a:cubicBezTo>
                <a:cubicBezTo>
                  <a:pt x="14857" y="119"/>
                  <a:pt x="14609" y="0"/>
                  <a:pt x="14362" y="0"/>
                </a:cubicBezTo>
                <a:close/>
              </a:path>
            </a:pathLst>
          </a:custGeom>
          <a:solidFill>
            <a:schemeClr val="dk2"/>
          </a:solidFill>
          <a:ln w="2682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9" name="Google Shape;4859;p55"/>
          <p:cNvGrpSpPr/>
          <p:nvPr/>
        </p:nvGrpSpPr>
        <p:grpSpPr>
          <a:xfrm rot="-1959171">
            <a:off x="7900855" y="888373"/>
            <a:ext cx="850163" cy="1061240"/>
            <a:chOff x="4532450" y="1640138"/>
            <a:chExt cx="791550" cy="988075"/>
          </a:xfrm>
        </p:grpSpPr>
        <p:sp>
          <p:nvSpPr>
            <p:cNvPr id="4860" name="Google Shape;4860;p55"/>
            <p:cNvSpPr/>
            <p:nvPr/>
          </p:nvSpPr>
          <p:spPr>
            <a:xfrm>
              <a:off x="4532450" y="1640150"/>
              <a:ext cx="791550" cy="988050"/>
            </a:xfrm>
            <a:custGeom>
              <a:avLst/>
              <a:gdLst/>
              <a:ahLst/>
              <a:cxnLst/>
              <a:rect l="l" t="t" r="r" b="b"/>
              <a:pathLst>
                <a:path w="31662" h="39522" extrusionOk="0">
                  <a:moveTo>
                    <a:pt x="26330" y="0"/>
                  </a:moveTo>
                  <a:cubicBezTo>
                    <a:pt x="23197" y="0"/>
                    <a:pt x="20562" y="1164"/>
                    <a:pt x="18358" y="2983"/>
                  </a:cubicBezTo>
                  <a:cubicBezTo>
                    <a:pt x="14852" y="5876"/>
                    <a:pt x="12435" y="10427"/>
                    <a:pt x="10831" y="14598"/>
                  </a:cubicBezTo>
                  <a:lnTo>
                    <a:pt x="9907" y="14391"/>
                  </a:lnTo>
                  <a:cubicBezTo>
                    <a:pt x="9398" y="14276"/>
                    <a:pt x="8885" y="14220"/>
                    <a:pt x="8377" y="14220"/>
                  </a:cubicBezTo>
                  <a:cubicBezTo>
                    <a:pt x="6142" y="14220"/>
                    <a:pt x="4005" y="15300"/>
                    <a:pt x="2685" y="17182"/>
                  </a:cubicBezTo>
                  <a:lnTo>
                    <a:pt x="624" y="20122"/>
                  </a:lnTo>
                  <a:cubicBezTo>
                    <a:pt x="0" y="21009"/>
                    <a:pt x="193" y="22230"/>
                    <a:pt x="1059" y="22883"/>
                  </a:cubicBezTo>
                  <a:lnTo>
                    <a:pt x="1060" y="22884"/>
                  </a:lnTo>
                  <a:cubicBezTo>
                    <a:pt x="1420" y="23155"/>
                    <a:pt x="1846" y="23289"/>
                    <a:pt x="2271" y="23289"/>
                  </a:cubicBezTo>
                  <a:cubicBezTo>
                    <a:pt x="2745" y="23289"/>
                    <a:pt x="3219" y="23122"/>
                    <a:pt x="3597" y="22790"/>
                  </a:cubicBezTo>
                  <a:cubicBezTo>
                    <a:pt x="4362" y="22117"/>
                    <a:pt x="5339" y="21757"/>
                    <a:pt x="6335" y="21757"/>
                  </a:cubicBezTo>
                  <a:cubicBezTo>
                    <a:pt x="6677" y="21757"/>
                    <a:pt x="7022" y="21800"/>
                    <a:pt x="7362" y="21887"/>
                  </a:cubicBezTo>
                  <a:lnTo>
                    <a:pt x="8542" y="22189"/>
                  </a:lnTo>
                  <a:cubicBezTo>
                    <a:pt x="8426" y="22696"/>
                    <a:pt x="8335" y="23133"/>
                    <a:pt x="8265" y="23486"/>
                  </a:cubicBezTo>
                  <a:cubicBezTo>
                    <a:pt x="8141" y="24118"/>
                    <a:pt x="8361" y="24767"/>
                    <a:pt x="8838" y="25201"/>
                  </a:cubicBezTo>
                  <a:cubicBezTo>
                    <a:pt x="8956" y="25309"/>
                    <a:pt x="9076" y="25415"/>
                    <a:pt x="9196" y="25519"/>
                  </a:cubicBezTo>
                  <a:lnTo>
                    <a:pt x="8834" y="27374"/>
                  </a:lnTo>
                  <a:cubicBezTo>
                    <a:pt x="8773" y="27690"/>
                    <a:pt x="8888" y="28014"/>
                    <a:pt x="9135" y="28222"/>
                  </a:cubicBezTo>
                  <a:lnTo>
                    <a:pt x="9187" y="28265"/>
                  </a:lnTo>
                  <a:cubicBezTo>
                    <a:pt x="4157" y="31065"/>
                    <a:pt x="5568" y="35859"/>
                    <a:pt x="5497" y="38344"/>
                  </a:cubicBezTo>
                  <a:cubicBezTo>
                    <a:pt x="5479" y="38994"/>
                    <a:pt x="5994" y="39522"/>
                    <a:pt x="6626" y="39522"/>
                  </a:cubicBezTo>
                  <a:cubicBezTo>
                    <a:pt x="6669" y="39522"/>
                    <a:pt x="6713" y="39519"/>
                    <a:pt x="6757" y="39514"/>
                  </a:cubicBezTo>
                  <a:cubicBezTo>
                    <a:pt x="9923" y="39145"/>
                    <a:pt x="16504" y="37706"/>
                    <a:pt x="15871" y="32104"/>
                  </a:cubicBezTo>
                  <a:lnTo>
                    <a:pt x="15871" y="32104"/>
                  </a:lnTo>
                  <a:cubicBezTo>
                    <a:pt x="15998" y="32146"/>
                    <a:pt x="16115" y="32182"/>
                    <a:pt x="16219" y="32213"/>
                  </a:cubicBezTo>
                  <a:cubicBezTo>
                    <a:pt x="16302" y="32238"/>
                    <a:pt x="16387" y="32250"/>
                    <a:pt x="16470" y="32250"/>
                  </a:cubicBezTo>
                  <a:cubicBezTo>
                    <a:pt x="16748" y="32250"/>
                    <a:pt x="17015" y="32119"/>
                    <a:pt x="17185" y="31886"/>
                  </a:cubicBezTo>
                  <a:lnTo>
                    <a:pt x="18324" y="30319"/>
                  </a:lnTo>
                  <a:lnTo>
                    <a:pt x="18330" y="30321"/>
                  </a:lnTo>
                  <a:cubicBezTo>
                    <a:pt x="18499" y="30371"/>
                    <a:pt x="18672" y="30395"/>
                    <a:pt x="18843" y="30395"/>
                  </a:cubicBezTo>
                  <a:cubicBezTo>
                    <a:pt x="19301" y="30395"/>
                    <a:pt x="19749" y="30222"/>
                    <a:pt x="20093" y="29900"/>
                  </a:cubicBezTo>
                  <a:cubicBezTo>
                    <a:pt x="20332" y="29673"/>
                    <a:pt x="20623" y="29395"/>
                    <a:pt x="20950" y="29069"/>
                  </a:cubicBezTo>
                  <a:lnTo>
                    <a:pt x="21623" y="29698"/>
                  </a:lnTo>
                  <a:cubicBezTo>
                    <a:pt x="22624" y="30633"/>
                    <a:pt x="23099" y="32001"/>
                    <a:pt x="22891" y="33355"/>
                  </a:cubicBezTo>
                  <a:cubicBezTo>
                    <a:pt x="22747" y="34297"/>
                    <a:pt x="23285" y="35211"/>
                    <a:pt x="24178" y="35543"/>
                  </a:cubicBezTo>
                  <a:lnTo>
                    <a:pt x="24180" y="35544"/>
                  </a:lnTo>
                  <a:cubicBezTo>
                    <a:pt x="24411" y="35630"/>
                    <a:pt x="24648" y="35670"/>
                    <a:pt x="24880" y="35670"/>
                  </a:cubicBezTo>
                  <a:cubicBezTo>
                    <a:pt x="25674" y="35670"/>
                    <a:pt x="26423" y="35198"/>
                    <a:pt x="26742" y="34423"/>
                  </a:cubicBezTo>
                  <a:lnTo>
                    <a:pt x="28107" y="31102"/>
                  </a:lnTo>
                  <a:cubicBezTo>
                    <a:pt x="29180" y="28494"/>
                    <a:pt x="28571" y="25498"/>
                    <a:pt x="26568" y="23514"/>
                  </a:cubicBezTo>
                  <a:lnTo>
                    <a:pt x="26133" y="23084"/>
                  </a:lnTo>
                  <a:cubicBezTo>
                    <a:pt x="28964" y="19233"/>
                    <a:pt x="31612" y="14335"/>
                    <a:pt x="31644" y="9457"/>
                  </a:cubicBezTo>
                  <a:cubicBezTo>
                    <a:pt x="31662" y="6495"/>
                    <a:pt x="30719" y="3541"/>
                    <a:pt x="28268" y="833"/>
                  </a:cubicBezTo>
                  <a:cubicBezTo>
                    <a:pt x="27795" y="309"/>
                    <a:pt x="27124" y="7"/>
                    <a:pt x="26419" y="1"/>
                  </a:cubicBezTo>
                  <a:cubicBezTo>
                    <a:pt x="26390" y="0"/>
                    <a:pt x="26360" y="0"/>
                    <a:pt x="26330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61" name="Google Shape;4861;p55"/>
            <p:cNvGrpSpPr/>
            <p:nvPr/>
          </p:nvGrpSpPr>
          <p:grpSpPr>
            <a:xfrm>
              <a:off x="4532450" y="1640138"/>
              <a:ext cx="791550" cy="988075"/>
              <a:chOff x="4377275" y="1151500"/>
              <a:chExt cx="791550" cy="988075"/>
            </a:xfrm>
          </p:grpSpPr>
          <p:sp>
            <p:nvSpPr>
              <p:cNvPr id="4862" name="Google Shape;4862;p55"/>
              <p:cNvSpPr/>
              <p:nvPr/>
            </p:nvSpPr>
            <p:spPr>
              <a:xfrm>
                <a:off x="4479325" y="1852875"/>
                <a:ext cx="322275" cy="286700"/>
              </a:xfrm>
              <a:custGeom>
                <a:avLst/>
                <a:gdLst/>
                <a:ahLst/>
                <a:cxnLst/>
                <a:rect l="l" t="t" r="r" b="b"/>
                <a:pathLst>
                  <a:path w="12891" h="11468" extrusionOk="0">
                    <a:moveTo>
                      <a:pt x="5502" y="1"/>
                    </a:moveTo>
                    <a:cubicBezTo>
                      <a:pt x="1" y="2763"/>
                      <a:pt x="1487" y="7742"/>
                      <a:pt x="1415" y="10289"/>
                    </a:cubicBezTo>
                    <a:cubicBezTo>
                      <a:pt x="1396" y="10938"/>
                      <a:pt x="1910" y="11467"/>
                      <a:pt x="2541" y="11467"/>
                    </a:cubicBezTo>
                    <a:cubicBezTo>
                      <a:pt x="2585" y="11467"/>
                      <a:pt x="2630" y="11465"/>
                      <a:pt x="2674" y="11459"/>
                    </a:cubicBezTo>
                    <a:cubicBezTo>
                      <a:pt x="5951" y="11079"/>
                      <a:pt x="12891" y="9548"/>
                      <a:pt x="11694" y="3441"/>
                    </a:cubicBezTo>
                    <a:lnTo>
                      <a:pt x="5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55"/>
              <p:cNvSpPr/>
              <p:nvPr/>
            </p:nvSpPr>
            <p:spPr>
              <a:xfrm>
                <a:off x="4554000" y="1867425"/>
                <a:ext cx="21012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8405" h="7479" extrusionOk="0">
                    <a:moveTo>
                      <a:pt x="3586" y="1"/>
                    </a:moveTo>
                    <a:cubicBezTo>
                      <a:pt x="0" y="1803"/>
                      <a:pt x="969" y="5049"/>
                      <a:pt x="921" y="6710"/>
                    </a:cubicBezTo>
                    <a:cubicBezTo>
                      <a:pt x="909" y="7134"/>
                      <a:pt x="1246" y="7478"/>
                      <a:pt x="1657" y="7478"/>
                    </a:cubicBezTo>
                    <a:cubicBezTo>
                      <a:pt x="1685" y="7478"/>
                      <a:pt x="1714" y="7477"/>
                      <a:pt x="1743" y="7473"/>
                    </a:cubicBezTo>
                    <a:cubicBezTo>
                      <a:pt x="3880" y="7224"/>
                      <a:pt x="8405" y="6227"/>
                      <a:pt x="7624" y="2244"/>
                    </a:cubicBezTo>
                    <a:lnTo>
                      <a:pt x="35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55"/>
              <p:cNvSpPr/>
              <p:nvPr/>
            </p:nvSpPr>
            <p:spPr>
              <a:xfrm>
                <a:off x="4596575" y="1774325"/>
                <a:ext cx="24745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9898" h="7337" extrusionOk="0">
                    <a:moveTo>
                      <a:pt x="541" y="0"/>
                    </a:moveTo>
                    <a:lnTo>
                      <a:pt x="61" y="2461"/>
                    </a:lnTo>
                    <a:cubicBezTo>
                      <a:pt x="1" y="2777"/>
                      <a:pt x="115" y="3101"/>
                      <a:pt x="362" y="3309"/>
                    </a:cubicBezTo>
                    <a:cubicBezTo>
                      <a:pt x="3417" y="5896"/>
                      <a:pt x="6243" y="6942"/>
                      <a:pt x="7446" y="7300"/>
                    </a:cubicBezTo>
                    <a:cubicBezTo>
                      <a:pt x="7529" y="7325"/>
                      <a:pt x="7613" y="7337"/>
                      <a:pt x="7696" y="7337"/>
                    </a:cubicBezTo>
                    <a:cubicBezTo>
                      <a:pt x="7974" y="7337"/>
                      <a:pt x="8242" y="7205"/>
                      <a:pt x="8412" y="6973"/>
                    </a:cubicBezTo>
                    <a:lnTo>
                      <a:pt x="9898" y="4929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55"/>
              <p:cNvSpPr/>
              <p:nvPr/>
            </p:nvSpPr>
            <p:spPr>
              <a:xfrm>
                <a:off x="4377275" y="1507000"/>
                <a:ext cx="358900" cy="226750"/>
              </a:xfrm>
              <a:custGeom>
                <a:avLst/>
                <a:gdLst/>
                <a:ahLst/>
                <a:cxnLst/>
                <a:rect l="l" t="t" r="r" b="b"/>
                <a:pathLst>
                  <a:path w="14356" h="9070" extrusionOk="0">
                    <a:moveTo>
                      <a:pt x="8379" y="1"/>
                    </a:moveTo>
                    <a:cubicBezTo>
                      <a:pt x="6143" y="1"/>
                      <a:pt x="4005" y="1081"/>
                      <a:pt x="2684" y="2962"/>
                    </a:cubicBezTo>
                    <a:lnTo>
                      <a:pt x="623" y="5902"/>
                    </a:lnTo>
                    <a:cubicBezTo>
                      <a:pt x="0" y="6789"/>
                      <a:pt x="193" y="8010"/>
                      <a:pt x="1059" y="8663"/>
                    </a:cubicBezTo>
                    <a:lnTo>
                      <a:pt x="1060" y="8664"/>
                    </a:lnTo>
                    <a:cubicBezTo>
                      <a:pt x="1420" y="8935"/>
                      <a:pt x="1846" y="9069"/>
                      <a:pt x="2271" y="9069"/>
                    </a:cubicBezTo>
                    <a:cubicBezTo>
                      <a:pt x="2745" y="9069"/>
                      <a:pt x="3219" y="8902"/>
                      <a:pt x="3597" y="8570"/>
                    </a:cubicBezTo>
                    <a:cubicBezTo>
                      <a:pt x="4363" y="7897"/>
                      <a:pt x="5339" y="7538"/>
                      <a:pt x="6335" y="7538"/>
                    </a:cubicBezTo>
                    <a:cubicBezTo>
                      <a:pt x="6678" y="7538"/>
                      <a:pt x="7022" y="7580"/>
                      <a:pt x="7362" y="7667"/>
                    </a:cubicBezTo>
                    <a:lnTo>
                      <a:pt x="11462" y="8715"/>
                    </a:lnTo>
                    <a:lnTo>
                      <a:pt x="14355" y="1173"/>
                    </a:lnTo>
                    <a:lnTo>
                      <a:pt x="9907" y="171"/>
                    </a:lnTo>
                    <a:cubicBezTo>
                      <a:pt x="9398" y="56"/>
                      <a:pt x="8886" y="1"/>
                      <a:pt x="8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55"/>
              <p:cNvSpPr/>
              <p:nvPr/>
            </p:nvSpPr>
            <p:spPr>
              <a:xfrm>
                <a:off x="4840550" y="1659150"/>
                <a:ext cx="266200" cy="384125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15365" extrusionOk="0">
                    <a:moveTo>
                      <a:pt x="4796" y="0"/>
                    </a:moveTo>
                    <a:lnTo>
                      <a:pt x="0" y="6503"/>
                    </a:lnTo>
                    <a:lnTo>
                      <a:pt x="3091" y="9392"/>
                    </a:lnTo>
                    <a:cubicBezTo>
                      <a:pt x="4092" y="10327"/>
                      <a:pt x="4567" y="11695"/>
                      <a:pt x="4360" y="13050"/>
                    </a:cubicBezTo>
                    <a:cubicBezTo>
                      <a:pt x="4216" y="13992"/>
                      <a:pt x="4754" y="14905"/>
                      <a:pt x="5647" y="15237"/>
                    </a:cubicBezTo>
                    <a:lnTo>
                      <a:pt x="5648" y="15238"/>
                    </a:lnTo>
                    <a:cubicBezTo>
                      <a:pt x="5879" y="15324"/>
                      <a:pt x="6116" y="15365"/>
                      <a:pt x="6349" y="15365"/>
                    </a:cubicBezTo>
                    <a:cubicBezTo>
                      <a:pt x="7142" y="15365"/>
                      <a:pt x="7891" y="14893"/>
                      <a:pt x="8210" y="14118"/>
                    </a:cubicBezTo>
                    <a:lnTo>
                      <a:pt x="9576" y="10796"/>
                    </a:lnTo>
                    <a:cubicBezTo>
                      <a:pt x="10648" y="8190"/>
                      <a:pt x="10040" y="5193"/>
                      <a:pt x="8037" y="3209"/>
                    </a:cubicBezTo>
                    <a:lnTo>
                      <a:pt x="47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55"/>
              <p:cNvSpPr/>
              <p:nvPr/>
            </p:nvSpPr>
            <p:spPr>
              <a:xfrm>
                <a:off x="4580775" y="1151500"/>
                <a:ext cx="588050" cy="759900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30396" extrusionOk="0">
                    <a:moveTo>
                      <a:pt x="18189" y="0"/>
                    </a:moveTo>
                    <a:cubicBezTo>
                      <a:pt x="15057" y="0"/>
                      <a:pt x="12420" y="1164"/>
                      <a:pt x="10217" y="2983"/>
                    </a:cubicBezTo>
                    <a:cubicBezTo>
                      <a:pt x="3533" y="8499"/>
                      <a:pt x="807" y="20049"/>
                      <a:pt x="125" y="23487"/>
                    </a:cubicBezTo>
                    <a:cubicBezTo>
                      <a:pt x="1" y="24118"/>
                      <a:pt x="220" y="24767"/>
                      <a:pt x="697" y="25201"/>
                    </a:cubicBezTo>
                    <a:cubicBezTo>
                      <a:pt x="4060" y="28268"/>
                      <a:pt x="8286" y="29765"/>
                      <a:pt x="10189" y="30321"/>
                    </a:cubicBezTo>
                    <a:cubicBezTo>
                      <a:pt x="10358" y="30371"/>
                      <a:pt x="10531" y="30395"/>
                      <a:pt x="10703" y="30395"/>
                    </a:cubicBezTo>
                    <a:cubicBezTo>
                      <a:pt x="11160" y="30395"/>
                      <a:pt x="11608" y="30223"/>
                      <a:pt x="11952" y="29900"/>
                    </a:cubicBezTo>
                    <a:cubicBezTo>
                      <a:pt x="14616" y="27389"/>
                      <a:pt x="23444" y="18391"/>
                      <a:pt x="23504" y="9457"/>
                    </a:cubicBezTo>
                    <a:cubicBezTo>
                      <a:pt x="23522" y="6495"/>
                      <a:pt x="22579" y="3542"/>
                      <a:pt x="20127" y="833"/>
                    </a:cubicBezTo>
                    <a:cubicBezTo>
                      <a:pt x="19655" y="309"/>
                      <a:pt x="18984" y="7"/>
                      <a:pt x="18278" y="1"/>
                    </a:cubicBezTo>
                    <a:cubicBezTo>
                      <a:pt x="18249" y="1"/>
                      <a:pt x="18219" y="0"/>
                      <a:pt x="181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55"/>
              <p:cNvSpPr/>
              <p:nvPr/>
            </p:nvSpPr>
            <p:spPr>
              <a:xfrm>
                <a:off x="4836225" y="1151500"/>
                <a:ext cx="332600" cy="236425"/>
              </a:xfrm>
              <a:custGeom>
                <a:avLst/>
                <a:gdLst/>
                <a:ahLst/>
                <a:cxnLst/>
                <a:rect l="l" t="t" r="r" b="b"/>
                <a:pathLst>
                  <a:path w="13304" h="9457" extrusionOk="0">
                    <a:moveTo>
                      <a:pt x="7971" y="0"/>
                    </a:moveTo>
                    <a:cubicBezTo>
                      <a:pt x="4839" y="0"/>
                      <a:pt x="2204" y="1164"/>
                      <a:pt x="0" y="2984"/>
                    </a:cubicBezTo>
                    <a:cubicBezTo>
                      <a:pt x="1417" y="4444"/>
                      <a:pt x="3197" y="5801"/>
                      <a:pt x="5255" y="6919"/>
                    </a:cubicBezTo>
                    <a:cubicBezTo>
                      <a:pt x="7969" y="8395"/>
                      <a:pt x="10764" y="9235"/>
                      <a:pt x="13286" y="9457"/>
                    </a:cubicBezTo>
                    <a:cubicBezTo>
                      <a:pt x="13304" y="6495"/>
                      <a:pt x="12361" y="3542"/>
                      <a:pt x="9910" y="833"/>
                    </a:cubicBezTo>
                    <a:cubicBezTo>
                      <a:pt x="9437" y="309"/>
                      <a:pt x="8766" y="7"/>
                      <a:pt x="8060" y="1"/>
                    </a:cubicBezTo>
                    <a:cubicBezTo>
                      <a:pt x="8031" y="1"/>
                      <a:pt x="8001" y="0"/>
                      <a:pt x="79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55"/>
              <p:cNvSpPr/>
              <p:nvPr/>
            </p:nvSpPr>
            <p:spPr>
              <a:xfrm>
                <a:off x="4717900" y="1381775"/>
                <a:ext cx="324450" cy="282475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11299" extrusionOk="0">
                    <a:moveTo>
                      <a:pt x="6910" y="1"/>
                    </a:moveTo>
                    <a:cubicBezTo>
                      <a:pt x="4890" y="1"/>
                      <a:pt x="2988" y="1020"/>
                      <a:pt x="1766" y="2866"/>
                    </a:cubicBezTo>
                    <a:cubicBezTo>
                      <a:pt x="1" y="5530"/>
                      <a:pt x="903" y="9188"/>
                      <a:pt x="4058" y="10616"/>
                    </a:cubicBezTo>
                    <a:cubicBezTo>
                      <a:pt x="5036" y="11059"/>
                      <a:pt x="6101" y="11298"/>
                      <a:pt x="7130" y="11298"/>
                    </a:cubicBezTo>
                    <a:cubicBezTo>
                      <a:pt x="9125" y="11298"/>
                      <a:pt x="10983" y="10396"/>
                      <a:pt x="11810" y="8323"/>
                    </a:cubicBezTo>
                    <a:cubicBezTo>
                      <a:pt x="12978" y="5391"/>
                      <a:pt x="12534" y="1925"/>
                      <a:pt x="9517" y="573"/>
                    </a:cubicBezTo>
                    <a:cubicBezTo>
                      <a:pt x="8655" y="186"/>
                      <a:pt x="7772" y="1"/>
                      <a:pt x="69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55"/>
              <p:cNvSpPr/>
              <p:nvPr/>
            </p:nvSpPr>
            <p:spPr>
              <a:xfrm>
                <a:off x="4775175" y="1428975"/>
                <a:ext cx="215050" cy="18722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7489" extrusionOk="0">
                    <a:moveTo>
                      <a:pt x="4580" y="0"/>
                    </a:moveTo>
                    <a:cubicBezTo>
                      <a:pt x="3241" y="0"/>
                      <a:pt x="1980" y="676"/>
                      <a:pt x="1170" y="1899"/>
                    </a:cubicBezTo>
                    <a:cubicBezTo>
                      <a:pt x="1" y="3665"/>
                      <a:pt x="599" y="6090"/>
                      <a:pt x="2690" y="7036"/>
                    </a:cubicBezTo>
                    <a:cubicBezTo>
                      <a:pt x="3339" y="7329"/>
                      <a:pt x="4044" y="7488"/>
                      <a:pt x="4726" y="7488"/>
                    </a:cubicBezTo>
                    <a:cubicBezTo>
                      <a:pt x="6048" y="7488"/>
                      <a:pt x="7280" y="6890"/>
                      <a:pt x="7827" y="5516"/>
                    </a:cubicBezTo>
                    <a:cubicBezTo>
                      <a:pt x="8602" y="3573"/>
                      <a:pt x="8307" y="1275"/>
                      <a:pt x="6307" y="380"/>
                    </a:cubicBezTo>
                    <a:cubicBezTo>
                      <a:pt x="5736" y="123"/>
                      <a:pt x="5151" y="0"/>
                      <a:pt x="4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55"/>
              <p:cNvSpPr/>
              <p:nvPr/>
            </p:nvSpPr>
            <p:spPr>
              <a:xfrm>
                <a:off x="4611300" y="1717525"/>
                <a:ext cx="2574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5597" fill="none" extrusionOk="0">
                    <a:moveTo>
                      <a:pt x="0" y="1"/>
                    </a:moveTo>
                    <a:cubicBezTo>
                      <a:pt x="4675" y="3634"/>
                      <a:pt x="10298" y="5597"/>
                      <a:pt x="10298" y="5597"/>
                    </a:cubicBezTo>
                  </a:path>
                </a:pathLst>
              </a:custGeom>
              <a:noFill/>
              <a:ln w="6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55"/>
              <p:cNvSpPr/>
              <p:nvPr/>
            </p:nvSpPr>
            <p:spPr>
              <a:xfrm>
                <a:off x="4636625" y="1636925"/>
                <a:ext cx="200550" cy="253650"/>
              </a:xfrm>
              <a:custGeom>
                <a:avLst/>
                <a:gdLst/>
                <a:ahLst/>
                <a:cxnLst/>
                <a:rect l="l" t="t" r="r" b="b"/>
                <a:pathLst>
                  <a:path w="8022" h="10146" extrusionOk="0">
                    <a:moveTo>
                      <a:pt x="5636" y="1"/>
                    </a:moveTo>
                    <a:cubicBezTo>
                      <a:pt x="5636" y="1"/>
                      <a:pt x="1" y="9407"/>
                      <a:pt x="1915" y="10109"/>
                    </a:cubicBezTo>
                    <a:cubicBezTo>
                      <a:pt x="1983" y="10134"/>
                      <a:pt x="2054" y="10146"/>
                      <a:pt x="2127" y="10146"/>
                    </a:cubicBezTo>
                    <a:cubicBezTo>
                      <a:pt x="4122" y="10146"/>
                      <a:pt x="8021" y="1297"/>
                      <a:pt x="8021" y="1297"/>
                    </a:cubicBezTo>
                    <a:lnTo>
                      <a:pt x="56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73" name="Google Shape;4873;p55"/>
          <p:cNvGrpSpPr/>
          <p:nvPr/>
        </p:nvGrpSpPr>
        <p:grpSpPr>
          <a:xfrm>
            <a:off x="8067112" y="3973078"/>
            <a:ext cx="727327" cy="689169"/>
            <a:chOff x="1793563" y="4178575"/>
            <a:chExt cx="677150" cy="641625"/>
          </a:xfrm>
        </p:grpSpPr>
        <p:sp>
          <p:nvSpPr>
            <p:cNvPr id="4874" name="Google Shape;4874;p55"/>
            <p:cNvSpPr/>
            <p:nvPr/>
          </p:nvSpPr>
          <p:spPr>
            <a:xfrm>
              <a:off x="1793563" y="4178575"/>
              <a:ext cx="677150" cy="641625"/>
            </a:xfrm>
            <a:custGeom>
              <a:avLst/>
              <a:gdLst/>
              <a:ahLst/>
              <a:cxnLst/>
              <a:rect l="l" t="t" r="r" b="b"/>
              <a:pathLst>
                <a:path w="27086" h="25665" extrusionOk="0">
                  <a:moveTo>
                    <a:pt x="14302" y="1"/>
                  </a:moveTo>
                  <a:cubicBezTo>
                    <a:pt x="14004" y="1"/>
                    <a:pt x="13701" y="12"/>
                    <a:pt x="13393" y="36"/>
                  </a:cubicBezTo>
                  <a:cubicBezTo>
                    <a:pt x="6347" y="576"/>
                    <a:pt x="1213" y="5792"/>
                    <a:pt x="598" y="12833"/>
                  </a:cubicBezTo>
                  <a:cubicBezTo>
                    <a:pt x="1" y="19660"/>
                    <a:pt x="5192" y="25665"/>
                    <a:pt x="12423" y="25665"/>
                  </a:cubicBezTo>
                  <a:cubicBezTo>
                    <a:pt x="12742" y="25665"/>
                    <a:pt x="13066" y="25653"/>
                    <a:pt x="13393" y="25629"/>
                  </a:cubicBezTo>
                  <a:cubicBezTo>
                    <a:pt x="20442" y="25114"/>
                    <a:pt x="27086" y="20351"/>
                    <a:pt x="26190" y="12833"/>
                  </a:cubicBezTo>
                  <a:cubicBezTo>
                    <a:pt x="25389" y="6106"/>
                    <a:pt x="21151" y="1"/>
                    <a:pt x="14302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75" name="Google Shape;4875;p55"/>
            <p:cNvGrpSpPr/>
            <p:nvPr/>
          </p:nvGrpSpPr>
          <p:grpSpPr>
            <a:xfrm>
              <a:off x="1793563" y="4178588"/>
              <a:ext cx="677150" cy="641600"/>
              <a:chOff x="1424075" y="4190575"/>
              <a:chExt cx="677150" cy="641600"/>
            </a:xfrm>
          </p:grpSpPr>
          <p:sp>
            <p:nvSpPr>
              <p:cNvPr id="4876" name="Google Shape;4876;p55"/>
              <p:cNvSpPr/>
              <p:nvPr/>
            </p:nvSpPr>
            <p:spPr>
              <a:xfrm>
                <a:off x="1424075" y="4190575"/>
                <a:ext cx="677150" cy="641600"/>
              </a:xfrm>
              <a:custGeom>
                <a:avLst/>
                <a:gdLst/>
                <a:ahLst/>
                <a:cxnLst/>
                <a:rect l="l" t="t" r="r" b="b"/>
                <a:pathLst>
                  <a:path w="27086" h="25664" extrusionOk="0">
                    <a:moveTo>
                      <a:pt x="14301" y="0"/>
                    </a:moveTo>
                    <a:cubicBezTo>
                      <a:pt x="14004" y="0"/>
                      <a:pt x="13701" y="12"/>
                      <a:pt x="13393" y="35"/>
                    </a:cubicBezTo>
                    <a:cubicBezTo>
                      <a:pt x="6346" y="574"/>
                      <a:pt x="1212" y="5791"/>
                      <a:pt x="597" y="12831"/>
                    </a:cubicBezTo>
                    <a:cubicBezTo>
                      <a:pt x="1" y="19658"/>
                      <a:pt x="5191" y="25663"/>
                      <a:pt x="12422" y="25663"/>
                    </a:cubicBezTo>
                    <a:cubicBezTo>
                      <a:pt x="12742" y="25663"/>
                      <a:pt x="13066" y="25652"/>
                      <a:pt x="13393" y="25628"/>
                    </a:cubicBezTo>
                    <a:cubicBezTo>
                      <a:pt x="20442" y="25113"/>
                      <a:pt x="27086" y="20349"/>
                      <a:pt x="26190" y="12831"/>
                    </a:cubicBezTo>
                    <a:cubicBezTo>
                      <a:pt x="25388" y="6106"/>
                      <a:pt x="21151" y="0"/>
                      <a:pt x="14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55"/>
              <p:cNvSpPr/>
              <p:nvPr/>
            </p:nvSpPr>
            <p:spPr>
              <a:xfrm>
                <a:off x="1595675" y="4242800"/>
                <a:ext cx="16522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643" extrusionOk="0">
                    <a:moveTo>
                      <a:pt x="4528" y="1"/>
                    </a:moveTo>
                    <a:cubicBezTo>
                      <a:pt x="3553" y="1"/>
                      <a:pt x="2455" y="410"/>
                      <a:pt x="1812" y="849"/>
                    </a:cubicBezTo>
                    <a:cubicBezTo>
                      <a:pt x="1345" y="1166"/>
                      <a:pt x="939" y="1564"/>
                      <a:pt x="615" y="2027"/>
                    </a:cubicBezTo>
                    <a:cubicBezTo>
                      <a:pt x="255" y="2542"/>
                      <a:pt x="1" y="3230"/>
                      <a:pt x="285" y="3791"/>
                    </a:cubicBezTo>
                    <a:cubicBezTo>
                      <a:pt x="465" y="4147"/>
                      <a:pt x="832" y="4377"/>
                      <a:pt x="1212" y="4501"/>
                    </a:cubicBezTo>
                    <a:cubicBezTo>
                      <a:pt x="1519" y="4601"/>
                      <a:pt x="1838" y="4642"/>
                      <a:pt x="2160" y="4642"/>
                    </a:cubicBezTo>
                    <a:cubicBezTo>
                      <a:pt x="2652" y="4642"/>
                      <a:pt x="3152" y="4547"/>
                      <a:pt x="3630" y="4423"/>
                    </a:cubicBezTo>
                    <a:cubicBezTo>
                      <a:pt x="4359" y="4233"/>
                      <a:pt x="5091" y="3968"/>
                      <a:pt x="5659" y="3474"/>
                    </a:cubicBezTo>
                    <a:cubicBezTo>
                      <a:pt x="6228" y="2979"/>
                      <a:pt x="6609" y="2214"/>
                      <a:pt x="6478" y="1472"/>
                    </a:cubicBezTo>
                    <a:cubicBezTo>
                      <a:pt x="6286" y="379"/>
                      <a:pt x="5464" y="1"/>
                      <a:pt x="4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55"/>
              <p:cNvSpPr/>
              <p:nvPr/>
            </p:nvSpPr>
            <p:spPr>
              <a:xfrm>
                <a:off x="1732800" y="4333675"/>
                <a:ext cx="566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542" extrusionOk="0">
                    <a:moveTo>
                      <a:pt x="1571" y="0"/>
                    </a:moveTo>
                    <a:cubicBezTo>
                      <a:pt x="1453" y="0"/>
                      <a:pt x="1334" y="27"/>
                      <a:pt x="1225" y="72"/>
                    </a:cubicBezTo>
                    <a:cubicBezTo>
                      <a:pt x="527" y="358"/>
                      <a:pt x="1" y="982"/>
                      <a:pt x="10" y="1762"/>
                    </a:cubicBezTo>
                    <a:cubicBezTo>
                      <a:pt x="13" y="1969"/>
                      <a:pt x="58" y="2188"/>
                      <a:pt x="201" y="2337"/>
                    </a:cubicBezTo>
                    <a:cubicBezTo>
                      <a:pt x="332" y="2473"/>
                      <a:pt x="525" y="2534"/>
                      <a:pt x="712" y="2541"/>
                    </a:cubicBezTo>
                    <a:cubicBezTo>
                      <a:pt x="726" y="2542"/>
                      <a:pt x="740" y="2542"/>
                      <a:pt x="754" y="2542"/>
                    </a:cubicBezTo>
                    <a:cubicBezTo>
                      <a:pt x="1102" y="2542"/>
                      <a:pt x="1441" y="2379"/>
                      <a:pt x="1688" y="2134"/>
                    </a:cubicBezTo>
                    <a:cubicBezTo>
                      <a:pt x="1943" y="1877"/>
                      <a:pt x="2105" y="1538"/>
                      <a:pt x="2191" y="1186"/>
                    </a:cubicBezTo>
                    <a:cubicBezTo>
                      <a:pt x="2240" y="983"/>
                      <a:pt x="2264" y="767"/>
                      <a:pt x="2220" y="564"/>
                    </a:cubicBezTo>
                    <a:cubicBezTo>
                      <a:pt x="2175" y="359"/>
                      <a:pt x="2052" y="163"/>
                      <a:pt x="1866" y="68"/>
                    </a:cubicBezTo>
                    <a:cubicBezTo>
                      <a:pt x="1774" y="21"/>
                      <a:pt x="1673" y="0"/>
                      <a:pt x="15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55"/>
              <p:cNvSpPr/>
              <p:nvPr/>
            </p:nvSpPr>
            <p:spPr>
              <a:xfrm>
                <a:off x="1504700" y="4640225"/>
                <a:ext cx="1243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304" extrusionOk="0">
                    <a:moveTo>
                      <a:pt x="2133" y="1"/>
                    </a:moveTo>
                    <a:cubicBezTo>
                      <a:pt x="1926" y="1"/>
                      <a:pt x="1720" y="33"/>
                      <a:pt x="1524" y="102"/>
                    </a:cubicBezTo>
                    <a:cubicBezTo>
                      <a:pt x="400" y="499"/>
                      <a:pt x="1" y="1754"/>
                      <a:pt x="660" y="2680"/>
                    </a:cubicBezTo>
                    <a:cubicBezTo>
                      <a:pt x="1316" y="3601"/>
                      <a:pt x="2389" y="4232"/>
                      <a:pt x="3524" y="4298"/>
                    </a:cubicBezTo>
                    <a:cubicBezTo>
                      <a:pt x="3579" y="4301"/>
                      <a:pt x="3634" y="4303"/>
                      <a:pt x="3690" y="4303"/>
                    </a:cubicBezTo>
                    <a:cubicBezTo>
                      <a:pt x="3961" y="4303"/>
                      <a:pt x="4235" y="4259"/>
                      <a:pt x="4459" y="4112"/>
                    </a:cubicBezTo>
                    <a:cubicBezTo>
                      <a:pt x="4794" y="3894"/>
                      <a:pt x="4963" y="3480"/>
                      <a:pt x="4967" y="3081"/>
                    </a:cubicBezTo>
                    <a:cubicBezTo>
                      <a:pt x="4971" y="2681"/>
                      <a:pt x="4831" y="2294"/>
                      <a:pt x="4658" y="1936"/>
                    </a:cubicBezTo>
                    <a:cubicBezTo>
                      <a:pt x="4368" y="1338"/>
                      <a:pt x="3970" y="777"/>
                      <a:pt x="3418" y="407"/>
                    </a:cubicBezTo>
                    <a:cubicBezTo>
                      <a:pt x="3041" y="154"/>
                      <a:pt x="2584" y="1"/>
                      <a:pt x="2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55"/>
              <p:cNvSpPr/>
              <p:nvPr/>
            </p:nvSpPr>
            <p:spPr>
              <a:xfrm>
                <a:off x="1639300" y="4666675"/>
                <a:ext cx="38500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517" extrusionOk="0">
                    <a:moveTo>
                      <a:pt x="855" y="0"/>
                    </a:moveTo>
                    <a:cubicBezTo>
                      <a:pt x="584" y="0"/>
                      <a:pt x="348" y="259"/>
                      <a:pt x="209" y="485"/>
                    </a:cubicBezTo>
                    <a:cubicBezTo>
                      <a:pt x="13" y="801"/>
                      <a:pt x="1" y="1286"/>
                      <a:pt x="69" y="1640"/>
                    </a:cubicBezTo>
                    <a:cubicBezTo>
                      <a:pt x="140" y="2012"/>
                      <a:pt x="381" y="2375"/>
                      <a:pt x="743" y="2486"/>
                    </a:cubicBezTo>
                    <a:cubicBezTo>
                      <a:pt x="804" y="2505"/>
                      <a:pt x="868" y="2516"/>
                      <a:pt x="932" y="2516"/>
                    </a:cubicBezTo>
                    <a:cubicBezTo>
                      <a:pt x="1007" y="2516"/>
                      <a:pt x="1081" y="2501"/>
                      <a:pt x="1148" y="2466"/>
                    </a:cubicBezTo>
                    <a:cubicBezTo>
                      <a:pt x="1324" y="2371"/>
                      <a:pt x="1400" y="2160"/>
                      <a:pt x="1442" y="1964"/>
                    </a:cubicBezTo>
                    <a:cubicBezTo>
                      <a:pt x="1539" y="1498"/>
                      <a:pt x="1524" y="1017"/>
                      <a:pt x="1397" y="560"/>
                    </a:cubicBezTo>
                    <a:cubicBezTo>
                      <a:pt x="1344" y="369"/>
                      <a:pt x="1261" y="170"/>
                      <a:pt x="1092" y="69"/>
                    </a:cubicBezTo>
                    <a:cubicBezTo>
                      <a:pt x="1011" y="21"/>
                      <a:pt x="932" y="0"/>
                      <a:pt x="8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55"/>
              <p:cNvSpPr/>
              <p:nvPr/>
            </p:nvSpPr>
            <p:spPr>
              <a:xfrm>
                <a:off x="1941300" y="4417725"/>
                <a:ext cx="10737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6325" extrusionOk="0">
                    <a:moveTo>
                      <a:pt x="1670" y="0"/>
                    </a:moveTo>
                    <a:cubicBezTo>
                      <a:pt x="1220" y="0"/>
                      <a:pt x="769" y="159"/>
                      <a:pt x="470" y="489"/>
                    </a:cubicBezTo>
                    <a:cubicBezTo>
                      <a:pt x="45" y="959"/>
                      <a:pt x="1" y="1659"/>
                      <a:pt x="73" y="2287"/>
                    </a:cubicBezTo>
                    <a:cubicBezTo>
                      <a:pt x="214" y="3529"/>
                      <a:pt x="739" y="4740"/>
                      <a:pt x="1626" y="5619"/>
                    </a:cubicBezTo>
                    <a:cubicBezTo>
                      <a:pt x="1922" y="5912"/>
                      <a:pt x="2266" y="6172"/>
                      <a:pt x="2668" y="6278"/>
                    </a:cubicBezTo>
                    <a:cubicBezTo>
                      <a:pt x="2784" y="6308"/>
                      <a:pt x="2904" y="6324"/>
                      <a:pt x="3025" y="6324"/>
                    </a:cubicBezTo>
                    <a:cubicBezTo>
                      <a:pt x="3324" y="6324"/>
                      <a:pt x="3620" y="6226"/>
                      <a:pt x="3828" y="6016"/>
                    </a:cubicBezTo>
                    <a:cubicBezTo>
                      <a:pt x="4126" y="5711"/>
                      <a:pt x="4186" y="5252"/>
                      <a:pt x="4219" y="4828"/>
                    </a:cubicBezTo>
                    <a:cubicBezTo>
                      <a:pt x="4270" y="4162"/>
                      <a:pt x="4294" y="3489"/>
                      <a:pt x="4206" y="2827"/>
                    </a:cubicBezTo>
                    <a:cubicBezTo>
                      <a:pt x="4034" y="1523"/>
                      <a:pt x="3420" y="290"/>
                      <a:pt x="2012" y="31"/>
                    </a:cubicBezTo>
                    <a:cubicBezTo>
                      <a:pt x="1900" y="11"/>
                      <a:pt x="1785" y="0"/>
                      <a:pt x="16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55"/>
              <p:cNvSpPr/>
              <p:nvPr/>
            </p:nvSpPr>
            <p:spPr>
              <a:xfrm>
                <a:off x="1896875" y="4547800"/>
                <a:ext cx="815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67" extrusionOk="0">
                    <a:moveTo>
                      <a:pt x="1155" y="0"/>
                    </a:moveTo>
                    <a:cubicBezTo>
                      <a:pt x="817" y="0"/>
                      <a:pt x="476" y="111"/>
                      <a:pt x="259" y="365"/>
                    </a:cubicBezTo>
                    <a:cubicBezTo>
                      <a:pt x="77" y="575"/>
                      <a:pt x="0" y="863"/>
                      <a:pt x="16" y="1139"/>
                    </a:cubicBezTo>
                    <a:cubicBezTo>
                      <a:pt x="33" y="1416"/>
                      <a:pt x="137" y="1683"/>
                      <a:pt x="284" y="1917"/>
                    </a:cubicBezTo>
                    <a:cubicBezTo>
                      <a:pt x="605" y="2422"/>
                      <a:pt x="1111" y="2782"/>
                      <a:pt x="1694" y="2919"/>
                    </a:cubicBezTo>
                    <a:cubicBezTo>
                      <a:pt x="1824" y="2949"/>
                      <a:pt x="1959" y="2966"/>
                      <a:pt x="2093" y="2966"/>
                    </a:cubicBezTo>
                    <a:cubicBezTo>
                      <a:pt x="2340" y="2966"/>
                      <a:pt x="2583" y="2908"/>
                      <a:pt x="2782" y="2765"/>
                    </a:cubicBezTo>
                    <a:cubicBezTo>
                      <a:pt x="3120" y="2523"/>
                      <a:pt x="3262" y="2068"/>
                      <a:pt x="3207" y="1654"/>
                    </a:cubicBezTo>
                    <a:cubicBezTo>
                      <a:pt x="3084" y="728"/>
                      <a:pt x="2285" y="164"/>
                      <a:pt x="1409" y="21"/>
                    </a:cubicBezTo>
                    <a:cubicBezTo>
                      <a:pt x="1326" y="7"/>
                      <a:pt x="1241" y="0"/>
                      <a:pt x="1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55"/>
              <p:cNvSpPr/>
              <p:nvPr/>
            </p:nvSpPr>
            <p:spPr>
              <a:xfrm>
                <a:off x="1606025" y="4570050"/>
                <a:ext cx="3455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3298" extrusionOk="0">
                    <a:moveTo>
                      <a:pt x="784" y="1"/>
                    </a:moveTo>
                    <a:cubicBezTo>
                      <a:pt x="679" y="1"/>
                      <a:pt x="574" y="43"/>
                      <a:pt x="491" y="107"/>
                    </a:cubicBezTo>
                    <a:cubicBezTo>
                      <a:pt x="381" y="193"/>
                      <a:pt x="304" y="316"/>
                      <a:pt x="244" y="442"/>
                    </a:cubicBezTo>
                    <a:cubicBezTo>
                      <a:pt x="32" y="886"/>
                      <a:pt x="0" y="1400"/>
                      <a:pt x="76" y="1886"/>
                    </a:cubicBezTo>
                    <a:cubicBezTo>
                      <a:pt x="139" y="2291"/>
                      <a:pt x="257" y="3032"/>
                      <a:pt x="671" y="3242"/>
                    </a:cubicBezTo>
                    <a:cubicBezTo>
                      <a:pt x="748" y="3281"/>
                      <a:pt x="817" y="3298"/>
                      <a:pt x="879" y="3298"/>
                    </a:cubicBezTo>
                    <a:cubicBezTo>
                      <a:pt x="1234" y="3298"/>
                      <a:pt x="1347" y="2727"/>
                      <a:pt x="1354" y="2423"/>
                    </a:cubicBezTo>
                    <a:cubicBezTo>
                      <a:pt x="1368" y="1803"/>
                      <a:pt x="1382" y="1177"/>
                      <a:pt x="1256" y="569"/>
                    </a:cubicBezTo>
                    <a:cubicBezTo>
                      <a:pt x="1209" y="340"/>
                      <a:pt x="1109" y="82"/>
                      <a:pt x="886" y="15"/>
                    </a:cubicBezTo>
                    <a:cubicBezTo>
                      <a:pt x="852" y="5"/>
                      <a:pt x="818" y="1"/>
                      <a:pt x="7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55"/>
              <p:cNvSpPr/>
              <p:nvPr/>
            </p:nvSpPr>
            <p:spPr>
              <a:xfrm>
                <a:off x="1780975" y="4274350"/>
                <a:ext cx="77775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648" extrusionOk="0">
                    <a:moveTo>
                      <a:pt x="1933" y="0"/>
                    </a:moveTo>
                    <a:cubicBezTo>
                      <a:pt x="1452" y="0"/>
                      <a:pt x="951" y="188"/>
                      <a:pt x="531" y="399"/>
                    </a:cubicBezTo>
                    <a:cubicBezTo>
                      <a:pt x="285" y="523"/>
                      <a:pt x="25" y="715"/>
                      <a:pt x="11" y="991"/>
                    </a:cubicBezTo>
                    <a:cubicBezTo>
                      <a:pt x="0" y="1209"/>
                      <a:pt x="159" y="1407"/>
                      <a:pt x="353" y="1508"/>
                    </a:cubicBezTo>
                    <a:cubicBezTo>
                      <a:pt x="548" y="1607"/>
                      <a:pt x="772" y="1627"/>
                      <a:pt x="989" y="1638"/>
                    </a:cubicBezTo>
                    <a:cubicBezTo>
                      <a:pt x="1105" y="1644"/>
                      <a:pt x="1221" y="1648"/>
                      <a:pt x="1337" y="1648"/>
                    </a:cubicBezTo>
                    <a:cubicBezTo>
                      <a:pt x="1788" y="1648"/>
                      <a:pt x="2240" y="1591"/>
                      <a:pt x="2635" y="1381"/>
                    </a:cubicBezTo>
                    <a:cubicBezTo>
                      <a:pt x="2852" y="1265"/>
                      <a:pt x="3059" y="1080"/>
                      <a:pt x="3086" y="836"/>
                    </a:cubicBezTo>
                    <a:cubicBezTo>
                      <a:pt x="3111" y="626"/>
                      <a:pt x="2991" y="420"/>
                      <a:pt x="2824" y="291"/>
                    </a:cubicBezTo>
                    <a:cubicBezTo>
                      <a:pt x="2555" y="82"/>
                      <a:pt x="2249" y="0"/>
                      <a:pt x="19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85" name="Google Shape;4885;p55"/>
          <p:cNvGrpSpPr/>
          <p:nvPr/>
        </p:nvGrpSpPr>
        <p:grpSpPr>
          <a:xfrm>
            <a:off x="6816367" y="798402"/>
            <a:ext cx="948565" cy="1076517"/>
            <a:chOff x="2878925" y="449513"/>
            <a:chExt cx="883125" cy="1002250"/>
          </a:xfrm>
        </p:grpSpPr>
        <p:sp>
          <p:nvSpPr>
            <p:cNvPr id="4886" name="Google Shape;4886;p55"/>
            <p:cNvSpPr/>
            <p:nvPr/>
          </p:nvSpPr>
          <p:spPr>
            <a:xfrm>
              <a:off x="2881675" y="449513"/>
              <a:ext cx="877625" cy="1002250"/>
            </a:xfrm>
            <a:custGeom>
              <a:avLst/>
              <a:gdLst/>
              <a:ahLst/>
              <a:cxnLst/>
              <a:rect l="l" t="t" r="r" b="b"/>
              <a:pathLst>
                <a:path w="35105" h="40090" extrusionOk="0">
                  <a:moveTo>
                    <a:pt x="24660" y="2526"/>
                  </a:moveTo>
                  <a:cubicBezTo>
                    <a:pt x="30645" y="6216"/>
                    <a:pt x="34238" y="13930"/>
                    <a:pt x="29962" y="22500"/>
                  </a:cubicBezTo>
                  <a:cubicBezTo>
                    <a:pt x="27311" y="27814"/>
                    <a:pt x="22852" y="29904"/>
                    <a:pt x="18368" y="29904"/>
                  </a:cubicBezTo>
                  <a:cubicBezTo>
                    <a:pt x="16239" y="29904"/>
                    <a:pt x="14105" y="29433"/>
                    <a:pt x="12156" y="28612"/>
                  </a:cubicBezTo>
                  <a:cubicBezTo>
                    <a:pt x="12422" y="28102"/>
                    <a:pt x="12679" y="27589"/>
                    <a:pt x="12926" y="27071"/>
                  </a:cubicBezTo>
                  <a:cubicBezTo>
                    <a:pt x="14589" y="27597"/>
                    <a:pt x="16316" y="27873"/>
                    <a:pt x="18002" y="27873"/>
                  </a:cubicBezTo>
                  <a:cubicBezTo>
                    <a:pt x="19658" y="27873"/>
                    <a:pt x="21275" y="27606"/>
                    <a:pt x="22752" y="27047"/>
                  </a:cubicBezTo>
                  <a:cubicBezTo>
                    <a:pt x="25077" y="26164"/>
                    <a:pt x="27059" y="24557"/>
                    <a:pt x="28308" y="22119"/>
                  </a:cubicBezTo>
                  <a:cubicBezTo>
                    <a:pt x="28535" y="21677"/>
                    <a:pt x="28733" y="21219"/>
                    <a:pt x="28901" y="20750"/>
                  </a:cubicBezTo>
                  <a:cubicBezTo>
                    <a:pt x="30659" y="15839"/>
                    <a:pt x="30459" y="10357"/>
                    <a:pt x="27532" y="6649"/>
                  </a:cubicBezTo>
                  <a:cubicBezTo>
                    <a:pt x="26616" y="5485"/>
                    <a:pt x="25432" y="4500"/>
                    <a:pt x="23956" y="3757"/>
                  </a:cubicBezTo>
                  <a:cubicBezTo>
                    <a:pt x="24203" y="3355"/>
                    <a:pt x="24439" y="2944"/>
                    <a:pt x="24660" y="2526"/>
                  </a:cubicBezTo>
                  <a:close/>
                  <a:moveTo>
                    <a:pt x="24951" y="1"/>
                  </a:moveTo>
                  <a:cubicBezTo>
                    <a:pt x="24727" y="1"/>
                    <a:pt x="24513" y="133"/>
                    <a:pt x="24419" y="352"/>
                  </a:cubicBezTo>
                  <a:cubicBezTo>
                    <a:pt x="24338" y="542"/>
                    <a:pt x="24254" y="731"/>
                    <a:pt x="24167" y="918"/>
                  </a:cubicBezTo>
                  <a:cubicBezTo>
                    <a:pt x="24091" y="879"/>
                    <a:pt x="24016" y="841"/>
                    <a:pt x="23939" y="803"/>
                  </a:cubicBezTo>
                  <a:cubicBezTo>
                    <a:pt x="23856" y="761"/>
                    <a:pt x="23768" y="742"/>
                    <a:pt x="23681" y="742"/>
                  </a:cubicBezTo>
                  <a:cubicBezTo>
                    <a:pt x="23469" y="742"/>
                    <a:pt x="23264" y="859"/>
                    <a:pt x="23163" y="1063"/>
                  </a:cubicBezTo>
                  <a:cubicBezTo>
                    <a:pt x="23020" y="1348"/>
                    <a:pt x="23137" y="1695"/>
                    <a:pt x="23422" y="1838"/>
                  </a:cubicBezTo>
                  <a:cubicBezTo>
                    <a:pt x="23499" y="1877"/>
                    <a:pt x="23577" y="1916"/>
                    <a:pt x="23653" y="1956"/>
                  </a:cubicBezTo>
                  <a:cubicBezTo>
                    <a:pt x="23415" y="2408"/>
                    <a:pt x="23159" y="2850"/>
                    <a:pt x="22889" y="3284"/>
                  </a:cubicBezTo>
                  <a:cubicBezTo>
                    <a:pt x="22529" y="3143"/>
                    <a:pt x="22167" y="3016"/>
                    <a:pt x="21803" y="2906"/>
                  </a:cubicBezTo>
                  <a:cubicBezTo>
                    <a:pt x="20403" y="2476"/>
                    <a:pt x="18995" y="2267"/>
                    <a:pt x="17615" y="2267"/>
                  </a:cubicBezTo>
                  <a:cubicBezTo>
                    <a:pt x="12854" y="2267"/>
                    <a:pt x="8418" y="4750"/>
                    <a:pt x="5703" y="9177"/>
                  </a:cubicBezTo>
                  <a:cubicBezTo>
                    <a:pt x="4813" y="10630"/>
                    <a:pt x="4260" y="12197"/>
                    <a:pt x="4031" y="13783"/>
                  </a:cubicBezTo>
                  <a:cubicBezTo>
                    <a:pt x="3465" y="17710"/>
                    <a:pt x="4883" y="21749"/>
                    <a:pt x="8049" y="24460"/>
                  </a:cubicBezTo>
                  <a:cubicBezTo>
                    <a:pt x="9038" y="25302"/>
                    <a:pt x="10196" y="26020"/>
                    <a:pt x="11516" y="26562"/>
                  </a:cubicBezTo>
                  <a:cubicBezTo>
                    <a:pt x="11620" y="26604"/>
                    <a:pt x="11724" y="26645"/>
                    <a:pt x="11828" y="26686"/>
                  </a:cubicBezTo>
                  <a:cubicBezTo>
                    <a:pt x="11595" y="27171"/>
                    <a:pt x="11354" y="27652"/>
                    <a:pt x="11102" y="28131"/>
                  </a:cubicBezTo>
                  <a:cubicBezTo>
                    <a:pt x="11039" y="28108"/>
                    <a:pt x="10974" y="28098"/>
                    <a:pt x="10911" y="28098"/>
                  </a:cubicBezTo>
                  <a:cubicBezTo>
                    <a:pt x="10703" y="28098"/>
                    <a:pt x="10505" y="28210"/>
                    <a:pt x="10402" y="28401"/>
                  </a:cubicBezTo>
                  <a:cubicBezTo>
                    <a:pt x="10266" y="28651"/>
                    <a:pt x="10333" y="28963"/>
                    <a:pt x="10559" y="29136"/>
                  </a:cubicBezTo>
                  <a:cubicBezTo>
                    <a:pt x="10206" y="29769"/>
                    <a:pt x="9838" y="30395"/>
                    <a:pt x="9455" y="31011"/>
                  </a:cubicBezTo>
                  <a:cubicBezTo>
                    <a:pt x="5998" y="29472"/>
                    <a:pt x="2890" y="28159"/>
                    <a:pt x="2540" y="28144"/>
                  </a:cubicBezTo>
                  <a:cubicBezTo>
                    <a:pt x="2535" y="28144"/>
                    <a:pt x="2531" y="28144"/>
                    <a:pt x="2526" y="28144"/>
                  </a:cubicBezTo>
                  <a:cubicBezTo>
                    <a:pt x="1758" y="28144"/>
                    <a:pt x="32" y="30529"/>
                    <a:pt x="16" y="31219"/>
                  </a:cubicBezTo>
                  <a:cubicBezTo>
                    <a:pt x="0" y="31905"/>
                    <a:pt x="16957" y="40089"/>
                    <a:pt x="18409" y="40089"/>
                  </a:cubicBezTo>
                  <a:cubicBezTo>
                    <a:pt x="18425" y="40089"/>
                    <a:pt x="18439" y="40089"/>
                    <a:pt x="18451" y="40087"/>
                  </a:cubicBezTo>
                  <a:cubicBezTo>
                    <a:pt x="19575" y="39904"/>
                    <a:pt x="19984" y="36518"/>
                    <a:pt x="19422" y="35826"/>
                  </a:cubicBezTo>
                  <a:cubicBezTo>
                    <a:pt x="19129" y="35463"/>
                    <a:pt x="14749" y="33390"/>
                    <a:pt x="10520" y="31488"/>
                  </a:cubicBezTo>
                  <a:cubicBezTo>
                    <a:pt x="10896" y="30880"/>
                    <a:pt x="11257" y="30262"/>
                    <a:pt x="11605" y="29635"/>
                  </a:cubicBezTo>
                  <a:cubicBezTo>
                    <a:pt x="13733" y="30548"/>
                    <a:pt x="16073" y="31073"/>
                    <a:pt x="18409" y="31073"/>
                  </a:cubicBezTo>
                  <a:cubicBezTo>
                    <a:pt x="23269" y="31073"/>
                    <a:pt x="28112" y="28799"/>
                    <a:pt x="30997" y="23018"/>
                  </a:cubicBezTo>
                  <a:cubicBezTo>
                    <a:pt x="35105" y="14786"/>
                    <a:pt x="32639" y="5951"/>
                    <a:pt x="25181" y="1482"/>
                  </a:cubicBezTo>
                  <a:cubicBezTo>
                    <a:pt x="25285" y="1259"/>
                    <a:pt x="25385" y="1033"/>
                    <a:pt x="25483" y="806"/>
                  </a:cubicBezTo>
                  <a:cubicBezTo>
                    <a:pt x="25608" y="512"/>
                    <a:pt x="25472" y="173"/>
                    <a:pt x="25178" y="47"/>
                  </a:cubicBezTo>
                  <a:cubicBezTo>
                    <a:pt x="25104" y="16"/>
                    <a:pt x="25027" y="1"/>
                    <a:pt x="24951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7" name="Google Shape;4887;p55"/>
            <p:cNvGrpSpPr/>
            <p:nvPr/>
          </p:nvGrpSpPr>
          <p:grpSpPr>
            <a:xfrm>
              <a:off x="2878925" y="449513"/>
              <a:ext cx="883125" cy="1002250"/>
              <a:chOff x="2311500" y="598050"/>
              <a:chExt cx="883125" cy="1002250"/>
            </a:xfrm>
          </p:grpSpPr>
          <p:sp>
            <p:nvSpPr>
              <p:cNvPr id="4888" name="Google Shape;4888;p55"/>
              <p:cNvSpPr/>
              <p:nvPr/>
            </p:nvSpPr>
            <p:spPr>
              <a:xfrm>
                <a:off x="2567775" y="616575"/>
                <a:ext cx="626850" cy="758325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30333" extrusionOk="0">
                    <a:moveTo>
                      <a:pt x="13430" y="1"/>
                    </a:moveTo>
                    <a:cubicBezTo>
                      <a:pt x="13218" y="1"/>
                      <a:pt x="13014" y="118"/>
                      <a:pt x="12913" y="321"/>
                    </a:cubicBezTo>
                    <a:cubicBezTo>
                      <a:pt x="12770" y="607"/>
                      <a:pt x="12886" y="955"/>
                      <a:pt x="13172" y="1097"/>
                    </a:cubicBezTo>
                    <a:cubicBezTo>
                      <a:pt x="19876" y="4442"/>
                      <a:pt x="24275" y="12614"/>
                      <a:pt x="19712" y="21759"/>
                    </a:cubicBezTo>
                    <a:cubicBezTo>
                      <a:pt x="17060" y="27073"/>
                      <a:pt x="12600" y="29163"/>
                      <a:pt x="8117" y="29163"/>
                    </a:cubicBezTo>
                    <a:cubicBezTo>
                      <a:pt x="5623" y="29163"/>
                      <a:pt x="3121" y="28516"/>
                      <a:pt x="919" y="27417"/>
                    </a:cubicBezTo>
                    <a:cubicBezTo>
                      <a:pt x="836" y="27376"/>
                      <a:pt x="748" y="27356"/>
                      <a:pt x="662" y="27356"/>
                    </a:cubicBezTo>
                    <a:cubicBezTo>
                      <a:pt x="449" y="27356"/>
                      <a:pt x="245" y="27474"/>
                      <a:pt x="143" y="27677"/>
                    </a:cubicBezTo>
                    <a:cubicBezTo>
                      <a:pt x="1" y="27962"/>
                      <a:pt x="116" y="28310"/>
                      <a:pt x="403" y="28453"/>
                    </a:cubicBezTo>
                    <a:cubicBezTo>
                      <a:pt x="2774" y="29636"/>
                      <a:pt x="5469" y="30332"/>
                      <a:pt x="8158" y="30332"/>
                    </a:cubicBezTo>
                    <a:cubicBezTo>
                      <a:pt x="13019" y="30332"/>
                      <a:pt x="17862" y="28059"/>
                      <a:pt x="20747" y="22277"/>
                    </a:cubicBezTo>
                    <a:cubicBezTo>
                      <a:pt x="25074" y="13604"/>
                      <a:pt x="22105" y="4262"/>
                      <a:pt x="13689" y="62"/>
                    </a:cubicBezTo>
                    <a:cubicBezTo>
                      <a:pt x="13606" y="20"/>
                      <a:pt x="13517" y="1"/>
                      <a:pt x="134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55"/>
              <p:cNvSpPr/>
              <p:nvPr/>
            </p:nvSpPr>
            <p:spPr>
              <a:xfrm>
                <a:off x="2537475" y="1248125"/>
                <a:ext cx="103450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6289" extrusionOk="0">
                    <a:moveTo>
                      <a:pt x="3479" y="0"/>
                    </a:moveTo>
                    <a:cubicBezTo>
                      <a:pt x="3262" y="0"/>
                      <a:pt x="3053" y="124"/>
                      <a:pt x="2955" y="334"/>
                    </a:cubicBezTo>
                    <a:cubicBezTo>
                      <a:pt x="2135" y="2079"/>
                      <a:pt x="1205" y="3771"/>
                      <a:pt x="172" y="5399"/>
                    </a:cubicBezTo>
                    <a:cubicBezTo>
                      <a:pt x="0" y="5668"/>
                      <a:pt x="80" y="6027"/>
                      <a:pt x="350" y="6197"/>
                    </a:cubicBezTo>
                    <a:cubicBezTo>
                      <a:pt x="367" y="6209"/>
                      <a:pt x="385" y="6219"/>
                      <a:pt x="403" y="6227"/>
                    </a:cubicBezTo>
                    <a:cubicBezTo>
                      <a:pt x="485" y="6268"/>
                      <a:pt x="573" y="6288"/>
                      <a:pt x="660" y="6288"/>
                    </a:cubicBezTo>
                    <a:cubicBezTo>
                      <a:pt x="853" y="6288"/>
                      <a:pt x="1040" y="6192"/>
                      <a:pt x="1149" y="6019"/>
                    </a:cubicBezTo>
                    <a:cubicBezTo>
                      <a:pt x="2208" y="4350"/>
                      <a:pt x="3161" y="2614"/>
                      <a:pt x="4003" y="825"/>
                    </a:cubicBezTo>
                    <a:cubicBezTo>
                      <a:pt x="4138" y="535"/>
                      <a:pt x="4022" y="184"/>
                      <a:pt x="3724" y="55"/>
                    </a:cubicBezTo>
                    <a:cubicBezTo>
                      <a:pt x="3645" y="18"/>
                      <a:pt x="3562" y="0"/>
                      <a:pt x="34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55"/>
              <p:cNvSpPr/>
              <p:nvPr/>
            </p:nvSpPr>
            <p:spPr>
              <a:xfrm>
                <a:off x="2871450" y="598050"/>
                <a:ext cx="8027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4671" extrusionOk="0">
                    <a:moveTo>
                      <a:pt x="2553" y="1"/>
                    </a:moveTo>
                    <a:cubicBezTo>
                      <a:pt x="2329" y="1"/>
                      <a:pt x="2115" y="132"/>
                      <a:pt x="2021" y="351"/>
                    </a:cubicBezTo>
                    <a:cubicBezTo>
                      <a:pt x="1511" y="1545"/>
                      <a:pt x="893" y="2690"/>
                      <a:pt x="177" y="3772"/>
                    </a:cubicBezTo>
                    <a:cubicBezTo>
                      <a:pt x="1" y="4039"/>
                      <a:pt x="73" y="4398"/>
                      <a:pt x="340" y="4575"/>
                    </a:cubicBezTo>
                    <a:cubicBezTo>
                      <a:pt x="359" y="4588"/>
                      <a:pt x="380" y="4599"/>
                      <a:pt x="401" y="4610"/>
                    </a:cubicBezTo>
                    <a:cubicBezTo>
                      <a:pt x="484" y="4651"/>
                      <a:pt x="572" y="4671"/>
                      <a:pt x="659" y="4671"/>
                    </a:cubicBezTo>
                    <a:cubicBezTo>
                      <a:pt x="848" y="4671"/>
                      <a:pt x="1031" y="4578"/>
                      <a:pt x="1141" y="4412"/>
                    </a:cubicBezTo>
                    <a:cubicBezTo>
                      <a:pt x="1897" y="3271"/>
                      <a:pt x="2547" y="2064"/>
                      <a:pt x="3086" y="806"/>
                    </a:cubicBezTo>
                    <a:cubicBezTo>
                      <a:pt x="3211" y="512"/>
                      <a:pt x="3074" y="172"/>
                      <a:pt x="2780" y="47"/>
                    </a:cubicBezTo>
                    <a:cubicBezTo>
                      <a:pt x="2706" y="16"/>
                      <a:pt x="2629" y="1"/>
                      <a:pt x="25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55"/>
              <p:cNvSpPr/>
              <p:nvPr/>
            </p:nvSpPr>
            <p:spPr>
              <a:xfrm>
                <a:off x="2398175" y="654725"/>
                <a:ext cx="679850" cy="640175"/>
              </a:xfrm>
              <a:custGeom>
                <a:avLst/>
                <a:gdLst/>
                <a:ahLst/>
                <a:cxnLst/>
                <a:rect l="l" t="t" r="r" b="b"/>
                <a:pathLst>
                  <a:path w="27194" h="25607" extrusionOk="0">
                    <a:moveTo>
                      <a:pt x="14148" y="0"/>
                    </a:moveTo>
                    <a:cubicBezTo>
                      <a:pt x="9387" y="0"/>
                      <a:pt x="4952" y="2482"/>
                      <a:pt x="2237" y="6910"/>
                    </a:cubicBezTo>
                    <a:cubicBezTo>
                      <a:pt x="1346" y="8362"/>
                      <a:pt x="794" y="9929"/>
                      <a:pt x="565" y="11516"/>
                    </a:cubicBezTo>
                    <a:cubicBezTo>
                      <a:pt x="0" y="15442"/>
                      <a:pt x="1416" y="19482"/>
                      <a:pt x="4583" y="22192"/>
                    </a:cubicBezTo>
                    <a:cubicBezTo>
                      <a:pt x="5572" y="23035"/>
                      <a:pt x="6731" y="23752"/>
                      <a:pt x="8051" y="24295"/>
                    </a:cubicBezTo>
                    <a:cubicBezTo>
                      <a:pt x="10132" y="25150"/>
                      <a:pt x="12367" y="25606"/>
                      <a:pt x="14535" y="25606"/>
                    </a:cubicBezTo>
                    <a:cubicBezTo>
                      <a:pt x="16191" y="25606"/>
                      <a:pt x="17808" y="25340"/>
                      <a:pt x="19286" y="24780"/>
                    </a:cubicBezTo>
                    <a:cubicBezTo>
                      <a:pt x="21611" y="23897"/>
                      <a:pt x="23592" y="22291"/>
                      <a:pt x="24841" y="19853"/>
                    </a:cubicBezTo>
                    <a:cubicBezTo>
                      <a:pt x="25069" y="19410"/>
                      <a:pt x="25267" y="18953"/>
                      <a:pt x="25434" y="18484"/>
                    </a:cubicBezTo>
                    <a:cubicBezTo>
                      <a:pt x="27193" y="13573"/>
                      <a:pt x="26993" y="8091"/>
                      <a:pt x="24066" y="4384"/>
                    </a:cubicBezTo>
                    <a:cubicBezTo>
                      <a:pt x="22977" y="3000"/>
                      <a:pt x="21510" y="1867"/>
                      <a:pt x="19625" y="1097"/>
                    </a:cubicBezTo>
                    <a:cubicBezTo>
                      <a:pt x="19199" y="923"/>
                      <a:pt x="18769" y="771"/>
                      <a:pt x="18337" y="639"/>
                    </a:cubicBezTo>
                    <a:cubicBezTo>
                      <a:pt x="16936" y="209"/>
                      <a:pt x="15528" y="0"/>
                      <a:pt x="141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55"/>
              <p:cNvSpPr/>
              <p:nvPr/>
            </p:nvSpPr>
            <p:spPr>
              <a:xfrm>
                <a:off x="2412300" y="654725"/>
                <a:ext cx="449325" cy="444550"/>
              </a:xfrm>
              <a:custGeom>
                <a:avLst/>
                <a:gdLst/>
                <a:ahLst/>
                <a:cxnLst/>
                <a:rect l="l" t="t" r="r" b="b"/>
                <a:pathLst>
                  <a:path w="17973" h="17782" extrusionOk="0">
                    <a:moveTo>
                      <a:pt x="13584" y="1"/>
                    </a:moveTo>
                    <a:cubicBezTo>
                      <a:pt x="8823" y="1"/>
                      <a:pt x="4387" y="2483"/>
                      <a:pt x="1672" y="6910"/>
                    </a:cubicBezTo>
                    <a:cubicBezTo>
                      <a:pt x="781" y="8363"/>
                      <a:pt x="229" y="9930"/>
                      <a:pt x="0" y="11516"/>
                    </a:cubicBezTo>
                    <a:cubicBezTo>
                      <a:pt x="162" y="11654"/>
                      <a:pt x="337" y="11777"/>
                      <a:pt x="522" y="11883"/>
                    </a:cubicBezTo>
                    <a:cubicBezTo>
                      <a:pt x="973" y="12141"/>
                      <a:pt x="1496" y="12289"/>
                      <a:pt x="2012" y="12289"/>
                    </a:cubicBezTo>
                    <a:cubicBezTo>
                      <a:pt x="2365" y="12289"/>
                      <a:pt x="2715" y="12219"/>
                      <a:pt x="3037" y="12068"/>
                    </a:cubicBezTo>
                    <a:cubicBezTo>
                      <a:pt x="3828" y="11696"/>
                      <a:pt x="4370" y="10785"/>
                      <a:pt x="4187" y="9929"/>
                    </a:cubicBezTo>
                    <a:cubicBezTo>
                      <a:pt x="4041" y="9237"/>
                      <a:pt x="3487" y="8708"/>
                      <a:pt x="3166" y="8076"/>
                    </a:cubicBezTo>
                    <a:cubicBezTo>
                      <a:pt x="2844" y="7443"/>
                      <a:pt x="2888" y="6475"/>
                      <a:pt x="3556" y="6243"/>
                    </a:cubicBezTo>
                    <a:cubicBezTo>
                      <a:pt x="3656" y="6209"/>
                      <a:pt x="3758" y="6194"/>
                      <a:pt x="3863" y="6194"/>
                    </a:cubicBezTo>
                    <a:cubicBezTo>
                      <a:pt x="4368" y="6194"/>
                      <a:pt x="4916" y="6526"/>
                      <a:pt x="5384" y="6526"/>
                    </a:cubicBezTo>
                    <a:cubicBezTo>
                      <a:pt x="5549" y="6526"/>
                      <a:pt x="5705" y="6484"/>
                      <a:pt x="5845" y="6373"/>
                    </a:cubicBezTo>
                    <a:cubicBezTo>
                      <a:pt x="6176" y="6109"/>
                      <a:pt x="6170" y="5618"/>
                      <a:pt x="6291" y="5213"/>
                    </a:cubicBezTo>
                    <a:cubicBezTo>
                      <a:pt x="6509" y="4477"/>
                      <a:pt x="7267" y="3966"/>
                      <a:pt x="8027" y="3966"/>
                    </a:cubicBezTo>
                    <a:cubicBezTo>
                      <a:pt x="8140" y="3966"/>
                      <a:pt x="8252" y="3977"/>
                      <a:pt x="8363" y="4001"/>
                    </a:cubicBezTo>
                    <a:cubicBezTo>
                      <a:pt x="9225" y="4178"/>
                      <a:pt x="9886" y="5025"/>
                      <a:pt x="9890" y="5903"/>
                    </a:cubicBezTo>
                    <a:cubicBezTo>
                      <a:pt x="9897" y="6783"/>
                      <a:pt x="9276" y="7620"/>
                      <a:pt x="8447" y="7915"/>
                    </a:cubicBezTo>
                    <a:cubicBezTo>
                      <a:pt x="7964" y="8087"/>
                      <a:pt x="7433" y="8088"/>
                      <a:pt x="6920" y="8126"/>
                    </a:cubicBezTo>
                    <a:cubicBezTo>
                      <a:pt x="6403" y="8162"/>
                      <a:pt x="5869" y="8248"/>
                      <a:pt x="5454" y="8555"/>
                    </a:cubicBezTo>
                    <a:cubicBezTo>
                      <a:pt x="5039" y="8861"/>
                      <a:pt x="4795" y="9454"/>
                      <a:pt x="5028" y="9913"/>
                    </a:cubicBezTo>
                    <a:cubicBezTo>
                      <a:pt x="5469" y="10773"/>
                      <a:pt x="6994" y="10451"/>
                      <a:pt x="7478" y="11287"/>
                    </a:cubicBezTo>
                    <a:cubicBezTo>
                      <a:pt x="7850" y="11928"/>
                      <a:pt x="7290" y="12735"/>
                      <a:pt x="6636" y="13085"/>
                    </a:cubicBezTo>
                    <a:cubicBezTo>
                      <a:pt x="5988" y="13433"/>
                      <a:pt x="5209" y="13568"/>
                      <a:pt x="4660" y="14065"/>
                    </a:cubicBezTo>
                    <a:cubicBezTo>
                      <a:pt x="3861" y="14786"/>
                      <a:pt x="3854" y="16167"/>
                      <a:pt x="4562" y="16977"/>
                    </a:cubicBezTo>
                    <a:cubicBezTo>
                      <a:pt x="5029" y="17510"/>
                      <a:pt x="5739" y="17782"/>
                      <a:pt x="6450" y="17782"/>
                    </a:cubicBezTo>
                    <a:cubicBezTo>
                      <a:pt x="6817" y="17782"/>
                      <a:pt x="7185" y="17710"/>
                      <a:pt x="7521" y="17564"/>
                    </a:cubicBezTo>
                    <a:cubicBezTo>
                      <a:pt x="8507" y="17130"/>
                      <a:pt x="9191" y="16143"/>
                      <a:pt x="9391" y="15085"/>
                    </a:cubicBezTo>
                    <a:cubicBezTo>
                      <a:pt x="9451" y="14757"/>
                      <a:pt x="9469" y="14416"/>
                      <a:pt x="9592" y="14106"/>
                    </a:cubicBezTo>
                    <a:cubicBezTo>
                      <a:pt x="9716" y="13797"/>
                      <a:pt x="9975" y="13512"/>
                      <a:pt x="10308" y="13480"/>
                    </a:cubicBezTo>
                    <a:cubicBezTo>
                      <a:pt x="10330" y="13478"/>
                      <a:pt x="10352" y="13477"/>
                      <a:pt x="10374" y="13477"/>
                    </a:cubicBezTo>
                    <a:cubicBezTo>
                      <a:pt x="10739" y="13477"/>
                      <a:pt x="11048" y="13776"/>
                      <a:pt x="11333" y="14018"/>
                    </a:cubicBezTo>
                    <a:cubicBezTo>
                      <a:pt x="11860" y="14472"/>
                      <a:pt x="12477" y="14809"/>
                      <a:pt x="13142" y="15009"/>
                    </a:cubicBezTo>
                    <a:cubicBezTo>
                      <a:pt x="13412" y="15087"/>
                      <a:pt x="13695" y="15143"/>
                      <a:pt x="13973" y="15143"/>
                    </a:cubicBezTo>
                    <a:cubicBezTo>
                      <a:pt x="14147" y="15143"/>
                      <a:pt x="14319" y="15121"/>
                      <a:pt x="14486" y="15071"/>
                    </a:cubicBezTo>
                    <a:cubicBezTo>
                      <a:pt x="14918" y="14935"/>
                      <a:pt x="15299" y="14555"/>
                      <a:pt x="15322" y="14102"/>
                    </a:cubicBezTo>
                    <a:cubicBezTo>
                      <a:pt x="15360" y="13358"/>
                      <a:pt x="14532" y="12906"/>
                      <a:pt x="13833" y="12644"/>
                    </a:cubicBezTo>
                    <a:cubicBezTo>
                      <a:pt x="13047" y="12346"/>
                      <a:pt x="12263" y="12052"/>
                      <a:pt x="11477" y="11753"/>
                    </a:cubicBezTo>
                    <a:cubicBezTo>
                      <a:pt x="11131" y="11623"/>
                      <a:pt x="10776" y="11488"/>
                      <a:pt x="10512" y="11227"/>
                    </a:cubicBezTo>
                    <a:cubicBezTo>
                      <a:pt x="10246" y="10968"/>
                      <a:pt x="10099" y="10552"/>
                      <a:pt x="10259" y="10218"/>
                    </a:cubicBezTo>
                    <a:cubicBezTo>
                      <a:pt x="10435" y="9851"/>
                      <a:pt x="10860" y="9750"/>
                      <a:pt x="11292" y="9750"/>
                    </a:cubicBezTo>
                    <a:cubicBezTo>
                      <a:pt x="11452" y="9750"/>
                      <a:pt x="11613" y="9764"/>
                      <a:pt x="11763" y="9783"/>
                    </a:cubicBezTo>
                    <a:cubicBezTo>
                      <a:pt x="12489" y="9880"/>
                      <a:pt x="13219" y="9976"/>
                      <a:pt x="13944" y="10069"/>
                    </a:cubicBezTo>
                    <a:cubicBezTo>
                      <a:pt x="14100" y="10090"/>
                      <a:pt x="14266" y="10106"/>
                      <a:pt x="14431" y="10106"/>
                    </a:cubicBezTo>
                    <a:cubicBezTo>
                      <a:pt x="14831" y="10106"/>
                      <a:pt x="15219" y="10014"/>
                      <a:pt x="15407" y="9684"/>
                    </a:cubicBezTo>
                    <a:cubicBezTo>
                      <a:pt x="15622" y="9310"/>
                      <a:pt x="15435" y="8829"/>
                      <a:pt x="15156" y="8502"/>
                    </a:cubicBezTo>
                    <a:cubicBezTo>
                      <a:pt x="14877" y="8175"/>
                      <a:pt x="14506" y="7932"/>
                      <a:pt x="14259" y="7579"/>
                    </a:cubicBezTo>
                    <a:cubicBezTo>
                      <a:pt x="14013" y="7230"/>
                      <a:pt x="13931" y="6695"/>
                      <a:pt x="14244" y="6398"/>
                    </a:cubicBezTo>
                    <a:cubicBezTo>
                      <a:pt x="14408" y="6243"/>
                      <a:pt x="14617" y="6200"/>
                      <a:pt x="14846" y="6200"/>
                    </a:cubicBezTo>
                    <a:cubicBezTo>
                      <a:pt x="15131" y="6200"/>
                      <a:pt x="15444" y="6267"/>
                      <a:pt x="15732" y="6267"/>
                    </a:cubicBezTo>
                    <a:cubicBezTo>
                      <a:pt x="15953" y="6267"/>
                      <a:pt x="16158" y="6227"/>
                      <a:pt x="16324" y="6088"/>
                    </a:cubicBezTo>
                    <a:cubicBezTo>
                      <a:pt x="16665" y="5800"/>
                      <a:pt x="16601" y="5218"/>
                      <a:pt x="16298" y="4889"/>
                    </a:cubicBezTo>
                    <a:cubicBezTo>
                      <a:pt x="15997" y="4561"/>
                      <a:pt x="15537" y="4431"/>
                      <a:pt x="15099" y="4352"/>
                    </a:cubicBezTo>
                    <a:cubicBezTo>
                      <a:pt x="14607" y="4262"/>
                      <a:pt x="14107" y="4217"/>
                      <a:pt x="13606" y="4217"/>
                    </a:cubicBezTo>
                    <a:cubicBezTo>
                      <a:pt x="13408" y="4217"/>
                      <a:pt x="13210" y="4224"/>
                      <a:pt x="13012" y="4238"/>
                    </a:cubicBezTo>
                    <a:cubicBezTo>
                      <a:pt x="12785" y="4256"/>
                      <a:pt x="12555" y="4283"/>
                      <a:pt x="12328" y="4283"/>
                    </a:cubicBezTo>
                    <a:cubicBezTo>
                      <a:pt x="12144" y="4283"/>
                      <a:pt x="11963" y="4265"/>
                      <a:pt x="11788" y="4212"/>
                    </a:cubicBezTo>
                    <a:cubicBezTo>
                      <a:pt x="11391" y="4092"/>
                      <a:pt x="11032" y="3732"/>
                      <a:pt x="11080" y="3322"/>
                    </a:cubicBezTo>
                    <a:cubicBezTo>
                      <a:pt x="11135" y="2827"/>
                      <a:pt x="11699" y="2605"/>
                      <a:pt x="12221" y="2605"/>
                    </a:cubicBezTo>
                    <a:cubicBezTo>
                      <a:pt x="12306" y="2605"/>
                      <a:pt x="12389" y="2610"/>
                      <a:pt x="12468" y="2622"/>
                    </a:cubicBezTo>
                    <a:cubicBezTo>
                      <a:pt x="12849" y="2677"/>
                      <a:pt x="13245" y="2793"/>
                      <a:pt x="13622" y="2793"/>
                    </a:cubicBezTo>
                    <a:cubicBezTo>
                      <a:pt x="13813" y="2793"/>
                      <a:pt x="13998" y="2764"/>
                      <a:pt x="14174" y="2681"/>
                    </a:cubicBezTo>
                    <a:cubicBezTo>
                      <a:pt x="14652" y="2454"/>
                      <a:pt x="14873" y="1937"/>
                      <a:pt x="15270" y="1619"/>
                    </a:cubicBezTo>
                    <a:cubicBezTo>
                      <a:pt x="15510" y="1428"/>
                      <a:pt x="15749" y="1371"/>
                      <a:pt x="15995" y="1371"/>
                    </a:cubicBezTo>
                    <a:cubicBezTo>
                      <a:pt x="16287" y="1371"/>
                      <a:pt x="16590" y="1451"/>
                      <a:pt x="16915" y="1482"/>
                    </a:cubicBezTo>
                    <a:cubicBezTo>
                      <a:pt x="17008" y="1491"/>
                      <a:pt x="17092" y="1495"/>
                      <a:pt x="17170" y="1495"/>
                    </a:cubicBezTo>
                    <a:cubicBezTo>
                      <a:pt x="17890" y="1495"/>
                      <a:pt x="17973" y="1126"/>
                      <a:pt x="17772" y="639"/>
                    </a:cubicBezTo>
                    <a:cubicBezTo>
                      <a:pt x="16371" y="209"/>
                      <a:pt x="14964" y="1"/>
                      <a:pt x="13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55"/>
              <p:cNvSpPr/>
              <p:nvPr/>
            </p:nvSpPr>
            <p:spPr>
              <a:xfrm>
                <a:off x="2759325" y="764275"/>
                <a:ext cx="318700" cy="433000"/>
              </a:xfrm>
              <a:custGeom>
                <a:avLst/>
                <a:gdLst/>
                <a:ahLst/>
                <a:cxnLst/>
                <a:rect l="l" t="t" r="r" b="b"/>
                <a:pathLst>
                  <a:path w="12748" h="17320" extrusionOk="0">
                    <a:moveTo>
                      <a:pt x="9620" y="0"/>
                    </a:moveTo>
                    <a:cubicBezTo>
                      <a:pt x="9472" y="12"/>
                      <a:pt x="9326" y="40"/>
                      <a:pt x="9184" y="84"/>
                    </a:cubicBezTo>
                    <a:cubicBezTo>
                      <a:pt x="8548" y="277"/>
                      <a:pt x="7993" y="905"/>
                      <a:pt x="8116" y="1558"/>
                    </a:cubicBezTo>
                    <a:cubicBezTo>
                      <a:pt x="8156" y="1769"/>
                      <a:pt x="8261" y="1973"/>
                      <a:pt x="8241" y="2190"/>
                    </a:cubicBezTo>
                    <a:cubicBezTo>
                      <a:pt x="8213" y="2450"/>
                      <a:pt x="7999" y="2660"/>
                      <a:pt x="7753" y="2758"/>
                    </a:cubicBezTo>
                    <a:cubicBezTo>
                      <a:pt x="7511" y="2854"/>
                      <a:pt x="7242" y="2862"/>
                      <a:pt x="6980" y="2864"/>
                    </a:cubicBezTo>
                    <a:cubicBezTo>
                      <a:pt x="6164" y="2873"/>
                      <a:pt x="5303" y="2894"/>
                      <a:pt x="4602" y="3313"/>
                    </a:cubicBezTo>
                    <a:cubicBezTo>
                      <a:pt x="3902" y="3733"/>
                      <a:pt x="3465" y="4707"/>
                      <a:pt x="3904" y="5395"/>
                    </a:cubicBezTo>
                    <a:cubicBezTo>
                      <a:pt x="4192" y="5841"/>
                      <a:pt x="4758" y="6030"/>
                      <a:pt x="5296" y="6030"/>
                    </a:cubicBezTo>
                    <a:cubicBezTo>
                      <a:pt x="5342" y="6030"/>
                      <a:pt x="5389" y="6029"/>
                      <a:pt x="5434" y="6026"/>
                    </a:cubicBezTo>
                    <a:cubicBezTo>
                      <a:pt x="6013" y="5992"/>
                      <a:pt x="6565" y="5782"/>
                      <a:pt x="7131" y="5657"/>
                    </a:cubicBezTo>
                    <a:cubicBezTo>
                      <a:pt x="7369" y="5606"/>
                      <a:pt x="7619" y="5571"/>
                      <a:pt x="7866" y="5571"/>
                    </a:cubicBezTo>
                    <a:cubicBezTo>
                      <a:pt x="8203" y="5571"/>
                      <a:pt x="8533" y="5636"/>
                      <a:pt x="8819" y="5809"/>
                    </a:cubicBezTo>
                    <a:cubicBezTo>
                      <a:pt x="9314" y="6107"/>
                      <a:pt x="9582" y="6828"/>
                      <a:pt x="9234" y="7292"/>
                    </a:cubicBezTo>
                    <a:cubicBezTo>
                      <a:pt x="9020" y="7578"/>
                      <a:pt x="8663" y="7682"/>
                      <a:pt x="8297" y="7682"/>
                    </a:cubicBezTo>
                    <a:cubicBezTo>
                      <a:pt x="8126" y="7682"/>
                      <a:pt x="7953" y="7659"/>
                      <a:pt x="7792" y="7623"/>
                    </a:cubicBezTo>
                    <a:cubicBezTo>
                      <a:pt x="7515" y="7560"/>
                      <a:pt x="7238" y="7467"/>
                      <a:pt x="6953" y="7467"/>
                    </a:cubicBezTo>
                    <a:cubicBezTo>
                      <a:pt x="6945" y="7467"/>
                      <a:pt x="6937" y="7467"/>
                      <a:pt x="6929" y="7467"/>
                    </a:cubicBezTo>
                    <a:cubicBezTo>
                      <a:pt x="6637" y="7470"/>
                      <a:pt x="6322" y="7600"/>
                      <a:pt x="6202" y="7868"/>
                    </a:cubicBezTo>
                    <a:cubicBezTo>
                      <a:pt x="6049" y="8205"/>
                      <a:pt x="6270" y="8607"/>
                      <a:pt x="6568" y="8826"/>
                    </a:cubicBezTo>
                    <a:cubicBezTo>
                      <a:pt x="6867" y="9042"/>
                      <a:pt x="7235" y="9148"/>
                      <a:pt x="7547" y="9343"/>
                    </a:cubicBezTo>
                    <a:cubicBezTo>
                      <a:pt x="8038" y="9650"/>
                      <a:pt x="8388" y="10199"/>
                      <a:pt x="8371" y="10776"/>
                    </a:cubicBezTo>
                    <a:cubicBezTo>
                      <a:pt x="8355" y="11353"/>
                      <a:pt x="7926" y="11915"/>
                      <a:pt x="7359" y="12009"/>
                    </a:cubicBezTo>
                    <a:cubicBezTo>
                      <a:pt x="7293" y="12020"/>
                      <a:pt x="7229" y="12025"/>
                      <a:pt x="7165" y="12025"/>
                    </a:cubicBezTo>
                    <a:cubicBezTo>
                      <a:pt x="6491" y="12025"/>
                      <a:pt x="5907" y="11466"/>
                      <a:pt x="5313" y="11096"/>
                    </a:cubicBezTo>
                    <a:cubicBezTo>
                      <a:pt x="4721" y="10730"/>
                      <a:pt x="4027" y="10538"/>
                      <a:pt x="3332" y="10538"/>
                    </a:cubicBezTo>
                    <a:cubicBezTo>
                      <a:pt x="3043" y="10538"/>
                      <a:pt x="2754" y="10571"/>
                      <a:pt x="2473" y="10639"/>
                    </a:cubicBezTo>
                    <a:cubicBezTo>
                      <a:pt x="1448" y="10884"/>
                      <a:pt x="508" y="11643"/>
                      <a:pt x="256" y="12665"/>
                    </a:cubicBezTo>
                    <a:cubicBezTo>
                      <a:pt x="0" y="13688"/>
                      <a:pt x="614" y="14909"/>
                      <a:pt x="1638" y="15142"/>
                    </a:cubicBezTo>
                    <a:cubicBezTo>
                      <a:pt x="1778" y="15174"/>
                      <a:pt x="1917" y="15188"/>
                      <a:pt x="2055" y="15188"/>
                    </a:cubicBezTo>
                    <a:cubicBezTo>
                      <a:pt x="2994" y="15188"/>
                      <a:pt x="3901" y="14545"/>
                      <a:pt x="4865" y="14415"/>
                    </a:cubicBezTo>
                    <a:cubicBezTo>
                      <a:pt x="4937" y="14405"/>
                      <a:pt x="5011" y="14400"/>
                      <a:pt x="5086" y="14400"/>
                    </a:cubicBezTo>
                    <a:cubicBezTo>
                      <a:pt x="5403" y="14400"/>
                      <a:pt x="5728" y="14497"/>
                      <a:pt x="5873" y="14766"/>
                    </a:cubicBezTo>
                    <a:cubicBezTo>
                      <a:pt x="6225" y="15426"/>
                      <a:pt x="5148" y="16153"/>
                      <a:pt x="5383" y="16862"/>
                    </a:cubicBezTo>
                    <a:cubicBezTo>
                      <a:pt x="5482" y="17161"/>
                      <a:pt x="5799" y="17320"/>
                      <a:pt x="6118" y="17320"/>
                    </a:cubicBezTo>
                    <a:cubicBezTo>
                      <a:pt x="6242" y="17320"/>
                      <a:pt x="6366" y="17296"/>
                      <a:pt x="6478" y="17246"/>
                    </a:cubicBezTo>
                    <a:cubicBezTo>
                      <a:pt x="6875" y="17069"/>
                      <a:pt x="7130" y="16670"/>
                      <a:pt x="7293" y="16266"/>
                    </a:cubicBezTo>
                    <a:cubicBezTo>
                      <a:pt x="7453" y="15861"/>
                      <a:pt x="7549" y="15427"/>
                      <a:pt x="7758" y="15047"/>
                    </a:cubicBezTo>
                    <a:cubicBezTo>
                      <a:pt x="7969" y="14664"/>
                      <a:pt x="8329" y="14326"/>
                      <a:pt x="8764" y="14301"/>
                    </a:cubicBezTo>
                    <a:cubicBezTo>
                      <a:pt x="8782" y="14300"/>
                      <a:pt x="8799" y="14300"/>
                      <a:pt x="8817" y="14300"/>
                    </a:cubicBezTo>
                    <a:cubicBezTo>
                      <a:pt x="9238" y="14300"/>
                      <a:pt x="9612" y="14589"/>
                      <a:pt x="9898" y="14906"/>
                    </a:cubicBezTo>
                    <a:cubicBezTo>
                      <a:pt x="10065" y="15089"/>
                      <a:pt x="10221" y="15289"/>
                      <a:pt x="10395" y="15471"/>
                    </a:cubicBezTo>
                    <a:cubicBezTo>
                      <a:pt x="10623" y="15028"/>
                      <a:pt x="10821" y="14570"/>
                      <a:pt x="10988" y="14101"/>
                    </a:cubicBezTo>
                    <a:cubicBezTo>
                      <a:pt x="12747" y="9190"/>
                      <a:pt x="12548" y="3708"/>
                      <a:pt x="9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55"/>
              <p:cNvSpPr/>
              <p:nvPr/>
            </p:nvSpPr>
            <p:spPr>
              <a:xfrm>
                <a:off x="2512750" y="1146425"/>
                <a:ext cx="367575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14703" h="5939" extrusionOk="0">
                    <a:moveTo>
                      <a:pt x="9499" y="0"/>
                    </a:moveTo>
                    <a:cubicBezTo>
                      <a:pt x="9426" y="0"/>
                      <a:pt x="9356" y="14"/>
                      <a:pt x="9290" y="48"/>
                    </a:cubicBezTo>
                    <a:cubicBezTo>
                      <a:pt x="8993" y="196"/>
                      <a:pt x="8994" y="622"/>
                      <a:pt x="9070" y="947"/>
                    </a:cubicBezTo>
                    <a:cubicBezTo>
                      <a:pt x="9145" y="1278"/>
                      <a:pt x="9253" y="1606"/>
                      <a:pt x="9258" y="1946"/>
                    </a:cubicBezTo>
                    <a:cubicBezTo>
                      <a:pt x="9266" y="2286"/>
                      <a:pt x="9152" y="2653"/>
                      <a:pt x="8873" y="2847"/>
                    </a:cubicBezTo>
                    <a:cubicBezTo>
                      <a:pt x="8727" y="2950"/>
                      <a:pt x="8561" y="2993"/>
                      <a:pt x="8388" y="2993"/>
                    </a:cubicBezTo>
                    <a:cubicBezTo>
                      <a:pt x="8064" y="2993"/>
                      <a:pt x="7717" y="2843"/>
                      <a:pt x="7437" y="2663"/>
                    </a:cubicBezTo>
                    <a:cubicBezTo>
                      <a:pt x="7006" y="2383"/>
                      <a:pt x="6624" y="2038"/>
                      <a:pt x="6302" y="1638"/>
                    </a:cubicBezTo>
                    <a:cubicBezTo>
                      <a:pt x="5991" y="1253"/>
                      <a:pt x="5733" y="811"/>
                      <a:pt x="5338" y="507"/>
                    </a:cubicBezTo>
                    <a:cubicBezTo>
                      <a:pt x="5105" y="328"/>
                      <a:pt x="4801" y="211"/>
                      <a:pt x="4512" y="211"/>
                    </a:cubicBezTo>
                    <a:cubicBezTo>
                      <a:pt x="4312" y="211"/>
                      <a:pt x="4119" y="267"/>
                      <a:pt x="3962" y="396"/>
                    </a:cubicBezTo>
                    <a:cubicBezTo>
                      <a:pt x="3474" y="789"/>
                      <a:pt x="3577" y="1619"/>
                      <a:pt x="3109" y="2039"/>
                    </a:cubicBezTo>
                    <a:cubicBezTo>
                      <a:pt x="2900" y="2225"/>
                      <a:pt x="2623" y="2287"/>
                      <a:pt x="2337" y="2287"/>
                    </a:cubicBezTo>
                    <a:cubicBezTo>
                      <a:pt x="2177" y="2287"/>
                      <a:pt x="2015" y="2268"/>
                      <a:pt x="1861" y="2240"/>
                    </a:cubicBezTo>
                    <a:cubicBezTo>
                      <a:pt x="1557" y="2185"/>
                      <a:pt x="1246" y="2105"/>
                      <a:pt x="941" y="2105"/>
                    </a:cubicBezTo>
                    <a:cubicBezTo>
                      <a:pt x="815" y="2105"/>
                      <a:pt x="690" y="2119"/>
                      <a:pt x="566" y="2153"/>
                    </a:cubicBezTo>
                    <a:cubicBezTo>
                      <a:pt x="337" y="2218"/>
                      <a:pt x="148" y="2350"/>
                      <a:pt x="0" y="2524"/>
                    </a:cubicBezTo>
                    <a:cubicBezTo>
                      <a:pt x="989" y="3367"/>
                      <a:pt x="2147" y="4084"/>
                      <a:pt x="3467" y="4627"/>
                    </a:cubicBezTo>
                    <a:cubicBezTo>
                      <a:pt x="5548" y="5482"/>
                      <a:pt x="7784" y="5938"/>
                      <a:pt x="9951" y="5938"/>
                    </a:cubicBezTo>
                    <a:cubicBezTo>
                      <a:pt x="11608" y="5938"/>
                      <a:pt x="13225" y="5672"/>
                      <a:pt x="14703" y="5112"/>
                    </a:cubicBezTo>
                    <a:cubicBezTo>
                      <a:pt x="14448" y="4559"/>
                      <a:pt x="13965" y="4104"/>
                      <a:pt x="13368" y="4054"/>
                    </a:cubicBezTo>
                    <a:cubicBezTo>
                      <a:pt x="13328" y="4051"/>
                      <a:pt x="13287" y="4049"/>
                      <a:pt x="13246" y="4049"/>
                    </a:cubicBezTo>
                    <a:cubicBezTo>
                      <a:pt x="12907" y="4049"/>
                      <a:pt x="12559" y="4152"/>
                      <a:pt x="12228" y="4152"/>
                    </a:cubicBezTo>
                    <a:cubicBezTo>
                      <a:pt x="12075" y="4152"/>
                      <a:pt x="11925" y="4129"/>
                      <a:pt x="11782" y="4065"/>
                    </a:cubicBezTo>
                    <a:cubicBezTo>
                      <a:pt x="11376" y="3881"/>
                      <a:pt x="11179" y="3415"/>
                      <a:pt x="11125" y="2971"/>
                    </a:cubicBezTo>
                    <a:cubicBezTo>
                      <a:pt x="11072" y="2528"/>
                      <a:pt x="11126" y="2076"/>
                      <a:pt x="11044" y="1637"/>
                    </a:cubicBezTo>
                    <a:cubicBezTo>
                      <a:pt x="10919" y="994"/>
                      <a:pt x="10489" y="417"/>
                      <a:pt x="9906" y="116"/>
                    </a:cubicBezTo>
                    <a:cubicBezTo>
                      <a:pt x="9780" y="52"/>
                      <a:pt x="9637" y="0"/>
                      <a:pt x="9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5"/>
              <p:cNvSpPr/>
              <p:nvPr/>
            </p:nvSpPr>
            <p:spPr>
              <a:xfrm>
                <a:off x="2311500" y="1301650"/>
                <a:ext cx="499625" cy="298650"/>
              </a:xfrm>
              <a:custGeom>
                <a:avLst/>
                <a:gdLst/>
                <a:ahLst/>
                <a:cxnLst/>
                <a:rect l="l" t="t" r="r" b="b"/>
                <a:pathLst>
                  <a:path w="19985" h="11946" extrusionOk="0">
                    <a:moveTo>
                      <a:pt x="2526" y="0"/>
                    </a:moveTo>
                    <a:cubicBezTo>
                      <a:pt x="1759" y="0"/>
                      <a:pt x="32" y="2385"/>
                      <a:pt x="16" y="3074"/>
                    </a:cubicBezTo>
                    <a:cubicBezTo>
                      <a:pt x="1" y="3760"/>
                      <a:pt x="16957" y="11946"/>
                      <a:pt x="18411" y="11946"/>
                    </a:cubicBezTo>
                    <a:cubicBezTo>
                      <a:pt x="18427" y="11946"/>
                      <a:pt x="18441" y="11945"/>
                      <a:pt x="18453" y="11943"/>
                    </a:cubicBezTo>
                    <a:cubicBezTo>
                      <a:pt x="19576" y="11760"/>
                      <a:pt x="19985" y="8374"/>
                      <a:pt x="19423" y="7681"/>
                    </a:cubicBezTo>
                    <a:cubicBezTo>
                      <a:pt x="18861" y="6988"/>
                      <a:pt x="3349" y="33"/>
                      <a:pt x="2541" y="0"/>
                    </a:cubicBezTo>
                    <a:cubicBezTo>
                      <a:pt x="2536" y="0"/>
                      <a:pt x="2531" y="0"/>
                      <a:pt x="25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96" name="Google Shape;4896;p55"/>
          <p:cNvGrpSpPr/>
          <p:nvPr/>
        </p:nvGrpSpPr>
        <p:grpSpPr>
          <a:xfrm rot="-860851">
            <a:off x="332056" y="796582"/>
            <a:ext cx="1215012" cy="428320"/>
            <a:chOff x="4733863" y="244350"/>
            <a:chExt cx="1215025" cy="428325"/>
          </a:xfrm>
        </p:grpSpPr>
        <p:sp>
          <p:nvSpPr>
            <p:cNvPr id="4897" name="Google Shape;4897;p55"/>
            <p:cNvSpPr/>
            <p:nvPr/>
          </p:nvSpPr>
          <p:spPr>
            <a:xfrm>
              <a:off x="4733900" y="244388"/>
              <a:ext cx="1214950" cy="428250"/>
            </a:xfrm>
            <a:custGeom>
              <a:avLst/>
              <a:gdLst/>
              <a:ahLst/>
              <a:cxnLst/>
              <a:rect l="l" t="t" r="r" b="b"/>
              <a:pathLst>
                <a:path w="48598" h="17130" extrusionOk="0">
                  <a:moveTo>
                    <a:pt x="793" y="1"/>
                  </a:moveTo>
                  <a:cubicBezTo>
                    <a:pt x="551" y="1"/>
                    <a:pt x="417" y="180"/>
                    <a:pt x="398" y="370"/>
                  </a:cubicBezTo>
                  <a:cubicBezTo>
                    <a:pt x="259" y="543"/>
                    <a:pt x="238" y="822"/>
                    <a:pt x="475" y="984"/>
                  </a:cubicBezTo>
                  <a:cubicBezTo>
                    <a:pt x="1130" y="1426"/>
                    <a:pt x="1767" y="1892"/>
                    <a:pt x="2385" y="2381"/>
                  </a:cubicBezTo>
                  <a:cubicBezTo>
                    <a:pt x="2846" y="2745"/>
                    <a:pt x="3295" y="3120"/>
                    <a:pt x="3736" y="3508"/>
                  </a:cubicBezTo>
                  <a:cubicBezTo>
                    <a:pt x="3796" y="3561"/>
                    <a:pt x="3857" y="3614"/>
                    <a:pt x="3917" y="3669"/>
                  </a:cubicBezTo>
                  <a:cubicBezTo>
                    <a:pt x="3654" y="3737"/>
                    <a:pt x="3393" y="3814"/>
                    <a:pt x="3136" y="3899"/>
                  </a:cubicBezTo>
                  <a:cubicBezTo>
                    <a:pt x="2575" y="4085"/>
                    <a:pt x="2027" y="4310"/>
                    <a:pt x="1498" y="4571"/>
                  </a:cubicBezTo>
                  <a:cubicBezTo>
                    <a:pt x="1167" y="4734"/>
                    <a:pt x="844" y="4911"/>
                    <a:pt x="527" y="5103"/>
                  </a:cubicBezTo>
                  <a:cubicBezTo>
                    <a:pt x="262" y="5263"/>
                    <a:pt x="242" y="5633"/>
                    <a:pt x="506" y="5809"/>
                  </a:cubicBezTo>
                  <a:lnTo>
                    <a:pt x="1138" y="6231"/>
                  </a:lnTo>
                  <a:lnTo>
                    <a:pt x="2303" y="7007"/>
                  </a:lnTo>
                  <a:lnTo>
                    <a:pt x="3867" y="8050"/>
                  </a:lnTo>
                  <a:cubicBezTo>
                    <a:pt x="2712" y="8780"/>
                    <a:pt x="1518" y="9451"/>
                    <a:pt x="293" y="10059"/>
                  </a:cubicBezTo>
                  <a:cubicBezTo>
                    <a:pt x="1" y="10204"/>
                    <a:pt x="35" y="10593"/>
                    <a:pt x="271" y="10765"/>
                  </a:cubicBezTo>
                  <a:cubicBezTo>
                    <a:pt x="1518" y="11675"/>
                    <a:pt x="2728" y="12633"/>
                    <a:pt x="3900" y="13641"/>
                  </a:cubicBezTo>
                  <a:lnTo>
                    <a:pt x="3485" y="13992"/>
                  </a:lnTo>
                  <a:lnTo>
                    <a:pt x="2663" y="14688"/>
                  </a:lnTo>
                  <a:lnTo>
                    <a:pt x="1708" y="15496"/>
                  </a:lnTo>
                  <a:lnTo>
                    <a:pt x="1224" y="15906"/>
                  </a:lnTo>
                  <a:lnTo>
                    <a:pt x="921" y="16162"/>
                  </a:lnTo>
                  <a:cubicBezTo>
                    <a:pt x="764" y="16295"/>
                    <a:pt x="754" y="16467"/>
                    <a:pt x="825" y="16606"/>
                  </a:cubicBezTo>
                  <a:cubicBezTo>
                    <a:pt x="758" y="16840"/>
                    <a:pt x="876" y="17129"/>
                    <a:pt x="1188" y="17129"/>
                  </a:cubicBezTo>
                  <a:lnTo>
                    <a:pt x="3496" y="17129"/>
                  </a:lnTo>
                  <a:cubicBezTo>
                    <a:pt x="5108" y="17127"/>
                    <a:pt x="6720" y="17123"/>
                    <a:pt x="8333" y="17114"/>
                  </a:cubicBezTo>
                  <a:cubicBezTo>
                    <a:pt x="8732" y="17112"/>
                    <a:pt x="9132" y="17110"/>
                    <a:pt x="9532" y="17108"/>
                  </a:cubicBezTo>
                  <a:cubicBezTo>
                    <a:pt x="9776" y="17106"/>
                    <a:pt x="10021" y="17105"/>
                    <a:pt x="10266" y="17103"/>
                  </a:cubicBezTo>
                  <a:cubicBezTo>
                    <a:pt x="10968" y="17098"/>
                    <a:pt x="11671" y="17093"/>
                    <a:pt x="12374" y="17087"/>
                  </a:cubicBezTo>
                  <a:cubicBezTo>
                    <a:pt x="14436" y="17069"/>
                    <a:pt x="16498" y="17046"/>
                    <a:pt x="18560" y="17018"/>
                  </a:cubicBezTo>
                  <a:cubicBezTo>
                    <a:pt x="19763" y="17002"/>
                    <a:pt x="20966" y="16983"/>
                    <a:pt x="22169" y="16962"/>
                  </a:cubicBezTo>
                  <a:lnTo>
                    <a:pt x="22467" y="16957"/>
                  </a:lnTo>
                  <a:cubicBezTo>
                    <a:pt x="23892" y="16934"/>
                    <a:pt x="25316" y="16906"/>
                    <a:pt x="26740" y="16876"/>
                  </a:cubicBezTo>
                  <a:lnTo>
                    <a:pt x="27261" y="16866"/>
                  </a:lnTo>
                  <a:cubicBezTo>
                    <a:pt x="27714" y="16856"/>
                    <a:pt x="28167" y="16847"/>
                    <a:pt x="28620" y="16836"/>
                  </a:cubicBezTo>
                  <a:cubicBezTo>
                    <a:pt x="29031" y="16827"/>
                    <a:pt x="29443" y="16818"/>
                    <a:pt x="29854" y="16808"/>
                  </a:cubicBezTo>
                  <a:lnTo>
                    <a:pt x="30160" y="16801"/>
                  </a:lnTo>
                  <a:cubicBezTo>
                    <a:pt x="30528" y="16792"/>
                    <a:pt x="30897" y="16783"/>
                    <a:pt x="31266" y="16774"/>
                  </a:cubicBezTo>
                  <a:cubicBezTo>
                    <a:pt x="32820" y="16736"/>
                    <a:pt x="34374" y="16694"/>
                    <a:pt x="35928" y="16650"/>
                  </a:cubicBezTo>
                  <a:cubicBezTo>
                    <a:pt x="37468" y="16606"/>
                    <a:pt x="39006" y="16559"/>
                    <a:pt x="40544" y="16509"/>
                  </a:cubicBezTo>
                  <a:cubicBezTo>
                    <a:pt x="40938" y="16497"/>
                    <a:pt x="41332" y="16484"/>
                    <a:pt x="41726" y="16470"/>
                  </a:cubicBezTo>
                  <a:cubicBezTo>
                    <a:pt x="42935" y="16430"/>
                    <a:pt x="44145" y="16387"/>
                    <a:pt x="45355" y="16344"/>
                  </a:cubicBezTo>
                  <a:lnTo>
                    <a:pt x="45710" y="16330"/>
                  </a:lnTo>
                  <a:cubicBezTo>
                    <a:pt x="45786" y="16328"/>
                    <a:pt x="45859" y="16305"/>
                    <a:pt x="45923" y="16266"/>
                  </a:cubicBezTo>
                  <a:cubicBezTo>
                    <a:pt x="45958" y="16263"/>
                    <a:pt x="45992" y="16261"/>
                    <a:pt x="46027" y="16258"/>
                  </a:cubicBezTo>
                  <a:cubicBezTo>
                    <a:pt x="46712" y="16199"/>
                    <a:pt x="47361" y="16001"/>
                    <a:pt x="47957" y="15646"/>
                  </a:cubicBezTo>
                  <a:cubicBezTo>
                    <a:pt x="48169" y="15520"/>
                    <a:pt x="48261" y="15194"/>
                    <a:pt x="48060" y="15007"/>
                  </a:cubicBezTo>
                  <a:lnTo>
                    <a:pt x="44977" y="12124"/>
                  </a:lnTo>
                  <a:cubicBezTo>
                    <a:pt x="46000" y="11884"/>
                    <a:pt x="46996" y="11537"/>
                    <a:pt x="47946" y="11089"/>
                  </a:cubicBezTo>
                  <a:cubicBezTo>
                    <a:pt x="48228" y="10957"/>
                    <a:pt x="48219" y="10538"/>
                    <a:pt x="47968" y="10384"/>
                  </a:cubicBezTo>
                  <a:cubicBezTo>
                    <a:pt x="46941" y="9751"/>
                    <a:pt x="45899" y="9145"/>
                    <a:pt x="44843" y="8564"/>
                  </a:cubicBezTo>
                  <a:cubicBezTo>
                    <a:pt x="45975" y="7913"/>
                    <a:pt x="47133" y="7311"/>
                    <a:pt x="48318" y="6758"/>
                  </a:cubicBezTo>
                  <a:cubicBezTo>
                    <a:pt x="48596" y="6629"/>
                    <a:pt x="48598" y="6200"/>
                    <a:pt x="48342" y="6052"/>
                  </a:cubicBezTo>
                  <a:cubicBezTo>
                    <a:pt x="47759" y="5716"/>
                    <a:pt x="47169" y="5395"/>
                    <a:pt x="46571" y="5089"/>
                  </a:cubicBezTo>
                  <a:cubicBezTo>
                    <a:pt x="46393" y="4996"/>
                    <a:pt x="46214" y="4906"/>
                    <a:pt x="46034" y="4818"/>
                  </a:cubicBezTo>
                  <a:cubicBezTo>
                    <a:pt x="45906" y="4754"/>
                    <a:pt x="45777" y="4691"/>
                    <a:pt x="45649" y="4629"/>
                  </a:cubicBezTo>
                  <a:cubicBezTo>
                    <a:pt x="45537" y="4574"/>
                    <a:pt x="45424" y="4521"/>
                    <a:pt x="45313" y="4468"/>
                  </a:cubicBezTo>
                  <a:cubicBezTo>
                    <a:pt x="45271" y="4449"/>
                    <a:pt x="45230" y="4430"/>
                    <a:pt x="45189" y="4411"/>
                  </a:cubicBezTo>
                  <a:cubicBezTo>
                    <a:pt x="45097" y="4367"/>
                    <a:pt x="45003" y="4325"/>
                    <a:pt x="44911" y="4282"/>
                  </a:cubicBezTo>
                  <a:cubicBezTo>
                    <a:pt x="44786" y="4225"/>
                    <a:pt x="44662" y="4168"/>
                    <a:pt x="44538" y="4112"/>
                  </a:cubicBezTo>
                  <a:cubicBezTo>
                    <a:pt x="44467" y="4081"/>
                    <a:pt x="44397" y="4050"/>
                    <a:pt x="44327" y="4019"/>
                  </a:cubicBezTo>
                  <a:lnTo>
                    <a:pt x="44776" y="3636"/>
                  </a:lnTo>
                  <a:lnTo>
                    <a:pt x="45342" y="3151"/>
                  </a:lnTo>
                  <a:lnTo>
                    <a:pt x="46587" y="2083"/>
                  </a:lnTo>
                  <a:lnTo>
                    <a:pt x="47333" y="1445"/>
                  </a:lnTo>
                  <a:cubicBezTo>
                    <a:pt x="47485" y="1317"/>
                    <a:pt x="47498" y="1151"/>
                    <a:pt x="47436" y="1014"/>
                  </a:cubicBezTo>
                  <a:cubicBezTo>
                    <a:pt x="47611" y="776"/>
                    <a:pt x="47520" y="354"/>
                    <a:pt x="47142" y="354"/>
                  </a:cubicBezTo>
                  <a:cubicBezTo>
                    <a:pt x="47141" y="354"/>
                    <a:pt x="47140" y="354"/>
                    <a:pt x="47139" y="354"/>
                  </a:cubicBezTo>
                  <a:cubicBezTo>
                    <a:pt x="44676" y="366"/>
                    <a:pt x="42211" y="374"/>
                    <a:pt x="39748" y="377"/>
                  </a:cubicBezTo>
                  <a:lnTo>
                    <a:pt x="37104" y="377"/>
                  </a:lnTo>
                  <a:cubicBezTo>
                    <a:pt x="35190" y="377"/>
                    <a:pt x="33278" y="374"/>
                    <a:pt x="31364" y="366"/>
                  </a:cubicBezTo>
                  <a:cubicBezTo>
                    <a:pt x="31000" y="365"/>
                    <a:pt x="30637" y="364"/>
                    <a:pt x="30273" y="362"/>
                  </a:cubicBezTo>
                  <a:lnTo>
                    <a:pt x="29928" y="361"/>
                  </a:lnTo>
                  <a:cubicBezTo>
                    <a:pt x="29628" y="360"/>
                    <a:pt x="29328" y="358"/>
                    <a:pt x="29028" y="357"/>
                  </a:cubicBezTo>
                  <a:lnTo>
                    <a:pt x="28642" y="355"/>
                  </a:lnTo>
                  <a:lnTo>
                    <a:pt x="27614" y="349"/>
                  </a:lnTo>
                  <a:lnTo>
                    <a:pt x="27212" y="347"/>
                  </a:lnTo>
                  <a:lnTo>
                    <a:pt x="27190" y="347"/>
                  </a:lnTo>
                  <a:lnTo>
                    <a:pt x="26866" y="345"/>
                  </a:lnTo>
                  <a:cubicBezTo>
                    <a:pt x="24885" y="333"/>
                    <a:pt x="22904" y="319"/>
                    <a:pt x="20923" y="299"/>
                  </a:cubicBezTo>
                  <a:cubicBezTo>
                    <a:pt x="20667" y="297"/>
                    <a:pt x="20412" y="295"/>
                    <a:pt x="20156" y="292"/>
                  </a:cubicBezTo>
                  <a:cubicBezTo>
                    <a:pt x="19970" y="291"/>
                    <a:pt x="19784" y="289"/>
                    <a:pt x="19598" y="287"/>
                  </a:cubicBezTo>
                  <a:lnTo>
                    <a:pt x="18694" y="277"/>
                  </a:lnTo>
                  <a:lnTo>
                    <a:pt x="18267" y="273"/>
                  </a:lnTo>
                  <a:cubicBezTo>
                    <a:pt x="18153" y="272"/>
                    <a:pt x="18038" y="271"/>
                    <a:pt x="17925" y="270"/>
                  </a:cubicBezTo>
                  <a:lnTo>
                    <a:pt x="17201" y="261"/>
                  </a:lnTo>
                  <a:cubicBezTo>
                    <a:pt x="16959" y="258"/>
                    <a:pt x="16719" y="256"/>
                    <a:pt x="16479" y="253"/>
                  </a:cubicBezTo>
                  <a:cubicBezTo>
                    <a:pt x="15742" y="244"/>
                    <a:pt x="15005" y="235"/>
                    <a:pt x="14268" y="225"/>
                  </a:cubicBezTo>
                  <a:cubicBezTo>
                    <a:pt x="13909" y="221"/>
                    <a:pt x="13549" y="215"/>
                    <a:pt x="13189" y="211"/>
                  </a:cubicBezTo>
                  <a:lnTo>
                    <a:pt x="12869" y="207"/>
                  </a:lnTo>
                  <a:lnTo>
                    <a:pt x="12228" y="197"/>
                  </a:lnTo>
                  <a:lnTo>
                    <a:pt x="11792" y="192"/>
                  </a:lnTo>
                  <a:lnTo>
                    <a:pt x="11320" y="185"/>
                  </a:lnTo>
                  <a:lnTo>
                    <a:pt x="11290" y="185"/>
                  </a:lnTo>
                  <a:lnTo>
                    <a:pt x="11000" y="180"/>
                  </a:lnTo>
                  <a:cubicBezTo>
                    <a:pt x="10294" y="170"/>
                    <a:pt x="9588" y="159"/>
                    <a:pt x="8882" y="148"/>
                  </a:cubicBezTo>
                  <a:cubicBezTo>
                    <a:pt x="8031" y="135"/>
                    <a:pt x="7178" y="120"/>
                    <a:pt x="6325" y="105"/>
                  </a:cubicBezTo>
                  <a:lnTo>
                    <a:pt x="6047" y="101"/>
                  </a:lnTo>
                  <a:lnTo>
                    <a:pt x="5724" y="94"/>
                  </a:lnTo>
                  <a:cubicBezTo>
                    <a:pt x="5101" y="84"/>
                    <a:pt x="4479" y="72"/>
                    <a:pt x="3857" y="60"/>
                  </a:cubicBezTo>
                  <a:cubicBezTo>
                    <a:pt x="2839" y="41"/>
                    <a:pt x="1821" y="21"/>
                    <a:pt x="803" y="1"/>
                  </a:cubicBezTo>
                  <a:cubicBezTo>
                    <a:pt x="800" y="1"/>
                    <a:pt x="796" y="1"/>
                    <a:pt x="793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8" name="Google Shape;4898;p55"/>
            <p:cNvGrpSpPr/>
            <p:nvPr/>
          </p:nvGrpSpPr>
          <p:grpSpPr>
            <a:xfrm>
              <a:off x="4733863" y="244350"/>
              <a:ext cx="1215025" cy="428325"/>
              <a:chOff x="3883350" y="238100"/>
              <a:chExt cx="1215025" cy="428325"/>
            </a:xfrm>
          </p:grpSpPr>
          <p:sp>
            <p:nvSpPr>
              <p:cNvPr id="4899" name="Google Shape;4899;p55"/>
              <p:cNvSpPr/>
              <p:nvPr/>
            </p:nvSpPr>
            <p:spPr>
              <a:xfrm>
                <a:off x="4026425" y="240450"/>
                <a:ext cx="81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77"/>
                      <a:pt x="161" y="161"/>
                      <a:pt x="229" y="250"/>
                    </a:cubicBezTo>
                    <a:cubicBezTo>
                      <a:pt x="234" y="249"/>
                      <a:pt x="238" y="248"/>
                      <a:pt x="241" y="246"/>
                    </a:cubicBezTo>
                    <a:cubicBezTo>
                      <a:pt x="248" y="244"/>
                      <a:pt x="254" y="243"/>
                      <a:pt x="260" y="241"/>
                    </a:cubicBezTo>
                    <a:cubicBezTo>
                      <a:pt x="283" y="163"/>
                      <a:pt x="304" y="85"/>
                      <a:pt x="325" y="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55"/>
              <p:cNvSpPr/>
              <p:nvPr/>
            </p:nvSpPr>
            <p:spPr>
              <a:xfrm>
                <a:off x="4165625" y="242725"/>
                <a:ext cx="7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" extrusionOk="0">
                    <a:moveTo>
                      <a:pt x="1" y="1"/>
                    </a:moveTo>
                    <a:cubicBezTo>
                      <a:pt x="3" y="4"/>
                      <a:pt x="5" y="8"/>
                      <a:pt x="6" y="12"/>
                    </a:cubicBez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55"/>
              <p:cNvSpPr/>
              <p:nvPr/>
            </p:nvSpPr>
            <p:spPr>
              <a:xfrm>
                <a:off x="3926100" y="605350"/>
                <a:ext cx="449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2442" extrusionOk="0">
                    <a:moveTo>
                      <a:pt x="955" y="1"/>
                    </a:moveTo>
                    <a:lnTo>
                      <a:pt x="0" y="809"/>
                    </a:lnTo>
                    <a:cubicBezTo>
                      <a:pt x="372" y="1273"/>
                      <a:pt x="541" y="1851"/>
                      <a:pt x="602" y="2442"/>
                    </a:cubicBezTo>
                    <a:lnTo>
                      <a:pt x="1452" y="2442"/>
                    </a:lnTo>
                    <a:cubicBezTo>
                      <a:pt x="1549" y="2317"/>
                      <a:pt x="1646" y="2192"/>
                      <a:pt x="1743" y="2066"/>
                    </a:cubicBezTo>
                    <a:cubicBezTo>
                      <a:pt x="1725" y="2038"/>
                      <a:pt x="1721" y="2004"/>
                      <a:pt x="1729" y="1972"/>
                    </a:cubicBezTo>
                    <a:cubicBezTo>
                      <a:pt x="1797" y="1669"/>
                      <a:pt x="1654" y="1390"/>
                      <a:pt x="1493" y="1142"/>
                    </a:cubicBezTo>
                    <a:cubicBezTo>
                      <a:pt x="1333" y="894"/>
                      <a:pt x="1169" y="655"/>
                      <a:pt x="1066" y="376"/>
                    </a:cubicBezTo>
                    <a:cubicBezTo>
                      <a:pt x="1020" y="253"/>
                      <a:pt x="984" y="127"/>
                      <a:pt x="9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55"/>
              <p:cNvSpPr/>
              <p:nvPr/>
            </p:nvSpPr>
            <p:spPr>
              <a:xfrm>
                <a:off x="3961775" y="323525"/>
                <a:ext cx="377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845" extrusionOk="0">
                    <a:moveTo>
                      <a:pt x="1465" y="1"/>
                    </a:moveTo>
                    <a:cubicBezTo>
                      <a:pt x="1387" y="1"/>
                      <a:pt x="1298" y="37"/>
                      <a:pt x="1235" y="55"/>
                    </a:cubicBezTo>
                    <a:cubicBezTo>
                      <a:pt x="1130" y="87"/>
                      <a:pt x="1022" y="105"/>
                      <a:pt x="912" y="109"/>
                    </a:cubicBezTo>
                    <a:cubicBezTo>
                      <a:pt x="898" y="110"/>
                      <a:pt x="883" y="110"/>
                      <a:pt x="869" y="110"/>
                    </a:cubicBezTo>
                    <a:cubicBezTo>
                      <a:pt x="779" y="110"/>
                      <a:pt x="690" y="104"/>
                      <a:pt x="601" y="91"/>
                    </a:cubicBezTo>
                    <a:lnTo>
                      <a:pt x="601" y="91"/>
                    </a:lnTo>
                    <a:cubicBezTo>
                      <a:pt x="660" y="145"/>
                      <a:pt x="721" y="198"/>
                      <a:pt x="782" y="252"/>
                    </a:cubicBezTo>
                    <a:cubicBezTo>
                      <a:pt x="518" y="321"/>
                      <a:pt x="258" y="398"/>
                      <a:pt x="0" y="483"/>
                    </a:cubicBezTo>
                    <a:cubicBezTo>
                      <a:pt x="245" y="560"/>
                      <a:pt x="481" y="670"/>
                      <a:pt x="710" y="777"/>
                    </a:cubicBezTo>
                    <a:cubicBezTo>
                      <a:pt x="740" y="791"/>
                      <a:pt x="764" y="814"/>
                      <a:pt x="776" y="844"/>
                    </a:cubicBezTo>
                    <a:lnTo>
                      <a:pt x="820" y="824"/>
                    </a:lnTo>
                    <a:cubicBezTo>
                      <a:pt x="898" y="788"/>
                      <a:pt x="982" y="747"/>
                      <a:pt x="1044" y="686"/>
                    </a:cubicBezTo>
                    <a:cubicBezTo>
                      <a:pt x="1208" y="466"/>
                      <a:pt x="1363" y="239"/>
                      <a:pt x="1509" y="5"/>
                    </a:cubicBezTo>
                    <a:cubicBezTo>
                      <a:pt x="1495" y="2"/>
                      <a:pt x="1480" y="1"/>
                      <a:pt x="146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55"/>
              <p:cNvSpPr/>
              <p:nvPr/>
            </p:nvSpPr>
            <p:spPr>
              <a:xfrm>
                <a:off x="3889425" y="352375"/>
                <a:ext cx="879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661" extrusionOk="0">
                    <a:moveTo>
                      <a:pt x="1255" y="1"/>
                    </a:moveTo>
                    <a:cubicBezTo>
                      <a:pt x="924" y="163"/>
                      <a:pt x="601" y="341"/>
                      <a:pt x="285" y="532"/>
                    </a:cubicBezTo>
                    <a:cubicBezTo>
                      <a:pt x="20" y="693"/>
                      <a:pt x="0" y="1063"/>
                      <a:pt x="263" y="1238"/>
                    </a:cubicBezTo>
                    <a:lnTo>
                      <a:pt x="895" y="1660"/>
                    </a:lnTo>
                    <a:cubicBezTo>
                      <a:pt x="1271" y="1318"/>
                      <a:pt x="1715" y="1063"/>
                      <a:pt x="2200" y="913"/>
                    </a:cubicBezTo>
                    <a:cubicBezTo>
                      <a:pt x="2424" y="845"/>
                      <a:pt x="2661" y="813"/>
                      <a:pt x="2876" y="719"/>
                    </a:cubicBezTo>
                    <a:cubicBezTo>
                      <a:pt x="3102" y="509"/>
                      <a:pt x="3315" y="287"/>
                      <a:pt x="3517" y="53"/>
                    </a:cubicBezTo>
                    <a:lnTo>
                      <a:pt x="3517" y="53"/>
                    </a:lnTo>
                    <a:cubicBezTo>
                      <a:pt x="3278" y="163"/>
                      <a:pt x="3039" y="275"/>
                      <a:pt x="2776" y="315"/>
                    </a:cubicBezTo>
                    <a:cubicBezTo>
                      <a:pt x="2694" y="328"/>
                      <a:pt x="2613" y="333"/>
                      <a:pt x="2531" y="333"/>
                    </a:cubicBezTo>
                    <a:cubicBezTo>
                      <a:pt x="2091" y="333"/>
                      <a:pt x="1659" y="167"/>
                      <a:pt x="12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55"/>
              <p:cNvSpPr/>
              <p:nvPr/>
            </p:nvSpPr>
            <p:spPr>
              <a:xfrm>
                <a:off x="3889325" y="238100"/>
                <a:ext cx="141075" cy="79875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3195" extrusionOk="0">
                    <a:moveTo>
                      <a:pt x="555" y="1"/>
                    </a:moveTo>
                    <a:cubicBezTo>
                      <a:pt x="312" y="1"/>
                      <a:pt x="179" y="180"/>
                      <a:pt x="161" y="370"/>
                    </a:cubicBezTo>
                    <a:cubicBezTo>
                      <a:pt x="21" y="543"/>
                      <a:pt x="0" y="823"/>
                      <a:pt x="237" y="983"/>
                    </a:cubicBezTo>
                    <a:cubicBezTo>
                      <a:pt x="892" y="1427"/>
                      <a:pt x="1529" y="1892"/>
                      <a:pt x="2148" y="2381"/>
                    </a:cubicBezTo>
                    <a:cubicBezTo>
                      <a:pt x="2317" y="2308"/>
                      <a:pt x="2486" y="2276"/>
                      <a:pt x="2653" y="2276"/>
                    </a:cubicBezTo>
                    <a:cubicBezTo>
                      <a:pt x="3264" y="2276"/>
                      <a:pt x="3845" y="2703"/>
                      <a:pt x="4309" y="3083"/>
                    </a:cubicBezTo>
                    <a:cubicBezTo>
                      <a:pt x="4333" y="3102"/>
                      <a:pt x="4349" y="3129"/>
                      <a:pt x="4356" y="3159"/>
                    </a:cubicBezTo>
                    <a:cubicBezTo>
                      <a:pt x="4359" y="3159"/>
                      <a:pt x="4361" y="3159"/>
                      <a:pt x="4364" y="3159"/>
                    </a:cubicBezTo>
                    <a:cubicBezTo>
                      <a:pt x="4426" y="3159"/>
                      <a:pt x="4487" y="3170"/>
                      <a:pt x="4544" y="3195"/>
                    </a:cubicBezTo>
                    <a:cubicBezTo>
                      <a:pt x="4696" y="2936"/>
                      <a:pt x="4837" y="2672"/>
                      <a:pt x="4967" y="2401"/>
                    </a:cubicBezTo>
                    <a:cubicBezTo>
                      <a:pt x="4913" y="2347"/>
                      <a:pt x="4840" y="2332"/>
                      <a:pt x="4764" y="2332"/>
                    </a:cubicBezTo>
                    <a:cubicBezTo>
                      <a:pt x="4696" y="2332"/>
                      <a:pt x="4625" y="2344"/>
                      <a:pt x="4564" y="2354"/>
                    </a:cubicBezTo>
                    <a:cubicBezTo>
                      <a:pt x="4456" y="2372"/>
                      <a:pt x="4346" y="2382"/>
                      <a:pt x="4235" y="2382"/>
                    </a:cubicBezTo>
                    <a:cubicBezTo>
                      <a:pt x="4224" y="2382"/>
                      <a:pt x="4213" y="2382"/>
                      <a:pt x="4202" y="2381"/>
                    </a:cubicBezTo>
                    <a:cubicBezTo>
                      <a:pt x="3435" y="2365"/>
                      <a:pt x="2773" y="1840"/>
                      <a:pt x="2582" y="1097"/>
                    </a:cubicBezTo>
                    <a:cubicBezTo>
                      <a:pt x="2565" y="1033"/>
                      <a:pt x="2585" y="945"/>
                      <a:pt x="2659" y="925"/>
                    </a:cubicBezTo>
                    <a:cubicBezTo>
                      <a:pt x="2821" y="880"/>
                      <a:pt x="2986" y="858"/>
                      <a:pt x="3151" y="858"/>
                    </a:cubicBezTo>
                    <a:cubicBezTo>
                      <a:pt x="3435" y="858"/>
                      <a:pt x="3717" y="923"/>
                      <a:pt x="3975" y="1052"/>
                    </a:cubicBezTo>
                    <a:cubicBezTo>
                      <a:pt x="4176" y="1153"/>
                      <a:pt x="4357" y="1291"/>
                      <a:pt x="4508" y="1459"/>
                    </a:cubicBezTo>
                    <a:cubicBezTo>
                      <a:pt x="4672" y="1641"/>
                      <a:pt x="4782" y="1869"/>
                      <a:pt x="4978" y="2022"/>
                    </a:cubicBezTo>
                    <a:cubicBezTo>
                      <a:pt x="5011" y="2045"/>
                      <a:pt x="5030" y="2085"/>
                      <a:pt x="5028" y="2125"/>
                    </a:cubicBezTo>
                    <a:cubicBezTo>
                      <a:pt x="5046" y="2135"/>
                      <a:pt x="5065" y="2145"/>
                      <a:pt x="5082" y="2156"/>
                    </a:cubicBezTo>
                    <a:cubicBezTo>
                      <a:pt x="5299" y="1675"/>
                      <a:pt x="5486" y="1182"/>
                      <a:pt x="5642" y="677"/>
                    </a:cubicBezTo>
                    <a:cubicBezTo>
                      <a:pt x="5632" y="673"/>
                      <a:pt x="5621" y="667"/>
                      <a:pt x="5612" y="658"/>
                    </a:cubicBezTo>
                    <a:cubicBezTo>
                      <a:pt x="5404" y="718"/>
                      <a:pt x="5189" y="752"/>
                      <a:pt x="4974" y="752"/>
                    </a:cubicBezTo>
                    <a:cubicBezTo>
                      <a:pt x="4804" y="752"/>
                      <a:pt x="4635" y="731"/>
                      <a:pt x="4470" y="682"/>
                    </a:cubicBezTo>
                    <a:cubicBezTo>
                      <a:pt x="4120" y="579"/>
                      <a:pt x="3815" y="364"/>
                      <a:pt x="3619" y="61"/>
                    </a:cubicBezTo>
                    <a:cubicBezTo>
                      <a:pt x="2602" y="41"/>
                      <a:pt x="1583" y="21"/>
                      <a:pt x="566" y="1"/>
                    </a:cubicBezTo>
                    <a:cubicBezTo>
                      <a:pt x="562" y="1"/>
                      <a:pt x="559" y="1"/>
                      <a:pt x="555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55"/>
              <p:cNvSpPr/>
              <p:nvPr/>
            </p:nvSpPr>
            <p:spPr>
              <a:xfrm>
                <a:off x="5010275" y="348400"/>
                <a:ext cx="59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46" extrusionOk="0">
                    <a:moveTo>
                      <a:pt x="114" y="0"/>
                    </a:moveTo>
                    <a:cubicBezTo>
                      <a:pt x="87" y="27"/>
                      <a:pt x="59" y="53"/>
                      <a:pt x="34" y="81"/>
                    </a:cubicBezTo>
                    <a:cubicBezTo>
                      <a:pt x="23" y="103"/>
                      <a:pt x="13" y="124"/>
                      <a:pt x="1" y="146"/>
                    </a:cubicBezTo>
                    <a:cubicBezTo>
                      <a:pt x="78" y="116"/>
                      <a:pt x="158" y="86"/>
                      <a:pt x="237" y="57"/>
                    </a:cubicBezTo>
                    <a:cubicBezTo>
                      <a:pt x="196" y="38"/>
                      <a:pt x="155" y="19"/>
                      <a:pt x="114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55"/>
              <p:cNvSpPr/>
              <p:nvPr/>
            </p:nvSpPr>
            <p:spPr>
              <a:xfrm>
                <a:off x="5017800" y="353850"/>
                <a:ext cx="164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90" extrusionOk="0">
                    <a:moveTo>
                      <a:pt x="273" y="0"/>
                    </a:moveTo>
                    <a:cubicBezTo>
                      <a:pt x="181" y="30"/>
                      <a:pt x="91" y="61"/>
                      <a:pt x="1" y="94"/>
                    </a:cubicBezTo>
                    <a:cubicBezTo>
                      <a:pt x="222" y="111"/>
                      <a:pt x="445" y="128"/>
                      <a:pt x="658" y="189"/>
                    </a:cubicBezTo>
                    <a:cubicBezTo>
                      <a:pt x="530" y="125"/>
                      <a:pt x="402" y="63"/>
                      <a:pt x="27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55"/>
              <p:cNvSpPr/>
              <p:nvPr/>
            </p:nvSpPr>
            <p:spPr>
              <a:xfrm>
                <a:off x="4847000" y="247525"/>
                <a:ext cx="231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585" extrusionOk="0">
                    <a:moveTo>
                      <a:pt x="926" y="0"/>
                    </a:moveTo>
                    <a:cubicBezTo>
                      <a:pt x="617" y="0"/>
                      <a:pt x="309" y="0"/>
                      <a:pt x="1" y="1"/>
                    </a:cubicBezTo>
                    <a:cubicBezTo>
                      <a:pt x="294" y="129"/>
                      <a:pt x="551" y="330"/>
                      <a:pt x="745" y="584"/>
                    </a:cubicBezTo>
                    <a:lnTo>
                      <a:pt x="757" y="580"/>
                    </a:lnTo>
                    <a:cubicBezTo>
                      <a:pt x="763" y="578"/>
                      <a:pt x="770" y="576"/>
                      <a:pt x="776" y="574"/>
                    </a:cubicBezTo>
                    <a:cubicBezTo>
                      <a:pt x="829" y="384"/>
                      <a:pt x="880" y="193"/>
                      <a:pt x="92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55"/>
              <p:cNvSpPr/>
              <p:nvPr/>
            </p:nvSpPr>
            <p:spPr>
              <a:xfrm>
                <a:off x="4984900" y="340950"/>
                <a:ext cx="212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98" extrusionOk="0">
                    <a:moveTo>
                      <a:pt x="477" y="0"/>
                    </a:moveTo>
                    <a:cubicBezTo>
                      <a:pt x="347" y="208"/>
                      <a:pt x="198" y="401"/>
                      <a:pt x="30" y="580"/>
                    </a:cubicBezTo>
                    <a:cubicBezTo>
                      <a:pt x="22" y="589"/>
                      <a:pt x="12" y="598"/>
                      <a:pt x="1" y="604"/>
                    </a:cubicBezTo>
                    <a:cubicBezTo>
                      <a:pt x="12" y="702"/>
                      <a:pt x="18" y="800"/>
                      <a:pt x="15" y="898"/>
                    </a:cubicBezTo>
                    <a:cubicBezTo>
                      <a:pt x="153" y="828"/>
                      <a:pt x="291" y="759"/>
                      <a:pt x="430" y="695"/>
                    </a:cubicBezTo>
                    <a:cubicBezTo>
                      <a:pt x="439" y="687"/>
                      <a:pt x="447" y="681"/>
                      <a:pt x="457" y="675"/>
                    </a:cubicBezTo>
                    <a:cubicBezTo>
                      <a:pt x="494" y="655"/>
                      <a:pt x="532" y="638"/>
                      <a:pt x="571" y="624"/>
                    </a:cubicBezTo>
                    <a:cubicBezTo>
                      <a:pt x="568" y="582"/>
                      <a:pt x="587" y="540"/>
                      <a:pt x="621" y="515"/>
                    </a:cubicBezTo>
                    <a:cubicBezTo>
                      <a:pt x="636" y="503"/>
                      <a:pt x="649" y="492"/>
                      <a:pt x="663" y="479"/>
                    </a:cubicBezTo>
                    <a:cubicBezTo>
                      <a:pt x="664" y="455"/>
                      <a:pt x="671" y="433"/>
                      <a:pt x="684" y="414"/>
                    </a:cubicBezTo>
                    <a:cubicBezTo>
                      <a:pt x="728" y="345"/>
                      <a:pt x="777" y="280"/>
                      <a:pt x="830" y="219"/>
                    </a:cubicBezTo>
                    <a:cubicBezTo>
                      <a:pt x="837" y="202"/>
                      <a:pt x="844" y="185"/>
                      <a:pt x="850" y="169"/>
                    </a:cubicBezTo>
                    <a:cubicBezTo>
                      <a:pt x="726" y="112"/>
                      <a:pt x="601" y="56"/>
                      <a:pt x="47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55"/>
              <p:cNvSpPr/>
              <p:nvPr/>
            </p:nvSpPr>
            <p:spPr>
              <a:xfrm>
                <a:off x="4313350" y="244650"/>
                <a:ext cx="181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133" extrusionOk="0">
                    <a:moveTo>
                      <a:pt x="1" y="1"/>
                    </a:moveTo>
                    <a:cubicBezTo>
                      <a:pt x="170" y="22"/>
                      <a:pt x="337" y="54"/>
                      <a:pt x="501" y="85"/>
                    </a:cubicBezTo>
                    <a:cubicBezTo>
                      <a:pt x="533" y="90"/>
                      <a:pt x="562" y="107"/>
                      <a:pt x="582" y="132"/>
                    </a:cubicBezTo>
                    <a:cubicBezTo>
                      <a:pt x="595" y="122"/>
                      <a:pt x="608" y="112"/>
                      <a:pt x="619" y="102"/>
                    </a:cubicBezTo>
                    <a:cubicBezTo>
                      <a:pt x="655" y="73"/>
                      <a:pt x="691" y="42"/>
                      <a:pt x="725" y="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55"/>
              <p:cNvSpPr/>
              <p:nvPr/>
            </p:nvSpPr>
            <p:spPr>
              <a:xfrm>
                <a:off x="4562900" y="24680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8" y="1"/>
                    </a:moveTo>
                    <a:cubicBezTo>
                      <a:pt x="6" y="9"/>
                      <a:pt x="3" y="19"/>
                      <a:pt x="1" y="27"/>
                    </a:cubicBezTo>
                    <a:cubicBezTo>
                      <a:pt x="11" y="18"/>
                      <a:pt x="21" y="9"/>
                      <a:pt x="3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55"/>
              <p:cNvSpPr/>
              <p:nvPr/>
            </p:nvSpPr>
            <p:spPr>
              <a:xfrm>
                <a:off x="4926525" y="624925"/>
                <a:ext cx="907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1000" extrusionOk="0">
                    <a:moveTo>
                      <a:pt x="2392" y="0"/>
                    </a:moveTo>
                    <a:cubicBezTo>
                      <a:pt x="2372" y="15"/>
                      <a:pt x="2347" y="23"/>
                      <a:pt x="2322" y="23"/>
                    </a:cubicBezTo>
                    <a:cubicBezTo>
                      <a:pt x="2315" y="23"/>
                      <a:pt x="2307" y="22"/>
                      <a:pt x="2299" y="20"/>
                    </a:cubicBezTo>
                    <a:cubicBezTo>
                      <a:pt x="2260" y="14"/>
                      <a:pt x="2222" y="11"/>
                      <a:pt x="2184" y="11"/>
                    </a:cubicBezTo>
                    <a:cubicBezTo>
                      <a:pt x="1924" y="11"/>
                      <a:pt x="1692" y="152"/>
                      <a:pt x="1484" y="305"/>
                    </a:cubicBezTo>
                    <a:cubicBezTo>
                      <a:pt x="1246" y="480"/>
                      <a:pt x="1017" y="657"/>
                      <a:pt x="745" y="778"/>
                    </a:cubicBezTo>
                    <a:cubicBezTo>
                      <a:pt x="506" y="884"/>
                      <a:pt x="257" y="952"/>
                      <a:pt x="1" y="1000"/>
                    </a:cubicBezTo>
                    <a:cubicBezTo>
                      <a:pt x="1211" y="958"/>
                      <a:pt x="2421" y="917"/>
                      <a:pt x="3630" y="872"/>
                    </a:cubicBezTo>
                    <a:cubicBezTo>
                      <a:pt x="3224" y="573"/>
                      <a:pt x="2811" y="282"/>
                      <a:pt x="23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55"/>
              <p:cNvSpPr/>
              <p:nvPr/>
            </p:nvSpPr>
            <p:spPr>
              <a:xfrm>
                <a:off x="4564525" y="637375"/>
                <a:ext cx="349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898" extrusionOk="0">
                    <a:moveTo>
                      <a:pt x="1327" y="1"/>
                    </a:moveTo>
                    <a:cubicBezTo>
                      <a:pt x="867" y="260"/>
                      <a:pt x="425" y="548"/>
                      <a:pt x="1" y="862"/>
                    </a:cubicBezTo>
                    <a:cubicBezTo>
                      <a:pt x="7" y="873"/>
                      <a:pt x="11" y="884"/>
                      <a:pt x="14" y="896"/>
                    </a:cubicBezTo>
                    <a:lnTo>
                      <a:pt x="17" y="897"/>
                    </a:lnTo>
                    <a:cubicBezTo>
                      <a:pt x="469" y="888"/>
                      <a:pt x="922" y="877"/>
                      <a:pt x="1375" y="867"/>
                    </a:cubicBezTo>
                    <a:cubicBezTo>
                      <a:pt x="1358" y="635"/>
                      <a:pt x="1395" y="399"/>
                      <a:pt x="1332" y="171"/>
                    </a:cubicBezTo>
                    <a:cubicBezTo>
                      <a:pt x="1319" y="132"/>
                      <a:pt x="1326" y="89"/>
                      <a:pt x="1353" y="58"/>
                    </a:cubicBezTo>
                    <a:cubicBezTo>
                      <a:pt x="1343" y="39"/>
                      <a:pt x="1334" y="20"/>
                      <a:pt x="132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55"/>
              <p:cNvSpPr/>
              <p:nvPr/>
            </p:nvSpPr>
            <p:spPr>
              <a:xfrm>
                <a:off x="4603600" y="624375"/>
                <a:ext cx="338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59" extrusionOk="0">
                    <a:moveTo>
                      <a:pt x="811" y="1"/>
                    </a:moveTo>
                    <a:cubicBezTo>
                      <a:pt x="536" y="119"/>
                      <a:pt x="266" y="250"/>
                      <a:pt x="0" y="391"/>
                    </a:cubicBezTo>
                    <a:cubicBezTo>
                      <a:pt x="23" y="534"/>
                      <a:pt x="182" y="608"/>
                      <a:pt x="298" y="668"/>
                    </a:cubicBezTo>
                    <a:cubicBezTo>
                      <a:pt x="407" y="722"/>
                      <a:pt x="510" y="786"/>
                      <a:pt x="606" y="859"/>
                    </a:cubicBezTo>
                    <a:cubicBezTo>
                      <a:pt x="784" y="995"/>
                      <a:pt x="934" y="1165"/>
                      <a:pt x="1048" y="1359"/>
                    </a:cubicBezTo>
                    <a:lnTo>
                      <a:pt x="1353" y="1351"/>
                    </a:lnTo>
                    <a:cubicBezTo>
                      <a:pt x="1151" y="1008"/>
                      <a:pt x="1029" y="597"/>
                      <a:pt x="934" y="229"/>
                    </a:cubicBezTo>
                    <a:cubicBezTo>
                      <a:pt x="926" y="200"/>
                      <a:pt x="929" y="168"/>
                      <a:pt x="942" y="140"/>
                    </a:cubicBezTo>
                    <a:cubicBezTo>
                      <a:pt x="889" y="104"/>
                      <a:pt x="845" y="56"/>
                      <a:pt x="81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55"/>
              <p:cNvSpPr/>
              <p:nvPr/>
            </p:nvSpPr>
            <p:spPr>
              <a:xfrm>
                <a:off x="3902250" y="635800"/>
                <a:ext cx="179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224" extrusionOk="0">
                    <a:moveTo>
                      <a:pt x="471" y="0"/>
                    </a:moveTo>
                    <a:lnTo>
                      <a:pt x="168" y="256"/>
                    </a:lnTo>
                    <a:cubicBezTo>
                      <a:pt x="10" y="389"/>
                      <a:pt x="1" y="561"/>
                      <a:pt x="71" y="701"/>
                    </a:cubicBezTo>
                    <a:cubicBezTo>
                      <a:pt x="4" y="935"/>
                      <a:pt x="122" y="1224"/>
                      <a:pt x="435" y="1224"/>
                    </a:cubicBezTo>
                    <a:lnTo>
                      <a:pt x="718" y="1224"/>
                    </a:lnTo>
                    <a:cubicBezTo>
                      <a:pt x="682" y="1139"/>
                      <a:pt x="651" y="1052"/>
                      <a:pt x="626" y="962"/>
                    </a:cubicBezTo>
                    <a:cubicBezTo>
                      <a:pt x="539" y="664"/>
                      <a:pt x="499" y="352"/>
                      <a:pt x="475" y="43"/>
                    </a:cubicBezTo>
                    <a:cubicBezTo>
                      <a:pt x="474" y="29"/>
                      <a:pt x="473" y="14"/>
                      <a:pt x="47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55"/>
              <p:cNvSpPr/>
              <p:nvPr/>
            </p:nvSpPr>
            <p:spPr>
              <a:xfrm>
                <a:off x="3883350" y="240725"/>
                <a:ext cx="1215025" cy="425675"/>
              </a:xfrm>
              <a:custGeom>
                <a:avLst/>
                <a:gdLst/>
                <a:ahLst/>
                <a:cxnLst/>
                <a:rect l="l" t="t" r="r" b="b"/>
                <a:pathLst>
                  <a:path w="48601" h="17027" extrusionOk="0">
                    <a:moveTo>
                      <a:pt x="24309" y="424"/>
                    </a:moveTo>
                    <a:cubicBezTo>
                      <a:pt x="24394" y="424"/>
                      <a:pt x="24435" y="524"/>
                      <a:pt x="24423" y="595"/>
                    </a:cubicBezTo>
                    <a:cubicBezTo>
                      <a:pt x="24289" y="1373"/>
                      <a:pt x="23893" y="2082"/>
                      <a:pt x="23300" y="2604"/>
                    </a:cubicBezTo>
                    <a:cubicBezTo>
                      <a:pt x="23123" y="2758"/>
                      <a:pt x="22919" y="2882"/>
                      <a:pt x="22762" y="3057"/>
                    </a:cubicBezTo>
                    <a:cubicBezTo>
                      <a:pt x="22642" y="3341"/>
                      <a:pt x="22537" y="3631"/>
                      <a:pt x="22447" y="3926"/>
                    </a:cubicBezTo>
                    <a:cubicBezTo>
                      <a:pt x="22621" y="3729"/>
                      <a:pt x="22795" y="3528"/>
                      <a:pt x="23018" y="3384"/>
                    </a:cubicBezTo>
                    <a:cubicBezTo>
                      <a:pt x="23480" y="3088"/>
                      <a:pt x="24056" y="3064"/>
                      <a:pt x="24588" y="3050"/>
                    </a:cubicBezTo>
                    <a:cubicBezTo>
                      <a:pt x="24589" y="3050"/>
                      <a:pt x="24590" y="3050"/>
                      <a:pt x="24591" y="3050"/>
                    </a:cubicBezTo>
                    <a:cubicBezTo>
                      <a:pt x="24656" y="3050"/>
                      <a:pt x="24730" y="3114"/>
                      <a:pt x="24722" y="3183"/>
                    </a:cubicBezTo>
                    <a:cubicBezTo>
                      <a:pt x="24672" y="3603"/>
                      <a:pt x="24393" y="3941"/>
                      <a:pt x="24023" y="4132"/>
                    </a:cubicBezTo>
                    <a:cubicBezTo>
                      <a:pt x="23648" y="4326"/>
                      <a:pt x="23222" y="4357"/>
                      <a:pt x="22805" y="4357"/>
                    </a:cubicBezTo>
                    <a:cubicBezTo>
                      <a:pt x="22717" y="4357"/>
                      <a:pt x="22630" y="4355"/>
                      <a:pt x="22544" y="4354"/>
                    </a:cubicBezTo>
                    <a:cubicBezTo>
                      <a:pt x="22512" y="4354"/>
                      <a:pt x="22480" y="4342"/>
                      <a:pt x="22457" y="4320"/>
                    </a:cubicBezTo>
                    <a:cubicBezTo>
                      <a:pt x="22446" y="4332"/>
                      <a:pt x="22436" y="4343"/>
                      <a:pt x="22425" y="4356"/>
                    </a:cubicBezTo>
                    <a:cubicBezTo>
                      <a:pt x="22369" y="4421"/>
                      <a:pt x="22309" y="4492"/>
                      <a:pt x="22277" y="4574"/>
                    </a:cubicBezTo>
                    <a:cubicBezTo>
                      <a:pt x="22217" y="4842"/>
                      <a:pt x="22168" y="5112"/>
                      <a:pt x="22131" y="5384"/>
                    </a:cubicBezTo>
                    <a:cubicBezTo>
                      <a:pt x="22217" y="5367"/>
                      <a:pt x="22301" y="5277"/>
                      <a:pt x="22360" y="5227"/>
                    </a:cubicBezTo>
                    <a:cubicBezTo>
                      <a:pt x="22443" y="5155"/>
                      <a:pt x="22535" y="5094"/>
                      <a:pt x="22633" y="5046"/>
                    </a:cubicBezTo>
                    <a:cubicBezTo>
                      <a:pt x="22847" y="4943"/>
                      <a:pt x="23083" y="4887"/>
                      <a:pt x="23318" y="4851"/>
                    </a:cubicBezTo>
                    <a:cubicBezTo>
                      <a:pt x="23428" y="4835"/>
                      <a:pt x="23539" y="4826"/>
                      <a:pt x="23650" y="4826"/>
                    </a:cubicBezTo>
                    <a:cubicBezTo>
                      <a:pt x="24016" y="4826"/>
                      <a:pt x="24373" y="4925"/>
                      <a:pt x="24650" y="5187"/>
                    </a:cubicBezTo>
                    <a:cubicBezTo>
                      <a:pt x="24706" y="5241"/>
                      <a:pt x="24696" y="5322"/>
                      <a:pt x="24650" y="5377"/>
                    </a:cubicBezTo>
                    <a:cubicBezTo>
                      <a:pt x="24346" y="5732"/>
                      <a:pt x="23938" y="5847"/>
                      <a:pt x="23509" y="5847"/>
                    </a:cubicBezTo>
                    <a:cubicBezTo>
                      <a:pt x="23120" y="5847"/>
                      <a:pt x="22715" y="5752"/>
                      <a:pt x="22357" y="5654"/>
                    </a:cubicBezTo>
                    <a:cubicBezTo>
                      <a:pt x="22327" y="5647"/>
                      <a:pt x="22302" y="5629"/>
                      <a:pt x="22284" y="5604"/>
                    </a:cubicBezTo>
                    <a:cubicBezTo>
                      <a:pt x="22225" y="5632"/>
                      <a:pt x="22162" y="5647"/>
                      <a:pt x="22098" y="5649"/>
                    </a:cubicBezTo>
                    <a:cubicBezTo>
                      <a:pt x="22065" y="5946"/>
                      <a:pt x="22043" y="6245"/>
                      <a:pt x="22035" y="6545"/>
                    </a:cubicBezTo>
                    <a:cubicBezTo>
                      <a:pt x="22061" y="6555"/>
                      <a:pt x="22087" y="6559"/>
                      <a:pt x="22113" y="6559"/>
                    </a:cubicBezTo>
                    <a:cubicBezTo>
                      <a:pt x="22223" y="6559"/>
                      <a:pt x="22334" y="6481"/>
                      <a:pt x="22422" y="6424"/>
                    </a:cubicBezTo>
                    <a:cubicBezTo>
                      <a:pt x="22523" y="6357"/>
                      <a:pt x="22630" y="6299"/>
                      <a:pt x="22741" y="6252"/>
                    </a:cubicBezTo>
                    <a:cubicBezTo>
                      <a:pt x="22956" y="6161"/>
                      <a:pt x="23182" y="6117"/>
                      <a:pt x="23405" y="6117"/>
                    </a:cubicBezTo>
                    <a:cubicBezTo>
                      <a:pt x="23915" y="6117"/>
                      <a:pt x="24413" y="6346"/>
                      <a:pt x="24744" y="6764"/>
                    </a:cubicBezTo>
                    <a:cubicBezTo>
                      <a:pt x="24785" y="6815"/>
                      <a:pt x="24804" y="6903"/>
                      <a:pt x="24744" y="6952"/>
                    </a:cubicBezTo>
                    <a:cubicBezTo>
                      <a:pt x="24414" y="7225"/>
                      <a:pt x="23999" y="7374"/>
                      <a:pt x="23573" y="7374"/>
                    </a:cubicBezTo>
                    <a:cubicBezTo>
                      <a:pt x="23546" y="7374"/>
                      <a:pt x="23519" y="7373"/>
                      <a:pt x="23491" y="7372"/>
                    </a:cubicBezTo>
                    <a:cubicBezTo>
                      <a:pt x="23266" y="7363"/>
                      <a:pt x="23045" y="7311"/>
                      <a:pt x="22840" y="7219"/>
                    </a:cubicBezTo>
                    <a:cubicBezTo>
                      <a:pt x="22615" y="7119"/>
                      <a:pt x="22422" y="6956"/>
                      <a:pt x="22181" y="6896"/>
                    </a:cubicBezTo>
                    <a:cubicBezTo>
                      <a:pt x="22140" y="6888"/>
                      <a:pt x="22107" y="6860"/>
                      <a:pt x="22093" y="6821"/>
                    </a:cubicBezTo>
                    <a:cubicBezTo>
                      <a:pt x="22072" y="6821"/>
                      <a:pt x="22051" y="6819"/>
                      <a:pt x="22031" y="6816"/>
                    </a:cubicBezTo>
                    <a:lnTo>
                      <a:pt x="22031" y="6816"/>
                    </a:lnTo>
                    <a:cubicBezTo>
                      <a:pt x="22029" y="7343"/>
                      <a:pt x="22059" y="7871"/>
                      <a:pt x="22122" y="8395"/>
                    </a:cubicBezTo>
                    <a:cubicBezTo>
                      <a:pt x="22134" y="8395"/>
                      <a:pt x="22145" y="8396"/>
                      <a:pt x="22157" y="8400"/>
                    </a:cubicBezTo>
                    <a:cubicBezTo>
                      <a:pt x="22454" y="8150"/>
                      <a:pt x="22804" y="7964"/>
                      <a:pt x="23192" y="7912"/>
                    </a:cubicBezTo>
                    <a:cubicBezTo>
                      <a:pt x="23264" y="7902"/>
                      <a:pt x="23337" y="7897"/>
                      <a:pt x="23409" y="7897"/>
                    </a:cubicBezTo>
                    <a:cubicBezTo>
                      <a:pt x="23767" y="7897"/>
                      <a:pt x="24115" y="8018"/>
                      <a:pt x="24388" y="8259"/>
                    </a:cubicBezTo>
                    <a:cubicBezTo>
                      <a:pt x="24441" y="8306"/>
                      <a:pt x="24439" y="8401"/>
                      <a:pt x="24388" y="8448"/>
                    </a:cubicBezTo>
                    <a:cubicBezTo>
                      <a:pt x="24025" y="8783"/>
                      <a:pt x="23559" y="8957"/>
                      <a:pt x="23091" y="8957"/>
                    </a:cubicBezTo>
                    <a:cubicBezTo>
                      <a:pt x="22783" y="8957"/>
                      <a:pt x="22474" y="8882"/>
                      <a:pt x="22192" y="8729"/>
                    </a:cubicBezTo>
                    <a:lnTo>
                      <a:pt x="22184" y="8736"/>
                    </a:lnTo>
                    <a:cubicBezTo>
                      <a:pt x="22178" y="8742"/>
                      <a:pt x="22174" y="8746"/>
                      <a:pt x="22169" y="8750"/>
                    </a:cubicBezTo>
                    <a:cubicBezTo>
                      <a:pt x="22271" y="9449"/>
                      <a:pt x="22419" y="10139"/>
                      <a:pt x="22612" y="10817"/>
                    </a:cubicBezTo>
                    <a:cubicBezTo>
                      <a:pt x="22640" y="10917"/>
                      <a:pt x="22558" y="10982"/>
                      <a:pt x="22478" y="10982"/>
                    </a:cubicBezTo>
                    <a:cubicBezTo>
                      <a:pt x="22425" y="10982"/>
                      <a:pt x="22373" y="10954"/>
                      <a:pt x="22355" y="10888"/>
                    </a:cubicBezTo>
                    <a:cubicBezTo>
                      <a:pt x="22150" y="10170"/>
                      <a:pt x="21993" y="9440"/>
                      <a:pt x="21888" y="8702"/>
                    </a:cubicBezTo>
                    <a:cubicBezTo>
                      <a:pt x="21886" y="8702"/>
                      <a:pt x="21883" y="8702"/>
                      <a:pt x="21880" y="8702"/>
                    </a:cubicBezTo>
                    <a:cubicBezTo>
                      <a:pt x="21846" y="8702"/>
                      <a:pt x="21813" y="8690"/>
                      <a:pt x="21788" y="8665"/>
                    </a:cubicBezTo>
                    <a:cubicBezTo>
                      <a:pt x="21616" y="8500"/>
                      <a:pt x="21326" y="8513"/>
                      <a:pt x="21110" y="8439"/>
                    </a:cubicBezTo>
                    <a:cubicBezTo>
                      <a:pt x="20881" y="8358"/>
                      <a:pt x="20668" y="8241"/>
                      <a:pt x="20477" y="8091"/>
                    </a:cubicBezTo>
                    <a:cubicBezTo>
                      <a:pt x="20046" y="7759"/>
                      <a:pt x="19733" y="7307"/>
                      <a:pt x="19428" y="6861"/>
                    </a:cubicBezTo>
                    <a:cubicBezTo>
                      <a:pt x="19368" y="6775"/>
                      <a:pt x="19448" y="6663"/>
                      <a:pt x="19543" y="6660"/>
                    </a:cubicBezTo>
                    <a:cubicBezTo>
                      <a:pt x="19564" y="6659"/>
                      <a:pt x="19584" y="6659"/>
                      <a:pt x="19605" y="6659"/>
                    </a:cubicBezTo>
                    <a:cubicBezTo>
                      <a:pt x="20127" y="6659"/>
                      <a:pt x="20696" y="6813"/>
                      <a:pt x="21090" y="7167"/>
                    </a:cubicBezTo>
                    <a:cubicBezTo>
                      <a:pt x="21442" y="7484"/>
                      <a:pt x="21542" y="7976"/>
                      <a:pt x="21841" y="8330"/>
                    </a:cubicBezTo>
                    <a:cubicBezTo>
                      <a:pt x="21780" y="7792"/>
                      <a:pt x="21754" y="7251"/>
                      <a:pt x="21765" y="6711"/>
                    </a:cubicBezTo>
                    <a:lnTo>
                      <a:pt x="21765" y="6711"/>
                    </a:lnTo>
                    <a:cubicBezTo>
                      <a:pt x="21764" y="6711"/>
                      <a:pt x="21762" y="6711"/>
                      <a:pt x="21761" y="6711"/>
                    </a:cubicBezTo>
                    <a:cubicBezTo>
                      <a:pt x="21727" y="6711"/>
                      <a:pt x="21695" y="6698"/>
                      <a:pt x="21670" y="6675"/>
                    </a:cubicBezTo>
                    <a:cubicBezTo>
                      <a:pt x="21484" y="6507"/>
                      <a:pt x="21217" y="6486"/>
                      <a:pt x="20983" y="6428"/>
                    </a:cubicBezTo>
                    <a:cubicBezTo>
                      <a:pt x="20747" y="6371"/>
                      <a:pt x="20524" y="6268"/>
                      <a:pt x="20329" y="6124"/>
                    </a:cubicBezTo>
                    <a:cubicBezTo>
                      <a:pt x="19889" y="5803"/>
                      <a:pt x="19599" y="5340"/>
                      <a:pt x="19339" y="4873"/>
                    </a:cubicBezTo>
                    <a:cubicBezTo>
                      <a:pt x="19300" y="4805"/>
                      <a:pt x="19330" y="4690"/>
                      <a:pt x="19418" y="4676"/>
                    </a:cubicBezTo>
                    <a:cubicBezTo>
                      <a:pt x="19457" y="4670"/>
                      <a:pt x="19496" y="4667"/>
                      <a:pt x="19535" y="4667"/>
                    </a:cubicBezTo>
                    <a:cubicBezTo>
                      <a:pt x="19760" y="4667"/>
                      <a:pt x="19975" y="4760"/>
                      <a:pt x="20186" y="4839"/>
                    </a:cubicBezTo>
                    <a:cubicBezTo>
                      <a:pt x="20409" y="4922"/>
                      <a:pt x="20633" y="5015"/>
                      <a:pt x="20834" y="5144"/>
                    </a:cubicBezTo>
                    <a:cubicBezTo>
                      <a:pt x="21265" y="5419"/>
                      <a:pt x="21504" y="5843"/>
                      <a:pt x="21722" y="6293"/>
                    </a:cubicBezTo>
                    <a:cubicBezTo>
                      <a:pt x="21738" y="6323"/>
                      <a:pt x="21741" y="6358"/>
                      <a:pt x="21732" y="6391"/>
                    </a:cubicBezTo>
                    <a:cubicBezTo>
                      <a:pt x="21746" y="6399"/>
                      <a:pt x="21761" y="6409"/>
                      <a:pt x="21774" y="6419"/>
                    </a:cubicBezTo>
                    <a:cubicBezTo>
                      <a:pt x="21789" y="6097"/>
                      <a:pt x="21817" y="5777"/>
                      <a:pt x="21858" y="5458"/>
                    </a:cubicBezTo>
                    <a:cubicBezTo>
                      <a:pt x="21646" y="5241"/>
                      <a:pt x="21361" y="5129"/>
                      <a:pt x="21094" y="4993"/>
                    </a:cubicBezTo>
                    <a:cubicBezTo>
                      <a:pt x="20841" y="4863"/>
                      <a:pt x="20612" y="4698"/>
                      <a:pt x="20427" y="4479"/>
                    </a:cubicBezTo>
                    <a:cubicBezTo>
                      <a:pt x="20055" y="4039"/>
                      <a:pt x="19860" y="3485"/>
                      <a:pt x="19679" y="2945"/>
                    </a:cubicBezTo>
                    <a:cubicBezTo>
                      <a:pt x="19651" y="2861"/>
                      <a:pt x="19726" y="2778"/>
                      <a:pt x="19809" y="2776"/>
                    </a:cubicBezTo>
                    <a:cubicBezTo>
                      <a:pt x="19813" y="2776"/>
                      <a:pt x="19816" y="2776"/>
                      <a:pt x="19820" y="2776"/>
                    </a:cubicBezTo>
                    <a:cubicBezTo>
                      <a:pt x="20056" y="2776"/>
                      <a:pt x="20302" y="2900"/>
                      <a:pt x="20497" y="3024"/>
                    </a:cubicBezTo>
                    <a:cubicBezTo>
                      <a:pt x="20700" y="3154"/>
                      <a:pt x="20881" y="3315"/>
                      <a:pt x="21033" y="3501"/>
                    </a:cubicBezTo>
                    <a:cubicBezTo>
                      <a:pt x="21370" y="3915"/>
                      <a:pt x="21563" y="4420"/>
                      <a:pt x="21659" y="4941"/>
                    </a:cubicBezTo>
                    <a:cubicBezTo>
                      <a:pt x="21661" y="4953"/>
                      <a:pt x="21661" y="4966"/>
                      <a:pt x="21661" y="4979"/>
                    </a:cubicBezTo>
                    <a:cubicBezTo>
                      <a:pt x="21746" y="5028"/>
                      <a:pt x="21827" y="5082"/>
                      <a:pt x="21904" y="5143"/>
                    </a:cubicBezTo>
                    <a:cubicBezTo>
                      <a:pt x="21929" y="4991"/>
                      <a:pt x="21957" y="4839"/>
                      <a:pt x="21988" y="4688"/>
                    </a:cubicBezTo>
                    <a:cubicBezTo>
                      <a:pt x="21987" y="4677"/>
                      <a:pt x="21987" y="4666"/>
                      <a:pt x="21988" y="4656"/>
                    </a:cubicBezTo>
                    <a:cubicBezTo>
                      <a:pt x="21993" y="4614"/>
                      <a:pt x="22003" y="4574"/>
                      <a:pt x="22016" y="4534"/>
                    </a:cubicBezTo>
                    <a:cubicBezTo>
                      <a:pt x="21980" y="4510"/>
                      <a:pt x="21957" y="4471"/>
                      <a:pt x="21957" y="4427"/>
                    </a:cubicBezTo>
                    <a:cubicBezTo>
                      <a:pt x="21957" y="4409"/>
                      <a:pt x="21955" y="4391"/>
                      <a:pt x="21953" y="4373"/>
                    </a:cubicBezTo>
                    <a:cubicBezTo>
                      <a:pt x="21936" y="4358"/>
                      <a:pt x="21922" y="4339"/>
                      <a:pt x="21914" y="4317"/>
                    </a:cubicBezTo>
                    <a:cubicBezTo>
                      <a:pt x="21885" y="4241"/>
                      <a:pt x="21862" y="4162"/>
                      <a:pt x="21846" y="4083"/>
                    </a:cubicBezTo>
                    <a:cubicBezTo>
                      <a:pt x="21773" y="3962"/>
                      <a:pt x="21678" y="3850"/>
                      <a:pt x="21593" y="3741"/>
                    </a:cubicBezTo>
                    <a:cubicBezTo>
                      <a:pt x="21093" y="3111"/>
                      <a:pt x="20863" y="2308"/>
                      <a:pt x="20955" y="1509"/>
                    </a:cubicBezTo>
                    <a:cubicBezTo>
                      <a:pt x="20964" y="1434"/>
                      <a:pt x="21015" y="1376"/>
                      <a:pt x="21088" y="1376"/>
                    </a:cubicBezTo>
                    <a:cubicBezTo>
                      <a:pt x="21099" y="1376"/>
                      <a:pt x="21111" y="1377"/>
                      <a:pt x="21124" y="1380"/>
                    </a:cubicBezTo>
                    <a:cubicBezTo>
                      <a:pt x="21377" y="1441"/>
                      <a:pt x="21522" y="1667"/>
                      <a:pt x="21643" y="1880"/>
                    </a:cubicBezTo>
                    <a:cubicBezTo>
                      <a:pt x="21773" y="2110"/>
                      <a:pt x="21874" y="2355"/>
                      <a:pt x="21945" y="2610"/>
                    </a:cubicBezTo>
                    <a:cubicBezTo>
                      <a:pt x="22017" y="2875"/>
                      <a:pt x="22050" y="3146"/>
                      <a:pt x="22059" y="3419"/>
                    </a:cubicBezTo>
                    <a:cubicBezTo>
                      <a:pt x="22066" y="3616"/>
                      <a:pt x="22068" y="3813"/>
                      <a:pt x="22103" y="4004"/>
                    </a:cubicBezTo>
                    <a:cubicBezTo>
                      <a:pt x="22115" y="4025"/>
                      <a:pt x="22126" y="4047"/>
                      <a:pt x="22136" y="4069"/>
                    </a:cubicBezTo>
                    <a:cubicBezTo>
                      <a:pt x="22221" y="3760"/>
                      <a:pt x="22322" y="3454"/>
                      <a:pt x="22439" y="3155"/>
                    </a:cubicBezTo>
                    <a:cubicBezTo>
                      <a:pt x="22413" y="3138"/>
                      <a:pt x="22396" y="3111"/>
                      <a:pt x="22390" y="3080"/>
                    </a:cubicBezTo>
                    <a:cubicBezTo>
                      <a:pt x="22241" y="2483"/>
                      <a:pt x="22320" y="1793"/>
                      <a:pt x="22694" y="1288"/>
                    </a:cubicBezTo>
                    <a:cubicBezTo>
                      <a:pt x="22879" y="1040"/>
                      <a:pt x="23126" y="875"/>
                      <a:pt x="23401" y="742"/>
                    </a:cubicBezTo>
                    <a:cubicBezTo>
                      <a:pt x="23687" y="604"/>
                      <a:pt x="23976" y="467"/>
                      <a:pt x="24294" y="425"/>
                    </a:cubicBezTo>
                    <a:cubicBezTo>
                      <a:pt x="24299" y="425"/>
                      <a:pt x="24304" y="424"/>
                      <a:pt x="24309" y="424"/>
                    </a:cubicBezTo>
                    <a:close/>
                    <a:moveTo>
                      <a:pt x="34465" y="1101"/>
                    </a:moveTo>
                    <a:cubicBezTo>
                      <a:pt x="34576" y="1101"/>
                      <a:pt x="34667" y="1249"/>
                      <a:pt x="34558" y="1333"/>
                    </a:cubicBezTo>
                    <a:cubicBezTo>
                      <a:pt x="34206" y="1603"/>
                      <a:pt x="33859" y="1881"/>
                      <a:pt x="33519" y="2164"/>
                    </a:cubicBezTo>
                    <a:cubicBezTo>
                      <a:pt x="33520" y="2194"/>
                      <a:pt x="33511" y="2223"/>
                      <a:pt x="33493" y="2247"/>
                    </a:cubicBezTo>
                    <a:cubicBezTo>
                      <a:pt x="33311" y="2491"/>
                      <a:pt x="33535" y="2791"/>
                      <a:pt x="33658" y="3006"/>
                    </a:cubicBezTo>
                    <a:cubicBezTo>
                      <a:pt x="33808" y="3265"/>
                      <a:pt x="33896" y="3551"/>
                      <a:pt x="33931" y="3848"/>
                    </a:cubicBezTo>
                    <a:cubicBezTo>
                      <a:pt x="33968" y="4157"/>
                      <a:pt x="33956" y="4470"/>
                      <a:pt x="33928" y="4780"/>
                    </a:cubicBezTo>
                    <a:cubicBezTo>
                      <a:pt x="33907" y="5001"/>
                      <a:pt x="33934" y="5325"/>
                      <a:pt x="33718" y="5454"/>
                    </a:cubicBezTo>
                    <a:cubicBezTo>
                      <a:pt x="33702" y="5464"/>
                      <a:pt x="33683" y="5468"/>
                      <a:pt x="33664" y="5468"/>
                    </a:cubicBezTo>
                    <a:cubicBezTo>
                      <a:pt x="33624" y="5468"/>
                      <a:pt x="33581" y="5450"/>
                      <a:pt x="33559" y="5421"/>
                    </a:cubicBezTo>
                    <a:cubicBezTo>
                      <a:pt x="32993" y="4676"/>
                      <a:pt x="32976" y="3718"/>
                      <a:pt x="33126" y="2832"/>
                    </a:cubicBezTo>
                    <a:cubicBezTo>
                      <a:pt x="33133" y="2784"/>
                      <a:pt x="33166" y="2743"/>
                      <a:pt x="33212" y="2726"/>
                    </a:cubicBezTo>
                    <a:cubicBezTo>
                      <a:pt x="33180" y="2643"/>
                      <a:pt x="33161" y="2557"/>
                      <a:pt x="33155" y="2468"/>
                    </a:cubicBezTo>
                    <a:cubicBezTo>
                      <a:pt x="32716" y="2842"/>
                      <a:pt x="32287" y="3226"/>
                      <a:pt x="31867" y="3620"/>
                    </a:cubicBezTo>
                    <a:cubicBezTo>
                      <a:pt x="31880" y="3651"/>
                      <a:pt x="31880" y="3685"/>
                      <a:pt x="31866" y="3715"/>
                    </a:cubicBezTo>
                    <a:cubicBezTo>
                      <a:pt x="31749" y="4003"/>
                      <a:pt x="31845" y="4302"/>
                      <a:pt x="31962" y="4573"/>
                    </a:cubicBezTo>
                    <a:cubicBezTo>
                      <a:pt x="32080" y="4844"/>
                      <a:pt x="32201" y="5107"/>
                      <a:pt x="32258" y="5399"/>
                    </a:cubicBezTo>
                    <a:cubicBezTo>
                      <a:pt x="32374" y="6002"/>
                      <a:pt x="32280" y="6621"/>
                      <a:pt x="32183" y="7219"/>
                    </a:cubicBezTo>
                    <a:cubicBezTo>
                      <a:pt x="32170" y="7294"/>
                      <a:pt x="32111" y="7339"/>
                      <a:pt x="32048" y="7339"/>
                    </a:cubicBezTo>
                    <a:cubicBezTo>
                      <a:pt x="32013" y="7339"/>
                      <a:pt x="31977" y="7325"/>
                      <a:pt x="31948" y="7295"/>
                    </a:cubicBezTo>
                    <a:cubicBezTo>
                      <a:pt x="31577" y="6911"/>
                      <a:pt x="31343" y="6414"/>
                      <a:pt x="31285" y="5883"/>
                    </a:cubicBezTo>
                    <a:cubicBezTo>
                      <a:pt x="31257" y="5620"/>
                      <a:pt x="31273" y="5355"/>
                      <a:pt x="31331" y="5097"/>
                    </a:cubicBezTo>
                    <a:cubicBezTo>
                      <a:pt x="31398" y="4808"/>
                      <a:pt x="31512" y="4530"/>
                      <a:pt x="31547" y="4235"/>
                    </a:cubicBezTo>
                    <a:cubicBezTo>
                      <a:pt x="31549" y="4217"/>
                      <a:pt x="31554" y="4201"/>
                      <a:pt x="31562" y="4185"/>
                    </a:cubicBezTo>
                    <a:cubicBezTo>
                      <a:pt x="31547" y="4100"/>
                      <a:pt x="31541" y="4014"/>
                      <a:pt x="31546" y="3926"/>
                    </a:cubicBezTo>
                    <a:lnTo>
                      <a:pt x="31546" y="3926"/>
                    </a:lnTo>
                    <a:cubicBezTo>
                      <a:pt x="31166" y="4293"/>
                      <a:pt x="30794" y="4667"/>
                      <a:pt x="30432" y="5049"/>
                    </a:cubicBezTo>
                    <a:cubicBezTo>
                      <a:pt x="30434" y="5078"/>
                      <a:pt x="30427" y="5108"/>
                      <a:pt x="30413" y="5132"/>
                    </a:cubicBezTo>
                    <a:cubicBezTo>
                      <a:pt x="30238" y="5429"/>
                      <a:pt x="30256" y="5763"/>
                      <a:pt x="30407" y="6063"/>
                    </a:cubicBezTo>
                    <a:cubicBezTo>
                      <a:pt x="30561" y="6373"/>
                      <a:pt x="30729" y="6659"/>
                      <a:pt x="30835" y="6991"/>
                    </a:cubicBezTo>
                    <a:cubicBezTo>
                      <a:pt x="31040" y="7639"/>
                      <a:pt x="31058" y="8328"/>
                      <a:pt x="30903" y="8988"/>
                    </a:cubicBezTo>
                    <a:cubicBezTo>
                      <a:pt x="30889" y="9047"/>
                      <a:pt x="30837" y="9074"/>
                      <a:pt x="30783" y="9074"/>
                    </a:cubicBezTo>
                    <a:cubicBezTo>
                      <a:pt x="30743" y="9074"/>
                      <a:pt x="30702" y="9059"/>
                      <a:pt x="30676" y="9030"/>
                    </a:cubicBezTo>
                    <a:cubicBezTo>
                      <a:pt x="29972" y="8243"/>
                      <a:pt x="29719" y="7120"/>
                      <a:pt x="30006" y="6106"/>
                    </a:cubicBezTo>
                    <a:cubicBezTo>
                      <a:pt x="30021" y="6054"/>
                      <a:pt x="30055" y="6027"/>
                      <a:pt x="30095" y="6021"/>
                    </a:cubicBezTo>
                    <a:cubicBezTo>
                      <a:pt x="30077" y="5970"/>
                      <a:pt x="30060" y="5918"/>
                      <a:pt x="30047" y="5866"/>
                    </a:cubicBezTo>
                    <a:cubicBezTo>
                      <a:pt x="30018" y="5741"/>
                      <a:pt x="30010" y="5613"/>
                      <a:pt x="30023" y="5485"/>
                    </a:cubicBezTo>
                    <a:lnTo>
                      <a:pt x="30023" y="5485"/>
                    </a:lnTo>
                    <a:cubicBezTo>
                      <a:pt x="29677" y="5862"/>
                      <a:pt x="29339" y="6247"/>
                      <a:pt x="29008" y="6639"/>
                    </a:cubicBezTo>
                    <a:cubicBezTo>
                      <a:pt x="29016" y="6673"/>
                      <a:pt x="29007" y="6709"/>
                      <a:pt x="28986" y="6736"/>
                    </a:cubicBezTo>
                    <a:cubicBezTo>
                      <a:pt x="28507" y="7420"/>
                      <a:pt x="28995" y="8283"/>
                      <a:pt x="29254" y="8947"/>
                    </a:cubicBezTo>
                    <a:cubicBezTo>
                      <a:pt x="29416" y="9362"/>
                      <a:pt x="29522" y="9792"/>
                      <a:pt x="29460" y="10241"/>
                    </a:cubicBezTo>
                    <a:cubicBezTo>
                      <a:pt x="29403" y="10654"/>
                      <a:pt x="29242" y="11043"/>
                      <a:pt x="29079" y="11425"/>
                    </a:cubicBezTo>
                    <a:cubicBezTo>
                      <a:pt x="29056" y="11480"/>
                      <a:pt x="29003" y="11511"/>
                      <a:pt x="28951" y="11511"/>
                    </a:cubicBezTo>
                    <a:cubicBezTo>
                      <a:pt x="28904" y="11511"/>
                      <a:pt x="28859" y="11487"/>
                      <a:pt x="28834" y="11438"/>
                    </a:cubicBezTo>
                    <a:cubicBezTo>
                      <a:pt x="28265" y="10295"/>
                      <a:pt x="27861" y="8924"/>
                      <a:pt x="28518" y="7727"/>
                    </a:cubicBezTo>
                    <a:cubicBezTo>
                      <a:pt x="28526" y="7712"/>
                      <a:pt x="28536" y="7700"/>
                      <a:pt x="28548" y="7689"/>
                    </a:cubicBezTo>
                    <a:cubicBezTo>
                      <a:pt x="28523" y="7532"/>
                      <a:pt x="28518" y="7371"/>
                      <a:pt x="28534" y="7213"/>
                    </a:cubicBezTo>
                    <a:lnTo>
                      <a:pt x="28534" y="7213"/>
                    </a:lnTo>
                    <a:cubicBezTo>
                      <a:pt x="28131" y="7710"/>
                      <a:pt x="27742" y="8218"/>
                      <a:pt x="27366" y="8737"/>
                    </a:cubicBezTo>
                    <a:cubicBezTo>
                      <a:pt x="27307" y="8819"/>
                      <a:pt x="27248" y="8902"/>
                      <a:pt x="27189" y="8985"/>
                    </a:cubicBezTo>
                    <a:cubicBezTo>
                      <a:pt x="27110" y="9225"/>
                      <a:pt x="27170" y="9524"/>
                      <a:pt x="27203" y="9759"/>
                    </a:cubicBezTo>
                    <a:cubicBezTo>
                      <a:pt x="27257" y="10137"/>
                      <a:pt x="27272" y="10521"/>
                      <a:pt x="27249" y="10903"/>
                    </a:cubicBezTo>
                    <a:cubicBezTo>
                      <a:pt x="27194" y="11688"/>
                      <a:pt x="26972" y="12451"/>
                      <a:pt x="26598" y="13142"/>
                    </a:cubicBezTo>
                    <a:cubicBezTo>
                      <a:pt x="26576" y="13183"/>
                      <a:pt x="26539" y="13200"/>
                      <a:pt x="26502" y="13200"/>
                    </a:cubicBezTo>
                    <a:cubicBezTo>
                      <a:pt x="26450" y="13200"/>
                      <a:pt x="26394" y="13168"/>
                      <a:pt x="26367" y="13124"/>
                    </a:cubicBezTo>
                    <a:cubicBezTo>
                      <a:pt x="25694" y="12021"/>
                      <a:pt x="26240" y="10723"/>
                      <a:pt x="26931" y="9780"/>
                    </a:cubicBezTo>
                    <a:cubicBezTo>
                      <a:pt x="26920" y="9688"/>
                      <a:pt x="26909" y="9594"/>
                      <a:pt x="26901" y="9502"/>
                    </a:cubicBezTo>
                    <a:cubicBezTo>
                      <a:pt x="26898" y="9470"/>
                      <a:pt x="26896" y="9437"/>
                      <a:pt x="26894" y="9406"/>
                    </a:cubicBezTo>
                    <a:cubicBezTo>
                      <a:pt x="26441" y="10063"/>
                      <a:pt x="26009" y="10735"/>
                      <a:pt x="25600" y="11421"/>
                    </a:cubicBezTo>
                    <a:cubicBezTo>
                      <a:pt x="25603" y="11448"/>
                      <a:pt x="25596" y="11477"/>
                      <a:pt x="25583" y="11502"/>
                    </a:cubicBezTo>
                    <a:cubicBezTo>
                      <a:pt x="25422" y="11802"/>
                      <a:pt x="25578" y="12193"/>
                      <a:pt x="25543" y="12517"/>
                    </a:cubicBezTo>
                    <a:cubicBezTo>
                      <a:pt x="25506" y="12864"/>
                      <a:pt x="25351" y="13198"/>
                      <a:pt x="25178" y="13499"/>
                    </a:cubicBezTo>
                    <a:cubicBezTo>
                      <a:pt x="24838" y="14088"/>
                      <a:pt x="24332" y="14571"/>
                      <a:pt x="23737" y="14897"/>
                    </a:cubicBezTo>
                    <a:cubicBezTo>
                      <a:pt x="23720" y="14907"/>
                      <a:pt x="23701" y="14911"/>
                      <a:pt x="23683" y="14911"/>
                    </a:cubicBezTo>
                    <a:cubicBezTo>
                      <a:pt x="23609" y="14911"/>
                      <a:pt x="23532" y="14844"/>
                      <a:pt x="23546" y="14765"/>
                    </a:cubicBezTo>
                    <a:cubicBezTo>
                      <a:pt x="23766" y="13541"/>
                      <a:pt x="24054" y="12179"/>
                      <a:pt x="25189" y="11470"/>
                    </a:cubicBezTo>
                    <a:cubicBezTo>
                      <a:pt x="25208" y="11457"/>
                      <a:pt x="25231" y="11449"/>
                      <a:pt x="25254" y="11449"/>
                    </a:cubicBezTo>
                    <a:cubicBezTo>
                      <a:pt x="25259" y="11449"/>
                      <a:pt x="25265" y="11450"/>
                      <a:pt x="25270" y="11450"/>
                    </a:cubicBezTo>
                    <a:cubicBezTo>
                      <a:pt x="25351" y="11313"/>
                      <a:pt x="25433" y="11176"/>
                      <a:pt x="25516" y="11039"/>
                    </a:cubicBezTo>
                    <a:cubicBezTo>
                      <a:pt x="25705" y="10726"/>
                      <a:pt x="25899" y="10418"/>
                      <a:pt x="26098" y="10113"/>
                    </a:cubicBezTo>
                    <a:lnTo>
                      <a:pt x="26098" y="10113"/>
                    </a:lnTo>
                    <a:cubicBezTo>
                      <a:pt x="25704" y="10415"/>
                      <a:pt x="25440" y="10891"/>
                      <a:pt x="25074" y="11224"/>
                    </a:cubicBezTo>
                    <a:cubicBezTo>
                      <a:pt x="24787" y="11483"/>
                      <a:pt x="24434" y="11650"/>
                      <a:pt x="24076" y="11788"/>
                    </a:cubicBezTo>
                    <a:cubicBezTo>
                      <a:pt x="23802" y="11892"/>
                      <a:pt x="23520" y="12006"/>
                      <a:pt x="23229" y="12006"/>
                    </a:cubicBezTo>
                    <a:cubicBezTo>
                      <a:pt x="23149" y="12006"/>
                      <a:pt x="23069" y="11997"/>
                      <a:pt x="22987" y="11978"/>
                    </a:cubicBezTo>
                    <a:cubicBezTo>
                      <a:pt x="22898" y="11955"/>
                      <a:pt x="22883" y="11842"/>
                      <a:pt x="22924" y="11776"/>
                    </a:cubicBezTo>
                    <a:cubicBezTo>
                      <a:pt x="23497" y="10819"/>
                      <a:pt x="24540" y="10173"/>
                      <a:pt x="25653" y="10090"/>
                    </a:cubicBezTo>
                    <a:cubicBezTo>
                      <a:pt x="25657" y="10089"/>
                      <a:pt x="25661" y="10089"/>
                      <a:pt x="25664" y="10089"/>
                    </a:cubicBezTo>
                    <a:cubicBezTo>
                      <a:pt x="25683" y="10089"/>
                      <a:pt x="25700" y="10093"/>
                      <a:pt x="25718" y="10099"/>
                    </a:cubicBezTo>
                    <a:cubicBezTo>
                      <a:pt x="25901" y="9913"/>
                      <a:pt x="26105" y="9753"/>
                      <a:pt x="26363" y="9661"/>
                    </a:cubicBezTo>
                    <a:cubicBezTo>
                      <a:pt x="26375" y="9657"/>
                      <a:pt x="26387" y="9654"/>
                      <a:pt x="26401" y="9653"/>
                    </a:cubicBezTo>
                    <a:cubicBezTo>
                      <a:pt x="26587" y="9376"/>
                      <a:pt x="26777" y="9102"/>
                      <a:pt x="26969" y="8831"/>
                    </a:cubicBezTo>
                    <a:cubicBezTo>
                      <a:pt x="27008" y="8737"/>
                      <a:pt x="27063" y="8652"/>
                      <a:pt x="27132" y="8578"/>
                    </a:cubicBezTo>
                    <a:cubicBezTo>
                      <a:pt x="27143" y="8564"/>
                      <a:pt x="27158" y="8553"/>
                      <a:pt x="27175" y="8546"/>
                    </a:cubicBezTo>
                    <a:cubicBezTo>
                      <a:pt x="27252" y="8440"/>
                      <a:pt x="27331" y="8333"/>
                      <a:pt x="27409" y="8228"/>
                    </a:cubicBezTo>
                    <a:lnTo>
                      <a:pt x="27409" y="8228"/>
                    </a:lnTo>
                    <a:cubicBezTo>
                      <a:pt x="27069" y="8529"/>
                      <a:pt x="26739" y="8844"/>
                      <a:pt x="26334" y="9065"/>
                    </a:cubicBezTo>
                    <a:cubicBezTo>
                      <a:pt x="25770" y="9371"/>
                      <a:pt x="25140" y="9530"/>
                      <a:pt x="24501" y="9530"/>
                    </a:cubicBezTo>
                    <a:cubicBezTo>
                      <a:pt x="24382" y="9530"/>
                      <a:pt x="24262" y="9525"/>
                      <a:pt x="24142" y="9513"/>
                    </a:cubicBezTo>
                    <a:cubicBezTo>
                      <a:pt x="24024" y="9503"/>
                      <a:pt x="23984" y="9356"/>
                      <a:pt x="24067" y="9278"/>
                    </a:cubicBezTo>
                    <a:cubicBezTo>
                      <a:pt x="24942" y="8464"/>
                      <a:pt x="26065" y="7970"/>
                      <a:pt x="27257" y="7875"/>
                    </a:cubicBezTo>
                    <a:cubicBezTo>
                      <a:pt x="27262" y="7875"/>
                      <a:pt x="27266" y="7874"/>
                      <a:pt x="27270" y="7874"/>
                    </a:cubicBezTo>
                    <a:cubicBezTo>
                      <a:pt x="27309" y="7874"/>
                      <a:pt x="27346" y="7891"/>
                      <a:pt x="27372" y="7920"/>
                    </a:cubicBezTo>
                    <a:cubicBezTo>
                      <a:pt x="27572" y="7743"/>
                      <a:pt x="27778" y="7574"/>
                      <a:pt x="28007" y="7434"/>
                    </a:cubicBezTo>
                    <a:cubicBezTo>
                      <a:pt x="28012" y="7431"/>
                      <a:pt x="28017" y="7429"/>
                      <a:pt x="28023" y="7425"/>
                    </a:cubicBezTo>
                    <a:cubicBezTo>
                      <a:pt x="28285" y="7092"/>
                      <a:pt x="28554" y="6762"/>
                      <a:pt x="28829" y="6438"/>
                    </a:cubicBezTo>
                    <a:lnTo>
                      <a:pt x="28829" y="6438"/>
                    </a:lnTo>
                    <a:cubicBezTo>
                      <a:pt x="28555" y="6501"/>
                      <a:pt x="28310" y="6680"/>
                      <a:pt x="28076" y="6830"/>
                    </a:cubicBezTo>
                    <a:cubicBezTo>
                      <a:pt x="27795" y="7011"/>
                      <a:pt x="27491" y="7153"/>
                      <a:pt x="27172" y="7252"/>
                    </a:cubicBezTo>
                    <a:cubicBezTo>
                      <a:pt x="26848" y="7351"/>
                      <a:pt x="26511" y="7399"/>
                      <a:pt x="26174" y="7399"/>
                    </a:cubicBezTo>
                    <a:cubicBezTo>
                      <a:pt x="25844" y="7399"/>
                      <a:pt x="25514" y="7353"/>
                      <a:pt x="25195" y="7262"/>
                    </a:cubicBezTo>
                    <a:cubicBezTo>
                      <a:pt x="25100" y="7235"/>
                      <a:pt x="25077" y="7095"/>
                      <a:pt x="25153" y="7035"/>
                    </a:cubicBezTo>
                    <a:cubicBezTo>
                      <a:pt x="25816" y="6519"/>
                      <a:pt x="26635" y="6248"/>
                      <a:pt x="27462" y="6248"/>
                    </a:cubicBezTo>
                    <a:cubicBezTo>
                      <a:pt x="27757" y="6248"/>
                      <a:pt x="28053" y="6283"/>
                      <a:pt x="28344" y="6353"/>
                    </a:cubicBezTo>
                    <a:cubicBezTo>
                      <a:pt x="28561" y="6234"/>
                      <a:pt x="28789" y="6148"/>
                      <a:pt x="29042" y="6148"/>
                    </a:cubicBezTo>
                    <a:cubicBezTo>
                      <a:pt x="29054" y="6148"/>
                      <a:pt x="29065" y="6148"/>
                      <a:pt x="29077" y="6148"/>
                    </a:cubicBezTo>
                    <a:cubicBezTo>
                      <a:pt x="29215" y="5988"/>
                      <a:pt x="29355" y="5830"/>
                      <a:pt x="29496" y="5671"/>
                    </a:cubicBezTo>
                    <a:cubicBezTo>
                      <a:pt x="29739" y="5400"/>
                      <a:pt x="29985" y="5133"/>
                      <a:pt x="30236" y="4869"/>
                    </a:cubicBezTo>
                    <a:lnTo>
                      <a:pt x="30236" y="4869"/>
                    </a:lnTo>
                    <a:cubicBezTo>
                      <a:pt x="30013" y="4938"/>
                      <a:pt x="29815" y="5107"/>
                      <a:pt x="29625" y="5235"/>
                    </a:cubicBezTo>
                    <a:cubicBezTo>
                      <a:pt x="29379" y="5400"/>
                      <a:pt x="29114" y="5519"/>
                      <a:pt x="28823" y="5578"/>
                    </a:cubicBezTo>
                    <a:cubicBezTo>
                      <a:pt x="28652" y="5612"/>
                      <a:pt x="28480" y="5627"/>
                      <a:pt x="28307" y="5627"/>
                    </a:cubicBezTo>
                    <a:cubicBezTo>
                      <a:pt x="27864" y="5627"/>
                      <a:pt x="27420" y="5526"/>
                      <a:pt x="27005" y="5382"/>
                    </a:cubicBezTo>
                    <a:cubicBezTo>
                      <a:pt x="26919" y="5352"/>
                      <a:pt x="26878" y="5212"/>
                      <a:pt x="26964" y="5154"/>
                    </a:cubicBezTo>
                    <a:cubicBezTo>
                      <a:pt x="27567" y="4754"/>
                      <a:pt x="28269" y="4546"/>
                      <a:pt x="28980" y="4546"/>
                    </a:cubicBezTo>
                    <a:cubicBezTo>
                      <a:pt x="29297" y="4546"/>
                      <a:pt x="29615" y="4587"/>
                      <a:pt x="29927" y="4671"/>
                    </a:cubicBezTo>
                    <a:cubicBezTo>
                      <a:pt x="29943" y="4675"/>
                      <a:pt x="29959" y="4682"/>
                      <a:pt x="29974" y="4693"/>
                    </a:cubicBezTo>
                    <a:cubicBezTo>
                      <a:pt x="30117" y="4621"/>
                      <a:pt x="30269" y="4572"/>
                      <a:pt x="30434" y="4572"/>
                    </a:cubicBezTo>
                    <a:cubicBezTo>
                      <a:pt x="30461" y="4572"/>
                      <a:pt x="30489" y="4573"/>
                      <a:pt x="30518" y="4576"/>
                    </a:cubicBezTo>
                    <a:cubicBezTo>
                      <a:pt x="30839" y="4246"/>
                      <a:pt x="31165" y="3923"/>
                      <a:pt x="31498" y="3606"/>
                    </a:cubicBezTo>
                    <a:lnTo>
                      <a:pt x="31498" y="3606"/>
                    </a:lnTo>
                    <a:cubicBezTo>
                      <a:pt x="31003" y="3665"/>
                      <a:pt x="30539" y="3906"/>
                      <a:pt x="30049" y="4000"/>
                    </a:cubicBezTo>
                    <a:cubicBezTo>
                      <a:pt x="29927" y="4023"/>
                      <a:pt x="29809" y="4034"/>
                      <a:pt x="29692" y="4034"/>
                    </a:cubicBezTo>
                    <a:cubicBezTo>
                      <a:pt x="29244" y="4034"/>
                      <a:pt x="28830" y="3874"/>
                      <a:pt x="28423" y="3652"/>
                    </a:cubicBezTo>
                    <a:cubicBezTo>
                      <a:pt x="28328" y="3600"/>
                      <a:pt x="28364" y="3468"/>
                      <a:pt x="28442" y="3423"/>
                    </a:cubicBezTo>
                    <a:cubicBezTo>
                      <a:pt x="28856" y="3177"/>
                      <a:pt x="29333" y="3053"/>
                      <a:pt x="29810" y="3053"/>
                    </a:cubicBezTo>
                    <a:cubicBezTo>
                      <a:pt x="30205" y="3053"/>
                      <a:pt x="30599" y="3138"/>
                      <a:pt x="30958" y="3310"/>
                    </a:cubicBezTo>
                    <a:cubicBezTo>
                      <a:pt x="31007" y="3332"/>
                      <a:pt x="31039" y="3381"/>
                      <a:pt x="31038" y="3435"/>
                    </a:cubicBezTo>
                    <a:cubicBezTo>
                      <a:pt x="31261" y="3373"/>
                      <a:pt x="31489" y="3327"/>
                      <a:pt x="31726" y="3327"/>
                    </a:cubicBezTo>
                    <a:cubicBezTo>
                      <a:pt x="31744" y="3327"/>
                      <a:pt x="31761" y="3327"/>
                      <a:pt x="31779" y="3328"/>
                    </a:cubicBezTo>
                    <a:cubicBezTo>
                      <a:pt x="31783" y="3328"/>
                      <a:pt x="31787" y="3328"/>
                      <a:pt x="31793" y="3329"/>
                    </a:cubicBezTo>
                    <a:cubicBezTo>
                      <a:pt x="32204" y="2944"/>
                      <a:pt x="32625" y="2570"/>
                      <a:pt x="33055" y="2205"/>
                    </a:cubicBezTo>
                    <a:lnTo>
                      <a:pt x="33055" y="2205"/>
                    </a:lnTo>
                    <a:cubicBezTo>
                      <a:pt x="32803" y="2247"/>
                      <a:pt x="32568" y="2391"/>
                      <a:pt x="32332" y="2490"/>
                    </a:cubicBezTo>
                    <a:cubicBezTo>
                      <a:pt x="32067" y="2601"/>
                      <a:pt x="31786" y="2667"/>
                      <a:pt x="31500" y="2684"/>
                    </a:cubicBezTo>
                    <a:cubicBezTo>
                      <a:pt x="31447" y="2687"/>
                      <a:pt x="31394" y="2688"/>
                      <a:pt x="31341" y="2688"/>
                    </a:cubicBezTo>
                    <a:cubicBezTo>
                      <a:pt x="30809" y="2688"/>
                      <a:pt x="30287" y="2533"/>
                      <a:pt x="29846" y="2232"/>
                    </a:cubicBezTo>
                    <a:cubicBezTo>
                      <a:pt x="29775" y="2182"/>
                      <a:pt x="29769" y="2078"/>
                      <a:pt x="29834" y="2020"/>
                    </a:cubicBezTo>
                    <a:cubicBezTo>
                      <a:pt x="30235" y="1675"/>
                      <a:pt x="30712" y="1533"/>
                      <a:pt x="31199" y="1533"/>
                    </a:cubicBezTo>
                    <a:cubicBezTo>
                      <a:pt x="31734" y="1533"/>
                      <a:pt x="32281" y="1704"/>
                      <a:pt x="32754" y="1966"/>
                    </a:cubicBezTo>
                    <a:cubicBezTo>
                      <a:pt x="32769" y="1974"/>
                      <a:pt x="32782" y="1985"/>
                      <a:pt x="32793" y="1999"/>
                    </a:cubicBezTo>
                    <a:cubicBezTo>
                      <a:pt x="32923" y="1954"/>
                      <a:pt x="33054" y="1925"/>
                      <a:pt x="33190" y="1925"/>
                    </a:cubicBezTo>
                    <a:cubicBezTo>
                      <a:pt x="33240" y="1925"/>
                      <a:pt x="33290" y="1929"/>
                      <a:pt x="33341" y="1937"/>
                    </a:cubicBezTo>
                    <a:cubicBezTo>
                      <a:pt x="33349" y="1939"/>
                      <a:pt x="33358" y="1942"/>
                      <a:pt x="33366" y="1945"/>
                    </a:cubicBezTo>
                    <a:cubicBezTo>
                      <a:pt x="33700" y="1667"/>
                      <a:pt x="34039" y="1396"/>
                      <a:pt x="34384" y="1130"/>
                    </a:cubicBezTo>
                    <a:cubicBezTo>
                      <a:pt x="34410" y="1110"/>
                      <a:pt x="34438" y="1101"/>
                      <a:pt x="34465" y="1101"/>
                    </a:cubicBezTo>
                    <a:close/>
                    <a:moveTo>
                      <a:pt x="6326" y="0"/>
                    </a:moveTo>
                    <a:cubicBezTo>
                      <a:pt x="6292" y="130"/>
                      <a:pt x="6257" y="259"/>
                      <a:pt x="6219" y="387"/>
                    </a:cubicBezTo>
                    <a:cubicBezTo>
                      <a:pt x="6254" y="400"/>
                      <a:pt x="6282" y="428"/>
                      <a:pt x="6295" y="463"/>
                    </a:cubicBezTo>
                    <a:cubicBezTo>
                      <a:pt x="6385" y="683"/>
                      <a:pt x="6656" y="790"/>
                      <a:pt x="6822" y="945"/>
                    </a:cubicBezTo>
                    <a:cubicBezTo>
                      <a:pt x="6998" y="1112"/>
                      <a:pt x="7145" y="1307"/>
                      <a:pt x="7258" y="1521"/>
                    </a:cubicBezTo>
                    <a:cubicBezTo>
                      <a:pt x="7517" y="2001"/>
                      <a:pt x="7618" y="2541"/>
                      <a:pt x="7715" y="3072"/>
                    </a:cubicBezTo>
                    <a:cubicBezTo>
                      <a:pt x="7731" y="3157"/>
                      <a:pt x="7654" y="3219"/>
                      <a:pt x="7578" y="3219"/>
                    </a:cubicBezTo>
                    <a:cubicBezTo>
                      <a:pt x="7561" y="3219"/>
                      <a:pt x="7544" y="3215"/>
                      <a:pt x="7528" y="3209"/>
                    </a:cubicBezTo>
                    <a:cubicBezTo>
                      <a:pt x="7031" y="3002"/>
                      <a:pt x="6546" y="2618"/>
                      <a:pt x="6322" y="2116"/>
                    </a:cubicBezTo>
                    <a:cubicBezTo>
                      <a:pt x="6130" y="1682"/>
                      <a:pt x="6241" y="1192"/>
                      <a:pt x="6110" y="747"/>
                    </a:cubicBezTo>
                    <a:cubicBezTo>
                      <a:pt x="5946" y="1262"/>
                      <a:pt x="5748" y="1766"/>
                      <a:pt x="5519" y="2256"/>
                    </a:cubicBezTo>
                    <a:cubicBezTo>
                      <a:pt x="5552" y="2269"/>
                      <a:pt x="5577" y="2295"/>
                      <a:pt x="5591" y="2327"/>
                    </a:cubicBezTo>
                    <a:cubicBezTo>
                      <a:pt x="5693" y="2557"/>
                      <a:pt x="5927" y="2685"/>
                      <a:pt x="6117" y="2832"/>
                    </a:cubicBezTo>
                    <a:cubicBezTo>
                      <a:pt x="6310" y="2981"/>
                      <a:pt x="6470" y="3166"/>
                      <a:pt x="6591" y="3378"/>
                    </a:cubicBezTo>
                    <a:cubicBezTo>
                      <a:pt x="6860" y="3850"/>
                      <a:pt x="6937" y="4390"/>
                      <a:pt x="6985" y="4924"/>
                    </a:cubicBezTo>
                    <a:cubicBezTo>
                      <a:pt x="6990" y="4992"/>
                      <a:pt x="6933" y="5073"/>
                      <a:pt x="6860" y="5073"/>
                    </a:cubicBezTo>
                    <a:cubicBezTo>
                      <a:pt x="6851" y="5073"/>
                      <a:pt x="6841" y="5072"/>
                      <a:pt x="6832" y="5069"/>
                    </a:cubicBezTo>
                    <a:cubicBezTo>
                      <a:pt x="6570" y="4997"/>
                      <a:pt x="6385" y="4793"/>
                      <a:pt x="6197" y="4608"/>
                    </a:cubicBezTo>
                    <a:cubicBezTo>
                      <a:pt x="6027" y="4441"/>
                      <a:pt x="5861" y="4266"/>
                      <a:pt x="5730" y="4066"/>
                    </a:cubicBezTo>
                    <a:cubicBezTo>
                      <a:pt x="5449" y="3638"/>
                      <a:pt x="5403" y="3154"/>
                      <a:pt x="5387" y="2655"/>
                    </a:cubicBezTo>
                    <a:cubicBezTo>
                      <a:pt x="5386" y="2621"/>
                      <a:pt x="5396" y="2587"/>
                      <a:pt x="5419" y="2561"/>
                    </a:cubicBezTo>
                    <a:cubicBezTo>
                      <a:pt x="5409" y="2548"/>
                      <a:pt x="5400" y="2533"/>
                      <a:pt x="5391" y="2518"/>
                    </a:cubicBezTo>
                    <a:cubicBezTo>
                      <a:pt x="5247" y="2806"/>
                      <a:pt x="5091" y="3087"/>
                      <a:pt x="4923" y="3361"/>
                    </a:cubicBezTo>
                    <a:cubicBezTo>
                      <a:pt x="5029" y="3646"/>
                      <a:pt x="5242" y="3865"/>
                      <a:pt x="5430" y="4098"/>
                    </a:cubicBezTo>
                    <a:cubicBezTo>
                      <a:pt x="5609" y="4320"/>
                      <a:pt x="5750" y="4563"/>
                      <a:pt x="5830" y="4838"/>
                    </a:cubicBezTo>
                    <a:cubicBezTo>
                      <a:pt x="5991" y="5392"/>
                      <a:pt x="5943" y="5977"/>
                      <a:pt x="5888" y="6544"/>
                    </a:cubicBezTo>
                    <a:cubicBezTo>
                      <a:pt x="5881" y="6613"/>
                      <a:pt x="5817" y="6656"/>
                      <a:pt x="5753" y="6656"/>
                    </a:cubicBezTo>
                    <a:cubicBezTo>
                      <a:pt x="5735" y="6656"/>
                      <a:pt x="5718" y="6653"/>
                      <a:pt x="5702" y="6646"/>
                    </a:cubicBezTo>
                    <a:cubicBezTo>
                      <a:pt x="5480" y="6552"/>
                      <a:pt x="5303" y="6335"/>
                      <a:pt x="5173" y="6139"/>
                    </a:cubicBezTo>
                    <a:cubicBezTo>
                      <a:pt x="5041" y="5938"/>
                      <a:pt x="4941" y="5717"/>
                      <a:pt x="4879" y="5484"/>
                    </a:cubicBezTo>
                    <a:cubicBezTo>
                      <a:pt x="4739" y="4969"/>
                      <a:pt x="4770" y="4430"/>
                      <a:pt x="4895" y="3916"/>
                    </a:cubicBezTo>
                    <a:cubicBezTo>
                      <a:pt x="4898" y="3903"/>
                      <a:pt x="4903" y="3890"/>
                      <a:pt x="4910" y="3880"/>
                    </a:cubicBezTo>
                    <a:cubicBezTo>
                      <a:pt x="4851" y="3800"/>
                      <a:pt x="4799" y="3717"/>
                      <a:pt x="4752" y="3631"/>
                    </a:cubicBezTo>
                    <a:cubicBezTo>
                      <a:pt x="4668" y="3760"/>
                      <a:pt x="4581" y="3886"/>
                      <a:pt x="4491" y="4012"/>
                    </a:cubicBezTo>
                    <a:cubicBezTo>
                      <a:pt x="4487" y="4021"/>
                      <a:pt x="4483" y="4032"/>
                      <a:pt x="4477" y="4040"/>
                    </a:cubicBezTo>
                    <a:cubicBezTo>
                      <a:pt x="4456" y="4076"/>
                      <a:pt x="4430" y="4109"/>
                      <a:pt x="4402" y="4141"/>
                    </a:cubicBezTo>
                    <a:cubicBezTo>
                      <a:pt x="4426" y="4176"/>
                      <a:pt x="4429" y="4222"/>
                      <a:pt x="4412" y="4260"/>
                    </a:cubicBezTo>
                    <a:cubicBezTo>
                      <a:pt x="4406" y="4277"/>
                      <a:pt x="4399" y="4294"/>
                      <a:pt x="4394" y="4312"/>
                    </a:cubicBezTo>
                    <a:cubicBezTo>
                      <a:pt x="4405" y="4333"/>
                      <a:pt x="4409" y="4356"/>
                      <a:pt x="4408" y="4378"/>
                    </a:cubicBezTo>
                    <a:cubicBezTo>
                      <a:pt x="4403" y="4460"/>
                      <a:pt x="4392" y="4541"/>
                      <a:pt x="4375" y="4621"/>
                    </a:cubicBezTo>
                    <a:cubicBezTo>
                      <a:pt x="4391" y="4761"/>
                      <a:pt x="4433" y="4901"/>
                      <a:pt x="4466" y="5035"/>
                    </a:cubicBezTo>
                    <a:cubicBezTo>
                      <a:pt x="4666" y="5815"/>
                      <a:pt x="4548" y="6642"/>
                      <a:pt x="4138" y="7334"/>
                    </a:cubicBezTo>
                    <a:cubicBezTo>
                      <a:pt x="4109" y="7382"/>
                      <a:pt x="4063" y="7413"/>
                      <a:pt x="4013" y="7413"/>
                    </a:cubicBezTo>
                    <a:cubicBezTo>
                      <a:pt x="3986" y="7413"/>
                      <a:pt x="3958" y="7403"/>
                      <a:pt x="3931" y="7383"/>
                    </a:cubicBezTo>
                    <a:cubicBezTo>
                      <a:pt x="3726" y="7224"/>
                      <a:pt x="3685" y="6958"/>
                      <a:pt x="3661" y="6715"/>
                    </a:cubicBezTo>
                    <a:cubicBezTo>
                      <a:pt x="3636" y="6451"/>
                      <a:pt x="3643" y="6187"/>
                      <a:pt x="3684" y="5925"/>
                    </a:cubicBezTo>
                    <a:cubicBezTo>
                      <a:pt x="3724" y="5654"/>
                      <a:pt x="3805" y="5394"/>
                      <a:pt x="3908" y="5141"/>
                    </a:cubicBezTo>
                    <a:cubicBezTo>
                      <a:pt x="3982" y="4958"/>
                      <a:pt x="4061" y="4778"/>
                      <a:pt x="4107" y="4588"/>
                    </a:cubicBezTo>
                    <a:cubicBezTo>
                      <a:pt x="4105" y="4564"/>
                      <a:pt x="4104" y="4540"/>
                      <a:pt x="4104" y="4515"/>
                    </a:cubicBezTo>
                    <a:cubicBezTo>
                      <a:pt x="3900" y="4763"/>
                      <a:pt x="3683" y="5000"/>
                      <a:pt x="3454" y="5227"/>
                    </a:cubicBezTo>
                    <a:cubicBezTo>
                      <a:pt x="3470" y="5253"/>
                      <a:pt x="3475" y="5284"/>
                      <a:pt x="3469" y="5315"/>
                    </a:cubicBezTo>
                    <a:cubicBezTo>
                      <a:pt x="3359" y="5921"/>
                      <a:pt x="3008" y="6520"/>
                      <a:pt x="2460" y="6827"/>
                    </a:cubicBezTo>
                    <a:cubicBezTo>
                      <a:pt x="2409" y="6854"/>
                      <a:pt x="2357" y="6880"/>
                      <a:pt x="2304" y="6902"/>
                    </a:cubicBezTo>
                    <a:lnTo>
                      <a:pt x="3869" y="7945"/>
                    </a:lnTo>
                    <a:cubicBezTo>
                      <a:pt x="2712" y="8676"/>
                      <a:pt x="1519" y="9346"/>
                      <a:pt x="293" y="9955"/>
                    </a:cubicBezTo>
                    <a:cubicBezTo>
                      <a:pt x="1" y="10099"/>
                      <a:pt x="36" y="10488"/>
                      <a:pt x="272" y="10661"/>
                    </a:cubicBezTo>
                    <a:cubicBezTo>
                      <a:pt x="1520" y="11571"/>
                      <a:pt x="2730" y="12530"/>
                      <a:pt x="3903" y="13537"/>
                    </a:cubicBezTo>
                    <a:lnTo>
                      <a:pt x="3488" y="13888"/>
                    </a:lnTo>
                    <a:cubicBezTo>
                      <a:pt x="3678" y="14265"/>
                      <a:pt x="3766" y="14685"/>
                      <a:pt x="3740" y="15106"/>
                    </a:cubicBezTo>
                    <a:cubicBezTo>
                      <a:pt x="3722" y="15402"/>
                      <a:pt x="3655" y="15694"/>
                      <a:pt x="3669" y="15992"/>
                    </a:cubicBezTo>
                    <a:cubicBezTo>
                      <a:pt x="3670" y="16009"/>
                      <a:pt x="3668" y="16027"/>
                      <a:pt x="3662" y="16043"/>
                    </a:cubicBezTo>
                    <a:cubicBezTo>
                      <a:pt x="3692" y="16125"/>
                      <a:pt x="3711" y="16209"/>
                      <a:pt x="3721" y="16295"/>
                    </a:cubicBezTo>
                    <a:cubicBezTo>
                      <a:pt x="4036" y="15872"/>
                      <a:pt x="4340" y="15442"/>
                      <a:pt x="4635" y="15006"/>
                    </a:cubicBezTo>
                    <a:cubicBezTo>
                      <a:pt x="4628" y="14977"/>
                      <a:pt x="4630" y="14947"/>
                      <a:pt x="4641" y="14921"/>
                    </a:cubicBezTo>
                    <a:cubicBezTo>
                      <a:pt x="4764" y="14600"/>
                      <a:pt x="4692" y="14272"/>
                      <a:pt x="4494" y="14000"/>
                    </a:cubicBezTo>
                    <a:cubicBezTo>
                      <a:pt x="4290" y="13721"/>
                      <a:pt x="4078" y="13466"/>
                      <a:pt x="3920" y="13156"/>
                    </a:cubicBezTo>
                    <a:cubicBezTo>
                      <a:pt x="3610" y="12551"/>
                      <a:pt x="3480" y="11875"/>
                      <a:pt x="3523" y="11197"/>
                    </a:cubicBezTo>
                    <a:cubicBezTo>
                      <a:pt x="3528" y="11127"/>
                      <a:pt x="3592" y="11091"/>
                      <a:pt x="3654" y="11091"/>
                    </a:cubicBezTo>
                    <a:cubicBezTo>
                      <a:pt x="3685" y="11091"/>
                      <a:pt x="3717" y="11100"/>
                      <a:pt x="3740" y="11119"/>
                    </a:cubicBezTo>
                    <a:cubicBezTo>
                      <a:pt x="4564" y="11779"/>
                      <a:pt x="4998" y="12845"/>
                      <a:pt x="4882" y="13894"/>
                    </a:cubicBezTo>
                    <a:cubicBezTo>
                      <a:pt x="4879" y="13938"/>
                      <a:pt x="4850" y="13978"/>
                      <a:pt x="4807" y="13993"/>
                    </a:cubicBezTo>
                    <a:cubicBezTo>
                      <a:pt x="4835" y="14039"/>
                      <a:pt x="4860" y="14087"/>
                      <a:pt x="4881" y="14137"/>
                    </a:cubicBezTo>
                    <a:cubicBezTo>
                      <a:pt x="4930" y="14255"/>
                      <a:pt x="4959" y="14381"/>
                      <a:pt x="4966" y="14508"/>
                    </a:cubicBezTo>
                    <a:cubicBezTo>
                      <a:pt x="5247" y="14080"/>
                      <a:pt x="5517" y="13645"/>
                      <a:pt x="5779" y="13205"/>
                    </a:cubicBezTo>
                    <a:cubicBezTo>
                      <a:pt x="5766" y="13172"/>
                      <a:pt x="5769" y="13135"/>
                      <a:pt x="5784" y="13104"/>
                    </a:cubicBezTo>
                    <a:cubicBezTo>
                      <a:pt x="6143" y="12351"/>
                      <a:pt x="5522" y="11579"/>
                      <a:pt x="5157" y="10968"/>
                    </a:cubicBezTo>
                    <a:cubicBezTo>
                      <a:pt x="4929" y="10584"/>
                      <a:pt x="4754" y="10178"/>
                      <a:pt x="4742" y="9725"/>
                    </a:cubicBezTo>
                    <a:cubicBezTo>
                      <a:pt x="4730" y="9308"/>
                      <a:pt x="4824" y="8898"/>
                      <a:pt x="4922" y="8495"/>
                    </a:cubicBezTo>
                    <a:cubicBezTo>
                      <a:pt x="4938" y="8428"/>
                      <a:pt x="4998" y="8387"/>
                      <a:pt x="5058" y="8387"/>
                    </a:cubicBezTo>
                    <a:cubicBezTo>
                      <a:pt x="5096" y="8387"/>
                      <a:pt x="5135" y="8404"/>
                      <a:pt x="5163" y="8442"/>
                    </a:cubicBezTo>
                    <a:cubicBezTo>
                      <a:pt x="5911" y="9476"/>
                      <a:pt x="6535" y="10762"/>
                      <a:pt x="6083" y="12050"/>
                    </a:cubicBezTo>
                    <a:cubicBezTo>
                      <a:pt x="6078" y="12066"/>
                      <a:pt x="6070" y="12080"/>
                      <a:pt x="6060" y="12093"/>
                    </a:cubicBezTo>
                    <a:cubicBezTo>
                      <a:pt x="6111" y="12244"/>
                      <a:pt x="6142" y="12401"/>
                      <a:pt x="6152" y="12560"/>
                    </a:cubicBezTo>
                    <a:cubicBezTo>
                      <a:pt x="6467" y="12003"/>
                      <a:pt x="6768" y="11438"/>
                      <a:pt x="7054" y="10865"/>
                    </a:cubicBezTo>
                    <a:cubicBezTo>
                      <a:pt x="7099" y="10773"/>
                      <a:pt x="7143" y="10683"/>
                      <a:pt x="7188" y="10591"/>
                    </a:cubicBezTo>
                    <a:cubicBezTo>
                      <a:pt x="7226" y="10341"/>
                      <a:pt x="7119" y="10057"/>
                      <a:pt x="7048" y="9830"/>
                    </a:cubicBezTo>
                    <a:cubicBezTo>
                      <a:pt x="6932" y="9466"/>
                      <a:pt x="6853" y="9090"/>
                      <a:pt x="6815" y="8710"/>
                    </a:cubicBezTo>
                    <a:cubicBezTo>
                      <a:pt x="6738" y="7926"/>
                      <a:pt x="6832" y="7137"/>
                      <a:pt x="7088" y="6393"/>
                    </a:cubicBezTo>
                    <a:cubicBezTo>
                      <a:pt x="7106" y="6340"/>
                      <a:pt x="7150" y="6319"/>
                      <a:pt x="7196" y="6319"/>
                    </a:cubicBezTo>
                    <a:cubicBezTo>
                      <a:pt x="7241" y="6319"/>
                      <a:pt x="7289" y="6340"/>
                      <a:pt x="7318" y="6373"/>
                    </a:cubicBezTo>
                    <a:cubicBezTo>
                      <a:pt x="8163" y="7351"/>
                      <a:pt x="7839" y="8720"/>
                      <a:pt x="7312" y="9764"/>
                    </a:cubicBezTo>
                    <a:cubicBezTo>
                      <a:pt x="7338" y="9854"/>
                      <a:pt x="7363" y="9944"/>
                      <a:pt x="7387" y="10034"/>
                    </a:cubicBezTo>
                    <a:cubicBezTo>
                      <a:pt x="7395" y="10066"/>
                      <a:pt x="7403" y="10097"/>
                      <a:pt x="7410" y="10128"/>
                    </a:cubicBezTo>
                    <a:cubicBezTo>
                      <a:pt x="7749" y="9406"/>
                      <a:pt x="8064" y="8673"/>
                      <a:pt x="8354" y="7929"/>
                    </a:cubicBezTo>
                    <a:cubicBezTo>
                      <a:pt x="8348" y="7902"/>
                      <a:pt x="8349" y="7873"/>
                      <a:pt x="8357" y="7846"/>
                    </a:cubicBezTo>
                    <a:cubicBezTo>
                      <a:pt x="8467" y="7523"/>
                      <a:pt x="8249" y="7164"/>
                      <a:pt x="8230" y="6838"/>
                    </a:cubicBezTo>
                    <a:cubicBezTo>
                      <a:pt x="8210" y="6489"/>
                      <a:pt x="8307" y="6135"/>
                      <a:pt x="8430" y="5809"/>
                    </a:cubicBezTo>
                    <a:cubicBezTo>
                      <a:pt x="8668" y="5174"/>
                      <a:pt x="9087" y="4613"/>
                      <a:pt x="9620" y="4193"/>
                    </a:cubicBezTo>
                    <a:cubicBezTo>
                      <a:pt x="9641" y="4177"/>
                      <a:pt x="9667" y="4169"/>
                      <a:pt x="9693" y="4169"/>
                    </a:cubicBezTo>
                    <a:cubicBezTo>
                      <a:pt x="9761" y="4169"/>
                      <a:pt x="9832" y="4220"/>
                      <a:pt x="9831" y="4293"/>
                    </a:cubicBezTo>
                    <a:cubicBezTo>
                      <a:pt x="9815" y="5537"/>
                      <a:pt x="9754" y="6928"/>
                      <a:pt x="8751" y="7813"/>
                    </a:cubicBezTo>
                    <a:cubicBezTo>
                      <a:pt x="8731" y="7833"/>
                      <a:pt x="8703" y="7844"/>
                      <a:pt x="8674" y="7845"/>
                    </a:cubicBezTo>
                    <a:cubicBezTo>
                      <a:pt x="8617" y="7994"/>
                      <a:pt x="8558" y="8143"/>
                      <a:pt x="8499" y="8291"/>
                    </a:cubicBezTo>
                    <a:cubicBezTo>
                      <a:pt x="8364" y="8630"/>
                      <a:pt x="8223" y="8966"/>
                      <a:pt x="8078" y="9301"/>
                    </a:cubicBezTo>
                    <a:cubicBezTo>
                      <a:pt x="8417" y="8937"/>
                      <a:pt x="8599" y="8424"/>
                      <a:pt x="8905" y="8037"/>
                    </a:cubicBezTo>
                    <a:cubicBezTo>
                      <a:pt x="9145" y="7733"/>
                      <a:pt x="9466" y="7509"/>
                      <a:pt x="9798" y="7316"/>
                    </a:cubicBezTo>
                    <a:cubicBezTo>
                      <a:pt x="10100" y="7140"/>
                      <a:pt x="10411" y="6947"/>
                      <a:pt x="10767" y="6947"/>
                    </a:cubicBezTo>
                    <a:cubicBezTo>
                      <a:pt x="10791" y="6947"/>
                      <a:pt x="10815" y="6948"/>
                      <a:pt x="10840" y="6950"/>
                    </a:cubicBezTo>
                    <a:cubicBezTo>
                      <a:pt x="10931" y="6956"/>
                      <a:pt x="10964" y="7066"/>
                      <a:pt x="10937" y="7138"/>
                    </a:cubicBezTo>
                    <a:cubicBezTo>
                      <a:pt x="10528" y="8177"/>
                      <a:pt x="9605" y="8985"/>
                      <a:pt x="8521" y="9250"/>
                    </a:cubicBezTo>
                    <a:cubicBezTo>
                      <a:pt x="8510" y="9253"/>
                      <a:pt x="8498" y="9254"/>
                      <a:pt x="8487" y="9254"/>
                    </a:cubicBezTo>
                    <a:cubicBezTo>
                      <a:pt x="8476" y="9254"/>
                      <a:pt x="8466" y="9253"/>
                      <a:pt x="8455" y="9251"/>
                    </a:cubicBezTo>
                    <a:cubicBezTo>
                      <a:pt x="8305" y="9464"/>
                      <a:pt x="8130" y="9656"/>
                      <a:pt x="7892" y="9789"/>
                    </a:cubicBezTo>
                    <a:cubicBezTo>
                      <a:pt x="7880" y="9795"/>
                      <a:pt x="7867" y="9800"/>
                      <a:pt x="7854" y="9804"/>
                    </a:cubicBezTo>
                    <a:cubicBezTo>
                      <a:pt x="7716" y="10107"/>
                      <a:pt x="7575" y="10408"/>
                      <a:pt x="7429" y="10707"/>
                    </a:cubicBezTo>
                    <a:cubicBezTo>
                      <a:pt x="7407" y="10805"/>
                      <a:pt x="7366" y="10899"/>
                      <a:pt x="7311" y="10984"/>
                    </a:cubicBezTo>
                    <a:cubicBezTo>
                      <a:pt x="7302" y="10999"/>
                      <a:pt x="7289" y="11012"/>
                      <a:pt x="7273" y="11022"/>
                    </a:cubicBezTo>
                    <a:cubicBezTo>
                      <a:pt x="7214" y="11140"/>
                      <a:pt x="7155" y="11257"/>
                      <a:pt x="7094" y="11374"/>
                    </a:cubicBezTo>
                    <a:cubicBezTo>
                      <a:pt x="7380" y="11021"/>
                      <a:pt x="7654" y="10656"/>
                      <a:pt x="8017" y="10372"/>
                    </a:cubicBezTo>
                    <a:cubicBezTo>
                      <a:pt x="8619" y="9904"/>
                      <a:pt x="9346" y="9624"/>
                      <a:pt x="10106" y="9570"/>
                    </a:cubicBezTo>
                    <a:cubicBezTo>
                      <a:pt x="10110" y="9569"/>
                      <a:pt x="10113" y="9569"/>
                      <a:pt x="10117" y="9569"/>
                    </a:cubicBezTo>
                    <a:cubicBezTo>
                      <a:pt x="10228" y="9569"/>
                      <a:pt x="10286" y="9701"/>
                      <a:pt x="10219" y="9789"/>
                    </a:cubicBezTo>
                    <a:cubicBezTo>
                      <a:pt x="9491" y="10736"/>
                      <a:pt x="8462" y="11408"/>
                      <a:pt x="7302" y="11697"/>
                    </a:cubicBezTo>
                    <a:cubicBezTo>
                      <a:pt x="7290" y="11700"/>
                      <a:pt x="7278" y="11702"/>
                      <a:pt x="7266" y="11702"/>
                    </a:cubicBezTo>
                    <a:cubicBezTo>
                      <a:pt x="7236" y="11702"/>
                      <a:pt x="7206" y="11692"/>
                      <a:pt x="7181" y="11672"/>
                    </a:cubicBezTo>
                    <a:cubicBezTo>
                      <a:pt x="7014" y="11879"/>
                      <a:pt x="6838" y="12080"/>
                      <a:pt x="6635" y="12255"/>
                    </a:cubicBezTo>
                    <a:cubicBezTo>
                      <a:pt x="6631" y="12260"/>
                      <a:pt x="6625" y="12263"/>
                      <a:pt x="6620" y="12266"/>
                    </a:cubicBezTo>
                    <a:cubicBezTo>
                      <a:pt x="6416" y="12639"/>
                      <a:pt x="6206" y="13008"/>
                      <a:pt x="5988" y="13373"/>
                    </a:cubicBezTo>
                    <a:cubicBezTo>
                      <a:pt x="6247" y="13265"/>
                      <a:pt x="6461" y="13048"/>
                      <a:pt x="6667" y="12862"/>
                    </a:cubicBezTo>
                    <a:cubicBezTo>
                      <a:pt x="6914" y="12638"/>
                      <a:pt x="7190" y="12448"/>
                      <a:pt x="7489" y="12298"/>
                    </a:cubicBezTo>
                    <a:cubicBezTo>
                      <a:pt x="7970" y="12060"/>
                      <a:pt x="8501" y="11940"/>
                      <a:pt x="9035" y="11940"/>
                    </a:cubicBezTo>
                    <a:cubicBezTo>
                      <a:pt x="9169" y="11940"/>
                      <a:pt x="9304" y="11948"/>
                      <a:pt x="9438" y="11963"/>
                    </a:cubicBezTo>
                    <a:cubicBezTo>
                      <a:pt x="9536" y="11975"/>
                      <a:pt x="9582" y="12110"/>
                      <a:pt x="9516" y="12180"/>
                    </a:cubicBezTo>
                    <a:cubicBezTo>
                      <a:pt x="8804" y="12952"/>
                      <a:pt x="7789" y="13387"/>
                      <a:pt x="6746" y="13387"/>
                    </a:cubicBezTo>
                    <a:cubicBezTo>
                      <a:pt x="6658" y="13387"/>
                      <a:pt x="6569" y="13384"/>
                      <a:pt x="6481" y="13378"/>
                    </a:cubicBezTo>
                    <a:cubicBezTo>
                      <a:pt x="6277" y="13537"/>
                      <a:pt x="6056" y="13664"/>
                      <a:pt x="5791" y="13699"/>
                    </a:cubicBezTo>
                    <a:cubicBezTo>
                      <a:pt x="5680" y="13880"/>
                      <a:pt x="5569" y="14059"/>
                      <a:pt x="5456" y="14238"/>
                    </a:cubicBezTo>
                    <a:cubicBezTo>
                      <a:pt x="5261" y="14545"/>
                      <a:pt x="5062" y="14849"/>
                      <a:pt x="4857" y="15151"/>
                    </a:cubicBezTo>
                    <a:cubicBezTo>
                      <a:pt x="5068" y="15047"/>
                      <a:pt x="5234" y="14848"/>
                      <a:pt x="5401" y="14690"/>
                    </a:cubicBezTo>
                    <a:cubicBezTo>
                      <a:pt x="5617" y="14487"/>
                      <a:pt x="5858" y="14326"/>
                      <a:pt x="6135" y="14220"/>
                    </a:cubicBezTo>
                    <a:cubicBezTo>
                      <a:pt x="6469" y="14093"/>
                      <a:pt x="6823" y="14043"/>
                      <a:pt x="7179" y="14043"/>
                    </a:cubicBezTo>
                    <a:cubicBezTo>
                      <a:pt x="7442" y="14043"/>
                      <a:pt x="7705" y="14071"/>
                      <a:pt x="7961" y="14115"/>
                    </a:cubicBezTo>
                    <a:cubicBezTo>
                      <a:pt x="8051" y="14131"/>
                      <a:pt x="8115" y="14261"/>
                      <a:pt x="8039" y="14332"/>
                    </a:cubicBezTo>
                    <a:cubicBezTo>
                      <a:pt x="7361" y="14966"/>
                      <a:pt x="6471" y="15313"/>
                      <a:pt x="5552" y="15313"/>
                    </a:cubicBezTo>
                    <a:cubicBezTo>
                      <a:pt x="5434" y="15313"/>
                      <a:pt x="5315" y="15308"/>
                      <a:pt x="5197" y="15296"/>
                    </a:cubicBezTo>
                    <a:cubicBezTo>
                      <a:pt x="5180" y="15295"/>
                      <a:pt x="5163" y="15290"/>
                      <a:pt x="5147" y="15281"/>
                    </a:cubicBezTo>
                    <a:cubicBezTo>
                      <a:pt x="4995" y="15393"/>
                      <a:pt x="4827" y="15475"/>
                      <a:pt x="4628" y="15486"/>
                    </a:cubicBezTo>
                    <a:cubicBezTo>
                      <a:pt x="4366" y="15864"/>
                      <a:pt x="4097" y="16237"/>
                      <a:pt x="3821" y="16605"/>
                    </a:cubicBezTo>
                    <a:cubicBezTo>
                      <a:pt x="4300" y="16465"/>
                      <a:pt x="4718" y="16152"/>
                      <a:pt x="5185" y="15979"/>
                    </a:cubicBezTo>
                    <a:cubicBezTo>
                      <a:pt x="5409" y="15895"/>
                      <a:pt x="5631" y="15860"/>
                      <a:pt x="5852" y="15860"/>
                    </a:cubicBezTo>
                    <a:cubicBezTo>
                      <a:pt x="6184" y="15860"/>
                      <a:pt x="6514" y="15940"/>
                      <a:pt x="6846" y="16054"/>
                    </a:cubicBezTo>
                    <a:cubicBezTo>
                      <a:pt x="6950" y="16090"/>
                      <a:pt x="6935" y="16226"/>
                      <a:pt x="6866" y="16284"/>
                    </a:cubicBezTo>
                    <a:cubicBezTo>
                      <a:pt x="6382" y="16691"/>
                      <a:pt x="5756" y="16909"/>
                      <a:pt x="5128" y="16909"/>
                    </a:cubicBezTo>
                    <a:cubicBezTo>
                      <a:pt x="4883" y="16909"/>
                      <a:pt x="4638" y="16876"/>
                      <a:pt x="4401" y="16808"/>
                    </a:cubicBezTo>
                    <a:cubicBezTo>
                      <a:pt x="4349" y="16794"/>
                      <a:pt x="4311" y="16751"/>
                      <a:pt x="4302" y="16698"/>
                    </a:cubicBezTo>
                    <a:cubicBezTo>
                      <a:pt x="4076" y="16804"/>
                      <a:pt x="3843" y="16891"/>
                      <a:pt x="3589" y="16926"/>
                    </a:cubicBezTo>
                    <a:cubicBezTo>
                      <a:pt x="3585" y="16926"/>
                      <a:pt x="3581" y="16927"/>
                      <a:pt x="3576" y="16927"/>
                    </a:cubicBezTo>
                    <a:cubicBezTo>
                      <a:pt x="3551" y="16960"/>
                      <a:pt x="3524" y="16993"/>
                      <a:pt x="3499" y="17027"/>
                    </a:cubicBezTo>
                    <a:cubicBezTo>
                      <a:pt x="5110" y="17025"/>
                      <a:pt x="6722" y="17019"/>
                      <a:pt x="8334" y="17011"/>
                    </a:cubicBezTo>
                    <a:cubicBezTo>
                      <a:pt x="8235" y="16732"/>
                      <a:pt x="8162" y="16443"/>
                      <a:pt x="8089" y="16157"/>
                    </a:cubicBezTo>
                    <a:cubicBezTo>
                      <a:pt x="8068" y="16070"/>
                      <a:pt x="8146" y="16001"/>
                      <a:pt x="8226" y="16001"/>
                    </a:cubicBezTo>
                    <a:cubicBezTo>
                      <a:pt x="8240" y="16001"/>
                      <a:pt x="8254" y="16004"/>
                      <a:pt x="8268" y="16008"/>
                    </a:cubicBezTo>
                    <a:cubicBezTo>
                      <a:pt x="8772" y="16182"/>
                      <a:pt x="9276" y="16527"/>
                      <a:pt x="9534" y="17006"/>
                    </a:cubicBezTo>
                    <a:lnTo>
                      <a:pt x="10268" y="17000"/>
                    </a:lnTo>
                    <a:cubicBezTo>
                      <a:pt x="10289" y="16943"/>
                      <a:pt x="10311" y="16884"/>
                      <a:pt x="10334" y="16827"/>
                    </a:cubicBezTo>
                    <a:cubicBezTo>
                      <a:pt x="10301" y="16816"/>
                      <a:pt x="10273" y="16792"/>
                      <a:pt x="10257" y="16760"/>
                    </a:cubicBezTo>
                    <a:cubicBezTo>
                      <a:pt x="10141" y="16538"/>
                      <a:pt x="9899" y="16425"/>
                      <a:pt x="9699" y="16290"/>
                    </a:cubicBezTo>
                    <a:cubicBezTo>
                      <a:pt x="9498" y="16155"/>
                      <a:pt x="9325" y="15981"/>
                      <a:pt x="9191" y="15778"/>
                    </a:cubicBezTo>
                    <a:cubicBezTo>
                      <a:pt x="8891" y="15325"/>
                      <a:pt x="8778" y="14790"/>
                      <a:pt x="8696" y="14261"/>
                    </a:cubicBezTo>
                    <a:cubicBezTo>
                      <a:pt x="8686" y="14191"/>
                      <a:pt x="8741" y="14103"/>
                      <a:pt x="8818" y="14103"/>
                    </a:cubicBezTo>
                    <a:cubicBezTo>
                      <a:pt x="8825" y="14103"/>
                      <a:pt x="8832" y="14104"/>
                      <a:pt x="8839" y="14105"/>
                    </a:cubicBezTo>
                    <a:cubicBezTo>
                      <a:pt x="9105" y="14159"/>
                      <a:pt x="9304" y="14351"/>
                      <a:pt x="9503" y="14523"/>
                    </a:cubicBezTo>
                    <a:cubicBezTo>
                      <a:pt x="9684" y="14678"/>
                      <a:pt x="9861" y="14843"/>
                      <a:pt x="10005" y="15033"/>
                    </a:cubicBezTo>
                    <a:cubicBezTo>
                      <a:pt x="10315" y="15442"/>
                      <a:pt x="10392" y="15923"/>
                      <a:pt x="10440" y="16420"/>
                    </a:cubicBezTo>
                    <a:cubicBezTo>
                      <a:pt x="10444" y="16454"/>
                      <a:pt x="10435" y="16488"/>
                      <a:pt x="10415" y="16514"/>
                    </a:cubicBezTo>
                    <a:cubicBezTo>
                      <a:pt x="10425" y="16528"/>
                      <a:pt x="10435" y="16542"/>
                      <a:pt x="10445" y="16556"/>
                    </a:cubicBezTo>
                    <a:cubicBezTo>
                      <a:pt x="10570" y="16260"/>
                      <a:pt x="10707" y="15969"/>
                      <a:pt x="10857" y="15685"/>
                    </a:cubicBezTo>
                    <a:cubicBezTo>
                      <a:pt x="10734" y="15407"/>
                      <a:pt x="10505" y="15202"/>
                      <a:pt x="10302" y="14982"/>
                    </a:cubicBezTo>
                    <a:cubicBezTo>
                      <a:pt x="10109" y="14773"/>
                      <a:pt x="9952" y="14540"/>
                      <a:pt x="9854" y="14270"/>
                    </a:cubicBezTo>
                    <a:cubicBezTo>
                      <a:pt x="9658" y="13728"/>
                      <a:pt x="9667" y="13141"/>
                      <a:pt x="9685" y="12572"/>
                    </a:cubicBezTo>
                    <a:cubicBezTo>
                      <a:pt x="9687" y="12499"/>
                      <a:pt x="9753" y="12451"/>
                      <a:pt x="9820" y="12451"/>
                    </a:cubicBezTo>
                    <a:cubicBezTo>
                      <a:pt x="9835" y="12451"/>
                      <a:pt x="9850" y="12453"/>
                      <a:pt x="9864" y="12458"/>
                    </a:cubicBezTo>
                    <a:cubicBezTo>
                      <a:pt x="10090" y="12537"/>
                      <a:pt x="10282" y="12742"/>
                      <a:pt x="10424" y="12929"/>
                    </a:cubicBezTo>
                    <a:cubicBezTo>
                      <a:pt x="10570" y="13121"/>
                      <a:pt x="10684" y="13334"/>
                      <a:pt x="10761" y="13563"/>
                    </a:cubicBezTo>
                    <a:cubicBezTo>
                      <a:pt x="10934" y="14068"/>
                      <a:pt x="10940" y="14607"/>
                      <a:pt x="10849" y="15129"/>
                    </a:cubicBezTo>
                    <a:cubicBezTo>
                      <a:pt x="10847" y="15142"/>
                      <a:pt x="10843" y="15155"/>
                      <a:pt x="10838" y="15166"/>
                    </a:cubicBezTo>
                    <a:cubicBezTo>
                      <a:pt x="10900" y="15242"/>
                      <a:pt x="10958" y="15320"/>
                      <a:pt x="11010" y="15404"/>
                    </a:cubicBezTo>
                    <a:cubicBezTo>
                      <a:pt x="11086" y="15269"/>
                      <a:pt x="11165" y="15138"/>
                      <a:pt x="11246" y="15007"/>
                    </a:cubicBezTo>
                    <a:cubicBezTo>
                      <a:pt x="11249" y="14996"/>
                      <a:pt x="11253" y="14987"/>
                      <a:pt x="11258" y="14977"/>
                    </a:cubicBezTo>
                    <a:cubicBezTo>
                      <a:pt x="11278" y="14940"/>
                      <a:pt x="11300" y="14905"/>
                      <a:pt x="11326" y="14872"/>
                    </a:cubicBezTo>
                    <a:cubicBezTo>
                      <a:pt x="11300" y="14838"/>
                      <a:pt x="11294" y="14792"/>
                      <a:pt x="11309" y="14753"/>
                    </a:cubicBezTo>
                    <a:cubicBezTo>
                      <a:pt x="11314" y="14735"/>
                      <a:pt x="11318" y="14718"/>
                      <a:pt x="11322" y="14700"/>
                    </a:cubicBezTo>
                    <a:cubicBezTo>
                      <a:pt x="11312" y="14679"/>
                      <a:pt x="11305" y="14657"/>
                      <a:pt x="11305" y="14634"/>
                    </a:cubicBezTo>
                    <a:cubicBezTo>
                      <a:pt x="11304" y="14552"/>
                      <a:pt x="11310" y="14470"/>
                      <a:pt x="11322" y="14390"/>
                    </a:cubicBezTo>
                    <a:cubicBezTo>
                      <a:pt x="11297" y="14251"/>
                      <a:pt x="11246" y="14113"/>
                      <a:pt x="11204" y="13982"/>
                    </a:cubicBezTo>
                    <a:cubicBezTo>
                      <a:pt x="10954" y="13217"/>
                      <a:pt x="11017" y="12384"/>
                      <a:pt x="11380" y="11666"/>
                    </a:cubicBezTo>
                    <a:cubicBezTo>
                      <a:pt x="11407" y="11614"/>
                      <a:pt x="11455" y="11580"/>
                      <a:pt x="11507" y="11580"/>
                    </a:cubicBezTo>
                    <a:cubicBezTo>
                      <a:pt x="11532" y="11580"/>
                      <a:pt x="11558" y="11587"/>
                      <a:pt x="11583" y="11605"/>
                    </a:cubicBezTo>
                    <a:cubicBezTo>
                      <a:pt x="11799" y="11749"/>
                      <a:pt x="11857" y="12012"/>
                      <a:pt x="11897" y="12253"/>
                    </a:cubicBezTo>
                    <a:cubicBezTo>
                      <a:pt x="11939" y="12514"/>
                      <a:pt x="11950" y="12779"/>
                      <a:pt x="11926" y="13043"/>
                    </a:cubicBezTo>
                    <a:cubicBezTo>
                      <a:pt x="11903" y="13315"/>
                      <a:pt x="11840" y="13581"/>
                      <a:pt x="11754" y="13840"/>
                    </a:cubicBezTo>
                    <a:cubicBezTo>
                      <a:pt x="11691" y="14028"/>
                      <a:pt x="11625" y="14213"/>
                      <a:pt x="11593" y="14405"/>
                    </a:cubicBezTo>
                    <a:cubicBezTo>
                      <a:pt x="11596" y="14428"/>
                      <a:pt x="11599" y="14453"/>
                      <a:pt x="11600" y="14477"/>
                    </a:cubicBezTo>
                    <a:cubicBezTo>
                      <a:pt x="11788" y="14216"/>
                      <a:pt x="11988" y="13965"/>
                      <a:pt x="12202" y="13725"/>
                    </a:cubicBezTo>
                    <a:cubicBezTo>
                      <a:pt x="12184" y="13699"/>
                      <a:pt x="12176" y="13668"/>
                      <a:pt x="12182" y="13637"/>
                    </a:cubicBezTo>
                    <a:cubicBezTo>
                      <a:pt x="12250" y="13025"/>
                      <a:pt x="12562" y="12405"/>
                      <a:pt x="13088" y="12063"/>
                    </a:cubicBezTo>
                    <a:cubicBezTo>
                      <a:pt x="13348" y="11894"/>
                      <a:pt x="13636" y="11825"/>
                      <a:pt x="13941" y="11796"/>
                    </a:cubicBezTo>
                    <a:cubicBezTo>
                      <a:pt x="14110" y="11780"/>
                      <a:pt x="14280" y="11764"/>
                      <a:pt x="14449" y="11764"/>
                    </a:cubicBezTo>
                    <a:cubicBezTo>
                      <a:pt x="14596" y="11764"/>
                      <a:pt x="14743" y="11776"/>
                      <a:pt x="14888" y="11809"/>
                    </a:cubicBezTo>
                    <a:cubicBezTo>
                      <a:pt x="14981" y="11830"/>
                      <a:pt x="14988" y="11947"/>
                      <a:pt x="14950" y="12012"/>
                    </a:cubicBezTo>
                    <a:cubicBezTo>
                      <a:pt x="14556" y="12695"/>
                      <a:pt x="13938" y="13224"/>
                      <a:pt x="13200" y="13507"/>
                    </a:cubicBezTo>
                    <a:cubicBezTo>
                      <a:pt x="12981" y="13591"/>
                      <a:pt x="12747" y="13637"/>
                      <a:pt x="12539" y="13745"/>
                    </a:cubicBezTo>
                    <a:cubicBezTo>
                      <a:pt x="12327" y="13970"/>
                      <a:pt x="12128" y="14206"/>
                      <a:pt x="11942" y="14452"/>
                    </a:cubicBezTo>
                    <a:cubicBezTo>
                      <a:pt x="12174" y="14326"/>
                      <a:pt x="12406" y="14199"/>
                      <a:pt x="12665" y="14141"/>
                    </a:cubicBezTo>
                    <a:cubicBezTo>
                      <a:pt x="12786" y="14115"/>
                      <a:pt x="12907" y="14103"/>
                      <a:pt x="13028" y="14103"/>
                    </a:cubicBezTo>
                    <a:cubicBezTo>
                      <a:pt x="13446" y="14103"/>
                      <a:pt x="13863" y="14240"/>
                      <a:pt x="14254" y="14372"/>
                    </a:cubicBezTo>
                    <a:cubicBezTo>
                      <a:pt x="14315" y="14393"/>
                      <a:pt x="14365" y="14481"/>
                      <a:pt x="14332" y="14544"/>
                    </a:cubicBezTo>
                    <a:cubicBezTo>
                      <a:pt x="14140" y="14921"/>
                      <a:pt x="13762" y="15140"/>
                      <a:pt x="13348" y="15192"/>
                    </a:cubicBezTo>
                    <a:cubicBezTo>
                      <a:pt x="13280" y="15200"/>
                      <a:pt x="13212" y="15204"/>
                      <a:pt x="13144" y="15204"/>
                    </a:cubicBezTo>
                    <a:cubicBezTo>
                      <a:pt x="12709" y="15204"/>
                      <a:pt x="12286" y="15043"/>
                      <a:pt x="11885" y="14886"/>
                    </a:cubicBezTo>
                    <a:cubicBezTo>
                      <a:pt x="11854" y="14875"/>
                      <a:pt x="11829" y="14853"/>
                      <a:pt x="11815" y="14823"/>
                    </a:cubicBezTo>
                    <a:cubicBezTo>
                      <a:pt x="11800" y="14831"/>
                      <a:pt x="11786" y="14839"/>
                      <a:pt x="11772" y="14846"/>
                    </a:cubicBezTo>
                    <a:cubicBezTo>
                      <a:pt x="11697" y="14888"/>
                      <a:pt x="11616" y="14934"/>
                      <a:pt x="11557" y="14999"/>
                    </a:cubicBezTo>
                    <a:cubicBezTo>
                      <a:pt x="11408" y="15229"/>
                      <a:pt x="11268" y="15466"/>
                      <a:pt x="11139" y="15708"/>
                    </a:cubicBezTo>
                    <a:cubicBezTo>
                      <a:pt x="11148" y="15710"/>
                      <a:pt x="11158" y="15711"/>
                      <a:pt x="11168" y="15711"/>
                    </a:cubicBezTo>
                    <a:cubicBezTo>
                      <a:pt x="11249" y="15711"/>
                      <a:pt x="11343" y="15664"/>
                      <a:pt x="11409" y="15640"/>
                    </a:cubicBezTo>
                    <a:cubicBezTo>
                      <a:pt x="11512" y="15602"/>
                      <a:pt x="11619" y="15577"/>
                      <a:pt x="11728" y="15565"/>
                    </a:cubicBezTo>
                    <a:cubicBezTo>
                      <a:pt x="11782" y="15560"/>
                      <a:pt x="11836" y="15558"/>
                      <a:pt x="11890" y="15558"/>
                    </a:cubicBezTo>
                    <a:cubicBezTo>
                      <a:pt x="12074" y="15558"/>
                      <a:pt x="12259" y="15584"/>
                      <a:pt x="12437" y="15621"/>
                    </a:cubicBezTo>
                    <a:cubicBezTo>
                      <a:pt x="12907" y="15720"/>
                      <a:pt x="13351" y="15953"/>
                      <a:pt x="13570" y="16398"/>
                    </a:cubicBezTo>
                    <a:cubicBezTo>
                      <a:pt x="13604" y="16468"/>
                      <a:pt x="13567" y="16541"/>
                      <a:pt x="13504" y="16575"/>
                    </a:cubicBezTo>
                    <a:cubicBezTo>
                      <a:pt x="13296" y="16691"/>
                      <a:pt x="13085" y="16740"/>
                      <a:pt x="12874" y="16740"/>
                    </a:cubicBezTo>
                    <a:cubicBezTo>
                      <a:pt x="12294" y="16740"/>
                      <a:pt x="11722" y="16372"/>
                      <a:pt x="11258" y="16040"/>
                    </a:cubicBezTo>
                    <a:cubicBezTo>
                      <a:pt x="11232" y="16023"/>
                      <a:pt x="11214" y="15998"/>
                      <a:pt x="11207" y="15968"/>
                    </a:cubicBezTo>
                    <a:cubicBezTo>
                      <a:pt x="11192" y="15969"/>
                      <a:pt x="11178" y="15970"/>
                      <a:pt x="11164" y="15970"/>
                    </a:cubicBezTo>
                    <a:cubicBezTo>
                      <a:pt x="11114" y="15970"/>
                      <a:pt x="11064" y="15961"/>
                      <a:pt x="11016" y="15946"/>
                    </a:cubicBezTo>
                    <a:cubicBezTo>
                      <a:pt x="10881" y="16212"/>
                      <a:pt x="10758" y="16486"/>
                      <a:pt x="10646" y="16764"/>
                    </a:cubicBezTo>
                    <a:cubicBezTo>
                      <a:pt x="10696" y="16808"/>
                      <a:pt x="10758" y="16822"/>
                      <a:pt x="10822" y="16822"/>
                    </a:cubicBezTo>
                    <a:cubicBezTo>
                      <a:pt x="10901" y="16822"/>
                      <a:pt x="10983" y="16801"/>
                      <a:pt x="11051" y="16785"/>
                    </a:cubicBezTo>
                    <a:cubicBezTo>
                      <a:pt x="11169" y="16757"/>
                      <a:pt x="11290" y="16740"/>
                      <a:pt x="11411" y="16733"/>
                    </a:cubicBezTo>
                    <a:cubicBezTo>
                      <a:pt x="11435" y="16732"/>
                      <a:pt x="11459" y="16732"/>
                      <a:pt x="11483" y="16732"/>
                    </a:cubicBezTo>
                    <a:cubicBezTo>
                      <a:pt x="11715" y="16732"/>
                      <a:pt x="11944" y="16778"/>
                      <a:pt x="12158" y="16868"/>
                    </a:cubicBezTo>
                    <a:cubicBezTo>
                      <a:pt x="12234" y="16901"/>
                      <a:pt x="12307" y="16940"/>
                      <a:pt x="12377" y="16982"/>
                    </a:cubicBezTo>
                    <a:cubicBezTo>
                      <a:pt x="14440" y="16965"/>
                      <a:pt x="16502" y="16942"/>
                      <a:pt x="18564" y="16914"/>
                    </a:cubicBezTo>
                    <a:cubicBezTo>
                      <a:pt x="19767" y="16897"/>
                      <a:pt x="20970" y="16879"/>
                      <a:pt x="22172" y="16859"/>
                    </a:cubicBezTo>
                    <a:cubicBezTo>
                      <a:pt x="22022" y="16573"/>
                      <a:pt x="21868" y="16290"/>
                      <a:pt x="21711" y="16009"/>
                    </a:cubicBezTo>
                    <a:cubicBezTo>
                      <a:pt x="21682" y="16006"/>
                      <a:pt x="21654" y="15991"/>
                      <a:pt x="21635" y="15970"/>
                    </a:cubicBezTo>
                    <a:cubicBezTo>
                      <a:pt x="21558" y="15888"/>
                      <a:pt x="21464" y="15858"/>
                      <a:pt x="21364" y="15858"/>
                    </a:cubicBezTo>
                    <a:cubicBezTo>
                      <a:pt x="21194" y="15858"/>
                      <a:pt x="21006" y="15944"/>
                      <a:pt x="20858" y="15997"/>
                    </a:cubicBezTo>
                    <a:cubicBezTo>
                      <a:pt x="20626" y="16079"/>
                      <a:pt x="20383" y="16117"/>
                      <a:pt x="20138" y="16117"/>
                    </a:cubicBezTo>
                    <a:cubicBezTo>
                      <a:pt x="20086" y="16117"/>
                      <a:pt x="20033" y="16115"/>
                      <a:pt x="19981" y="16111"/>
                    </a:cubicBezTo>
                    <a:cubicBezTo>
                      <a:pt x="19669" y="16092"/>
                      <a:pt x="19363" y="16024"/>
                      <a:pt x="19063" y="15941"/>
                    </a:cubicBezTo>
                    <a:cubicBezTo>
                      <a:pt x="18850" y="15883"/>
                      <a:pt x="18526" y="15851"/>
                      <a:pt x="18439" y="15615"/>
                    </a:cubicBezTo>
                    <a:cubicBezTo>
                      <a:pt x="18419" y="15562"/>
                      <a:pt x="18452" y="15488"/>
                      <a:pt x="18500" y="15464"/>
                    </a:cubicBezTo>
                    <a:cubicBezTo>
                      <a:pt x="18863" y="15280"/>
                      <a:pt x="19247" y="15206"/>
                      <a:pt x="19634" y="15206"/>
                    </a:cubicBezTo>
                    <a:cubicBezTo>
                      <a:pt x="20137" y="15206"/>
                      <a:pt x="20647" y="15332"/>
                      <a:pt x="21124" y="15505"/>
                    </a:cubicBezTo>
                    <a:cubicBezTo>
                      <a:pt x="21171" y="15521"/>
                      <a:pt x="21205" y="15561"/>
                      <a:pt x="21213" y="15610"/>
                    </a:cubicBezTo>
                    <a:cubicBezTo>
                      <a:pt x="21268" y="15599"/>
                      <a:pt x="21323" y="15593"/>
                      <a:pt x="21379" y="15593"/>
                    </a:cubicBezTo>
                    <a:cubicBezTo>
                      <a:pt x="21412" y="15593"/>
                      <a:pt x="21444" y="15595"/>
                      <a:pt x="21477" y="15599"/>
                    </a:cubicBezTo>
                    <a:cubicBezTo>
                      <a:pt x="21188" y="15100"/>
                      <a:pt x="20888" y="14609"/>
                      <a:pt x="20575" y="14125"/>
                    </a:cubicBezTo>
                    <a:cubicBezTo>
                      <a:pt x="20567" y="14127"/>
                      <a:pt x="20559" y="14128"/>
                      <a:pt x="20551" y="14128"/>
                    </a:cubicBezTo>
                    <a:cubicBezTo>
                      <a:pt x="20527" y="14128"/>
                      <a:pt x="20503" y="14121"/>
                      <a:pt x="20483" y="14106"/>
                    </a:cubicBezTo>
                    <a:cubicBezTo>
                      <a:pt x="20346" y="14019"/>
                      <a:pt x="20196" y="13988"/>
                      <a:pt x="20043" y="13988"/>
                    </a:cubicBezTo>
                    <a:cubicBezTo>
                      <a:pt x="19902" y="13988"/>
                      <a:pt x="19759" y="14014"/>
                      <a:pt x="19622" y="14046"/>
                    </a:cubicBezTo>
                    <a:cubicBezTo>
                      <a:pt x="19333" y="14113"/>
                      <a:pt x="19054" y="14185"/>
                      <a:pt x="18756" y="14188"/>
                    </a:cubicBezTo>
                    <a:cubicBezTo>
                      <a:pt x="18747" y="14188"/>
                      <a:pt x="18737" y="14188"/>
                      <a:pt x="18728" y="14188"/>
                    </a:cubicBezTo>
                    <a:cubicBezTo>
                      <a:pt x="18125" y="14188"/>
                      <a:pt x="17542" y="13986"/>
                      <a:pt x="16980" y="13785"/>
                    </a:cubicBezTo>
                    <a:cubicBezTo>
                      <a:pt x="16870" y="13747"/>
                      <a:pt x="16849" y="13608"/>
                      <a:pt x="16948" y="13542"/>
                    </a:cubicBezTo>
                    <a:cubicBezTo>
                      <a:pt x="17343" y="13278"/>
                      <a:pt x="17807" y="13138"/>
                      <a:pt x="18280" y="13138"/>
                    </a:cubicBezTo>
                    <a:cubicBezTo>
                      <a:pt x="18339" y="13138"/>
                      <a:pt x="18397" y="13140"/>
                      <a:pt x="18456" y="13144"/>
                    </a:cubicBezTo>
                    <a:cubicBezTo>
                      <a:pt x="18720" y="13163"/>
                      <a:pt x="18978" y="13227"/>
                      <a:pt x="19221" y="13331"/>
                    </a:cubicBezTo>
                    <a:cubicBezTo>
                      <a:pt x="19493" y="13449"/>
                      <a:pt x="19745" y="13611"/>
                      <a:pt x="20030" y="13699"/>
                    </a:cubicBezTo>
                    <a:cubicBezTo>
                      <a:pt x="20047" y="13704"/>
                      <a:pt x="20063" y="13712"/>
                      <a:pt x="20077" y="13722"/>
                    </a:cubicBezTo>
                    <a:cubicBezTo>
                      <a:pt x="20163" y="13722"/>
                      <a:pt x="20249" y="13733"/>
                      <a:pt x="20333" y="13753"/>
                    </a:cubicBezTo>
                    <a:cubicBezTo>
                      <a:pt x="20041" y="13314"/>
                      <a:pt x="19741" y="12882"/>
                      <a:pt x="19430" y="12455"/>
                    </a:cubicBezTo>
                    <a:cubicBezTo>
                      <a:pt x="19401" y="12452"/>
                      <a:pt x="19374" y="12440"/>
                      <a:pt x="19353" y="12421"/>
                    </a:cubicBezTo>
                    <a:cubicBezTo>
                      <a:pt x="19177" y="12270"/>
                      <a:pt x="18969" y="12201"/>
                      <a:pt x="18752" y="12201"/>
                    </a:cubicBezTo>
                    <a:cubicBezTo>
                      <a:pt x="18648" y="12201"/>
                      <a:pt x="18541" y="12217"/>
                      <a:pt x="18436" y="12248"/>
                    </a:cubicBezTo>
                    <a:cubicBezTo>
                      <a:pt x="18105" y="12345"/>
                      <a:pt x="17793" y="12457"/>
                      <a:pt x="17447" y="12501"/>
                    </a:cubicBezTo>
                    <a:cubicBezTo>
                      <a:pt x="17295" y="12520"/>
                      <a:pt x="17143" y="12530"/>
                      <a:pt x="16990" y="12530"/>
                    </a:cubicBezTo>
                    <a:cubicBezTo>
                      <a:pt x="16469" y="12530"/>
                      <a:pt x="15952" y="12418"/>
                      <a:pt x="15471" y="12209"/>
                    </a:cubicBezTo>
                    <a:cubicBezTo>
                      <a:pt x="15374" y="12166"/>
                      <a:pt x="15393" y="12025"/>
                      <a:pt x="15471" y="11978"/>
                    </a:cubicBezTo>
                    <a:cubicBezTo>
                      <a:pt x="15961" y="11678"/>
                      <a:pt x="16524" y="11528"/>
                      <a:pt x="17088" y="11528"/>
                    </a:cubicBezTo>
                    <a:cubicBezTo>
                      <a:pt x="17562" y="11528"/>
                      <a:pt x="18036" y="11634"/>
                      <a:pt x="18468" y="11846"/>
                    </a:cubicBezTo>
                    <a:cubicBezTo>
                      <a:pt x="18516" y="11870"/>
                      <a:pt x="18536" y="11910"/>
                      <a:pt x="18536" y="11949"/>
                    </a:cubicBezTo>
                    <a:cubicBezTo>
                      <a:pt x="18589" y="11940"/>
                      <a:pt x="18643" y="11933"/>
                      <a:pt x="18697" y="11930"/>
                    </a:cubicBezTo>
                    <a:cubicBezTo>
                      <a:pt x="18716" y="11929"/>
                      <a:pt x="18735" y="11929"/>
                      <a:pt x="18754" y="11929"/>
                    </a:cubicBezTo>
                    <a:cubicBezTo>
                      <a:pt x="18862" y="11929"/>
                      <a:pt x="18971" y="11944"/>
                      <a:pt x="19075" y="11976"/>
                    </a:cubicBezTo>
                    <a:cubicBezTo>
                      <a:pt x="18767" y="11566"/>
                      <a:pt x="18450" y="11164"/>
                      <a:pt x="18125" y="10768"/>
                    </a:cubicBezTo>
                    <a:cubicBezTo>
                      <a:pt x="18123" y="10768"/>
                      <a:pt x="18122" y="10768"/>
                      <a:pt x="18121" y="10768"/>
                    </a:cubicBezTo>
                    <a:cubicBezTo>
                      <a:pt x="18086" y="10768"/>
                      <a:pt x="18055" y="10753"/>
                      <a:pt x="18031" y="10729"/>
                    </a:cubicBezTo>
                    <a:cubicBezTo>
                      <a:pt x="17773" y="10467"/>
                      <a:pt x="17447" y="10384"/>
                      <a:pt x="17102" y="10384"/>
                    </a:cubicBezTo>
                    <a:cubicBezTo>
                      <a:pt x="16666" y="10384"/>
                      <a:pt x="16200" y="10518"/>
                      <a:pt x="15809" y="10594"/>
                    </a:cubicBezTo>
                    <a:cubicBezTo>
                      <a:pt x="15592" y="10635"/>
                      <a:pt x="15374" y="10663"/>
                      <a:pt x="15158" y="10663"/>
                    </a:cubicBezTo>
                    <a:cubicBezTo>
                      <a:pt x="14937" y="10663"/>
                      <a:pt x="14717" y="10634"/>
                      <a:pt x="14499" y="10563"/>
                    </a:cubicBezTo>
                    <a:cubicBezTo>
                      <a:pt x="14103" y="10431"/>
                      <a:pt x="13750" y="10203"/>
                      <a:pt x="13403" y="9975"/>
                    </a:cubicBezTo>
                    <a:cubicBezTo>
                      <a:pt x="13308" y="9912"/>
                      <a:pt x="13321" y="9763"/>
                      <a:pt x="13435" y="9730"/>
                    </a:cubicBezTo>
                    <a:cubicBezTo>
                      <a:pt x="13994" y="9570"/>
                      <a:pt x="14594" y="9451"/>
                      <a:pt x="15181" y="9451"/>
                    </a:cubicBezTo>
                    <a:cubicBezTo>
                      <a:pt x="15883" y="9451"/>
                      <a:pt x="16566" y="9620"/>
                      <a:pt x="17143" y="10090"/>
                    </a:cubicBezTo>
                    <a:cubicBezTo>
                      <a:pt x="17156" y="10099"/>
                      <a:pt x="17167" y="10112"/>
                      <a:pt x="17174" y="10127"/>
                    </a:cubicBezTo>
                    <a:cubicBezTo>
                      <a:pt x="17334" y="10130"/>
                      <a:pt x="17492" y="10154"/>
                      <a:pt x="17646" y="10198"/>
                    </a:cubicBezTo>
                    <a:cubicBezTo>
                      <a:pt x="17228" y="9712"/>
                      <a:pt x="16799" y="9238"/>
                      <a:pt x="16357" y="8774"/>
                    </a:cubicBezTo>
                    <a:cubicBezTo>
                      <a:pt x="16286" y="8701"/>
                      <a:pt x="16216" y="8629"/>
                      <a:pt x="16145" y="8555"/>
                    </a:cubicBezTo>
                    <a:cubicBezTo>
                      <a:pt x="15923" y="8435"/>
                      <a:pt x="15619" y="8440"/>
                      <a:pt x="15382" y="8430"/>
                    </a:cubicBezTo>
                    <a:cubicBezTo>
                      <a:pt x="14999" y="8415"/>
                      <a:pt x="14619" y="8361"/>
                      <a:pt x="14248" y="8268"/>
                    </a:cubicBezTo>
                    <a:cubicBezTo>
                      <a:pt x="13486" y="8074"/>
                      <a:pt x="12774" y="7718"/>
                      <a:pt x="12161" y="7224"/>
                    </a:cubicBezTo>
                    <a:cubicBezTo>
                      <a:pt x="12075" y="7155"/>
                      <a:pt x="12138" y="7033"/>
                      <a:pt x="12221" y="7001"/>
                    </a:cubicBezTo>
                    <a:cubicBezTo>
                      <a:pt x="12471" y="6905"/>
                      <a:pt x="12721" y="6862"/>
                      <a:pt x="12966" y="6862"/>
                    </a:cubicBezTo>
                    <a:cubicBezTo>
                      <a:pt x="13901" y="6862"/>
                      <a:pt x="14772" y="7486"/>
                      <a:pt x="15408" y="8159"/>
                    </a:cubicBezTo>
                    <a:cubicBezTo>
                      <a:pt x="15501" y="8165"/>
                      <a:pt x="15594" y="8172"/>
                      <a:pt x="15688" y="8179"/>
                    </a:cubicBezTo>
                    <a:cubicBezTo>
                      <a:pt x="15720" y="8182"/>
                      <a:pt x="15752" y="8186"/>
                      <a:pt x="15784" y="8190"/>
                    </a:cubicBezTo>
                    <a:cubicBezTo>
                      <a:pt x="15219" y="7625"/>
                      <a:pt x="14636" y="7080"/>
                      <a:pt x="14035" y="6554"/>
                    </a:cubicBezTo>
                    <a:cubicBezTo>
                      <a:pt x="14007" y="6551"/>
                      <a:pt x="13980" y="6541"/>
                      <a:pt x="13958" y="6523"/>
                    </a:cubicBezTo>
                    <a:cubicBezTo>
                      <a:pt x="13691" y="6310"/>
                      <a:pt x="13279" y="6393"/>
                      <a:pt x="12967" y="6301"/>
                    </a:cubicBezTo>
                    <a:cubicBezTo>
                      <a:pt x="12631" y="6201"/>
                      <a:pt x="12331" y="5989"/>
                      <a:pt x="12067" y="5764"/>
                    </a:cubicBezTo>
                    <a:cubicBezTo>
                      <a:pt x="11549" y="5323"/>
                      <a:pt x="11165" y="4739"/>
                      <a:pt x="10951" y="4094"/>
                    </a:cubicBezTo>
                    <a:cubicBezTo>
                      <a:pt x="10925" y="4015"/>
                      <a:pt x="10997" y="3924"/>
                      <a:pt x="11078" y="3924"/>
                    </a:cubicBezTo>
                    <a:cubicBezTo>
                      <a:pt x="11091" y="3924"/>
                      <a:pt x="11104" y="3926"/>
                      <a:pt x="11116" y="3931"/>
                    </a:cubicBezTo>
                    <a:cubicBezTo>
                      <a:pt x="12280" y="4368"/>
                      <a:pt x="13568" y="4897"/>
                      <a:pt x="14060" y="6142"/>
                    </a:cubicBezTo>
                    <a:cubicBezTo>
                      <a:pt x="14072" y="6168"/>
                      <a:pt x="14073" y="6197"/>
                      <a:pt x="14064" y="6225"/>
                    </a:cubicBezTo>
                    <a:cubicBezTo>
                      <a:pt x="14185" y="6329"/>
                      <a:pt x="14305" y="6434"/>
                      <a:pt x="14425" y="6541"/>
                    </a:cubicBezTo>
                    <a:cubicBezTo>
                      <a:pt x="14697" y="6783"/>
                      <a:pt x="14966" y="7030"/>
                      <a:pt x="15231" y="7280"/>
                    </a:cubicBezTo>
                    <a:cubicBezTo>
                      <a:pt x="15004" y="6837"/>
                      <a:pt x="14583" y="6493"/>
                      <a:pt x="14323" y="6072"/>
                    </a:cubicBezTo>
                    <a:cubicBezTo>
                      <a:pt x="14119" y="5743"/>
                      <a:pt x="14018" y="5366"/>
                      <a:pt x="13949" y="4989"/>
                    </a:cubicBezTo>
                    <a:cubicBezTo>
                      <a:pt x="13880" y="4621"/>
                      <a:pt x="13800" y="4238"/>
                      <a:pt x="13958" y="3884"/>
                    </a:cubicBezTo>
                    <a:cubicBezTo>
                      <a:pt x="13978" y="3839"/>
                      <a:pt x="14020" y="3820"/>
                      <a:pt x="14064" y="3820"/>
                    </a:cubicBezTo>
                    <a:cubicBezTo>
                      <a:pt x="14102" y="3820"/>
                      <a:pt x="14140" y="3834"/>
                      <a:pt x="14168" y="3857"/>
                    </a:cubicBezTo>
                    <a:cubicBezTo>
                      <a:pt x="15005" y="4594"/>
                      <a:pt x="15453" y="5736"/>
                      <a:pt x="15334" y="6846"/>
                    </a:cubicBezTo>
                    <a:cubicBezTo>
                      <a:pt x="15332" y="6868"/>
                      <a:pt x="15324" y="6890"/>
                      <a:pt x="15311" y="6908"/>
                    </a:cubicBezTo>
                    <a:cubicBezTo>
                      <a:pt x="15462" y="7121"/>
                      <a:pt x="15583" y="7352"/>
                      <a:pt x="15626" y="7622"/>
                    </a:cubicBezTo>
                    <a:cubicBezTo>
                      <a:pt x="15628" y="7635"/>
                      <a:pt x="15629" y="7649"/>
                      <a:pt x="15627" y="7661"/>
                    </a:cubicBezTo>
                    <a:cubicBezTo>
                      <a:pt x="15866" y="7894"/>
                      <a:pt x="16101" y="8130"/>
                      <a:pt x="16333" y="8368"/>
                    </a:cubicBezTo>
                    <a:cubicBezTo>
                      <a:pt x="16418" y="8424"/>
                      <a:pt x="16493" y="8493"/>
                      <a:pt x="16554" y="8574"/>
                    </a:cubicBezTo>
                    <a:cubicBezTo>
                      <a:pt x="16565" y="8587"/>
                      <a:pt x="16572" y="8604"/>
                      <a:pt x="16578" y="8622"/>
                    </a:cubicBezTo>
                    <a:cubicBezTo>
                      <a:pt x="16668" y="8717"/>
                      <a:pt x="16758" y="8813"/>
                      <a:pt x="16848" y="8910"/>
                    </a:cubicBezTo>
                    <a:cubicBezTo>
                      <a:pt x="16612" y="8521"/>
                      <a:pt x="16363" y="8140"/>
                      <a:pt x="16218" y="7702"/>
                    </a:cubicBezTo>
                    <a:cubicBezTo>
                      <a:pt x="15981" y="6977"/>
                      <a:pt x="15966" y="6198"/>
                      <a:pt x="16173" y="5464"/>
                    </a:cubicBezTo>
                    <a:cubicBezTo>
                      <a:pt x="16190" y="5401"/>
                      <a:pt x="16245" y="5368"/>
                      <a:pt x="16300" y="5368"/>
                    </a:cubicBezTo>
                    <a:cubicBezTo>
                      <a:pt x="16344" y="5368"/>
                      <a:pt x="16390" y="5389"/>
                      <a:pt x="16417" y="5432"/>
                    </a:cubicBezTo>
                    <a:cubicBezTo>
                      <a:pt x="17060" y="6440"/>
                      <a:pt x="17344" y="7635"/>
                      <a:pt x="17222" y="8823"/>
                    </a:cubicBezTo>
                    <a:cubicBezTo>
                      <a:pt x="17219" y="8867"/>
                      <a:pt x="17194" y="8906"/>
                      <a:pt x="17157" y="8929"/>
                    </a:cubicBezTo>
                    <a:cubicBezTo>
                      <a:pt x="17294" y="9157"/>
                      <a:pt x="17424" y="9390"/>
                      <a:pt x="17521" y="9640"/>
                    </a:cubicBezTo>
                    <a:cubicBezTo>
                      <a:pt x="17523" y="9646"/>
                      <a:pt x="17525" y="9652"/>
                      <a:pt x="17526" y="9658"/>
                    </a:cubicBezTo>
                    <a:cubicBezTo>
                      <a:pt x="17808" y="9977"/>
                      <a:pt x="18083" y="10300"/>
                      <a:pt x="18352" y="10629"/>
                    </a:cubicBezTo>
                    <a:cubicBezTo>
                      <a:pt x="18339" y="10348"/>
                      <a:pt x="18208" y="10075"/>
                      <a:pt x="18103" y="9817"/>
                    </a:cubicBezTo>
                    <a:cubicBezTo>
                      <a:pt x="17975" y="9508"/>
                      <a:pt x="17890" y="9184"/>
                      <a:pt x="17850" y="8852"/>
                    </a:cubicBezTo>
                    <a:cubicBezTo>
                      <a:pt x="17774" y="8184"/>
                      <a:pt x="17900" y="7505"/>
                      <a:pt x="18197" y="6904"/>
                    </a:cubicBezTo>
                    <a:cubicBezTo>
                      <a:pt x="18218" y="6861"/>
                      <a:pt x="18264" y="6839"/>
                      <a:pt x="18311" y="6839"/>
                    </a:cubicBezTo>
                    <a:cubicBezTo>
                      <a:pt x="18358" y="6839"/>
                      <a:pt x="18405" y="6861"/>
                      <a:pt x="18428" y="6904"/>
                    </a:cubicBezTo>
                    <a:cubicBezTo>
                      <a:pt x="18953" y="7915"/>
                      <a:pt x="18986" y="9127"/>
                      <a:pt x="18523" y="10166"/>
                    </a:cubicBezTo>
                    <a:cubicBezTo>
                      <a:pt x="18604" y="10413"/>
                      <a:pt x="18648" y="10664"/>
                      <a:pt x="18592" y="10925"/>
                    </a:cubicBezTo>
                    <a:cubicBezTo>
                      <a:pt x="18725" y="11090"/>
                      <a:pt x="18856" y="11256"/>
                      <a:pt x="18986" y="11423"/>
                    </a:cubicBezTo>
                    <a:cubicBezTo>
                      <a:pt x="19208" y="11710"/>
                      <a:pt x="19427" y="12001"/>
                      <a:pt x="19641" y="12296"/>
                    </a:cubicBezTo>
                    <a:cubicBezTo>
                      <a:pt x="19614" y="12063"/>
                      <a:pt x="19483" y="11840"/>
                      <a:pt x="19392" y="11628"/>
                    </a:cubicBezTo>
                    <a:cubicBezTo>
                      <a:pt x="19273" y="11357"/>
                      <a:pt x="19204" y="11074"/>
                      <a:pt x="19199" y="10778"/>
                    </a:cubicBezTo>
                    <a:cubicBezTo>
                      <a:pt x="19189" y="10159"/>
                      <a:pt x="19417" y="9556"/>
                      <a:pt x="19719" y="9025"/>
                    </a:cubicBezTo>
                    <a:cubicBezTo>
                      <a:pt x="19743" y="8984"/>
                      <a:pt x="19794" y="8959"/>
                      <a:pt x="19843" y="8959"/>
                    </a:cubicBezTo>
                    <a:cubicBezTo>
                      <a:pt x="19888" y="8959"/>
                      <a:pt x="19931" y="8980"/>
                      <a:pt x="19950" y="9025"/>
                    </a:cubicBezTo>
                    <a:cubicBezTo>
                      <a:pt x="20363" y="9988"/>
                      <a:pt x="20342" y="11081"/>
                      <a:pt x="19892" y="12027"/>
                    </a:cubicBezTo>
                    <a:cubicBezTo>
                      <a:pt x="19884" y="12043"/>
                      <a:pt x="19875" y="12056"/>
                      <a:pt x="19861" y="12068"/>
                    </a:cubicBezTo>
                    <a:cubicBezTo>
                      <a:pt x="19914" y="12249"/>
                      <a:pt x="19934" y="12435"/>
                      <a:pt x="19878" y="12625"/>
                    </a:cubicBezTo>
                    <a:cubicBezTo>
                      <a:pt x="20145" y="13001"/>
                      <a:pt x="20403" y="13380"/>
                      <a:pt x="20655" y="13764"/>
                    </a:cubicBezTo>
                    <a:cubicBezTo>
                      <a:pt x="20687" y="13266"/>
                      <a:pt x="20534" y="12768"/>
                      <a:pt x="20529" y="12269"/>
                    </a:cubicBezTo>
                    <a:cubicBezTo>
                      <a:pt x="20524" y="11670"/>
                      <a:pt x="20798" y="11187"/>
                      <a:pt x="21164" y="10733"/>
                    </a:cubicBezTo>
                    <a:cubicBezTo>
                      <a:pt x="21188" y="10704"/>
                      <a:pt x="21218" y="10692"/>
                      <a:pt x="21249" y="10692"/>
                    </a:cubicBezTo>
                    <a:cubicBezTo>
                      <a:pt x="21307" y="10692"/>
                      <a:pt x="21367" y="10736"/>
                      <a:pt x="21387" y="10791"/>
                    </a:cubicBezTo>
                    <a:cubicBezTo>
                      <a:pt x="21692" y="11616"/>
                      <a:pt x="21561" y="12575"/>
                      <a:pt x="21044" y="13288"/>
                    </a:cubicBezTo>
                    <a:cubicBezTo>
                      <a:pt x="21018" y="13325"/>
                      <a:pt x="20976" y="13346"/>
                      <a:pt x="20931" y="13346"/>
                    </a:cubicBezTo>
                    <a:cubicBezTo>
                      <a:pt x="20923" y="13346"/>
                      <a:pt x="20915" y="13345"/>
                      <a:pt x="20907" y="13344"/>
                    </a:cubicBezTo>
                    <a:lnTo>
                      <a:pt x="20907" y="13344"/>
                    </a:lnTo>
                    <a:cubicBezTo>
                      <a:pt x="20929" y="13592"/>
                      <a:pt x="20932" y="13840"/>
                      <a:pt x="20879" y="14091"/>
                    </a:cubicBezTo>
                    <a:cubicBezTo>
                      <a:pt x="20878" y="14096"/>
                      <a:pt x="20877" y="14100"/>
                      <a:pt x="20875" y="14104"/>
                    </a:cubicBezTo>
                    <a:cubicBezTo>
                      <a:pt x="21179" y="14578"/>
                      <a:pt x="21471" y="15060"/>
                      <a:pt x="21752" y="15548"/>
                    </a:cubicBezTo>
                    <a:cubicBezTo>
                      <a:pt x="21757" y="15292"/>
                      <a:pt x="21657" y="15035"/>
                      <a:pt x="21602" y="14785"/>
                    </a:cubicBezTo>
                    <a:cubicBezTo>
                      <a:pt x="21542" y="14505"/>
                      <a:pt x="21528" y="14217"/>
                      <a:pt x="21563" y="13933"/>
                    </a:cubicBezTo>
                    <a:cubicBezTo>
                      <a:pt x="21634" y="13350"/>
                      <a:pt x="21891" y="12804"/>
                      <a:pt x="22306" y="12387"/>
                    </a:cubicBezTo>
                    <a:cubicBezTo>
                      <a:pt x="22332" y="12361"/>
                      <a:pt x="22366" y="12348"/>
                      <a:pt x="22399" y="12348"/>
                    </a:cubicBezTo>
                    <a:cubicBezTo>
                      <a:pt x="22444" y="12348"/>
                      <a:pt x="22489" y="12371"/>
                      <a:pt x="22515" y="12414"/>
                    </a:cubicBezTo>
                    <a:cubicBezTo>
                      <a:pt x="23076" y="13371"/>
                      <a:pt x="22697" y="14496"/>
                      <a:pt x="22042" y="15295"/>
                    </a:cubicBezTo>
                    <a:cubicBezTo>
                      <a:pt x="22031" y="15308"/>
                      <a:pt x="22018" y="15319"/>
                      <a:pt x="22003" y="15328"/>
                    </a:cubicBezTo>
                    <a:cubicBezTo>
                      <a:pt x="22030" y="15511"/>
                      <a:pt x="22030" y="15696"/>
                      <a:pt x="21965" y="15876"/>
                    </a:cubicBezTo>
                    <a:cubicBezTo>
                      <a:pt x="21962" y="15885"/>
                      <a:pt x="21957" y="15892"/>
                      <a:pt x="21953" y="15900"/>
                    </a:cubicBezTo>
                    <a:cubicBezTo>
                      <a:pt x="22131" y="16216"/>
                      <a:pt x="22302" y="16533"/>
                      <a:pt x="22469" y="16855"/>
                    </a:cubicBezTo>
                    <a:cubicBezTo>
                      <a:pt x="23893" y="16830"/>
                      <a:pt x="25318" y="16804"/>
                      <a:pt x="26743" y="16774"/>
                    </a:cubicBezTo>
                    <a:cubicBezTo>
                      <a:pt x="26783" y="16742"/>
                      <a:pt x="26823" y="16710"/>
                      <a:pt x="26865" y="16678"/>
                    </a:cubicBezTo>
                    <a:cubicBezTo>
                      <a:pt x="26844" y="16647"/>
                      <a:pt x="26837" y="16609"/>
                      <a:pt x="26848" y="16573"/>
                    </a:cubicBezTo>
                    <a:cubicBezTo>
                      <a:pt x="26904" y="16342"/>
                      <a:pt x="26750" y="16095"/>
                      <a:pt x="26707" y="15871"/>
                    </a:cubicBezTo>
                    <a:cubicBezTo>
                      <a:pt x="26665" y="15633"/>
                      <a:pt x="26661" y="15390"/>
                      <a:pt x="26696" y="15150"/>
                    </a:cubicBezTo>
                    <a:cubicBezTo>
                      <a:pt x="26770" y="14609"/>
                      <a:pt x="27008" y="14115"/>
                      <a:pt x="27243" y="13629"/>
                    </a:cubicBezTo>
                    <a:cubicBezTo>
                      <a:pt x="27266" y="13583"/>
                      <a:pt x="27309" y="13563"/>
                      <a:pt x="27353" y="13563"/>
                    </a:cubicBezTo>
                    <a:cubicBezTo>
                      <a:pt x="27400" y="13563"/>
                      <a:pt x="27450" y="13587"/>
                      <a:pt x="27475" y="13629"/>
                    </a:cubicBezTo>
                    <a:cubicBezTo>
                      <a:pt x="27755" y="14089"/>
                      <a:pt x="27920" y="14686"/>
                      <a:pt x="27803" y="15223"/>
                    </a:cubicBezTo>
                    <a:cubicBezTo>
                      <a:pt x="27702" y="15686"/>
                      <a:pt x="27324" y="16016"/>
                      <a:pt x="27165" y="16452"/>
                    </a:cubicBezTo>
                    <a:cubicBezTo>
                      <a:pt x="27601" y="16133"/>
                      <a:pt x="28058" y="15842"/>
                      <a:pt x="28533" y="15583"/>
                    </a:cubicBezTo>
                    <a:cubicBezTo>
                      <a:pt x="28515" y="15553"/>
                      <a:pt x="28508" y="15517"/>
                      <a:pt x="28517" y="15483"/>
                    </a:cubicBezTo>
                    <a:cubicBezTo>
                      <a:pt x="28570" y="15237"/>
                      <a:pt x="28457" y="14996"/>
                      <a:pt x="28390" y="14764"/>
                    </a:cubicBezTo>
                    <a:cubicBezTo>
                      <a:pt x="28324" y="14530"/>
                      <a:pt x="28303" y="14286"/>
                      <a:pt x="28331" y="14045"/>
                    </a:cubicBezTo>
                    <a:cubicBezTo>
                      <a:pt x="28392" y="13505"/>
                      <a:pt x="28650" y="13023"/>
                      <a:pt x="28926" y="12565"/>
                    </a:cubicBezTo>
                    <a:cubicBezTo>
                      <a:pt x="28950" y="12525"/>
                      <a:pt x="29001" y="12497"/>
                      <a:pt x="29051" y="12497"/>
                    </a:cubicBezTo>
                    <a:cubicBezTo>
                      <a:pt x="29083" y="12497"/>
                      <a:pt x="29115" y="12509"/>
                      <a:pt x="29137" y="12537"/>
                    </a:cubicBezTo>
                    <a:cubicBezTo>
                      <a:pt x="29305" y="12750"/>
                      <a:pt x="29334" y="13024"/>
                      <a:pt x="29376" y="13284"/>
                    </a:cubicBezTo>
                    <a:cubicBezTo>
                      <a:pt x="29414" y="13519"/>
                      <a:pt x="29444" y="13759"/>
                      <a:pt x="29431" y="13998"/>
                    </a:cubicBezTo>
                    <a:cubicBezTo>
                      <a:pt x="29407" y="14509"/>
                      <a:pt x="29157" y="14928"/>
                      <a:pt x="28874" y="15338"/>
                    </a:cubicBezTo>
                    <a:cubicBezTo>
                      <a:pt x="28856" y="15367"/>
                      <a:pt x="28827" y="15387"/>
                      <a:pt x="28793" y="15396"/>
                    </a:cubicBezTo>
                    <a:cubicBezTo>
                      <a:pt x="28793" y="15413"/>
                      <a:pt x="28792" y="15430"/>
                      <a:pt x="28790" y="15447"/>
                    </a:cubicBezTo>
                    <a:cubicBezTo>
                      <a:pt x="29077" y="15300"/>
                      <a:pt x="29369" y="15165"/>
                      <a:pt x="29666" y="15044"/>
                    </a:cubicBezTo>
                    <a:cubicBezTo>
                      <a:pt x="29750" y="14752"/>
                      <a:pt x="29706" y="14449"/>
                      <a:pt x="29693" y="14149"/>
                    </a:cubicBezTo>
                    <a:cubicBezTo>
                      <a:pt x="29679" y="13865"/>
                      <a:pt x="29709" y="13585"/>
                      <a:pt x="29808" y="13316"/>
                    </a:cubicBezTo>
                    <a:cubicBezTo>
                      <a:pt x="30005" y="12774"/>
                      <a:pt x="30390" y="12330"/>
                      <a:pt x="30769" y="11906"/>
                    </a:cubicBezTo>
                    <a:cubicBezTo>
                      <a:pt x="30793" y="11878"/>
                      <a:pt x="30825" y="11866"/>
                      <a:pt x="30858" y="11866"/>
                    </a:cubicBezTo>
                    <a:cubicBezTo>
                      <a:pt x="30906" y="11866"/>
                      <a:pt x="30954" y="11892"/>
                      <a:pt x="30979" y="11933"/>
                    </a:cubicBezTo>
                    <a:cubicBezTo>
                      <a:pt x="31103" y="12139"/>
                      <a:pt x="31116" y="12420"/>
                      <a:pt x="31106" y="12654"/>
                    </a:cubicBezTo>
                    <a:cubicBezTo>
                      <a:pt x="31094" y="12894"/>
                      <a:pt x="31044" y="13132"/>
                      <a:pt x="30957" y="13357"/>
                    </a:cubicBezTo>
                    <a:cubicBezTo>
                      <a:pt x="30765" y="13854"/>
                      <a:pt x="30422" y="14271"/>
                      <a:pt x="30017" y="14612"/>
                    </a:cubicBezTo>
                    <a:cubicBezTo>
                      <a:pt x="30008" y="14621"/>
                      <a:pt x="29996" y="14628"/>
                      <a:pt x="29984" y="14634"/>
                    </a:cubicBezTo>
                    <a:cubicBezTo>
                      <a:pt x="29984" y="14731"/>
                      <a:pt x="29978" y="14829"/>
                      <a:pt x="29964" y="14926"/>
                    </a:cubicBezTo>
                    <a:cubicBezTo>
                      <a:pt x="30109" y="14872"/>
                      <a:pt x="30253" y="14822"/>
                      <a:pt x="30400" y="14774"/>
                    </a:cubicBezTo>
                    <a:cubicBezTo>
                      <a:pt x="30408" y="14768"/>
                      <a:pt x="30418" y="14762"/>
                      <a:pt x="30429" y="14758"/>
                    </a:cubicBezTo>
                    <a:cubicBezTo>
                      <a:pt x="30467" y="14742"/>
                      <a:pt x="30507" y="14730"/>
                      <a:pt x="30548" y="14722"/>
                    </a:cubicBezTo>
                    <a:cubicBezTo>
                      <a:pt x="30550" y="14678"/>
                      <a:pt x="30573" y="14640"/>
                      <a:pt x="30610" y="14619"/>
                    </a:cubicBezTo>
                    <a:cubicBezTo>
                      <a:pt x="30626" y="14609"/>
                      <a:pt x="30641" y="14599"/>
                      <a:pt x="30656" y="14588"/>
                    </a:cubicBezTo>
                    <a:cubicBezTo>
                      <a:pt x="30660" y="14565"/>
                      <a:pt x="30670" y="14544"/>
                      <a:pt x="30685" y="14526"/>
                    </a:cubicBezTo>
                    <a:cubicBezTo>
                      <a:pt x="30737" y="14462"/>
                      <a:pt x="30793" y="14404"/>
                      <a:pt x="30855" y="14351"/>
                    </a:cubicBezTo>
                    <a:cubicBezTo>
                      <a:pt x="30924" y="14227"/>
                      <a:pt x="30974" y="14089"/>
                      <a:pt x="31026" y="13962"/>
                    </a:cubicBezTo>
                    <a:cubicBezTo>
                      <a:pt x="31325" y="13214"/>
                      <a:pt x="31908" y="12617"/>
                      <a:pt x="32648" y="12301"/>
                    </a:cubicBezTo>
                    <a:cubicBezTo>
                      <a:pt x="32671" y="12291"/>
                      <a:pt x="32695" y="12286"/>
                      <a:pt x="32717" y="12286"/>
                    </a:cubicBezTo>
                    <a:cubicBezTo>
                      <a:pt x="32774" y="12286"/>
                      <a:pt x="32825" y="12318"/>
                      <a:pt x="32844" y="12384"/>
                    </a:cubicBezTo>
                    <a:cubicBezTo>
                      <a:pt x="32916" y="12633"/>
                      <a:pt x="32792" y="12872"/>
                      <a:pt x="32668" y="13082"/>
                    </a:cubicBezTo>
                    <a:cubicBezTo>
                      <a:pt x="32533" y="13309"/>
                      <a:pt x="32370" y="13519"/>
                      <a:pt x="32183" y="13707"/>
                    </a:cubicBezTo>
                    <a:cubicBezTo>
                      <a:pt x="31989" y="13900"/>
                      <a:pt x="31771" y="14064"/>
                      <a:pt x="31537" y="14207"/>
                    </a:cubicBezTo>
                    <a:cubicBezTo>
                      <a:pt x="31369" y="14310"/>
                      <a:pt x="31199" y="14409"/>
                      <a:pt x="31052" y="14536"/>
                    </a:cubicBezTo>
                    <a:cubicBezTo>
                      <a:pt x="31038" y="14556"/>
                      <a:pt x="31025" y="14576"/>
                      <a:pt x="31010" y="14596"/>
                    </a:cubicBezTo>
                    <a:cubicBezTo>
                      <a:pt x="31322" y="14517"/>
                      <a:pt x="31636" y="14453"/>
                      <a:pt x="31954" y="14406"/>
                    </a:cubicBezTo>
                    <a:cubicBezTo>
                      <a:pt x="31957" y="14375"/>
                      <a:pt x="31971" y="14347"/>
                      <a:pt x="31994" y="14326"/>
                    </a:cubicBezTo>
                    <a:cubicBezTo>
                      <a:pt x="32391" y="13948"/>
                      <a:pt x="32939" y="13690"/>
                      <a:pt x="33495" y="13690"/>
                    </a:cubicBezTo>
                    <a:cubicBezTo>
                      <a:pt x="33564" y="13690"/>
                      <a:pt x="33633" y="13694"/>
                      <a:pt x="33702" y="13702"/>
                    </a:cubicBezTo>
                    <a:cubicBezTo>
                      <a:pt x="34008" y="13739"/>
                      <a:pt x="34274" y="13872"/>
                      <a:pt x="34526" y="14046"/>
                    </a:cubicBezTo>
                    <a:cubicBezTo>
                      <a:pt x="34788" y="14226"/>
                      <a:pt x="35049" y="14409"/>
                      <a:pt x="35244" y="14664"/>
                    </a:cubicBezTo>
                    <a:cubicBezTo>
                      <a:pt x="35301" y="14741"/>
                      <a:pt x="35231" y="14835"/>
                      <a:pt x="35161" y="14860"/>
                    </a:cubicBezTo>
                    <a:cubicBezTo>
                      <a:pt x="34779" y="14999"/>
                      <a:pt x="34379" y="15068"/>
                      <a:pt x="33979" y="15068"/>
                    </a:cubicBezTo>
                    <a:cubicBezTo>
                      <a:pt x="33601" y="15068"/>
                      <a:pt x="33222" y="15006"/>
                      <a:pt x="32859" y="14881"/>
                    </a:cubicBezTo>
                    <a:cubicBezTo>
                      <a:pt x="32637" y="14804"/>
                      <a:pt x="32427" y="14689"/>
                      <a:pt x="32199" y="14638"/>
                    </a:cubicBezTo>
                    <a:cubicBezTo>
                      <a:pt x="31893" y="14675"/>
                      <a:pt x="31588" y="14727"/>
                      <a:pt x="31288" y="14796"/>
                    </a:cubicBezTo>
                    <a:cubicBezTo>
                      <a:pt x="31546" y="14849"/>
                      <a:pt x="31806" y="14900"/>
                      <a:pt x="32040" y="15023"/>
                    </a:cubicBezTo>
                    <a:cubicBezTo>
                      <a:pt x="32527" y="15277"/>
                      <a:pt x="32833" y="15766"/>
                      <a:pt x="33110" y="16221"/>
                    </a:cubicBezTo>
                    <a:cubicBezTo>
                      <a:pt x="33144" y="16277"/>
                      <a:pt x="33125" y="16375"/>
                      <a:pt x="33060" y="16403"/>
                    </a:cubicBezTo>
                    <a:cubicBezTo>
                      <a:pt x="32916" y="16464"/>
                      <a:pt x="32767" y="16492"/>
                      <a:pt x="32618" y="16492"/>
                    </a:cubicBezTo>
                    <a:cubicBezTo>
                      <a:pt x="32364" y="16492"/>
                      <a:pt x="32111" y="16409"/>
                      <a:pt x="31890" y="16267"/>
                    </a:cubicBezTo>
                    <a:cubicBezTo>
                      <a:pt x="31462" y="15989"/>
                      <a:pt x="31204" y="15529"/>
                      <a:pt x="30965" y="15093"/>
                    </a:cubicBezTo>
                    <a:cubicBezTo>
                      <a:pt x="30948" y="15064"/>
                      <a:pt x="30944" y="15031"/>
                      <a:pt x="30952" y="14999"/>
                    </a:cubicBezTo>
                    <a:cubicBezTo>
                      <a:pt x="30936" y="14996"/>
                      <a:pt x="30920" y="14993"/>
                      <a:pt x="30904" y="14990"/>
                    </a:cubicBezTo>
                    <a:cubicBezTo>
                      <a:pt x="30840" y="14978"/>
                      <a:pt x="30773" y="14965"/>
                      <a:pt x="30706" y="14965"/>
                    </a:cubicBezTo>
                    <a:cubicBezTo>
                      <a:pt x="30684" y="14965"/>
                      <a:pt x="30663" y="14966"/>
                      <a:pt x="30641" y="14970"/>
                    </a:cubicBezTo>
                    <a:cubicBezTo>
                      <a:pt x="30379" y="15049"/>
                      <a:pt x="30119" y="15141"/>
                      <a:pt x="29864" y="15244"/>
                    </a:cubicBezTo>
                    <a:cubicBezTo>
                      <a:pt x="29922" y="15310"/>
                      <a:pt x="30042" y="15337"/>
                      <a:pt x="30115" y="15365"/>
                    </a:cubicBezTo>
                    <a:cubicBezTo>
                      <a:pt x="30218" y="15401"/>
                      <a:pt x="30317" y="15451"/>
                      <a:pt x="30407" y="15512"/>
                    </a:cubicBezTo>
                    <a:cubicBezTo>
                      <a:pt x="30603" y="15648"/>
                      <a:pt x="30769" y="15824"/>
                      <a:pt x="30915" y="16010"/>
                    </a:cubicBezTo>
                    <a:cubicBezTo>
                      <a:pt x="31072" y="16210"/>
                      <a:pt x="31198" y="16432"/>
                      <a:pt x="31266" y="16671"/>
                    </a:cubicBezTo>
                    <a:cubicBezTo>
                      <a:pt x="32821" y="16632"/>
                      <a:pt x="34375" y="16591"/>
                      <a:pt x="35928" y="16546"/>
                    </a:cubicBezTo>
                    <a:cubicBezTo>
                      <a:pt x="37468" y="16502"/>
                      <a:pt x="39006" y="16455"/>
                      <a:pt x="40545" y="16406"/>
                    </a:cubicBezTo>
                    <a:cubicBezTo>
                      <a:pt x="40521" y="16361"/>
                      <a:pt x="40525" y="16307"/>
                      <a:pt x="40553" y="16266"/>
                    </a:cubicBezTo>
                    <a:cubicBezTo>
                      <a:pt x="40844" y="15818"/>
                      <a:pt x="41277" y="15480"/>
                      <a:pt x="41782" y="15304"/>
                    </a:cubicBezTo>
                    <a:cubicBezTo>
                      <a:pt x="42028" y="15219"/>
                      <a:pt x="42287" y="15175"/>
                      <a:pt x="42549" y="15175"/>
                    </a:cubicBezTo>
                    <a:cubicBezTo>
                      <a:pt x="42552" y="15175"/>
                      <a:pt x="42555" y="15175"/>
                      <a:pt x="42558" y="15175"/>
                    </a:cubicBezTo>
                    <a:cubicBezTo>
                      <a:pt x="42781" y="15175"/>
                      <a:pt x="43004" y="15203"/>
                      <a:pt x="43226" y="15203"/>
                    </a:cubicBezTo>
                    <a:cubicBezTo>
                      <a:pt x="43300" y="15203"/>
                      <a:pt x="43373" y="15200"/>
                      <a:pt x="43447" y="15192"/>
                    </a:cubicBezTo>
                    <a:cubicBezTo>
                      <a:pt x="43452" y="15191"/>
                      <a:pt x="43456" y="15191"/>
                      <a:pt x="43461" y="15191"/>
                    </a:cubicBezTo>
                    <a:cubicBezTo>
                      <a:pt x="43474" y="15191"/>
                      <a:pt x="43487" y="15193"/>
                      <a:pt x="43499" y="15196"/>
                    </a:cubicBezTo>
                    <a:cubicBezTo>
                      <a:pt x="43579" y="15162"/>
                      <a:pt x="43662" y="15138"/>
                      <a:pt x="43747" y="15123"/>
                    </a:cubicBezTo>
                    <a:cubicBezTo>
                      <a:pt x="43306" y="14835"/>
                      <a:pt x="42858" y="14555"/>
                      <a:pt x="42404" y="14286"/>
                    </a:cubicBezTo>
                    <a:cubicBezTo>
                      <a:pt x="42390" y="14291"/>
                      <a:pt x="42376" y="14293"/>
                      <a:pt x="42361" y="14293"/>
                    </a:cubicBezTo>
                    <a:cubicBezTo>
                      <a:pt x="42347" y="14293"/>
                      <a:pt x="42333" y="14291"/>
                      <a:pt x="42319" y="14286"/>
                    </a:cubicBezTo>
                    <a:cubicBezTo>
                      <a:pt x="42227" y="14257"/>
                      <a:pt x="42136" y="14244"/>
                      <a:pt x="42047" y="14244"/>
                    </a:cubicBezTo>
                    <a:cubicBezTo>
                      <a:pt x="41816" y="14244"/>
                      <a:pt x="41597" y="14334"/>
                      <a:pt x="41410" y="14489"/>
                    </a:cubicBezTo>
                    <a:cubicBezTo>
                      <a:pt x="41144" y="14709"/>
                      <a:pt x="40902" y="14936"/>
                      <a:pt x="40602" y="15112"/>
                    </a:cubicBezTo>
                    <a:cubicBezTo>
                      <a:pt x="40023" y="15452"/>
                      <a:pt x="39365" y="15625"/>
                      <a:pt x="38695" y="15625"/>
                    </a:cubicBezTo>
                    <a:cubicBezTo>
                      <a:pt x="38687" y="15625"/>
                      <a:pt x="38678" y="15625"/>
                      <a:pt x="38670" y="15624"/>
                    </a:cubicBezTo>
                    <a:cubicBezTo>
                      <a:pt x="38565" y="15624"/>
                      <a:pt x="38527" y="15487"/>
                      <a:pt x="38579" y="15412"/>
                    </a:cubicBezTo>
                    <a:cubicBezTo>
                      <a:pt x="39159" y="14593"/>
                      <a:pt x="40126" y="14103"/>
                      <a:pt x="41125" y="14103"/>
                    </a:cubicBezTo>
                    <a:cubicBezTo>
                      <a:pt x="41177" y="14103"/>
                      <a:pt x="41228" y="14105"/>
                      <a:pt x="41279" y="14107"/>
                    </a:cubicBezTo>
                    <a:cubicBezTo>
                      <a:pt x="41333" y="14109"/>
                      <a:pt x="41367" y="14138"/>
                      <a:pt x="41383" y="14174"/>
                    </a:cubicBezTo>
                    <a:cubicBezTo>
                      <a:pt x="41428" y="14145"/>
                      <a:pt x="41475" y="14118"/>
                      <a:pt x="41524" y="14094"/>
                    </a:cubicBezTo>
                    <a:cubicBezTo>
                      <a:pt x="41639" y="14037"/>
                      <a:pt x="41762" y="14000"/>
                      <a:pt x="41888" y="13986"/>
                    </a:cubicBezTo>
                    <a:cubicBezTo>
                      <a:pt x="41444" y="13732"/>
                      <a:pt x="40993" y="13488"/>
                      <a:pt x="40538" y="13253"/>
                    </a:cubicBezTo>
                    <a:cubicBezTo>
                      <a:pt x="40522" y="13260"/>
                      <a:pt x="40505" y="13264"/>
                      <a:pt x="40488" y="13264"/>
                    </a:cubicBezTo>
                    <a:cubicBezTo>
                      <a:pt x="40470" y="13264"/>
                      <a:pt x="40453" y="13260"/>
                      <a:pt x="40437" y="13253"/>
                    </a:cubicBezTo>
                    <a:cubicBezTo>
                      <a:pt x="40298" y="13196"/>
                      <a:pt x="40160" y="13171"/>
                      <a:pt x="40023" y="13171"/>
                    </a:cubicBezTo>
                    <a:cubicBezTo>
                      <a:pt x="39405" y="13171"/>
                      <a:pt x="38825" y="13679"/>
                      <a:pt x="38343" y="14006"/>
                    </a:cubicBezTo>
                    <a:cubicBezTo>
                      <a:pt x="37974" y="14258"/>
                      <a:pt x="37578" y="14456"/>
                      <a:pt x="37128" y="14495"/>
                    </a:cubicBezTo>
                    <a:cubicBezTo>
                      <a:pt x="37048" y="14503"/>
                      <a:pt x="36969" y="14506"/>
                      <a:pt x="36889" y="14506"/>
                    </a:cubicBezTo>
                    <a:cubicBezTo>
                      <a:pt x="36553" y="14506"/>
                      <a:pt x="36218" y="14448"/>
                      <a:pt x="35888" y="14389"/>
                    </a:cubicBezTo>
                    <a:cubicBezTo>
                      <a:pt x="35776" y="14370"/>
                      <a:pt x="35728" y="14229"/>
                      <a:pt x="35821" y="14153"/>
                    </a:cubicBezTo>
                    <a:cubicBezTo>
                      <a:pt x="36621" y="13498"/>
                      <a:pt x="37590" y="12913"/>
                      <a:pt x="38628" y="12913"/>
                    </a:cubicBezTo>
                    <a:cubicBezTo>
                      <a:pt x="38872" y="12913"/>
                      <a:pt x="39119" y="12946"/>
                      <a:pt x="39369" y="13017"/>
                    </a:cubicBezTo>
                    <a:cubicBezTo>
                      <a:pt x="39384" y="13021"/>
                      <a:pt x="39398" y="13028"/>
                      <a:pt x="39412" y="13038"/>
                    </a:cubicBezTo>
                    <a:cubicBezTo>
                      <a:pt x="39560" y="12978"/>
                      <a:pt x="39715" y="12939"/>
                      <a:pt x="39874" y="12919"/>
                    </a:cubicBezTo>
                    <a:cubicBezTo>
                      <a:pt x="39299" y="12637"/>
                      <a:pt x="38716" y="12371"/>
                      <a:pt x="38127" y="12120"/>
                    </a:cubicBezTo>
                    <a:cubicBezTo>
                      <a:pt x="38033" y="12080"/>
                      <a:pt x="37940" y="12042"/>
                      <a:pt x="37846" y="12002"/>
                    </a:cubicBezTo>
                    <a:cubicBezTo>
                      <a:pt x="37826" y="12000"/>
                      <a:pt x="37805" y="12000"/>
                      <a:pt x="37785" y="12000"/>
                    </a:cubicBezTo>
                    <a:cubicBezTo>
                      <a:pt x="37549" y="12000"/>
                      <a:pt x="37298" y="12111"/>
                      <a:pt x="37095" y="12188"/>
                    </a:cubicBezTo>
                    <a:cubicBezTo>
                      <a:pt x="36737" y="12327"/>
                      <a:pt x="36367" y="12426"/>
                      <a:pt x="35990" y="12488"/>
                    </a:cubicBezTo>
                    <a:cubicBezTo>
                      <a:pt x="35706" y="12533"/>
                      <a:pt x="35421" y="12555"/>
                      <a:pt x="35135" y="12555"/>
                    </a:cubicBezTo>
                    <a:cubicBezTo>
                      <a:pt x="34638" y="12555"/>
                      <a:pt x="34142" y="12488"/>
                      <a:pt x="33662" y="12353"/>
                    </a:cubicBezTo>
                    <a:cubicBezTo>
                      <a:pt x="33555" y="12324"/>
                      <a:pt x="33564" y="12187"/>
                      <a:pt x="33628" y="12126"/>
                    </a:cubicBezTo>
                    <a:cubicBezTo>
                      <a:pt x="34083" y="11682"/>
                      <a:pt x="34650" y="11515"/>
                      <a:pt x="35236" y="11515"/>
                    </a:cubicBezTo>
                    <a:cubicBezTo>
                      <a:pt x="35842" y="11515"/>
                      <a:pt x="36468" y="11693"/>
                      <a:pt x="37013" y="11928"/>
                    </a:cubicBezTo>
                    <a:cubicBezTo>
                      <a:pt x="37101" y="11897"/>
                      <a:pt x="37189" y="11866"/>
                      <a:pt x="37279" y="11836"/>
                    </a:cubicBezTo>
                    <a:cubicBezTo>
                      <a:pt x="37309" y="11827"/>
                      <a:pt x="37339" y="11817"/>
                      <a:pt x="37370" y="11809"/>
                    </a:cubicBezTo>
                    <a:cubicBezTo>
                      <a:pt x="36628" y="11513"/>
                      <a:pt x="35877" y="11242"/>
                      <a:pt x="35117" y="10997"/>
                    </a:cubicBezTo>
                    <a:cubicBezTo>
                      <a:pt x="35102" y="11001"/>
                      <a:pt x="35087" y="11004"/>
                      <a:pt x="35072" y="11004"/>
                    </a:cubicBezTo>
                    <a:cubicBezTo>
                      <a:pt x="35059" y="11004"/>
                      <a:pt x="35047" y="11002"/>
                      <a:pt x="35034" y="10999"/>
                    </a:cubicBezTo>
                    <a:cubicBezTo>
                      <a:pt x="34983" y="10985"/>
                      <a:pt x="34931" y="10978"/>
                      <a:pt x="34879" y="10978"/>
                    </a:cubicBezTo>
                    <a:cubicBezTo>
                      <a:pt x="34598" y="10978"/>
                      <a:pt x="34309" y="11155"/>
                      <a:pt x="34036" y="11187"/>
                    </a:cubicBezTo>
                    <a:cubicBezTo>
                      <a:pt x="33971" y="11194"/>
                      <a:pt x="33906" y="11198"/>
                      <a:pt x="33840" y="11198"/>
                    </a:cubicBezTo>
                    <a:cubicBezTo>
                      <a:pt x="33555" y="11198"/>
                      <a:pt x="33267" y="11132"/>
                      <a:pt x="32997" y="11050"/>
                    </a:cubicBezTo>
                    <a:cubicBezTo>
                      <a:pt x="32348" y="10850"/>
                      <a:pt x="31764" y="10465"/>
                      <a:pt x="31313" y="9957"/>
                    </a:cubicBezTo>
                    <a:cubicBezTo>
                      <a:pt x="31249" y="9884"/>
                      <a:pt x="31298" y="9746"/>
                      <a:pt x="31399" y="9741"/>
                    </a:cubicBezTo>
                    <a:cubicBezTo>
                      <a:pt x="31667" y="9728"/>
                      <a:pt x="31941" y="9717"/>
                      <a:pt x="32216" y="9717"/>
                    </a:cubicBezTo>
                    <a:cubicBezTo>
                      <a:pt x="33220" y="9717"/>
                      <a:pt x="34237" y="9863"/>
                      <a:pt x="34978" y="10608"/>
                    </a:cubicBezTo>
                    <a:cubicBezTo>
                      <a:pt x="34999" y="10628"/>
                      <a:pt x="35012" y="10654"/>
                      <a:pt x="35014" y="10683"/>
                    </a:cubicBezTo>
                    <a:cubicBezTo>
                      <a:pt x="35166" y="10731"/>
                      <a:pt x="35318" y="10781"/>
                      <a:pt x="35470" y="10831"/>
                    </a:cubicBezTo>
                    <a:cubicBezTo>
                      <a:pt x="35816" y="10945"/>
                      <a:pt x="36160" y="11066"/>
                      <a:pt x="36502" y="11191"/>
                    </a:cubicBezTo>
                    <a:cubicBezTo>
                      <a:pt x="36120" y="10874"/>
                      <a:pt x="35597" y="10724"/>
                      <a:pt x="35192" y="10442"/>
                    </a:cubicBezTo>
                    <a:cubicBezTo>
                      <a:pt x="34874" y="10219"/>
                      <a:pt x="34632" y="9912"/>
                      <a:pt x="34419" y="9593"/>
                    </a:cubicBezTo>
                    <a:cubicBezTo>
                      <a:pt x="34211" y="9282"/>
                      <a:pt x="33986" y="8963"/>
                      <a:pt x="33991" y="8575"/>
                    </a:cubicBezTo>
                    <a:cubicBezTo>
                      <a:pt x="33992" y="8501"/>
                      <a:pt x="34062" y="8460"/>
                      <a:pt x="34128" y="8460"/>
                    </a:cubicBezTo>
                    <a:cubicBezTo>
                      <a:pt x="34144" y="8460"/>
                      <a:pt x="34159" y="8463"/>
                      <a:pt x="34173" y="8467"/>
                    </a:cubicBezTo>
                    <a:cubicBezTo>
                      <a:pt x="35234" y="8813"/>
                      <a:pt x="36096" y="9685"/>
                      <a:pt x="36426" y="10752"/>
                    </a:cubicBezTo>
                    <a:cubicBezTo>
                      <a:pt x="36432" y="10772"/>
                      <a:pt x="36433" y="10796"/>
                      <a:pt x="36430" y="10817"/>
                    </a:cubicBezTo>
                    <a:cubicBezTo>
                      <a:pt x="36653" y="10954"/>
                      <a:pt x="36854" y="11118"/>
                      <a:pt x="37002" y="11348"/>
                    </a:cubicBezTo>
                    <a:cubicBezTo>
                      <a:pt x="37008" y="11360"/>
                      <a:pt x="37015" y="11372"/>
                      <a:pt x="37018" y="11385"/>
                    </a:cubicBezTo>
                    <a:cubicBezTo>
                      <a:pt x="37330" y="11504"/>
                      <a:pt x="37639" y="11627"/>
                      <a:pt x="37946" y="11756"/>
                    </a:cubicBezTo>
                    <a:cubicBezTo>
                      <a:pt x="38046" y="11772"/>
                      <a:pt x="38142" y="11806"/>
                      <a:pt x="38229" y="11857"/>
                    </a:cubicBezTo>
                    <a:cubicBezTo>
                      <a:pt x="38245" y="11865"/>
                      <a:pt x="38259" y="11877"/>
                      <a:pt x="38270" y="11892"/>
                    </a:cubicBezTo>
                    <a:cubicBezTo>
                      <a:pt x="38392" y="11943"/>
                      <a:pt x="38512" y="11996"/>
                      <a:pt x="38632" y="12049"/>
                    </a:cubicBezTo>
                    <a:cubicBezTo>
                      <a:pt x="38262" y="11785"/>
                      <a:pt x="37882" y="11533"/>
                      <a:pt x="37577" y="11189"/>
                    </a:cubicBezTo>
                    <a:cubicBezTo>
                      <a:pt x="37073" y="10616"/>
                      <a:pt x="36750" y="9907"/>
                      <a:pt x="36650" y="9151"/>
                    </a:cubicBezTo>
                    <a:cubicBezTo>
                      <a:pt x="36639" y="9064"/>
                      <a:pt x="36710" y="9001"/>
                      <a:pt x="36786" y="9001"/>
                    </a:cubicBezTo>
                    <a:cubicBezTo>
                      <a:pt x="36812" y="9001"/>
                      <a:pt x="36839" y="9008"/>
                      <a:pt x="36863" y="9024"/>
                    </a:cubicBezTo>
                    <a:cubicBezTo>
                      <a:pt x="37853" y="9695"/>
                      <a:pt x="38586" y="10682"/>
                      <a:pt x="38944" y="11823"/>
                    </a:cubicBezTo>
                    <a:cubicBezTo>
                      <a:pt x="38958" y="11864"/>
                      <a:pt x="38951" y="11909"/>
                      <a:pt x="38926" y="11945"/>
                    </a:cubicBezTo>
                    <a:cubicBezTo>
                      <a:pt x="39142" y="12100"/>
                      <a:pt x="39354" y="12264"/>
                      <a:pt x="39541" y="12455"/>
                    </a:cubicBezTo>
                    <a:cubicBezTo>
                      <a:pt x="39545" y="12459"/>
                      <a:pt x="39549" y="12464"/>
                      <a:pt x="39553" y="12469"/>
                    </a:cubicBezTo>
                    <a:cubicBezTo>
                      <a:pt x="39937" y="12651"/>
                      <a:pt x="40318" y="12839"/>
                      <a:pt x="40696" y="13035"/>
                    </a:cubicBezTo>
                    <a:cubicBezTo>
                      <a:pt x="40572" y="12783"/>
                      <a:pt x="40344" y="12583"/>
                      <a:pt x="40146" y="12387"/>
                    </a:cubicBezTo>
                    <a:cubicBezTo>
                      <a:pt x="39907" y="12154"/>
                      <a:pt x="39700" y="11890"/>
                      <a:pt x="39533" y="11600"/>
                    </a:cubicBezTo>
                    <a:cubicBezTo>
                      <a:pt x="39199" y="11018"/>
                      <a:pt x="39047" y="10344"/>
                      <a:pt x="39082" y="9675"/>
                    </a:cubicBezTo>
                    <a:cubicBezTo>
                      <a:pt x="39085" y="9605"/>
                      <a:pt x="39153" y="9557"/>
                      <a:pt x="39218" y="9557"/>
                    </a:cubicBezTo>
                    <a:cubicBezTo>
                      <a:pt x="39245" y="9557"/>
                      <a:pt x="39272" y="9566"/>
                      <a:pt x="39294" y="9584"/>
                    </a:cubicBezTo>
                    <a:cubicBezTo>
                      <a:pt x="40176" y="10304"/>
                      <a:pt x="40684" y="11405"/>
                      <a:pt x="40671" y="12542"/>
                    </a:cubicBezTo>
                    <a:cubicBezTo>
                      <a:pt x="40842" y="12736"/>
                      <a:pt x="40981" y="12950"/>
                      <a:pt x="41034" y="13211"/>
                    </a:cubicBezTo>
                    <a:cubicBezTo>
                      <a:pt x="41221" y="13310"/>
                      <a:pt x="41407" y="13411"/>
                      <a:pt x="41592" y="13513"/>
                    </a:cubicBezTo>
                    <a:cubicBezTo>
                      <a:pt x="41910" y="13690"/>
                      <a:pt x="42225" y="13870"/>
                      <a:pt x="42538" y="14056"/>
                    </a:cubicBezTo>
                    <a:cubicBezTo>
                      <a:pt x="42422" y="13853"/>
                      <a:pt x="42214" y="13699"/>
                      <a:pt x="42047" y="13542"/>
                    </a:cubicBezTo>
                    <a:cubicBezTo>
                      <a:pt x="41831" y="13339"/>
                      <a:pt x="41656" y="13107"/>
                      <a:pt x="41533" y="12836"/>
                    </a:cubicBezTo>
                    <a:cubicBezTo>
                      <a:pt x="41279" y="12271"/>
                      <a:pt x="41252" y="11628"/>
                      <a:pt x="41320" y="11021"/>
                    </a:cubicBezTo>
                    <a:cubicBezTo>
                      <a:pt x="41326" y="10956"/>
                      <a:pt x="41394" y="10901"/>
                      <a:pt x="41459" y="10901"/>
                    </a:cubicBezTo>
                    <a:cubicBezTo>
                      <a:pt x="41485" y="10901"/>
                      <a:pt x="41511" y="10909"/>
                      <a:pt x="41532" y="10930"/>
                    </a:cubicBezTo>
                    <a:cubicBezTo>
                      <a:pt x="42291" y="11650"/>
                      <a:pt x="42704" y="12662"/>
                      <a:pt x="42664" y="13710"/>
                    </a:cubicBezTo>
                    <a:cubicBezTo>
                      <a:pt x="42664" y="13727"/>
                      <a:pt x="42660" y="13744"/>
                      <a:pt x="42653" y="13760"/>
                    </a:cubicBezTo>
                    <a:cubicBezTo>
                      <a:pt x="42773" y="13905"/>
                      <a:pt x="42864" y="14068"/>
                      <a:pt x="42889" y="14265"/>
                    </a:cubicBezTo>
                    <a:cubicBezTo>
                      <a:pt x="43281" y="14504"/>
                      <a:pt x="43669" y="14749"/>
                      <a:pt x="44053" y="15004"/>
                    </a:cubicBezTo>
                    <a:cubicBezTo>
                      <a:pt x="43885" y="14534"/>
                      <a:pt x="43547" y="14136"/>
                      <a:pt x="43346" y="13680"/>
                    </a:cubicBezTo>
                    <a:cubicBezTo>
                      <a:pt x="43105" y="13131"/>
                      <a:pt x="43165" y="12580"/>
                      <a:pt x="43323" y="12018"/>
                    </a:cubicBezTo>
                    <a:cubicBezTo>
                      <a:pt x="43338" y="11961"/>
                      <a:pt x="43386" y="11936"/>
                      <a:pt x="43436" y="11936"/>
                    </a:cubicBezTo>
                    <a:cubicBezTo>
                      <a:pt x="43478" y="11936"/>
                      <a:pt x="43522" y="11953"/>
                      <a:pt x="43550" y="11983"/>
                    </a:cubicBezTo>
                    <a:cubicBezTo>
                      <a:pt x="44155" y="12621"/>
                      <a:pt x="44414" y="13554"/>
                      <a:pt x="44221" y="14412"/>
                    </a:cubicBezTo>
                    <a:cubicBezTo>
                      <a:pt x="44210" y="14466"/>
                      <a:pt x="44170" y="14507"/>
                      <a:pt x="44117" y="14519"/>
                    </a:cubicBezTo>
                    <a:cubicBezTo>
                      <a:pt x="44236" y="14738"/>
                      <a:pt x="44337" y="14965"/>
                      <a:pt x="44387" y="15217"/>
                    </a:cubicBezTo>
                    <a:cubicBezTo>
                      <a:pt x="44388" y="15222"/>
                      <a:pt x="44389" y="15226"/>
                      <a:pt x="44389" y="15230"/>
                    </a:cubicBezTo>
                    <a:cubicBezTo>
                      <a:pt x="44856" y="15546"/>
                      <a:pt x="45314" y="15872"/>
                      <a:pt x="45766" y="16210"/>
                    </a:cubicBezTo>
                    <a:cubicBezTo>
                      <a:pt x="45669" y="15973"/>
                      <a:pt x="45475" y="15777"/>
                      <a:pt x="45327" y="15568"/>
                    </a:cubicBezTo>
                    <a:cubicBezTo>
                      <a:pt x="45159" y="15335"/>
                      <a:pt x="45032" y="15075"/>
                      <a:pt x="44951" y="14799"/>
                    </a:cubicBezTo>
                    <a:cubicBezTo>
                      <a:pt x="44787" y="14236"/>
                      <a:pt x="44807" y="13633"/>
                      <a:pt x="45023" y="13086"/>
                    </a:cubicBezTo>
                    <a:cubicBezTo>
                      <a:pt x="45044" y="13032"/>
                      <a:pt x="45095" y="13002"/>
                      <a:pt x="45148" y="13002"/>
                    </a:cubicBezTo>
                    <a:cubicBezTo>
                      <a:pt x="45174" y="13002"/>
                      <a:pt x="45202" y="13010"/>
                      <a:pt x="45226" y="13027"/>
                    </a:cubicBezTo>
                    <a:cubicBezTo>
                      <a:pt x="46119" y="13685"/>
                      <a:pt x="46217" y="14869"/>
                      <a:pt x="45931" y="15862"/>
                    </a:cubicBezTo>
                    <a:cubicBezTo>
                      <a:pt x="45925" y="15878"/>
                      <a:pt x="45918" y="15893"/>
                      <a:pt x="45907" y="15906"/>
                    </a:cubicBezTo>
                    <a:cubicBezTo>
                      <a:pt x="45957" y="15985"/>
                      <a:pt x="45997" y="16068"/>
                      <a:pt x="46030" y="16154"/>
                    </a:cubicBezTo>
                    <a:cubicBezTo>
                      <a:pt x="46716" y="16095"/>
                      <a:pt x="47365" y="15898"/>
                      <a:pt x="47961" y="15543"/>
                    </a:cubicBezTo>
                    <a:cubicBezTo>
                      <a:pt x="48174" y="15416"/>
                      <a:pt x="48264" y="15091"/>
                      <a:pt x="48064" y="14904"/>
                    </a:cubicBezTo>
                    <a:lnTo>
                      <a:pt x="44981" y="12020"/>
                    </a:lnTo>
                    <a:cubicBezTo>
                      <a:pt x="46004" y="11780"/>
                      <a:pt x="47000" y="11433"/>
                      <a:pt x="47951" y="10986"/>
                    </a:cubicBezTo>
                    <a:cubicBezTo>
                      <a:pt x="48231" y="10853"/>
                      <a:pt x="48223" y="10434"/>
                      <a:pt x="47973" y="10280"/>
                    </a:cubicBezTo>
                    <a:cubicBezTo>
                      <a:pt x="46946" y="9647"/>
                      <a:pt x="45904" y="9041"/>
                      <a:pt x="44847" y="8461"/>
                    </a:cubicBezTo>
                    <a:cubicBezTo>
                      <a:pt x="45978" y="7809"/>
                      <a:pt x="47137" y="7207"/>
                      <a:pt x="48322" y="6655"/>
                    </a:cubicBezTo>
                    <a:cubicBezTo>
                      <a:pt x="48598" y="6527"/>
                      <a:pt x="48600" y="6097"/>
                      <a:pt x="48344" y="5949"/>
                    </a:cubicBezTo>
                    <a:cubicBezTo>
                      <a:pt x="47761" y="5613"/>
                      <a:pt x="47171" y="5292"/>
                      <a:pt x="46574" y="4985"/>
                    </a:cubicBezTo>
                    <a:lnTo>
                      <a:pt x="46574" y="4985"/>
                    </a:lnTo>
                    <a:cubicBezTo>
                      <a:pt x="46880" y="5210"/>
                      <a:pt x="47127" y="5518"/>
                      <a:pt x="47358" y="5813"/>
                    </a:cubicBezTo>
                    <a:cubicBezTo>
                      <a:pt x="47399" y="5864"/>
                      <a:pt x="47392" y="5963"/>
                      <a:pt x="47331" y="6000"/>
                    </a:cubicBezTo>
                    <a:cubicBezTo>
                      <a:pt x="47151" y="6102"/>
                      <a:pt x="46955" y="6149"/>
                      <a:pt x="46757" y="6149"/>
                    </a:cubicBezTo>
                    <a:cubicBezTo>
                      <a:pt x="46551" y="6149"/>
                      <a:pt x="46344" y="6098"/>
                      <a:pt x="46153" y="6005"/>
                    </a:cubicBezTo>
                    <a:cubicBezTo>
                      <a:pt x="45693" y="5781"/>
                      <a:pt x="45382" y="5355"/>
                      <a:pt x="45093" y="4950"/>
                    </a:cubicBezTo>
                    <a:cubicBezTo>
                      <a:pt x="45073" y="4925"/>
                      <a:pt x="45064" y="4892"/>
                      <a:pt x="45067" y="4860"/>
                    </a:cubicBezTo>
                    <a:cubicBezTo>
                      <a:pt x="45051" y="4859"/>
                      <a:pt x="45035" y="4857"/>
                      <a:pt x="45019" y="4856"/>
                    </a:cubicBezTo>
                    <a:cubicBezTo>
                      <a:pt x="44982" y="4853"/>
                      <a:pt x="44943" y="4851"/>
                      <a:pt x="44904" y="4851"/>
                    </a:cubicBezTo>
                    <a:cubicBezTo>
                      <a:pt x="44854" y="4851"/>
                      <a:pt x="44804" y="4855"/>
                      <a:pt x="44757" y="4867"/>
                    </a:cubicBezTo>
                    <a:cubicBezTo>
                      <a:pt x="44505" y="4979"/>
                      <a:pt x="44259" y="5100"/>
                      <a:pt x="44018" y="5233"/>
                    </a:cubicBezTo>
                    <a:cubicBezTo>
                      <a:pt x="44084" y="5293"/>
                      <a:pt x="44206" y="5305"/>
                      <a:pt x="44282" y="5323"/>
                    </a:cubicBezTo>
                    <a:cubicBezTo>
                      <a:pt x="44389" y="5347"/>
                      <a:pt x="44492" y="5384"/>
                      <a:pt x="44590" y="5434"/>
                    </a:cubicBezTo>
                    <a:cubicBezTo>
                      <a:pt x="44799" y="5545"/>
                      <a:pt x="44986" y="5701"/>
                      <a:pt x="45153" y="5868"/>
                    </a:cubicBezTo>
                    <a:cubicBezTo>
                      <a:pt x="45494" y="6207"/>
                      <a:pt x="45738" y="6644"/>
                      <a:pt x="45680" y="7137"/>
                    </a:cubicBezTo>
                    <a:cubicBezTo>
                      <a:pt x="45671" y="7209"/>
                      <a:pt x="45607" y="7250"/>
                      <a:pt x="45540" y="7250"/>
                    </a:cubicBezTo>
                    <a:cubicBezTo>
                      <a:pt x="45536" y="7250"/>
                      <a:pt x="45532" y="7250"/>
                      <a:pt x="45528" y="7250"/>
                    </a:cubicBezTo>
                    <a:cubicBezTo>
                      <a:pt x="44637" y="7189"/>
                      <a:pt x="44220" y="6301"/>
                      <a:pt x="43937" y="5575"/>
                    </a:cubicBezTo>
                    <a:cubicBezTo>
                      <a:pt x="43924" y="5548"/>
                      <a:pt x="43923" y="5516"/>
                      <a:pt x="43933" y="5487"/>
                    </a:cubicBezTo>
                    <a:cubicBezTo>
                      <a:pt x="43876" y="5457"/>
                      <a:pt x="43827" y="5415"/>
                      <a:pt x="43786" y="5364"/>
                    </a:cubicBezTo>
                    <a:cubicBezTo>
                      <a:pt x="43528" y="5515"/>
                      <a:pt x="43275" y="5676"/>
                      <a:pt x="43029" y="5850"/>
                    </a:cubicBezTo>
                    <a:cubicBezTo>
                      <a:pt x="43068" y="5988"/>
                      <a:pt x="43235" y="6042"/>
                      <a:pt x="43357" y="6088"/>
                    </a:cubicBezTo>
                    <a:cubicBezTo>
                      <a:pt x="43471" y="6128"/>
                      <a:pt x="43581" y="6179"/>
                      <a:pt x="43686" y="6240"/>
                    </a:cubicBezTo>
                    <a:cubicBezTo>
                      <a:pt x="44347" y="6629"/>
                      <a:pt x="44669" y="7412"/>
                      <a:pt x="44471" y="8153"/>
                    </a:cubicBezTo>
                    <a:cubicBezTo>
                      <a:pt x="44456" y="8210"/>
                      <a:pt x="44408" y="8269"/>
                      <a:pt x="44345" y="8269"/>
                    </a:cubicBezTo>
                    <a:cubicBezTo>
                      <a:pt x="44336" y="8269"/>
                      <a:pt x="44328" y="8268"/>
                      <a:pt x="44319" y="8265"/>
                    </a:cubicBezTo>
                    <a:cubicBezTo>
                      <a:pt x="43876" y="8157"/>
                      <a:pt x="43489" y="7888"/>
                      <a:pt x="43234" y="7510"/>
                    </a:cubicBezTo>
                    <a:cubicBezTo>
                      <a:pt x="43108" y="7324"/>
                      <a:pt x="43017" y="7116"/>
                      <a:pt x="42969" y="6896"/>
                    </a:cubicBezTo>
                    <a:cubicBezTo>
                      <a:pt x="42915" y="6657"/>
                      <a:pt x="42930" y="6405"/>
                      <a:pt x="42834" y="6175"/>
                    </a:cubicBezTo>
                    <a:cubicBezTo>
                      <a:pt x="42817" y="6138"/>
                      <a:pt x="42820" y="6094"/>
                      <a:pt x="42841" y="6060"/>
                    </a:cubicBezTo>
                    <a:cubicBezTo>
                      <a:pt x="42829" y="6043"/>
                      <a:pt x="42819" y="6025"/>
                      <a:pt x="42809" y="6007"/>
                    </a:cubicBezTo>
                    <a:cubicBezTo>
                      <a:pt x="42384" y="6320"/>
                      <a:pt x="41980" y="6659"/>
                      <a:pt x="41597" y="7022"/>
                    </a:cubicBezTo>
                    <a:cubicBezTo>
                      <a:pt x="41603" y="7032"/>
                      <a:pt x="41610" y="7043"/>
                      <a:pt x="41613" y="7054"/>
                    </a:cubicBezTo>
                    <a:cubicBezTo>
                      <a:pt x="41990" y="7143"/>
                      <a:pt x="42349" y="7313"/>
                      <a:pt x="42623" y="7592"/>
                    </a:cubicBezTo>
                    <a:cubicBezTo>
                      <a:pt x="42926" y="7903"/>
                      <a:pt x="43095" y="8324"/>
                      <a:pt x="43058" y="8760"/>
                    </a:cubicBezTo>
                    <a:cubicBezTo>
                      <a:pt x="43052" y="8822"/>
                      <a:pt x="42988" y="8874"/>
                      <a:pt x="42926" y="8874"/>
                    </a:cubicBezTo>
                    <a:cubicBezTo>
                      <a:pt x="42919" y="8874"/>
                      <a:pt x="42912" y="8874"/>
                      <a:pt x="42906" y="8872"/>
                    </a:cubicBezTo>
                    <a:cubicBezTo>
                      <a:pt x="42102" y="8721"/>
                      <a:pt x="41485" y="8079"/>
                      <a:pt x="41371" y="7279"/>
                    </a:cubicBezTo>
                    <a:lnTo>
                      <a:pt x="41359" y="7275"/>
                    </a:lnTo>
                    <a:cubicBezTo>
                      <a:pt x="41353" y="7275"/>
                      <a:pt x="41346" y="7273"/>
                      <a:pt x="41340" y="7271"/>
                    </a:cubicBezTo>
                    <a:cubicBezTo>
                      <a:pt x="40840" y="7770"/>
                      <a:pt x="40374" y="8301"/>
                      <a:pt x="39946" y="8862"/>
                    </a:cubicBezTo>
                    <a:cubicBezTo>
                      <a:pt x="39918" y="8898"/>
                      <a:pt x="39883" y="8913"/>
                      <a:pt x="39848" y="8913"/>
                    </a:cubicBezTo>
                    <a:cubicBezTo>
                      <a:pt x="39751" y="8913"/>
                      <a:pt x="39658" y="8797"/>
                      <a:pt x="39735" y="8697"/>
                    </a:cubicBezTo>
                    <a:cubicBezTo>
                      <a:pt x="40188" y="8105"/>
                      <a:pt x="40681" y="7543"/>
                      <a:pt x="41210" y="7018"/>
                    </a:cubicBezTo>
                    <a:cubicBezTo>
                      <a:pt x="41186" y="6991"/>
                      <a:pt x="41175" y="6953"/>
                      <a:pt x="41180" y="6916"/>
                    </a:cubicBezTo>
                    <a:cubicBezTo>
                      <a:pt x="41209" y="6680"/>
                      <a:pt x="41026" y="6454"/>
                      <a:pt x="40957" y="6237"/>
                    </a:cubicBezTo>
                    <a:cubicBezTo>
                      <a:pt x="40886" y="6005"/>
                      <a:pt x="40852" y="5764"/>
                      <a:pt x="40858" y="5522"/>
                    </a:cubicBezTo>
                    <a:cubicBezTo>
                      <a:pt x="40867" y="4977"/>
                      <a:pt x="41043" y="4456"/>
                      <a:pt x="41219" y="3946"/>
                    </a:cubicBezTo>
                    <a:cubicBezTo>
                      <a:pt x="41237" y="3891"/>
                      <a:pt x="41286" y="3866"/>
                      <a:pt x="41337" y="3866"/>
                    </a:cubicBezTo>
                    <a:cubicBezTo>
                      <a:pt x="41379" y="3866"/>
                      <a:pt x="41423" y="3884"/>
                      <a:pt x="41449" y="3918"/>
                    </a:cubicBezTo>
                    <a:cubicBezTo>
                      <a:pt x="41781" y="4342"/>
                      <a:pt x="42017" y="4914"/>
                      <a:pt x="41966" y="5461"/>
                    </a:cubicBezTo>
                    <a:cubicBezTo>
                      <a:pt x="41921" y="5934"/>
                      <a:pt x="41585" y="6306"/>
                      <a:pt x="41481" y="6759"/>
                    </a:cubicBezTo>
                    <a:cubicBezTo>
                      <a:pt x="41876" y="6389"/>
                      <a:pt x="42295" y="6045"/>
                      <a:pt x="42735" y="5731"/>
                    </a:cubicBezTo>
                    <a:cubicBezTo>
                      <a:pt x="42712" y="5704"/>
                      <a:pt x="42703" y="5669"/>
                      <a:pt x="42707" y="5634"/>
                    </a:cubicBezTo>
                    <a:cubicBezTo>
                      <a:pt x="42730" y="5384"/>
                      <a:pt x="42589" y="5157"/>
                      <a:pt x="42494" y="4935"/>
                    </a:cubicBezTo>
                    <a:cubicBezTo>
                      <a:pt x="42400" y="4711"/>
                      <a:pt x="42351" y="4471"/>
                      <a:pt x="42349" y="4227"/>
                    </a:cubicBezTo>
                    <a:cubicBezTo>
                      <a:pt x="42344" y="3684"/>
                      <a:pt x="42542" y="3176"/>
                      <a:pt x="42761" y="2687"/>
                    </a:cubicBezTo>
                    <a:cubicBezTo>
                      <a:pt x="42783" y="2640"/>
                      <a:pt x="42839" y="2604"/>
                      <a:pt x="42893" y="2604"/>
                    </a:cubicBezTo>
                    <a:cubicBezTo>
                      <a:pt x="42920" y="2604"/>
                      <a:pt x="42946" y="2613"/>
                      <a:pt x="42966" y="2634"/>
                    </a:cubicBezTo>
                    <a:cubicBezTo>
                      <a:pt x="43160" y="2825"/>
                      <a:pt x="43222" y="3094"/>
                      <a:pt x="43295" y="3347"/>
                    </a:cubicBezTo>
                    <a:cubicBezTo>
                      <a:pt x="43361" y="3576"/>
                      <a:pt x="43419" y="3810"/>
                      <a:pt x="43436" y="4048"/>
                    </a:cubicBezTo>
                    <a:cubicBezTo>
                      <a:pt x="43474" y="4559"/>
                      <a:pt x="43276" y="5005"/>
                      <a:pt x="43045" y="5447"/>
                    </a:cubicBezTo>
                    <a:cubicBezTo>
                      <a:pt x="43030" y="5478"/>
                      <a:pt x="43004" y="5502"/>
                      <a:pt x="42972" y="5514"/>
                    </a:cubicBezTo>
                    <a:cubicBezTo>
                      <a:pt x="42974" y="5531"/>
                      <a:pt x="42974" y="5548"/>
                      <a:pt x="42975" y="5565"/>
                    </a:cubicBezTo>
                    <a:cubicBezTo>
                      <a:pt x="43242" y="5385"/>
                      <a:pt x="43515" y="5216"/>
                      <a:pt x="43796" y="5060"/>
                    </a:cubicBezTo>
                    <a:cubicBezTo>
                      <a:pt x="43844" y="4759"/>
                      <a:pt x="43764" y="4463"/>
                      <a:pt x="43714" y="4169"/>
                    </a:cubicBezTo>
                    <a:cubicBezTo>
                      <a:pt x="43666" y="3887"/>
                      <a:pt x="43662" y="3606"/>
                      <a:pt x="43727" y="3328"/>
                    </a:cubicBezTo>
                    <a:cubicBezTo>
                      <a:pt x="43857" y="2765"/>
                      <a:pt x="44186" y="2277"/>
                      <a:pt x="44511" y="1811"/>
                    </a:cubicBezTo>
                    <a:cubicBezTo>
                      <a:pt x="44536" y="1776"/>
                      <a:pt x="44573" y="1760"/>
                      <a:pt x="44612" y="1760"/>
                    </a:cubicBezTo>
                    <a:cubicBezTo>
                      <a:pt x="44654" y="1760"/>
                      <a:pt x="44697" y="1779"/>
                      <a:pt x="44724" y="1814"/>
                    </a:cubicBezTo>
                    <a:cubicBezTo>
                      <a:pt x="44871" y="2003"/>
                      <a:pt x="44918" y="2280"/>
                      <a:pt x="44936" y="2515"/>
                    </a:cubicBezTo>
                    <a:cubicBezTo>
                      <a:pt x="44953" y="2755"/>
                      <a:pt x="44932" y="2996"/>
                      <a:pt x="44873" y="3229"/>
                    </a:cubicBezTo>
                    <a:cubicBezTo>
                      <a:pt x="44847" y="3332"/>
                      <a:pt x="44814" y="3433"/>
                      <a:pt x="44776" y="3532"/>
                    </a:cubicBezTo>
                    <a:lnTo>
                      <a:pt x="45343" y="3047"/>
                    </a:lnTo>
                    <a:cubicBezTo>
                      <a:pt x="45607" y="2605"/>
                      <a:pt x="45979" y="2237"/>
                      <a:pt x="46425" y="1978"/>
                    </a:cubicBezTo>
                    <a:cubicBezTo>
                      <a:pt x="46452" y="1962"/>
                      <a:pt x="46481" y="1954"/>
                      <a:pt x="46508" y="1954"/>
                    </a:cubicBezTo>
                    <a:cubicBezTo>
                      <a:pt x="46537" y="1954"/>
                      <a:pt x="46565" y="1963"/>
                      <a:pt x="46588" y="1981"/>
                    </a:cubicBezTo>
                    <a:lnTo>
                      <a:pt x="47333" y="1343"/>
                    </a:lnTo>
                    <a:cubicBezTo>
                      <a:pt x="47485" y="1213"/>
                      <a:pt x="47499" y="1048"/>
                      <a:pt x="47436" y="910"/>
                    </a:cubicBezTo>
                    <a:cubicBezTo>
                      <a:pt x="47611" y="672"/>
                      <a:pt x="47520" y="250"/>
                      <a:pt x="47141" y="250"/>
                    </a:cubicBezTo>
                    <a:cubicBezTo>
                      <a:pt x="47140" y="250"/>
                      <a:pt x="47140" y="250"/>
                      <a:pt x="47139" y="250"/>
                    </a:cubicBezTo>
                    <a:cubicBezTo>
                      <a:pt x="44675" y="263"/>
                      <a:pt x="42212" y="271"/>
                      <a:pt x="39748" y="273"/>
                    </a:cubicBezTo>
                    <a:cubicBezTo>
                      <a:pt x="39690" y="519"/>
                      <a:pt x="39626" y="762"/>
                      <a:pt x="39557" y="1005"/>
                    </a:cubicBezTo>
                    <a:cubicBezTo>
                      <a:pt x="39592" y="1017"/>
                      <a:pt x="39620" y="1044"/>
                      <a:pt x="39632" y="1079"/>
                    </a:cubicBezTo>
                    <a:cubicBezTo>
                      <a:pt x="39723" y="1299"/>
                      <a:pt x="39994" y="1407"/>
                      <a:pt x="40160" y="1563"/>
                    </a:cubicBezTo>
                    <a:cubicBezTo>
                      <a:pt x="40335" y="1730"/>
                      <a:pt x="40483" y="1923"/>
                      <a:pt x="40596" y="2137"/>
                    </a:cubicBezTo>
                    <a:cubicBezTo>
                      <a:pt x="40855" y="2618"/>
                      <a:pt x="40956" y="3158"/>
                      <a:pt x="41053" y="3689"/>
                    </a:cubicBezTo>
                    <a:cubicBezTo>
                      <a:pt x="41067" y="3774"/>
                      <a:pt x="40991" y="3835"/>
                      <a:pt x="40916" y="3835"/>
                    </a:cubicBezTo>
                    <a:cubicBezTo>
                      <a:pt x="40899" y="3835"/>
                      <a:pt x="40882" y="3832"/>
                      <a:pt x="40866" y="3825"/>
                    </a:cubicBezTo>
                    <a:cubicBezTo>
                      <a:pt x="40368" y="3618"/>
                      <a:pt x="39883" y="3234"/>
                      <a:pt x="39660" y="2733"/>
                    </a:cubicBezTo>
                    <a:cubicBezTo>
                      <a:pt x="39468" y="2299"/>
                      <a:pt x="39578" y="1810"/>
                      <a:pt x="39447" y="1363"/>
                    </a:cubicBezTo>
                    <a:cubicBezTo>
                      <a:pt x="39284" y="1879"/>
                      <a:pt x="39086" y="2384"/>
                      <a:pt x="38856" y="2873"/>
                    </a:cubicBezTo>
                    <a:cubicBezTo>
                      <a:pt x="38889" y="2886"/>
                      <a:pt x="38915" y="2911"/>
                      <a:pt x="38929" y="2944"/>
                    </a:cubicBezTo>
                    <a:cubicBezTo>
                      <a:pt x="39031" y="3174"/>
                      <a:pt x="39264" y="3302"/>
                      <a:pt x="39455" y="3450"/>
                    </a:cubicBezTo>
                    <a:cubicBezTo>
                      <a:pt x="39647" y="3598"/>
                      <a:pt x="39808" y="3784"/>
                      <a:pt x="39929" y="3995"/>
                    </a:cubicBezTo>
                    <a:cubicBezTo>
                      <a:pt x="40198" y="4467"/>
                      <a:pt x="40274" y="5008"/>
                      <a:pt x="40322" y="5540"/>
                    </a:cubicBezTo>
                    <a:cubicBezTo>
                      <a:pt x="40328" y="5610"/>
                      <a:pt x="40270" y="5691"/>
                      <a:pt x="40196" y="5691"/>
                    </a:cubicBezTo>
                    <a:cubicBezTo>
                      <a:pt x="40188" y="5691"/>
                      <a:pt x="40178" y="5690"/>
                      <a:pt x="40169" y="5687"/>
                    </a:cubicBezTo>
                    <a:cubicBezTo>
                      <a:pt x="39908" y="5615"/>
                      <a:pt x="39723" y="5410"/>
                      <a:pt x="39535" y="5225"/>
                    </a:cubicBezTo>
                    <a:cubicBezTo>
                      <a:pt x="39364" y="5059"/>
                      <a:pt x="39199" y="4882"/>
                      <a:pt x="39068" y="4683"/>
                    </a:cubicBezTo>
                    <a:cubicBezTo>
                      <a:pt x="38786" y="4255"/>
                      <a:pt x="38740" y="3770"/>
                      <a:pt x="38724" y="3272"/>
                    </a:cubicBezTo>
                    <a:cubicBezTo>
                      <a:pt x="38723" y="3238"/>
                      <a:pt x="38734" y="3205"/>
                      <a:pt x="38756" y="3178"/>
                    </a:cubicBezTo>
                    <a:cubicBezTo>
                      <a:pt x="38747" y="3164"/>
                      <a:pt x="38737" y="3149"/>
                      <a:pt x="38729" y="3134"/>
                    </a:cubicBezTo>
                    <a:cubicBezTo>
                      <a:pt x="38584" y="3423"/>
                      <a:pt x="38428" y="3703"/>
                      <a:pt x="38261" y="3977"/>
                    </a:cubicBezTo>
                    <a:cubicBezTo>
                      <a:pt x="38366" y="4263"/>
                      <a:pt x="38580" y="4481"/>
                      <a:pt x="38768" y="4714"/>
                    </a:cubicBezTo>
                    <a:cubicBezTo>
                      <a:pt x="38947" y="4936"/>
                      <a:pt x="39088" y="5180"/>
                      <a:pt x="39168" y="5454"/>
                    </a:cubicBezTo>
                    <a:cubicBezTo>
                      <a:pt x="39328" y="6009"/>
                      <a:pt x="39280" y="6594"/>
                      <a:pt x="39225" y="7161"/>
                    </a:cubicBezTo>
                    <a:cubicBezTo>
                      <a:pt x="39218" y="7230"/>
                      <a:pt x="39154" y="7273"/>
                      <a:pt x="39091" y="7273"/>
                    </a:cubicBezTo>
                    <a:cubicBezTo>
                      <a:pt x="39073" y="7273"/>
                      <a:pt x="39055" y="7270"/>
                      <a:pt x="39039" y="7263"/>
                    </a:cubicBezTo>
                    <a:cubicBezTo>
                      <a:pt x="38818" y="7169"/>
                      <a:pt x="38640" y="6951"/>
                      <a:pt x="38511" y="6756"/>
                    </a:cubicBezTo>
                    <a:cubicBezTo>
                      <a:pt x="38379" y="6555"/>
                      <a:pt x="38279" y="6333"/>
                      <a:pt x="38216" y="6101"/>
                    </a:cubicBezTo>
                    <a:cubicBezTo>
                      <a:pt x="38077" y="5586"/>
                      <a:pt x="38108" y="5047"/>
                      <a:pt x="38232" y="4532"/>
                    </a:cubicBezTo>
                    <a:cubicBezTo>
                      <a:pt x="38235" y="4520"/>
                      <a:pt x="38241" y="4508"/>
                      <a:pt x="38246" y="4496"/>
                    </a:cubicBezTo>
                    <a:cubicBezTo>
                      <a:pt x="38189" y="4417"/>
                      <a:pt x="38136" y="4334"/>
                      <a:pt x="38090" y="4248"/>
                    </a:cubicBezTo>
                    <a:cubicBezTo>
                      <a:pt x="38006" y="4376"/>
                      <a:pt x="37919" y="4503"/>
                      <a:pt x="37828" y="4628"/>
                    </a:cubicBezTo>
                    <a:cubicBezTo>
                      <a:pt x="37825" y="4638"/>
                      <a:pt x="37821" y="4648"/>
                      <a:pt x="37814" y="4657"/>
                    </a:cubicBezTo>
                    <a:cubicBezTo>
                      <a:pt x="37793" y="4693"/>
                      <a:pt x="37768" y="4727"/>
                      <a:pt x="37740" y="4758"/>
                    </a:cubicBezTo>
                    <a:cubicBezTo>
                      <a:pt x="37763" y="4793"/>
                      <a:pt x="37766" y="4839"/>
                      <a:pt x="37749" y="4877"/>
                    </a:cubicBezTo>
                    <a:cubicBezTo>
                      <a:pt x="37743" y="4894"/>
                      <a:pt x="37737" y="4912"/>
                      <a:pt x="37731" y="4929"/>
                    </a:cubicBezTo>
                    <a:cubicBezTo>
                      <a:pt x="37742" y="4949"/>
                      <a:pt x="37746" y="4973"/>
                      <a:pt x="37745" y="4995"/>
                    </a:cubicBezTo>
                    <a:cubicBezTo>
                      <a:pt x="37741" y="5077"/>
                      <a:pt x="37729" y="5158"/>
                      <a:pt x="37712" y="5237"/>
                    </a:cubicBezTo>
                    <a:cubicBezTo>
                      <a:pt x="37728" y="5378"/>
                      <a:pt x="37771" y="5518"/>
                      <a:pt x="37804" y="5652"/>
                    </a:cubicBezTo>
                    <a:cubicBezTo>
                      <a:pt x="38004" y="6431"/>
                      <a:pt x="37886" y="7258"/>
                      <a:pt x="37475" y="7951"/>
                    </a:cubicBezTo>
                    <a:cubicBezTo>
                      <a:pt x="37446" y="7999"/>
                      <a:pt x="37400" y="8029"/>
                      <a:pt x="37351" y="8029"/>
                    </a:cubicBezTo>
                    <a:cubicBezTo>
                      <a:pt x="37324" y="8029"/>
                      <a:pt x="37295" y="8020"/>
                      <a:pt x="37269" y="7999"/>
                    </a:cubicBezTo>
                    <a:cubicBezTo>
                      <a:pt x="37063" y="7841"/>
                      <a:pt x="37022" y="7574"/>
                      <a:pt x="36999" y="7332"/>
                    </a:cubicBezTo>
                    <a:cubicBezTo>
                      <a:pt x="36973" y="7068"/>
                      <a:pt x="36981" y="6803"/>
                      <a:pt x="37020" y="6542"/>
                    </a:cubicBezTo>
                    <a:cubicBezTo>
                      <a:pt x="37062" y="6271"/>
                      <a:pt x="37142" y="6010"/>
                      <a:pt x="37246" y="5756"/>
                    </a:cubicBezTo>
                    <a:cubicBezTo>
                      <a:pt x="37320" y="5573"/>
                      <a:pt x="37399" y="5394"/>
                      <a:pt x="37444" y="5204"/>
                    </a:cubicBezTo>
                    <a:cubicBezTo>
                      <a:pt x="37442" y="5180"/>
                      <a:pt x="37441" y="5155"/>
                      <a:pt x="37441" y="5131"/>
                    </a:cubicBezTo>
                    <a:cubicBezTo>
                      <a:pt x="37237" y="5380"/>
                      <a:pt x="37020" y="5617"/>
                      <a:pt x="36792" y="5842"/>
                    </a:cubicBezTo>
                    <a:cubicBezTo>
                      <a:pt x="36808" y="5869"/>
                      <a:pt x="36813" y="5901"/>
                      <a:pt x="36806" y="5931"/>
                    </a:cubicBezTo>
                    <a:cubicBezTo>
                      <a:pt x="36697" y="6538"/>
                      <a:pt x="36345" y="7135"/>
                      <a:pt x="35796" y="7442"/>
                    </a:cubicBezTo>
                    <a:cubicBezTo>
                      <a:pt x="35526" y="7594"/>
                      <a:pt x="35234" y="7644"/>
                      <a:pt x="34928" y="7653"/>
                    </a:cubicBezTo>
                    <a:cubicBezTo>
                      <a:pt x="34837" y="7656"/>
                      <a:pt x="34746" y="7658"/>
                      <a:pt x="34655" y="7658"/>
                    </a:cubicBezTo>
                    <a:cubicBezTo>
                      <a:pt x="34429" y="7658"/>
                      <a:pt x="34202" y="7643"/>
                      <a:pt x="33984" y="7577"/>
                    </a:cubicBezTo>
                    <a:cubicBezTo>
                      <a:pt x="33892" y="7551"/>
                      <a:pt x="33893" y="7434"/>
                      <a:pt x="33935" y="7371"/>
                    </a:cubicBezTo>
                    <a:cubicBezTo>
                      <a:pt x="34375" y="6715"/>
                      <a:pt x="35027" y="6229"/>
                      <a:pt x="35782" y="5995"/>
                    </a:cubicBezTo>
                    <a:cubicBezTo>
                      <a:pt x="36006" y="5927"/>
                      <a:pt x="36242" y="5895"/>
                      <a:pt x="36458" y="5801"/>
                    </a:cubicBezTo>
                    <a:cubicBezTo>
                      <a:pt x="36683" y="5590"/>
                      <a:pt x="36897" y="5368"/>
                      <a:pt x="37099" y="5135"/>
                    </a:cubicBezTo>
                    <a:lnTo>
                      <a:pt x="37099" y="5135"/>
                    </a:lnTo>
                    <a:cubicBezTo>
                      <a:pt x="36860" y="5245"/>
                      <a:pt x="36619" y="5357"/>
                      <a:pt x="36358" y="5398"/>
                    </a:cubicBezTo>
                    <a:cubicBezTo>
                      <a:pt x="36276" y="5410"/>
                      <a:pt x="36195" y="5416"/>
                      <a:pt x="36114" y="5416"/>
                    </a:cubicBezTo>
                    <a:cubicBezTo>
                      <a:pt x="35655" y="5416"/>
                      <a:pt x="35205" y="5236"/>
                      <a:pt x="34788" y="5063"/>
                    </a:cubicBezTo>
                    <a:cubicBezTo>
                      <a:pt x="34727" y="5037"/>
                      <a:pt x="34683" y="4947"/>
                      <a:pt x="34719" y="4887"/>
                    </a:cubicBezTo>
                    <a:cubicBezTo>
                      <a:pt x="34936" y="4524"/>
                      <a:pt x="35329" y="4329"/>
                      <a:pt x="35744" y="4305"/>
                    </a:cubicBezTo>
                    <a:cubicBezTo>
                      <a:pt x="35776" y="4303"/>
                      <a:pt x="35807" y="4302"/>
                      <a:pt x="35839" y="4302"/>
                    </a:cubicBezTo>
                    <a:cubicBezTo>
                      <a:pt x="36314" y="4302"/>
                      <a:pt x="36762" y="4507"/>
                      <a:pt x="37185" y="4706"/>
                    </a:cubicBezTo>
                    <a:cubicBezTo>
                      <a:pt x="37215" y="4719"/>
                      <a:pt x="37238" y="4743"/>
                      <a:pt x="37251" y="4773"/>
                    </a:cubicBezTo>
                    <a:cubicBezTo>
                      <a:pt x="37266" y="4765"/>
                      <a:pt x="37281" y="4759"/>
                      <a:pt x="37296" y="4753"/>
                    </a:cubicBezTo>
                    <a:cubicBezTo>
                      <a:pt x="37372" y="4715"/>
                      <a:pt x="37456" y="4675"/>
                      <a:pt x="37519" y="4613"/>
                    </a:cubicBezTo>
                    <a:cubicBezTo>
                      <a:pt x="37684" y="4393"/>
                      <a:pt x="37839" y="4167"/>
                      <a:pt x="37984" y="3933"/>
                    </a:cubicBezTo>
                    <a:cubicBezTo>
                      <a:pt x="37971" y="3930"/>
                      <a:pt x="37957" y="3928"/>
                      <a:pt x="37942" y="3928"/>
                    </a:cubicBezTo>
                    <a:cubicBezTo>
                      <a:pt x="37863" y="3928"/>
                      <a:pt x="37773" y="3966"/>
                      <a:pt x="37710" y="3984"/>
                    </a:cubicBezTo>
                    <a:cubicBezTo>
                      <a:pt x="37605" y="4015"/>
                      <a:pt x="37496" y="4034"/>
                      <a:pt x="37387" y="4038"/>
                    </a:cubicBezTo>
                    <a:cubicBezTo>
                      <a:pt x="37374" y="4038"/>
                      <a:pt x="37361" y="4039"/>
                      <a:pt x="37348" y="4039"/>
                    </a:cubicBezTo>
                    <a:cubicBezTo>
                      <a:pt x="37124" y="4039"/>
                      <a:pt x="36898" y="3995"/>
                      <a:pt x="36683" y="3935"/>
                    </a:cubicBezTo>
                    <a:cubicBezTo>
                      <a:pt x="36221" y="3806"/>
                      <a:pt x="35792" y="3545"/>
                      <a:pt x="35603" y="3084"/>
                    </a:cubicBezTo>
                    <a:cubicBezTo>
                      <a:pt x="35574" y="3014"/>
                      <a:pt x="35617" y="2943"/>
                      <a:pt x="35681" y="2912"/>
                    </a:cubicBezTo>
                    <a:cubicBezTo>
                      <a:pt x="35865" y="2825"/>
                      <a:pt x="36050" y="2787"/>
                      <a:pt x="36231" y="2787"/>
                    </a:cubicBezTo>
                    <a:cubicBezTo>
                      <a:pt x="36843" y="2787"/>
                      <a:pt x="37424" y="3213"/>
                      <a:pt x="37887" y="3594"/>
                    </a:cubicBezTo>
                    <a:cubicBezTo>
                      <a:pt x="37911" y="3613"/>
                      <a:pt x="37927" y="3639"/>
                      <a:pt x="37933" y="3669"/>
                    </a:cubicBezTo>
                    <a:cubicBezTo>
                      <a:pt x="37936" y="3669"/>
                      <a:pt x="37939" y="3669"/>
                      <a:pt x="37941" y="3669"/>
                    </a:cubicBezTo>
                    <a:cubicBezTo>
                      <a:pt x="38003" y="3669"/>
                      <a:pt x="38065" y="3681"/>
                      <a:pt x="38122" y="3704"/>
                    </a:cubicBezTo>
                    <a:cubicBezTo>
                      <a:pt x="38274" y="3447"/>
                      <a:pt x="38414" y="3182"/>
                      <a:pt x="38545" y="2911"/>
                    </a:cubicBezTo>
                    <a:cubicBezTo>
                      <a:pt x="38491" y="2858"/>
                      <a:pt x="38417" y="2842"/>
                      <a:pt x="38342" y="2842"/>
                    </a:cubicBezTo>
                    <a:cubicBezTo>
                      <a:pt x="38273" y="2842"/>
                      <a:pt x="38202" y="2855"/>
                      <a:pt x="38142" y="2864"/>
                    </a:cubicBezTo>
                    <a:cubicBezTo>
                      <a:pt x="38033" y="2883"/>
                      <a:pt x="37923" y="2892"/>
                      <a:pt x="37812" y="2892"/>
                    </a:cubicBezTo>
                    <a:cubicBezTo>
                      <a:pt x="37801" y="2892"/>
                      <a:pt x="37790" y="2892"/>
                      <a:pt x="37779" y="2892"/>
                    </a:cubicBezTo>
                    <a:cubicBezTo>
                      <a:pt x="37012" y="2876"/>
                      <a:pt x="36349" y="2351"/>
                      <a:pt x="36159" y="1608"/>
                    </a:cubicBezTo>
                    <a:cubicBezTo>
                      <a:pt x="36143" y="1544"/>
                      <a:pt x="36162" y="1456"/>
                      <a:pt x="36237" y="1435"/>
                    </a:cubicBezTo>
                    <a:cubicBezTo>
                      <a:pt x="36398" y="1390"/>
                      <a:pt x="36564" y="1368"/>
                      <a:pt x="36729" y="1368"/>
                    </a:cubicBezTo>
                    <a:cubicBezTo>
                      <a:pt x="37012" y="1368"/>
                      <a:pt x="37294" y="1434"/>
                      <a:pt x="37552" y="1563"/>
                    </a:cubicBezTo>
                    <a:cubicBezTo>
                      <a:pt x="37754" y="1663"/>
                      <a:pt x="37934" y="1801"/>
                      <a:pt x="38084" y="1968"/>
                    </a:cubicBezTo>
                    <a:cubicBezTo>
                      <a:pt x="38249" y="2151"/>
                      <a:pt x="38359" y="2378"/>
                      <a:pt x="38555" y="2532"/>
                    </a:cubicBezTo>
                    <a:cubicBezTo>
                      <a:pt x="38588" y="2556"/>
                      <a:pt x="38606" y="2595"/>
                      <a:pt x="38604" y="2636"/>
                    </a:cubicBezTo>
                    <a:cubicBezTo>
                      <a:pt x="38623" y="2645"/>
                      <a:pt x="38641" y="2655"/>
                      <a:pt x="38660" y="2667"/>
                    </a:cubicBezTo>
                    <a:cubicBezTo>
                      <a:pt x="38876" y="2186"/>
                      <a:pt x="39064" y="1692"/>
                      <a:pt x="39220" y="1188"/>
                    </a:cubicBezTo>
                    <a:cubicBezTo>
                      <a:pt x="39209" y="1183"/>
                      <a:pt x="39199" y="1177"/>
                      <a:pt x="39190" y="1169"/>
                    </a:cubicBezTo>
                    <a:cubicBezTo>
                      <a:pt x="38982" y="1228"/>
                      <a:pt x="38766" y="1263"/>
                      <a:pt x="38551" y="1263"/>
                    </a:cubicBezTo>
                    <a:cubicBezTo>
                      <a:pt x="38381" y="1263"/>
                      <a:pt x="38211" y="1241"/>
                      <a:pt x="38046" y="1193"/>
                    </a:cubicBezTo>
                    <a:cubicBezTo>
                      <a:pt x="37629" y="1071"/>
                      <a:pt x="37276" y="786"/>
                      <a:pt x="37096" y="388"/>
                    </a:cubicBezTo>
                    <a:cubicBezTo>
                      <a:pt x="37081" y="350"/>
                      <a:pt x="37084" y="306"/>
                      <a:pt x="37106" y="272"/>
                    </a:cubicBezTo>
                    <a:cubicBezTo>
                      <a:pt x="35193" y="271"/>
                      <a:pt x="33279" y="268"/>
                      <a:pt x="31366" y="262"/>
                    </a:cubicBezTo>
                    <a:lnTo>
                      <a:pt x="31366" y="262"/>
                    </a:lnTo>
                    <a:cubicBezTo>
                      <a:pt x="31391" y="389"/>
                      <a:pt x="31396" y="520"/>
                      <a:pt x="31381" y="649"/>
                    </a:cubicBezTo>
                    <a:cubicBezTo>
                      <a:pt x="31372" y="722"/>
                      <a:pt x="31306" y="762"/>
                      <a:pt x="31239" y="762"/>
                    </a:cubicBezTo>
                    <a:cubicBezTo>
                      <a:pt x="31236" y="762"/>
                      <a:pt x="31232" y="762"/>
                      <a:pt x="31229" y="761"/>
                    </a:cubicBezTo>
                    <a:cubicBezTo>
                      <a:pt x="30823" y="734"/>
                      <a:pt x="30516" y="534"/>
                      <a:pt x="30274" y="256"/>
                    </a:cubicBezTo>
                    <a:lnTo>
                      <a:pt x="29929" y="255"/>
                    </a:lnTo>
                    <a:lnTo>
                      <a:pt x="29929" y="255"/>
                    </a:lnTo>
                    <a:cubicBezTo>
                      <a:pt x="29933" y="261"/>
                      <a:pt x="29937" y="266"/>
                      <a:pt x="29942" y="272"/>
                    </a:cubicBezTo>
                    <a:cubicBezTo>
                      <a:pt x="30213" y="683"/>
                      <a:pt x="30298" y="1190"/>
                      <a:pt x="30173" y="1666"/>
                    </a:cubicBezTo>
                    <a:cubicBezTo>
                      <a:pt x="30158" y="1723"/>
                      <a:pt x="30110" y="1782"/>
                      <a:pt x="30046" y="1782"/>
                    </a:cubicBezTo>
                    <a:cubicBezTo>
                      <a:pt x="30038" y="1782"/>
                      <a:pt x="30030" y="1781"/>
                      <a:pt x="30021" y="1779"/>
                    </a:cubicBezTo>
                    <a:cubicBezTo>
                      <a:pt x="29579" y="1669"/>
                      <a:pt x="29193" y="1400"/>
                      <a:pt x="28937" y="1024"/>
                    </a:cubicBezTo>
                    <a:cubicBezTo>
                      <a:pt x="28810" y="837"/>
                      <a:pt x="28720" y="629"/>
                      <a:pt x="28671" y="410"/>
                    </a:cubicBezTo>
                    <a:cubicBezTo>
                      <a:pt x="28659" y="356"/>
                      <a:pt x="28651" y="304"/>
                      <a:pt x="28645" y="251"/>
                    </a:cubicBezTo>
                    <a:cubicBezTo>
                      <a:pt x="28301" y="249"/>
                      <a:pt x="27959" y="248"/>
                      <a:pt x="27615" y="246"/>
                    </a:cubicBezTo>
                    <a:cubicBezTo>
                      <a:pt x="27509" y="340"/>
                      <a:pt x="27404" y="437"/>
                      <a:pt x="27300" y="535"/>
                    </a:cubicBezTo>
                    <a:cubicBezTo>
                      <a:pt x="27307" y="545"/>
                      <a:pt x="27312" y="555"/>
                      <a:pt x="27317" y="567"/>
                    </a:cubicBezTo>
                    <a:cubicBezTo>
                      <a:pt x="27693" y="655"/>
                      <a:pt x="28052" y="825"/>
                      <a:pt x="28326" y="1105"/>
                    </a:cubicBezTo>
                    <a:cubicBezTo>
                      <a:pt x="28630" y="1415"/>
                      <a:pt x="28799" y="1835"/>
                      <a:pt x="28760" y="2271"/>
                    </a:cubicBezTo>
                    <a:cubicBezTo>
                      <a:pt x="28756" y="2334"/>
                      <a:pt x="28692" y="2386"/>
                      <a:pt x="28630" y="2386"/>
                    </a:cubicBezTo>
                    <a:cubicBezTo>
                      <a:pt x="28623" y="2386"/>
                      <a:pt x="28616" y="2385"/>
                      <a:pt x="28609" y="2384"/>
                    </a:cubicBezTo>
                    <a:cubicBezTo>
                      <a:pt x="27805" y="2234"/>
                      <a:pt x="27188" y="1592"/>
                      <a:pt x="27074" y="790"/>
                    </a:cubicBezTo>
                    <a:cubicBezTo>
                      <a:pt x="27070" y="790"/>
                      <a:pt x="27066" y="789"/>
                      <a:pt x="27063" y="788"/>
                    </a:cubicBezTo>
                    <a:cubicBezTo>
                      <a:pt x="27055" y="787"/>
                      <a:pt x="27049" y="786"/>
                      <a:pt x="27042" y="784"/>
                    </a:cubicBezTo>
                    <a:cubicBezTo>
                      <a:pt x="26543" y="1282"/>
                      <a:pt x="26077" y="1814"/>
                      <a:pt x="25648" y="2374"/>
                    </a:cubicBezTo>
                    <a:cubicBezTo>
                      <a:pt x="25620" y="2411"/>
                      <a:pt x="25584" y="2426"/>
                      <a:pt x="25550" y="2426"/>
                    </a:cubicBezTo>
                    <a:cubicBezTo>
                      <a:pt x="25453" y="2426"/>
                      <a:pt x="25360" y="2309"/>
                      <a:pt x="25437" y="2209"/>
                    </a:cubicBezTo>
                    <a:cubicBezTo>
                      <a:pt x="25890" y="1617"/>
                      <a:pt x="26382" y="1056"/>
                      <a:pt x="26912" y="531"/>
                    </a:cubicBezTo>
                    <a:cubicBezTo>
                      <a:pt x="26887" y="503"/>
                      <a:pt x="26877" y="466"/>
                      <a:pt x="26882" y="429"/>
                    </a:cubicBezTo>
                    <a:cubicBezTo>
                      <a:pt x="26889" y="366"/>
                      <a:pt x="26883" y="302"/>
                      <a:pt x="26866" y="242"/>
                    </a:cubicBezTo>
                    <a:cubicBezTo>
                      <a:pt x="24885" y="230"/>
                      <a:pt x="22904" y="215"/>
                      <a:pt x="20923" y="196"/>
                    </a:cubicBezTo>
                    <a:lnTo>
                      <a:pt x="20923" y="196"/>
                    </a:lnTo>
                    <a:cubicBezTo>
                      <a:pt x="20931" y="220"/>
                      <a:pt x="20941" y="245"/>
                      <a:pt x="20949" y="269"/>
                    </a:cubicBezTo>
                    <a:cubicBezTo>
                      <a:pt x="20975" y="342"/>
                      <a:pt x="20928" y="450"/>
                      <a:pt x="20839" y="450"/>
                    </a:cubicBezTo>
                    <a:cubicBezTo>
                      <a:pt x="20839" y="450"/>
                      <a:pt x="20838" y="450"/>
                      <a:pt x="20838" y="450"/>
                    </a:cubicBezTo>
                    <a:cubicBezTo>
                      <a:pt x="20585" y="445"/>
                      <a:pt x="20369" y="314"/>
                      <a:pt x="20156" y="188"/>
                    </a:cubicBezTo>
                    <a:lnTo>
                      <a:pt x="19598" y="183"/>
                    </a:lnTo>
                    <a:lnTo>
                      <a:pt x="19598" y="183"/>
                    </a:lnTo>
                    <a:cubicBezTo>
                      <a:pt x="19678" y="272"/>
                      <a:pt x="19749" y="370"/>
                      <a:pt x="19811" y="473"/>
                    </a:cubicBezTo>
                    <a:cubicBezTo>
                      <a:pt x="20104" y="971"/>
                      <a:pt x="20203" y="1550"/>
                      <a:pt x="20290" y="2112"/>
                    </a:cubicBezTo>
                    <a:cubicBezTo>
                      <a:pt x="20303" y="2193"/>
                      <a:pt x="20229" y="2259"/>
                      <a:pt x="20153" y="2259"/>
                    </a:cubicBezTo>
                    <a:cubicBezTo>
                      <a:pt x="20147" y="2259"/>
                      <a:pt x="20141" y="2258"/>
                      <a:pt x="20135" y="2257"/>
                    </a:cubicBezTo>
                    <a:cubicBezTo>
                      <a:pt x="19898" y="2221"/>
                      <a:pt x="19671" y="2054"/>
                      <a:pt x="19497" y="1897"/>
                    </a:cubicBezTo>
                    <a:cubicBezTo>
                      <a:pt x="19319" y="1735"/>
                      <a:pt x="19168" y="1546"/>
                      <a:pt x="19050" y="1337"/>
                    </a:cubicBezTo>
                    <a:cubicBezTo>
                      <a:pt x="18846" y="977"/>
                      <a:pt x="18737" y="580"/>
                      <a:pt x="18696" y="173"/>
                    </a:cubicBezTo>
                    <a:lnTo>
                      <a:pt x="18268" y="169"/>
                    </a:lnTo>
                    <a:lnTo>
                      <a:pt x="18268" y="169"/>
                    </a:lnTo>
                    <a:cubicBezTo>
                      <a:pt x="18289" y="197"/>
                      <a:pt x="18299" y="233"/>
                      <a:pt x="18293" y="267"/>
                    </a:cubicBezTo>
                    <a:cubicBezTo>
                      <a:pt x="18290" y="286"/>
                      <a:pt x="18289" y="304"/>
                      <a:pt x="18288" y="321"/>
                    </a:cubicBezTo>
                    <a:cubicBezTo>
                      <a:pt x="18303" y="339"/>
                      <a:pt x="18313" y="361"/>
                      <a:pt x="18317" y="383"/>
                    </a:cubicBezTo>
                    <a:cubicBezTo>
                      <a:pt x="18333" y="464"/>
                      <a:pt x="18343" y="545"/>
                      <a:pt x="18346" y="626"/>
                    </a:cubicBezTo>
                    <a:cubicBezTo>
                      <a:pt x="18396" y="758"/>
                      <a:pt x="18471" y="884"/>
                      <a:pt x="18537" y="1005"/>
                    </a:cubicBezTo>
                    <a:cubicBezTo>
                      <a:pt x="18924" y="1711"/>
                      <a:pt x="19016" y="2540"/>
                      <a:pt x="18790" y="3313"/>
                    </a:cubicBezTo>
                    <a:cubicBezTo>
                      <a:pt x="18771" y="3378"/>
                      <a:pt x="18721" y="3424"/>
                      <a:pt x="18659" y="3424"/>
                    </a:cubicBezTo>
                    <a:cubicBezTo>
                      <a:pt x="18641" y="3424"/>
                      <a:pt x="18622" y="3420"/>
                      <a:pt x="18602" y="3412"/>
                    </a:cubicBezTo>
                    <a:cubicBezTo>
                      <a:pt x="18364" y="3310"/>
                      <a:pt x="18257" y="3061"/>
                      <a:pt x="18175" y="2832"/>
                    </a:cubicBezTo>
                    <a:cubicBezTo>
                      <a:pt x="18084" y="2584"/>
                      <a:pt x="18026" y="2324"/>
                      <a:pt x="17999" y="2062"/>
                    </a:cubicBezTo>
                    <a:cubicBezTo>
                      <a:pt x="17973" y="1788"/>
                      <a:pt x="17986" y="1516"/>
                      <a:pt x="18023" y="1245"/>
                    </a:cubicBezTo>
                    <a:cubicBezTo>
                      <a:pt x="18049" y="1050"/>
                      <a:pt x="18081" y="856"/>
                      <a:pt x="18078" y="660"/>
                    </a:cubicBezTo>
                    <a:cubicBezTo>
                      <a:pt x="18069" y="637"/>
                      <a:pt x="18063" y="614"/>
                      <a:pt x="18057" y="590"/>
                    </a:cubicBezTo>
                    <a:cubicBezTo>
                      <a:pt x="17920" y="882"/>
                      <a:pt x="17770" y="1165"/>
                      <a:pt x="17605" y="1441"/>
                    </a:cubicBezTo>
                    <a:cubicBezTo>
                      <a:pt x="17626" y="1462"/>
                      <a:pt x="17640" y="1492"/>
                      <a:pt x="17641" y="1523"/>
                    </a:cubicBezTo>
                    <a:cubicBezTo>
                      <a:pt x="17686" y="2137"/>
                      <a:pt x="17493" y="2804"/>
                      <a:pt x="17039" y="3238"/>
                    </a:cubicBezTo>
                    <a:cubicBezTo>
                      <a:pt x="16815" y="3451"/>
                      <a:pt x="16545" y="3572"/>
                      <a:pt x="16250" y="3657"/>
                    </a:cubicBezTo>
                    <a:cubicBezTo>
                      <a:pt x="15964" y="3739"/>
                      <a:pt x="15677" y="3820"/>
                      <a:pt x="15380" y="3820"/>
                    </a:cubicBezTo>
                    <a:cubicBezTo>
                      <a:pt x="15359" y="3820"/>
                      <a:pt x="15338" y="3820"/>
                      <a:pt x="15317" y="3819"/>
                    </a:cubicBezTo>
                    <a:cubicBezTo>
                      <a:pt x="15221" y="3816"/>
                      <a:pt x="15193" y="3702"/>
                      <a:pt x="15218" y="3631"/>
                    </a:cubicBezTo>
                    <a:cubicBezTo>
                      <a:pt x="15481" y="2886"/>
                      <a:pt x="15991" y="2254"/>
                      <a:pt x="16663" y="1839"/>
                    </a:cubicBezTo>
                    <a:cubicBezTo>
                      <a:pt x="16864" y="1717"/>
                      <a:pt x="17085" y="1628"/>
                      <a:pt x="17270" y="1483"/>
                    </a:cubicBezTo>
                    <a:cubicBezTo>
                      <a:pt x="17436" y="1223"/>
                      <a:pt x="17588" y="955"/>
                      <a:pt x="17726" y="678"/>
                    </a:cubicBezTo>
                    <a:lnTo>
                      <a:pt x="17726" y="678"/>
                    </a:lnTo>
                    <a:cubicBezTo>
                      <a:pt x="17521" y="844"/>
                      <a:pt x="17317" y="1013"/>
                      <a:pt x="17072" y="1117"/>
                    </a:cubicBezTo>
                    <a:cubicBezTo>
                      <a:pt x="16823" y="1223"/>
                      <a:pt x="16557" y="1258"/>
                      <a:pt x="16289" y="1258"/>
                    </a:cubicBezTo>
                    <a:cubicBezTo>
                      <a:pt x="16014" y="1258"/>
                      <a:pt x="15736" y="1221"/>
                      <a:pt x="15469" y="1182"/>
                    </a:cubicBezTo>
                    <a:cubicBezTo>
                      <a:pt x="15403" y="1173"/>
                      <a:pt x="15339" y="1096"/>
                      <a:pt x="15359" y="1028"/>
                    </a:cubicBezTo>
                    <a:cubicBezTo>
                      <a:pt x="15478" y="623"/>
                      <a:pt x="15810" y="337"/>
                      <a:pt x="16208" y="211"/>
                    </a:cubicBezTo>
                    <a:cubicBezTo>
                      <a:pt x="16296" y="183"/>
                      <a:pt x="16387" y="162"/>
                      <a:pt x="16480" y="149"/>
                    </a:cubicBezTo>
                    <a:cubicBezTo>
                      <a:pt x="15743" y="141"/>
                      <a:pt x="15006" y="131"/>
                      <a:pt x="14270" y="121"/>
                    </a:cubicBezTo>
                    <a:lnTo>
                      <a:pt x="14270" y="121"/>
                    </a:lnTo>
                    <a:cubicBezTo>
                      <a:pt x="14321" y="364"/>
                      <a:pt x="14349" y="613"/>
                      <a:pt x="14371" y="859"/>
                    </a:cubicBezTo>
                    <a:cubicBezTo>
                      <a:pt x="14377" y="928"/>
                      <a:pt x="14320" y="1010"/>
                      <a:pt x="14246" y="1010"/>
                    </a:cubicBezTo>
                    <a:cubicBezTo>
                      <a:pt x="14237" y="1010"/>
                      <a:pt x="14227" y="1009"/>
                      <a:pt x="14217" y="1006"/>
                    </a:cubicBezTo>
                    <a:cubicBezTo>
                      <a:pt x="13956" y="934"/>
                      <a:pt x="13771" y="730"/>
                      <a:pt x="13583" y="545"/>
                    </a:cubicBezTo>
                    <a:cubicBezTo>
                      <a:pt x="13444" y="407"/>
                      <a:pt x="13307" y="264"/>
                      <a:pt x="13189" y="108"/>
                    </a:cubicBezTo>
                    <a:lnTo>
                      <a:pt x="12870" y="102"/>
                    </a:lnTo>
                    <a:lnTo>
                      <a:pt x="12870" y="102"/>
                    </a:lnTo>
                    <a:cubicBezTo>
                      <a:pt x="13024" y="305"/>
                      <a:pt x="13145" y="526"/>
                      <a:pt x="13216" y="774"/>
                    </a:cubicBezTo>
                    <a:cubicBezTo>
                      <a:pt x="13377" y="1328"/>
                      <a:pt x="13329" y="1914"/>
                      <a:pt x="13273" y="2479"/>
                    </a:cubicBezTo>
                    <a:cubicBezTo>
                      <a:pt x="13267" y="2549"/>
                      <a:pt x="13203" y="2592"/>
                      <a:pt x="13139" y="2592"/>
                    </a:cubicBezTo>
                    <a:cubicBezTo>
                      <a:pt x="13122" y="2592"/>
                      <a:pt x="13104" y="2589"/>
                      <a:pt x="13087" y="2582"/>
                    </a:cubicBezTo>
                    <a:cubicBezTo>
                      <a:pt x="12866" y="2488"/>
                      <a:pt x="12689" y="2270"/>
                      <a:pt x="12559" y="2074"/>
                    </a:cubicBezTo>
                    <a:cubicBezTo>
                      <a:pt x="12427" y="1873"/>
                      <a:pt x="12327" y="1652"/>
                      <a:pt x="12264" y="1421"/>
                    </a:cubicBezTo>
                    <a:cubicBezTo>
                      <a:pt x="12148" y="985"/>
                      <a:pt x="12151" y="533"/>
                      <a:pt x="12229" y="94"/>
                    </a:cubicBezTo>
                    <a:lnTo>
                      <a:pt x="11793" y="87"/>
                    </a:lnTo>
                    <a:lnTo>
                      <a:pt x="11793" y="87"/>
                    </a:lnTo>
                    <a:cubicBezTo>
                      <a:pt x="11812" y="121"/>
                      <a:pt x="11814" y="162"/>
                      <a:pt x="11798" y="197"/>
                    </a:cubicBezTo>
                    <a:cubicBezTo>
                      <a:pt x="11791" y="214"/>
                      <a:pt x="11785" y="231"/>
                      <a:pt x="11780" y="248"/>
                    </a:cubicBezTo>
                    <a:cubicBezTo>
                      <a:pt x="11789" y="269"/>
                      <a:pt x="11795" y="291"/>
                      <a:pt x="11793" y="315"/>
                    </a:cubicBezTo>
                    <a:cubicBezTo>
                      <a:pt x="11789" y="396"/>
                      <a:pt x="11778" y="478"/>
                      <a:pt x="11761" y="556"/>
                    </a:cubicBezTo>
                    <a:cubicBezTo>
                      <a:pt x="11776" y="698"/>
                      <a:pt x="11819" y="838"/>
                      <a:pt x="11852" y="972"/>
                    </a:cubicBezTo>
                    <a:cubicBezTo>
                      <a:pt x="12052" y="1751"/>
                      <a:pt x="11934" y="2578"/>
                      <a:pt x="11523" y="3270"/>
                    </a:cubicBezTo>
                    <a:cubicBezTo>
                      <a:pt x="11495" y="3319"/>
                      <a:pt x="11448" y="3349"/>
                      <a:pt x="11399" y="3349"/>
                    </a:cubicBezTo>
                    <a:cubicBezTo>
                      <a:pt x="11371" y="3349"/>
                      <a:pt x="11343" y="3340"/>
                      <a:pt x="11316" y="3319"/>
                    </a:cubicBezTo>
                    <a:cubicBezTo>
                      <a:pt x="11111" y="3161"/>
                      <a:pt x="11071" y="2894"/>
                      <a:pt x="11047" y="2652"/>
                    </a:cubicBezTo>
                    <a:cubicBezTo>
                      <a:pt x="11022" y="2388"/>
                      <a:pt x="11029" y="2122"/>
                      <a:pt x="11068" y="1862"/>
                    </a:cubicBezTo>
                    <a:cubicBezTo>
                      <a:pt x="11110" y="1591"/>
                      <a:pt x="11191" y="1330"/>
                      <a:pt x="11294" y="1076"/>
                    </a:cubicBezTo>
                    <a:cubicBezTo>
                      <a:pt x="11368" y="893"/>
                      <a:pt x="11447" y="714"/>
                      <a:pt x="11493" y="524"/>
                    </a:cubicBezTo>
                    <a:cubicBezTo>
                      <a:pt x="11490" y="500"/>
                      <a:pt x="11489" y="475"/>
                      <a:pt x="11489" y="451"/>
                    </a:cubicBezTo>
                    <a:cubicBezTo>
                      <a:pt x="11285" y="699"/>
                      <a:pt x="11068" y="937"/>
                      <a:pt x="10840" y="1162"/>
                    </a:cubicBezTo>
                    <a:cubicBezTo>
                      <a:pt x="10856" y="1189"/>
                      <a:pt x="10861" y="1221"/>
                      <a:pt x="10855" y="1250"/>
                    </a:cubicBezTo>
                    <a:cubicBezTo>
                      <a:pt x="10745" y="1856"/>
                      <a:pt x="10393" y="2455"/>
                      <a:pt x="9845" y="2762"/>
                    </a:cubicBezTo>
                    <a:cubicBezTo>
                      <a:pt x="9575" y="2914"/>
                      <a:pt x="9282" y="2964"/>
                      <a:pt x="8976" y="2973"/>
                    </a:cubicBezTo>
                    <a:cubicBezTo>
                      <a:pt x="8885" y="2976"/>
                      <a:pt x="8794" y="2978"/>
                      <a:pt x="8704" y="2978"/>
                    </a:cubicBezTo>
                    <a:cubicBezTo>
                      <a:pt x="8477" y="2978"/>
                      <a:pt x="8251" y="2963"/>
                      <a:pt x="8032" y="2897"/>
                    </a:cubicBezTo>
                    <a:cubicBezTo>
                      <a:pt x="7941" y="2871"/>
                      <a:pt x="7942" y="2754"/>
                      <a:pt x="7983" y="2691"/>
                    </a:cubicBezTo>
                    <a:cubicBezTo>
                      <a:pt x="8422" y="2035"/>
                      <a:pt x="9073" y="1549"/>
                      <a:pt x="9827" y="1314"/>
                    </a:cubicBezTo>
                    <a:cubicBezTo>
                      <a:pt x="10052" y="1246"/>
                      <a:pt x="10288" y="1214"/>
                      <a:pt x="10504" y="1120"/>
                    </a:cubicBezTo>
                    <a:cubicBezTo>
                      <a:pt x="10728" y="910"/>
                      <a:pt x="10943" y="688"/>
                      <a:pt x="11145" y="454"/>
                    </a:cubicBezTo>
                    <a:lnTo>
                      <a:pt x="11145" y="454"/>
                    </a:lnTo>
                    <a:cubicBezTo>
                      <a:pt x="10906" y="565"/>
                      <a:pt x="10667" y="676"/>
                      <a:pt x="10403" y="717"/>
                    </a:cubicBezTo>
                    <a:cubicBezTo>
                      <a:pt x="10321" y="729"/>
                      <a:pt x="10240" y="735"/>
                      <a:pt x="10159" y="735"/>
                    </a:cubicBezTo>
                    <a:cubicBezTo>
                      <a:pt x="9701" y="735"/>
                      <a:pt x="9251" y="554"/>
                      <a:pt x="8833" y="382"/>
                    </a:cubicBezTo>
                    <a:cubicBezTo>
                      <a:pt x="8773" y="356"/>
                      <a:pt x="8729" y="266"/>
                      <a:pt x="8766" y="205"/>
                    </a:cubicBezTo>
                    <a:cubicBezTo>
                      <a:pt x="8800" y="148"/>
                      <a:pt x="8839" y="94"/>
                      <a:pt x="8884" y="43"/>
                    </a:cubicBezTo>
                    <a:cubicBezTo>
                      <a:pt x="8031" y="30"/>
                      <a:pt x="7178" y="15"/>
                      <a:pt x="6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55"/>
              <p:cNvSpPr/>
              <p:nvPr/>
            </p:nvSpPr>
            <p:spPr>
              <a:xfrm>
                <a:off x="4156475" y="336200"/>
                <a:ext cx="303800" cy="326000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3040" extrusionOk="0">
                    <a:moveTo>
                      <a:pt x="3139" y="1"/>
                    </a:moveTo>
                    <a:cubicBezTo>
                      <a:pt x="3096" y="1"/>
                      <a:pt x="3053" y="20"/>
                      <a:pt x="3033" y="65"/>
                    </a:cubicBezTo>
                    <a:cubicBezTo>
                      <a:pt x="2875" y="419"/>
                      <a:pt x="2957" y="802"/>
                      <a:pt x="3024" y="1170"/>
                    </a:cubicBezTo>
                    <a:cubicBezTo>
                      <a:pt x="3094" y="1547"/>
                      <a:pt x="3194" y="1924"/>
                      <a:pt x="3398" y="2253"/>
                    </a:cubicBezTo>
                    <a:cubicBezTo>
                      <a:pt x="3658" y="2674"/>
                      <a:pt x="4080" y="3018"/>
                      <a:pt x="4306" y="3461"/>
                    </a:cubicBezTo>
                    <a:cubicBezTo>
                      <a:pt x="4041" y="3211"/>
                      <a:pt x="3772" y="2964"/>
                      <a:pt x="3500" y="2722"/>
                    </a:cubicBezTo>
                    <a:cubicBezTo>
                      <a:pt x="3381" y="2615"/>
                      <a:pt x="3261" y="2510"/>
                      <a:pt x="3139" y="2406"/>
                    </a:cubicBezTo>
                    <a:cubicBezTo>
                      <a:pt x="3149" y="2378"/>
                      <a:pt x="3148" y="2349"/>
                      <a:pt x="3136" y="2323"/>
                    </a:cubicBezTo>
                    <a:cubicBezTo>
                      <a:pt x="2644" y="1078"/>
                      <a:pt x="1356" y="549"/>
                      <a:pt x="191" y="112"/>
                    </a:cubicBezTo>
                    <a:cubicBezTo>
                      <a:pt x="179" y="107"/>
                      <a:pt x="166" y="105"/>
                      <a:pt x="154" y="105"/>
                    </a:cubicBezTo>
                    <a:cubicBezTo>
                      <a:pt x="72" y="105"/>
                      <a:pt x="1" y="196"/>
                      <a:pt x="26" y="275"/>
                    </a:cubicBezTo>
                    <a:cubicBezTo>
                      <a:pt x="239" y="920"/>
                      <a:pt x="625" y="1504"/>
                      <a:pt x="1143" y="1945"/>
                    </a:cubicBezTo>
                    <a:cubicBezTo>
                      <a:pt x="1406" y="2170"/>
                      <a:pt x="1706" y="2383"/>
                      <a:pt x="2042" y="2483"/>
                    </a:cubicBezTo>
                    <a:cubicBezTo>
                      <a:pt x="2354" y="2575"/>
                      <a:pt x="2766" y="2491"/>
                      <a:pt x="3033" y="2704"/>
                    </a:cubicBezTo>
                    <a:cubicBezTo>
                      <a:pt x="3055" y="2722"/>
                      <a:pt x="3082" y="2732"/>
                      <a:pt x="3110" y="2735"/>
                    </a:cubicBezTo>
                    <a:cubicBezTo>
                      <a:pt x="3710" y="3261"/>
                      <a:pt x="4293" y="3806"/>
                      <a:pt x="4859" y="4372"/>
                    </a:cubicBezTo>
                    <a:cubicBezTo>
                      <a:pt x="4827" y="4368"/>
                      <a:pt x="4795" y="4364"/>
                      <a:pt x="4763" y="4361"/>
                    </a:cubicBezTo>
                    <a:cubicBezTo>
                      <a:pt x="4669" y="4353"/>
                      <a:pt x="4576" y="4346"/>
                      <a:pt x="4483" y="4340"/>
                    </a:cubicBezTo>
                    <a:cubicBezTo>
                      <a:pt x="3848" y="3667"/>
                      <a:pt x="2976" y="3044"/>
                      <a:pt x="2042" y="3044"/>
                    </a:cubicBezTo>
                    <a:cubicBezTo>
                      <a:pt x="1797" y="3044"/>
                      <a:pt x="1547" y="3087"/>
                      <a:pt x="1296" y="3183"/>
                    </a:cubicBezTo>
                    <a:cubicBezTo>
                      <a:pt x="1213" y="3214"/>
                      <a:pt x="1150" y="3337"/>
                      <a:pt x="1236" y="3406"/>
                    </a:cubicBezTo>
                    <a:cubicBezTo>
                      <a:pt x="1849" y="3900"/>
                      <a:pt x="2560" y="4256"/>
                      <a:pt x="3321" y="4450"/>
                    </a:cubicBezTo>
                    <a:cubicBezTo>
                      <a:pt x="3693" y="4543"/>
                      <a:pt x="4073" y="4596"/>
                      <a:pt x="4455" y="4611"/>
                    </a:cubicBezTo>
                    <a:cubicBezTo>
                      <a:pt x="4692" y="4622"/>
                      <a:pt x="4996" y="4616"/>
                      <a:pt x="5219" y="4738"/>
                    </a:cubicBezTo>
                    <a:cubicBezTo>
                      <a:pt x="5290" y="4811"/>
                      <a:pt x="5360" y="4883"/>
                      <a:pt x="5431" y="4957"/>
                    </a:cubicBezTo>
                    <a:cubicBezTo>
                      <a:pt x="5873" y="5419"/>
                      <a:pt x="6302" y="5894"/>
                      <a:pt x="6719" y="6380"/>
                    </a:cubicBezTo>
                    <a:cubicBezTo>
                      <a:pt x="6566" y="6337"/>
                      <a:pt x="6408" y="6312"/>
                      <a:pt x="6248" y="6308"/>
                    </a:cubicBezTo>
                    <a:cubicBezTo>
                      <a:pt x="6240" y="6294"/>
                      <a:pt x="6229" y="6281"/>
                      <a:pt x="6216" y="6272"/>
                    </a:cubicBezTo>
                    <a:cubicBezTo>
                      <a:pt x="5640" y="5802"/>
                      <a:pt x="4956" y="5633"/>
                      <a:pt x="4255" y="5633"/>
                    </a:cubicBezTo>
                    <a:cubicBezTo>
                      <a:pt x="3668" y="5633"/>
                      <a:pt x="3068" y="5752"/>
                      <a:pt x="2509" y="5912"/>
                    </a:cubicBezTo>
                    <a:cubicBezTo>
                      <a:pt x="2394" y="5945"/>
                      <a:pt x="2381" y="6094"/>
                      <a:pt x="2477" y="6157"/>
                    </a:cubicBezTo>
                    <a:cubicBezTo>
                      <a:pt x="2824" y="6384"/>
                      <a:pt x="3177" y="6613"/>
                      <a:pt x="3573" y="6744"/>
                    </a:cubicBezTo>
                    <a:cubicBezTo>
                      <a:pt x="3790" y="6816"/>
                      <a:pt x="4011" y="6845"/>
                      <a:pt x="4232" y="6845"/>
                    </a:cubicBezTo>
                    <a:cubicBezTo>
                      <a:pt x="4449" y="6845"/>
                      <a:pt x="4666" y="6817"/>
                      <a:pt x="4883" y="6776"/>
                    </a:cubicBezTo>
                    <a:cubicBezTo>
                      <a:pt x="5274" y="6700"/>
                      <a:pt x="5739" y="6566"/>
                      <a:pt x="6176" y="6566"/>
                    </a:cubicBezTo>
                    <a:cubicBezTo>
                      <a:pt x="6520" y="6566"/>
                      <a:pt x="6847" y="6649"/>
                      <a:pt x="7105" y="6911"/>
                    </a:cubicBezTo>
                    <a:cubicBezTo>
                      <a:pt x="7128" y="6935"/>
                      <a:pt x="7160" y="6950"/>
                      <a:pt x="7194" y="6950"/>
                    </a:cubicBezTo>
                    <a:cubicBezTo>
                      <a:pt x="7195" y="6950"/>
                      <a:pt x="7196" y="6950"/>
                      <a:pt x="7197" y="6950"/>
                    </a:cubicBezTo>
                    <a:cubicBezTo>
                      <a:pt x="7523" y="7345"/>
                      <a:pt x="7840" y="7748"/>
                      <a:pt x="8149" y="8157"/>
                    </a:cubicBezTo>
                    <a:cubicBezTo>
                      <a:pt x="8044" y="8126"/>
                      <a:pt x="7936" y="8111"/>
                      <a:pt x="7828" y="8111"/>
                    </a:cubicBezTo>
                    <a:cubicBezTo>
                      <a:pt x="7809" y="8111"/>
                      <a:pt x="7790" y="8111"/>
                      <a:pt x="7771" y="8112"/>
                    </a:cubicBezTo>
                    <a:cubicBezTo>
                      <a:pt x="7716" y="8115"/>
                      <a:pt x="7662" y="8122"/>
                      <a:pt x="7609" y="8131"/>
                    </a:cubicBezTo>
                    <a:cubicBezTo>
                      <a:pt x="7609" y="8091"/>
                      <a:pt x="7590" y="8051"/>
                      <a:pt x="7541" y="8028"/>
                    </a:cubicBezTo>
                    <a:cubicBezTo>
                      <a:pt x="7110" y="7816"/>
                      <a:pt x="6636" y="7710"/>
                      <a:pt x="6162" y="7710"/>
                    </a:cubicBezTo>
                    <a:cubicBezTo>
                      <a:pt x="5598" y="7710"/>
                      <a:pt x="5034" y="7860"/>
                      <a:pt x="4544" y="8160"/>
                    </a:cubicBezTo>
                    <a:cubicBezTo>
                      <a:pt x="4467" y="8207"/>
                      <a:pt x="4448" y="8348"/>
                      <a:pt x="4544" y="8391"/>
                    </a:cubicBezTo>
                    <a:cubicBezTo>
                      <a:pt x="5025" y="8600"/>
                      <a:pt x="5542" y="8712"/>
                      <a:pt x="6064" y="8712"/>
                    </a:cubicBezTo>
                    <a:cubicBezTo>
                      <a:pt x="6216" y="8712"/>
                      <a:pt x="6369" y="8702"/>
                      <a:pt x="6521" y="8683"/>
                    </a:cubicBezTo>
                    <a:cubicBezTo>
                      <a:pt x="6867" y="8639"/>
                      <a:pt x="7178" y="8526"/>
                      <a:pt x="7510" y="8429"/>
                    </a:cubicBezTo>
                    <a:cubicBezTo>
                      <a:pt x="7615" y="8398"/>
                      <a:pt x="7721" y="8382"/>
                      <a:pt x="7826" y="8382"/>
                    </a:cubicBezTo>
                    <a:cubicBezTo>
                      <a:pt x="8042" y="8382"/>
                      <a:pt x="8250" y="8451"/>
                      <a:pt x="8425" y="8603"/>
                    </a:cubicBezTo>
                    <a:cubicBezTo>
                      <a:pt x="8448" y="8622"/>
                      <a:pt x="8474" y="8634"/>
                      <a:pt x="8504" y="8636"/>
                    </a:cubicBezTo>
                    <a:cubicBezTo>
                      <a:pt x="8813" y="9063"/>
                      <a:pt x="9114" y="9495"/>
                      <a:pt x="9407" y="9935"/>
                    </a:cubicBezTo>
                    <a:cubicBezTo>
                      <a:pt x="9323" y="9915"/>
                      <a:pt x="9237" y="9905"/>
                      <a:pt x="9151" y="9905"/>
                    </a:cubicBezTo>
                    <a:cubicBezTo>
                      <a:pt x="9137" y="9894"/>
                      <a:pt x="9121" y="9885"/>
                      <a:pt x="9104" y="9881"/>
                    </a:cubicBezTo>
                    <a:cubicBezTo>
                      <a:pt x="8819" y="9793"/>
                      <a:pt x="8567" y="9631"/>
                      <a:pt x="8294" y="9513"/>
                    </a:cubicBezTo>
                    <a:cubicBezTo>
                      <a:pt x="8051" y="9408"/>
                      <a:pt x="7793" y="9345"/>
                      <a:pt x="7529" y="9326"/>
                    </a:cubicBezTo>
                    <a:cubicBezTo>
                      <a:pt x="7470" y="9322"/>
                      <a:pt x="7412" y="9320"/>
                      <a:pt x="7353" y="9320"/>
                    </a:cubicBezTo>
                    <a:cubicBezTo>
                      <a:pt x="6881" y="9320"/>
                      <a:pt x="6417" y="9460"/>
                      <a:pt x="6022" y="9724"/>
                    </a:cubicBezTo>
                    <a:cubicBezTo>
                      <a:pt x="5923" y="9790"/>
                      <a:pt x="5943" y="9929"/>
                      <a:pt x="6054" y="9967"/>
                    </a:cubicBezTo>
                    <a:cubicBezTo>
                      <a:pt x="6617" y="10168"/>
                      <a:pt x="7201" y="10370"/>
                      <a:pt x="7807" y="10370"/>
                    </a:cubicBezTo>
                    <a:cubicBezTo>
                      <a:pt x="7814" y="10370"/>
                      <a:pt x="7822" y="10370"/>
                      <a:pt x="7830" y="10370"/>
                    </a:cubicBezTo>
                    <a:cubicBezTo>
                      <a:pt x="8127" y="10367"/>
                      <a:pt x="8407" y="10295"/>
                      <a:pt x="8695" y="10228"/>
                    </a:cubicBezTo>
                    <a:cubicBezTo>
                      <a:pt x="8832" y="10196"/>
                      <a:pt x="8975" y="10170"/>
                      <a:pt x="9115" y="10170"/>
                    </a:cubicBezTo>
                    <a:cubicBezTo>
                      <a:pt x="9268" y="10170"/>
                      <a:pt x="9419" y="10201"/>
                      <a:pt x="9556" y="10288"/>
                    </a:cubicBezTo>
                    <a:cubicBezTo>
                      <a:pt x="9576" y="10302"/>
                      <a:pt x="9599" y="10309"/>
                      <a:pt x="9623" y="10309"/>
                    </a:cubicBezTo>
                    <a:cubicBezTo>
                      <a:pt x="9632" y="10309"/>
                      <a:pt x="9640" y="10308"/>
                      <a:pt x="9649" y="10306"/>
                    </a:cubicBezTo>
                    <a:cubicBezTo>
                      <a:pt x="9962" y="10791"/>
                      <a:pt x="10262" y="11282"/>
                      <a:pt x="10550" y="11781"/>
                    </a:cubicBezTo>
                    <a:cubicBezTo>
                      <a:pt x="10517" y="11777"/>
                      <a:pt x="10484" y="11775"/>
                      <a:pt x="10452" y="11775"/>
                    </a:cubicBezTo>
                    <a:cubicBezTo>
                      <a:pt x="10396" y="11775"/>
                      <a:pt x="10341" y="11781"/>
                      <a:pt x="10286" y="11791"/>
                    </a:cubicBezTo>
                    <a:cubicBezTo>
                      <a:pt x="10277" y="11743"/>
                      <a:pt x="10244" y="11703"/>
                      <a:pt x="10198" y="11687"/>
                    </a:cubicBezTo>
                    <a:cubicBezTo>
                      <a:pt x="9720" y="11513"/>
                      <a:pt x="9211" y="11387"/>
                      <a:pt x="8707" y="11387"/>
                    </a:cubicBezTo>
                    <a:cubicBezTo>
                      <a:pt x="8320" y="11387"/>
                      <a:pt x="7936" y="11462"/>
                      <a:pt x="7574" y="11645"/>
                    </a:cubicBezTo>
                    <a:cubicBezTo>
                      <a:pt x="7525" y="11669"/>
                      <a:pt x="7493" y="11744"/>
                      <a:pt x="7512" y="11796"/>
                    </a:cubicBezTo>
                    <a:cubicBezTo>
                      <a:pt x="7600" y="12033"/>
                      <a:pt x="7925" y="12065"/>
                      <a:pt x="8137" y="12123"/>
                    </a:cubicBezTo>
                    <a:cubicBezTo>
                      <a:pt x="8436" y="12206"/>
                      <a:pt x="8742" y="12274"/>
                      <a:pt x="9054" y="12293"/>
                    </a:cubicBezTo>
                    <a:cubicBezTo>
                      <a:pt x="9105" y="12297"/>
                      <a:pt x="9157" y="12298"/>
                      <a:pt x="9209" y="12298"/>
                    </a:cubicBezTo>
                    <a:cubicBezTo>
                      <a:pt x="9454" y="12298"/>
                      <a:pt x="9698" y="12260"/>
                      <a:pt x="9931" y="12178"/>
                    </a:cubicBezTo>
                    <a:cubicBezTo>
                      <a:pt x="10078" y="12125"/>
                      <a:pt x="10266" y="12040"/>
                      <a:pt x="10437" y="12040"/>
                    </a:cubicBezTo>
                    <a:cubicBezTo>
                      <a:pt x="10537" y="12040"/>
                      <a:pt x="10631" y="12069"/>
                      <a:pt x="10708" y="12151"/>
                    </a:cubicBezTo>
                    <a:cubicBezTo>
                      <a:pt x="10728" y="12173"/>
                      <a:pt x="10755" y="12188"/>
                      <a:pt x="10785" y="12191"/>
                    </a:cubicBezTo>
                    <a:cubicBezTo>
                      <a:pt x="10942" y="12472"/>
                      <a:pt x="11096" y="12755"/>
                      <a:pt x="11246" y="13040"/>
                    </a:cubicBezTo>
                    <a:lnTo>
                      <a:pt x="11544" y="13034"/>
                    </a:lnTo>
                    <a:cubicBezTo>
                      <a:pt x="11377" y="12714"/>
                      <a:pt x="11205" y="12397"/>
                      <a:pt x="11028" y="12081"/>
                    </a:cubicBezTo>
                    <a:cubicBezTo>
                      <a:pt x="11032" y="12073"/>
                      <a:pt x="11037" y="12065"/>
                      <a:pt x="11040" y="12057"/>
                    </a:cubicBezTo>
                    <a:cubicBezTo>
                      <a:pt x="11106" y="11877"/>
                      <a:pt x="11106" y="11692"/>
                      <a:pt x="11079" y="11509"/>
                    </a:cubicBezTo>
                    <a:cubicBezTo>
                      <a:pt x="11094" y="11500"/>
                      <a:pt x="11107" y="11489"/>
                      <a:pt x="11117" y="11476"/>
                    </a:cubicBezTo>
                    <a:cubicBezTo>
                      <a:pt x="11773" y="10677"/>
                      <a:pt x="12152" y="9552"/>
                      <a:pt x="11592" y="8595"/>
                    </a:cubicBezTo>
                    <a:cubicBezTo>
                      <a:pt x="11565" y="8552"/>
                      <a:pt x="11521" y="8529"/>
                      <a:pt x="11475" y="8529"/>
                    </a:cubicBezTo>
                    <a:cubicBezTo>
                      <a:pt x="11442" y="8529"/>
                      <a:pt x="11408" y="8542"/>
                      <a:pt x="11381" y="8568"/>
                    </a:cubicBezTo>
                    <a:cubicBezTo>
                      <a:pt x="10967" y="8985"/>
                      <a:pt x="10710" y="9531"/>
                      <a:pt x="10638" y="10114"/>
                    </a:cubicBezTo>
                    <a:cubicBezTo>
                      <a:pt x="10604" y="10398"/>
                      <a:pt x="10617" y="10686"/>
                      <a:pt x="10678" y="10966"/>
                    </a:cubicBezTo>
                    <a:cubicBezTo>
                      <a:pt x="10732" y="11216"/>
                      <a:pt x="10833" y="11473"/>
                      <a:pt x="10828" y="11729"/>
                    </a:cubicBezTo>
                    <a:cubicBezTo>
                      <a:pt x="10547" y="11241"/>
                      <a:pt x="10255" y="10759"/>
                      <a:pt x="9951" y="10285"/>
                    </a:cubicBezTo>
                    <a:cubicBezTo>
                      <a:pt x="9952" y="10281"/>
                      <a:pt x="9953" y="10277"/>
                      <a:pt x="9954" y="10272"/>
                    </a:cubicBezTo>
                    <a:cubicBezTo>
                      <a:pt x="10007" y="10021"/>
                      <a:pt x="10005" y="9773"/>
                      <a:pt x="9983" y="9524"/>
                    </a:cubicBezTo>
                    <a:lnTo>
                      <a:pt x="9983" y="9524"/>
                    </a:lnTo>
                    <a:cubicBezTo>
                      <a:pt x="9992" y="9526"/>
                      <a:pt x="10000" y="9527"/>
                      <a:pt x="10009" y="9527"/>
                    </a:cubicBezTo>
                    <a:cubicBezTo>
                      <a:pt x="10052" y="9527"/>
                      <a:pt x="10094" y="9505"/>
                      <a:pt x="10120" y="9469"/>
                    </a:cubicBezTo>
                    <a:cubicBezTo>
                      <a:pt x="10636" y="8756"/>
                      <a:pt x="10768" y="7797"/>
                      <a:pt x="10464" y="6972"/>
                    </a:cubicBezTo>
                    <a:cubicBezTo>
                      <a:pt x="10443" y="6917"/>
                      <a:pt x="10383" y="6873"/>
                      <a:pt x="10325" y="6873"/>
                    </a:cubicBezTo>
                    <a:cubicBezTo>
                      <a:pt x="10294" y="6873"/>
                      <a:pt x="10264" y="6885"/>
                      <a:pt x="10240" y="6914"/>
                    </a:cubicBezTo>
                    <a:cubicBezTo>
                      <a:pt x="9873" y="7368"/>
                      <a:pt x="9600" y="7851"/>
                      <a:pt x="9606" y="8450"/>
                    </a:cubicBezTo>
                    <a:cubicBezTo>
                      <a:pt x="9610" y="8948"/>
                      <a:pt x="9763" y="9447"/>
                      <a:pt x="9731" y="9945"/>
                    </a:cubicBezTo>
                    <a:cubicBezTo>
                      <a:pt x="9479" y="9561"/>
                      <a:pt x="9220" y="9182"/>
                      <a:pt x="8954" y="8806"/>
                    </a:cubicBezTo>
                    <a:cubicBezTo>
                      <a:pt x="9009" y="8616"/>
                      <a:pt x="8990" y="8430"/>
                      <a:pt x="8937" y="8249"/>
                    </a:cubicBezTo>
                    <a:cubicBezTo>
                      <a:pt x="8950" y="8237"/>
                      <a:pt x="8960" y="8224"/>
                      <a:pt x="8968" y="8208"/>
                    </a:cubicBezTo>
                    <a:cubicBezTo>
                      <a:pt x="9417" y="7262"/>
                      <a:pt x="9439" y="6169"/>
                      <a:pt x="9026" y="5206"/>
                    </a:cubicBezTo>
                    <a:cubicBezTo>
                      <a:pt x="9007" y="5161"/>
                      <a:pt x="8964" y="5140"/>
                      <a:pt x="8919" y="5140"/>
                    </a:cubicBezTo>
                    <a:cubicBezTo>
                      <a:pt x="8870" y="5140"/>
                      <a:pt x="8819" y="5165"/>
                      <a:pt x="8795" y="5206"/>
                    </a:cubicBezTo>
                    <a:cubicBezTo>
                      <a:pt x="8492" y="5738"/>
                      <a:pt x="8264" y="6340"/>
                      <a:pt x="8274" y="6959"/>
                    </a:cubicBezTo>
                    <a:cubicBezTo>
                      <a:pt x="8280" y="7255"/>
                      <a:pt x="8349" y="7538"/>
                      <a:pt x="8467" y="7809"/>
                    </a:cubicBezTo>
                    <a:cubicBezTo>
                      <a:pt x="8559" y="8021"/>
                      <a:pt x="8689" y="8244"/>
                      <a:pt x="8716" y="8477"/>
                    </a:cubicBezTo>
                    <a:cubicBezTo>
                      <a:pt x="8502" y="8182"/>
                      <a:pt x="8284" y="7892"/>
                      <a:pt x="8061" y="7604"/>
                    </a:cubicBezTo>
                    <a:cubicBezTo>
                      <a:pt x="7931" y="7437"/>
                      <a:pt x="7800" y="7271"/>
                      <a:pt x="7667" y="7106"/>
                    </a:cubicBezTo>
                    <a:cubicBezTo>
                      <a:pt x="7724" y="6845"/>
                      <a:pt x="7680" y="6594"/>
                      <a:pt x="7599" y="6347"/>
                    </a:cubicBezTo>
                    <a:cubicBezTo>
                      <a:pt x="8061" y="5308"/>
                      <a:pt x="8029" y="4096"/>
                      <a:pt x="7504" y="3085"/>
                    </a:cubicBezTo>
                    <a:cubicBezTo>
                      <a:pt x="7481" y="3042"/>
                      <a:pt x="7434" y="3020"/>
                      <a:pt x="7387" y="3020"/>
                    </a:cubicBezTo>
                    <a:cubicBezTo>
                      <a:pt x="7340" y="3020"/>
                      <a:pt x="7295" y="3042"/>
                      <a:pt x="7273" y="3085"/>
                    </a:cubicBezTo>
                    <a:cubicBezTo>
                      <a:pt x="6975" y="3686"/>
                      <a:pt x="6850" y="4365"/>
                      <a:pt x="6926" y="5033"/>
                    </a:cubicBezTo>
                    <a:cubicBezTo>
                      <a:pt x="6966" y="5365"/>
                      <a:pt x="7051" y="5689"/>
                      <a:pt x="7178" y="5998"/>
                    </a:cubicBezTo>
                    <a:cubicBezTo>
                      <a:pt x="7284" y="6256"/>
                      <a:pt x="7414" y="6530"/>
                      <a:pt x="7428" y="6810"/>
                    </a:cubicBezTo>
                    <a:cubicBezTo>
                      <a:pt x="7158" y="6481"/>
                      <a:pt x="6883" y="6158"/>
                      <a:pt x="6602" y="5839"/>
                    </a:cubicBezTo>
                    <a:cubicBezTo>
                      <a:pt x="6600" y="5833"/>
                      <a:pt x="6599" y="5827"/>
                      <a:pt x="6597" y="5821"/>
                    </a:cubicBezTo>
                    <a:cubicBezTo>
                      <a:pt x="6500" y="5571"/>
                      <a:pt x="6370" y="5338"/>
                      <a:pt x="6233" y="5110"/>
                    </a:cubicBezTo>
                    <a:cubicBezTo>
                      <a:pt x="6270" y="5087"/>
                      <a:pt x="6294" y="5048"/>
                      <a:pt x="6298" y="5004"/>
                    </a:cubicBezTo>
                    <a:cubicBezTo>
                      <a:pt x="6420" y="3816"/>
                      <a:pt x="6136" y="2621"/>
                      <a:pt x="5493" y="1613"/>
                    </a:cubicBezTo>
                    <a:cubicBezTo>
                      <a:pt x="5466" y="1570"/>
                      <a:pt x="5421" y="1549"/>
                      <a:pt x="5376" y="1549"/>
                    </a:cubicBezTo>
                    <a:cubicBezTo>
                      <a:pt x="5321" y="1549"/>
                      <a:pt x="5266" y="1582"/>
                      <a:pt x="5249" y="1645"/>
                    </a:cubicBezTo>
                    <a:cubicBezTo>
                      <a:pt x="5041" y="2379"/>
                      <a:pt x="5057" y="3158"/>
                      <a:pt x="5293" y="3883"/>
                    </a:cubicBezTo>
                    <a:cubicBezTo>
                      <a:pt x="5438" y="4321"/>
                      <a:pt x="5688" y="4702"/>
                      <a:pt x="5923" y="5091"/>
                    </a:cubicBezTo>
                    <a:cubicBezTo>
                      <a:pt x="5833" y="4995"/>
                      <a:pt x="5743" y="4898"/>
                      <a:pt x="5653" y="4803"/>
                    </a:cubicBezTo>
                    <a:cubicBezTo>
                      <a:pt x="5648" y="4785"/>
                      <a:pt x="5641" y="4768"/>
                      <a:pt x="5629" y="4755"/>
                    </a:cubicBezTo>
                    <a:cubicBezTo>
                      <a:pt x="5569" y="4674"/>
                      <a:pt x="5494" y="4605"/>
                      <a:pt x="5409" y="4549"/>
                    </a:cubicBezTo>
                    <a:cubicBezTo>
                      <a:pt x="5177" y="4310"/>
                      <a:pt x="4941" y="4075"/>
                      <a:pt x="4703" y="3842"/>
                    </a:cubicBezTo>
                    <a:cubicBezTo>
                      <a:pt x="4704" y="3830"/>
                      <a:pt x="4704" y="3816"/>
                      <a:pt x="4702" y="3803"/>
                    </a:cubicBezTo>
                    <a:cubicBezTo>
                      <a:pt x="4659" y="3533"/>
                      <a:pt x="4539" y="3302"/>
                      <a:pt x="4388" y="3089"/>
                    </a:cubicBezTo>
                    <a:cubicBezTo>
                      <a:pt x="4399" y="3071"/>
                      <a:pt x="4407" y="3049"/>
                      <a:pt x="4409" y="3027"/>
                    </a:cubicBezTo>
                    <a:cubicBezTo>
                      <a:pt x="4529" y="1917"/>
                      <a:pt x="4081" y="775"/>
                      <a:pt x="3243" y="38"/>
                    </a:cubicBezTo>
                    <a:cubicBezTo>
                      <a:pt x="3216" y="15"/>
                      <a:pt x="3177" y="1"/>
                      <a:pt x="3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55"/>
              <p:cNvSpPr/>
              <p:nvPr/>
            </p:nvSpPr>
            <p:spPr>
              <a:xfrm>
                <a:off x="4664600" y="452250"/>
                <a:ext cx="374175" cy="198650"/>
              </a:xfrm>
              <a:custGeom>
                <a:avLst/>
                <a:gdLst/>
                <a:ahLst/>
                <a:cxnLst/>
                <a:rect l="l" t="t" r="r" b="b"/>
                <a:pathLst>
                  <a:path w="14967" h="7946" extrusionOk="0">
                    <a:moveTo>
                      <a:pt x="2879" y="0"/>
                    </a:moveTo>
                    <a:cubicBezTo>
                      <a:pt x="2813" y="0"/>
                      <a:pt x="2743" y="41"/>
                      <a:pt x="2742" y="115"/>
                    </a:cubicBezTo>
                    <a:cubicBezTo>
                      <a:pt x="2737" y="503"/>
                      <a:pt x="2963" y="822"/>
                      <a:pt x="3171" y="1133"/>
                    </a:cubicBezTo>
                    <a:cubicBezTo>
                      <a:pt x="3383" y="1452"/>
                      <a:pt x="3625" y="1759"/>
                      <a:pt x="3943" y="1982"/>
                    </a:cubicBezTo>
                    <a:cubicBezTo>
                      <a:pt x="4348" y="2264"/>
                      <a:pt x="4872" y="2414"/>
                      <a:pt x="5253" y="2731"/>
                    </a:cubicBezTo>
                    <a:cubicBezTo>
                      <a:pt x="4911" y="2607"/>
                      <a:pt x="4567" y="2486"/>
                      <a:pt x="4221" y="2371"/>
                    </a:cubicBezTo>
                    <a:cubicBezTo>
                      <a:pt x="4069" y="2321"/>
                      <a:pt x="3918" y="2271"/>
                      <a:pt x="3765" y="2223"/>
                    </a:cubicBezTo>
                    <a:cubicBezTo>
                      <a:pt x="3763" y="2194"/>
                      <a:pt x="3750" y="2168"/>
                      <a:pt x="3729" y="2149"/>
                    </a:cubicBezTo>
                    <a:cubicBezTo>
                      <a:pt x="2989" y="1403"/>
                      <a:pt x="1971" y="1257"/>
                      <a:pt x="967" y="1257"/>
                    </a:cubicBezTo>
                    <a:cubicBezTo>
                      <a:pt x="692" y="1257"/>
                      <a:pt x="418" y="1268"/>
                      <a:pt x="150" y="1281"/>
                    </a:cubicBezTo>
                    <a:cubicBezTo>
                      <a:pt x="49" y="1286"/>
                      <a:pt x="0" y="1425"/>
                      <a:pt x="64" y="1497"/>
                    </a:cubicBezTo>
                    <a:cubicBezTo>
                      <a:pt x="515" y="2004"/>
                      <a:pt x="1099" y="2390"/>
                      <a:pt x="1748" y="2590"/>
                    </a:cubicBezTo>
                    <a:cubicBezTo>
                      <a:pt x="2018" y="2672"/>
                      <a:pt x="2306" y="2738"/>
                      <a:pt x="2592" y="2738"/>
                    </a:cubicBezTo>
                    <a:cubicBezTo>
                      <a:pt x="2658" y="2738"/>
                      <a:pt x="2723" y="2734"/>
                      <a:pt x="2788" y="2727"/>
                    </a:cubicBezTo>
                    <a:cubicBezTo>
                      <a:pt x="3061" y="2695"/>
                      <a:pt x="3349" y="2519"/>
                      <a:pt x="3631" y="2519"/>
                    </a:cubicBezTo>
                    <a:cubicBezTo>
                      <a:pt x="3683" y="2519"/>
                      <a:pt x="3735" y="2525"/>
                      <a:pt x="3786" y="2539"/>
                    </a:cubicBezTo>
                    <a:cubicBezTo>
                      <a:pt x="3798" y="2542"/>
                      <a:pt x="3811" y="2544"/>
                      <a:pt x="3823" y="2544"/>
                    </a:cubicBezTo>
                    <a:cubicBezTo>
                      <a:pt x="3838" y="2544"/>
                      <a:pt x="3854" y="2541"/>
                      <a:pt x="3868" y="2537"/>
                    </a:cubicBezTo>
                    <a:cubicBezTo>
                      <a:pt x="4628" y="2782"/>
                      <a:pt x="5379" y="3053"/>
                      <a:pt x="6121" y="3349"/>
                    </a:cubicBezTo>
                    <a:cubicBezTo>
                      <a:pt x="6090" y="3357"/>
                      <a:pt x="6060" y="3367"/>
                      <a:pt x="6030" y="3376"/>
                    </a:cubicBezTo>
                    <a:cubicBezTo>
                      <a:pt x="5940" y="3406"/>
                      <a:pt x="5852" y="3437"/>
                      <a:pt x="5764" y="3468"/>
                    </a:cubicBezTo>
                    <a:cubicBezTo>
                      <a:pt x="5219" y="3233"/>
                      <a:pt x="4593" y="3055"/>
                      <a:pt x="3988" y="3055"/>
                    </a:cubicBezTo>
                    <a:cubicBezTo>
                      <a:pt x="3402" y="3055"/>
                      <a:pt x="2835" y="3222"/>
                      <a:pt x="2379" y="3666"/>
                    </a:cubicBezTo>
                    <a:cubicBezTo>
                      <a:pt x="2315" y="3727"/>
                      <a:pt x="2306" y="3864"/>
                      <a:pt x="2413" y="3893"/>
                    </a:cubicBezTo>
                    <a:cubicBezTo>
                      <a:pt x="2894" y="4028"/>
                      <a:pt x="3389" y="4095"/>
                      <a:pt x="3886" y="4095"/>
                    </a:cubicBezTo>
                    <a:cubicBezTo>
                      <a:pt x="4172" y="4095"/>
                      <a:pt x="4458" y="4073"/>
                      <a:pt x="4741" y="4028"/>
                    </a:cubicBezTo>
                    <a:cubicBezTo>
                      <a:pt x="5118" y="3967"/>
                      <a:pt x="5488" y="3867"/>
                      <a:pt x="5846" y="3728"/>
                    </a:cubicBezTo>
                    <a:cubicBezTo>
                      <a:pt x="6050" y="3651"/>
                      <a:pt x="6300" y="3540"/>
                      <a:pt x="6536" y="3540"/>
                    </a:cubicBezTo>
                    <a:cubicBezTo>
                      <a:pt x="6557" y="3540"/>
                      <a:pt x="6577" y="3541"/>
                      <a:pt x="6597" y="3542"/>
                    </a:cubicBezTo>
                    <a:cubicBezTo>
                      <a:pt x="6691" y="3582"/>
                      <a:pt x="6784" y="3620"/>
                      <a:pt x="6878" y="3660"/>
                    </a:cubicBezTo>
                    <a:cubicBezTo>
                      <a:pt x="7467" y="3910"/>
                      <a:pt x="8050" y="4177"/>
                      <a:pt x="8625" y="4459"/>
                    </a:cubicBezTo>
                    <a:cubicBezTo>
                      <a:pt x="8466" y="4479"/>
                      <a:pt x="8311" y="4518"/>
                      <a:pt x="8163" y="4578"/>
                    </a:cubicBezTo>
                    <a:cubicBezTo>
                      <a:pt x="8151" y="4568"/>
                      <a:pt x="8136" y="4561"/>
                      <a:pt x="8120" y="4557"/>
                    </a:cubicBezTo>
                    <a:cubicBezTo>
                      <a:pt x="7870" y="4486"/>
                      <a:pt x="7623" y="4454"/>
                      <a:pt x="7380" y="4454"/>
                    </a:cubicBezTo>
                    <a:cubicBezTo>
                      <a:pt x="6342" y="4454"/>
                      <a:pt x="5372" y="5038"/>
                      <a:pt x="4572" y="5693"/>
                    </a:cubicBezTo>
                    <a:cubicBezTo>
                      <a:pt x="4481" y="5769"/>
                      <a:pt x="4528" y="5910"/>
                      <a:pt x="4640" y="5929"/>
                    </a:cubicBezTo>
                    <a:cubicBezTo>
                      <a:pt x="4970" y="5988"/>
                      <a:pt x="5305" y="6046"/>
                      <a:pt x="5641" y="6046"/>
                    </a:cubicBezTo>
                    <a:cubicBezTo>
                      <a:pt x="5720" y="6046"/>
                      <a:pt x="5799" y="6043"/>
                      <a:pt x="5879" y="6035"/>
                    </a:cubicBezTo>
                    <a:cubicBezTo>
                      <a:pt x="6330" y="5996"/>
                      <a:pt x="6725" y="5798"/>
                      <a:pt x="7095" y="5546"/>
                    </a:cubicBezTo>
                    <a:cubicBezTo>
                      <a:pt x="7577" y="5219"/>
                      <a:pt x="8156" y="4711"/>
                      <a:pt x="8775" y="4711"/>
                    </a:cubicBezTo>
                    <a:cubicBezTo>
                      <a:pt x="8911" y="4711"/>
                      <a:pt x="9049" y="4736"/>
                      <a:pt x="9188" y="4793"/>
                    </a:cubicBezTo>
                    <a:cubicBezTo>
                      <a:pt x="9204" y="4800"/>
                      <a:pt x="9221" y="4804"/>
                      <a:pt x="9239" y="4804"/>
                    </a:cubicBezTo>
                    <a:cubicBezTo>
                      <a:pt x="9256" y="4804"/>
                      <a:pt x="9273" y="4800"/>
                      <a:pt x="9289" y="4793"/>
                    </a:cubicBezTo>
                    <a:cubicBezTo>
                      <a:pt x="9744" y="5028"/>
                      <a:pt x="10195" y="5272"/>
                      <a:pt x="10639" y="5526"/>
                    </a:cubicBezTo>
                    <a:cubicBezTo>
                      <a:pt x="10513" y="5541"/>
                      <a:pt x="10390" y="5577"/>
                      <a:pt x="10275" y="5634"/>
                    </a:cubicBezTo>
                    <a:cubicBezTo>
                      <a:pt x="10226" y="5658"/>
                      <a:pt x="10179" y="5685"/>
                      <a:pt x="10134" y="5715"/>
                    </a:cubicBezTo>
                    <a:cubicBezTo>
                      <a:pt x="10118" y="5678"/>
                      <a:pt x="10084" y="5650"/>
                      <a:pt x="10031" y="5647"/>
                    </a:cubicBezTo>
                    <a:cubicBezTo>
                      <a:pt x="9980" y="5645"/>
                      <a:pt x="9929" y="5644"/>
                      <a:pt x="9878" y="5644"/>
                    </a:cubicBezTo>
                    <a:cubicBezTo>
                      <a:pt x="8879" y="5644"/>
                      <a:pt x="7910" y="6133"/>
                      <a:pt x="7330" y="6953"/>
                    </a:cubicBezTo>
                    <a:cubicBezTo>
                      <a:pt x="7278" y="7026"/>
                      <a:pt x="7317" y="7163"/>
                      <a:pt x="7421" y="7166"/>
                    </a:cubicBezTo>
                    <a:cubicBezTo>
                      <a:pt x="7427" y="7166"/>
                      <a:pt x="7434" y="7166"/>
                      <a:pt x="7440" y="7166"/>
                    </a:cubicBezTo>
                    <a:cubicBezTo>
                      <a:pt x="8111" y="7166"/>
                      <a:pt x="8773" y="6994"/>
                      <a:pt x="9353" y="6652"/>
                    </a:cubicBezTo>
                    <a:cubicBezTo>
                      <a:pt x="9653" y="6476"/>
                      <a:pt x="9895" y="6249"/>
                      <a:pt x="10161" y="6029"/>
                    </a:cubicBezTo>
                    <a:cubicBezTo>
                      <a:pt x="10348" y="5875"/>
                      <a:pt x="10567" y="5785"/>
                      <a:pt x="10798" y="5785"/>
                    </a:cubicBezTo>
                    <a:cubicBezTo>
                      <a:pt x="10888" y="5785"/>
                      <a:pt x="10979" y="5798"/>
                      <a:pt x="11071" y="5827"/>
                    </a:cubicBezTo>
                    <a:cubicBezTo>
                      <a:pt x="11085" y="5831"/>
                      <a:pt x="11099" y="5833"/>
                      <a:pt x="11114" y="5833"/>
                    </a:cubicBezTo>
                    <a:cubicBezTo>
                      <a:pt x="11128" y="5833"/>
                      <a:pt x="11142" y="5831"/>
                      <a:pt x="11156" y="5827"/>
                    </a:cubicBezTo>
                    <a:cubicBezTo>
                      <a:pt x="11609" y="6095"/>
                      <a:pt x="12057" y="6375"/>
                      <a:pt x="12498" y="6663"/>
                    </a:cubicBezTo>
                    <a:cubicBezTo>
                      <a:pt x="12413" y="6678"/>
                      <a:pt x="12330" y="6702"/>
                      <a:pt x="12250" y="6736"/>
                    </a:cubicBezTo>
                    <a:cubicBezTo>
                      <a:pt x="12237" y="6733"/>
                      <a:pt x="12224" y="6731"/>
                      <a:pt x="12211" y="6731"/>
                    </a:cubicBezTo>
                    <a:cubicBezTo>
                      <a:pt x="12207" y="6731"/>
                      <a:pt x="12202" y="6732"/>
                      <a:pt x="12198" y="6732"/>
                    </a:cubicBezTo>
                    <a:cubicBezTo>
                      <a:pt x="12124" y="6740"/>
                      <a:pt x="12051" y="6743"/>
                      <a:pt x="11978" y="6743"/>
                    </a:cubicBezTo>
                    <a:cubicBezTo>
                      <a:pt x="11755" y="6743"/>
                      <a:pt x="11532" y="6715"/>
                      <a:pt x="11309" y="6715"/>
                    </a:cubicBezTo>
                    <a:cubicBezTo>
                      <a:pt x="11045" y="6715"/>
                      <a:pt x="10783" y="6758"/>
                      <a:pt x="10533" y="6845"/>
                    </a:cubicBezTo>
                    <a:cubicBezTo>
                      <a:pt x="10028" y="7020"/>
                      <a:pt x="9595" y="7358"/>
                      <a:pt x="9305" y="7806"/>
                    </a:cubicBezTo>
                    <a:cubicBezTo>
                      <a:pt x="9276" y="7847"/>
                      <a:pt x="9273" y="7901"/>
                      <a:pt x="9296" y="7946"/>
                    </a:cubicBezTo>
                    <a:cubicBezTo>
                      <a:pt x="9690" y="7933"/>
                      <a:pt x="10083" y="7919"/>
                      <a:pt x="10478" y="7907"/>
                    </a:cubicBezTo>
                    <a:cubicBezTo>
                      <a:pt x="10733" y="7860"/>
                      <a:pt x="10983" y="7791"/>
                      <a:pt x="11222" y="7685"/>
                    </a:cubicBezTo>
                    <a:cubicBezTo>
                      <a:pt x="11494" y="7565"/>
                      <a:pt x="11723" y="7388"/>
                      <a:pt x="11961" y="7212"/>
                    </a:cubicBezTo>
                    <a:cubicBezTo>
                      <a:pt x="12169" y="7059"/>
                      <a:pt x="12401" y="6918"/>
                      <a:pt x="12661" y="6918"/>
                    </a:cubicBezTo>
                    <a:cubicBezTo>
                      <a:pt x="12698" y="6918"/>
                      <a:pt x="12737" y="6921"/>
                      <a:pt x="12775" y="6927"/>
                    </a:cubicBezTo>
                    <a:cubicBezTo>
                      <a:pt x="12784" y="6929"/>
                      <a:pt x="12792" y="6930"/>
                      <a:pt x="12800" y="6930"/>
                    </a:cubicBezTo>
                    <a:cubicBezTo>
                      <a:pt x="12824" y="6930"/>
                      <a:pt x="12848" y="6923"/>
                      <a:pt x="12869" y="6908"/>
                    </a:cubicBezTo>
                    <a:cubicBezTo>
                      <a:pt x="13288" y="7190"/>
                      <a:pt x="13700" y="7480"/>
                      <a:pt x="14107" y="7779"/>
                    </a:cubicBezTo>
                    <a:lnTo>
                      <a:pt x="14463" y="7766"/>
                    </a:lnTo>
                    <a:cubicBezTo>
                      <a:pt x="14538" y="7764"/>
                      <a:pt x="14611" y="7742"/>
                      <a:pt x="14675" y="7703"/>
                    </a:cubicBezTo>
                    <a:cubicBezTo>
                      <a:pt x="14709" y="7699"/>
                      <a:pt x="14744" y="7697"/>
                      <a:pt x="14778" y="7694"/>
                    </a:cubicBezTo>
                    <a:cubicBezTo>
                      <a:pt x="14746" y="7608"/>
                      <a:pt x="14705" y="7525"/>
                      <a:pt x="14656" y="7446"/>
                    </a:cubicBezTo>
                    <a:cubicBezTo>
                      <a:pt x="14667" y="7434"/>
                      <a:pt x="14674" y="7418"/>
                      <a:pt x="14679" y="7401"/>
                    </a:cubicBezTo>
                    <a:cubicBezTo>
                      <a:pt x="14967" y="6409"/>
                      <a:pt x="14869" y="5225"/>
                      <a:pt x="13976" y="4567"/>
                    </a:cubicBezTo>
                    <a:cubicBezTo>
                      <a:pt x="13951" y="4550"/>
                      <a:pt x="13924" y="4542"/>
                      <a:pt x="13897" y="4542"/>
                    </a:cubicBezTo>
                    <a:cubicBezTo>
                      <a:pt x="13845" y="4542"/>
                      <a:pt x="13794" y="4572"/>
                      <a:pt x="13772" y="4626"/>
                    </a:cubicBezTo>
                    <a:cubicBezTo>
                      <a:pt x="13557" y="5172"/>
                      <a:pt x="13537" y="5776"/>
                      <a:pt x="13700" y="6340"/>
                    </a:cubicBezTo>
                    <a:cubicBezTo>
                      <a:pt x="13781" y="6615"/>
                      <a:pt x="13908" y="6873"/>
                      <a:pt x="14075" y="7106"/>
                    </a:cubicBezTo>
                    <a:cubicBezTo>
                      <a:pt x="14223" y="7314"/>
                      <a:pt x="14417" y="7511"/>
                      <a:pt x="14514" y="7748"/>
                    </a:cubicBezTo>
                    <a:cubicBezTo>
                      <a:pt x="14062" y="7411"/>
                      <a:pt x="13604" y="7084"/>
                      <a:pt x="13137" y="6768"/>
                    </a:cubicBezTo>
                    <a:cubicBezTo>
                      <a:pt x="13137" y="6764"/>
                      <a:pt x="13136" y="6759"/>
                      <a:pt x="13135" y="6755"/>
                    </a:cubicBezTo>
                    <a:cubicBezTo>
                      <a:pt x="13085" y="6503"/>
                      <a:pt x="12984" y="6277"/>
                      <a:pt x="12865" y="6057"/>
                    </a:cubicBezTo>
                    <a:cubicBezTo>
                      <a:pt x="12918" y="6045"/>
                      <a:pt x="12958" y="6004"/>
                      <a:pt x="12969" y="5950"/>
                    </a:cubicBezTo>
                    <a:cubicBezTo>
                      <a:pt x="13161" y="5092"/>
                      <a:pt x="12903" y="4160"/>
                      <a:pt x="12298" y="3522"/>
                    </a:cubicBezTo>
                    <a:cubicBezTo>
                      <a:pt x="12270" y="3492"/>
                      <a:pt x="12225" y="3475"/>
                      <a:pt x="12183" y="3475"/>
                    </a:cubicBezTo>
                    <a:cubicBezTo>
                      <a:pt x="12133" y="3475"/>
                      <a:pt x="12085" y="3499"/>
                      <a:pt x="12069" y="3556"/>
                    </a:cubicBezTo>
                    <a:cubicBezTo>
                      <a:pt x="11912" y="4118"/>
                      <a:pt x="11851" y="4669"/>
                      <a:pt x="12094" y="5218"/>
                    </a:cubicBezTo>
                    <a:cubicBezTo>
                      <a:pt x="12295" y="5674"/>
                      <a:pt x="12633" y="6072"/>
                      <a:pt x="12801" y="6542"/>
                    </a:cubicBezTo>
                    <a:cubicBezTo>
                      <a:pt x="12417" y="6288"/>
                      <a:pt x="12029" y="6043"/>
                      <a:pt x="11636" y="5804"/>
                    </a:cubicBezTo>
                    <a:cubicBezTo>
                      <a:pt x="11612" y="5606"/>
                      <a:pt x="11521" y="5443"/>
                      <a:pt x="11401" y="5299"/>
                    </a:cubicBezTo>
                    <a:cubicBezTo>
                      <a:pt x="11408" y="5283"/>
                      <a:pt x="11411" y="5265"/>
                      <a:pt x="11412" y="5248"/>
                    </a:cubicBezTo>
                    <a:cubicBezTo>
                      <a:pt x="11452" y="4201"/>
                      <a:pt x="11039" y="3188"/>
                      <a:pt x="10280" y="2467"/>
                    </a:cubicBezTo>
                    <a:cubicBezTo>
                      <a:pt x="10259" y="2448"/>
                      <a:pt x="10233" y="2439"/>
                      <a:pt x="10207" y="2439"/>
                    </a:cubicBezTo>
                    <a:cubicBezTo>
                      <a:pt x="10142" y="2439"/>
                      <a:pt x="10075" y="2493"/>
                      <a:pt x="10067" y="2559"/>
                    </a:cubicBezTo>
                    <a:cubicBezTo>
                      <a:pt x="9999" y="3166"/>
                      <a:pt x="10027" y="3810"/>
                      <a:pt x="10281" y="4375"/>
                    </a:cubicBezTo>
                    <a:cubicBezTo>
                      <a:pt x="10403" y="4646"/>
                      <a:pt x="10578" y="4878"/>
                      <a:pt x="10795" y="5080"/>
                    </a:cubicBezTo>
                    <a:cubicBezTo>
                      <a:pt x="10963" y="5237"/>
                      <a:pt x="11171" y="5391"/>
                      <a:pt x="11286" y="5594"/>
                    </a:cubicBezTo>
                    <a:cubicBezTo>
                      <a:pt x="10973" y="5409"/>
                      <a:pt x="10658" y="5229"/>
                      <a:pt x="10340" y="5052"/>
                    </a:cubicBezTo>
                    <a:cubicBezTo>
                      <a:pt x="10155" y="4949"/>
                      <a:pt x="9969" y="4849"/>
                      <a:pt x="9781" y="4749"/>
                    </a:cubicBezTo>
                    <a:cubicBezTo>
                      <a:pt x="9729" y="4487"/>
                      <a:pt x="9590" y="4274"/>
                      <a:pt x="9419" y="4080"/>
                    </a:cubicBezTo>
                    <a:cubicBezTo>
                      <a:pt x="9432" y="2943"/>
                      <a:pt x="8923" y="1843"/>
                      <a:pt x="8041" y="1122"/>
                    </a:cubicBezTo>
                    <a:cubicBezTo>
                      <a:pt x="8019" y="1104"/>
                      <a:pt x="7993" y="1096"/>
                      <a:pt x="7966" y="1096"/>
                    </a:cubicBezTo>
                    <a:cubicBezTo>
                      <a:pt x="7900" y="1096"/>
                      <a:pt x="7833" y="1143"/>
                      <a:pt x="7830" y="1213"/>
                    </a:cubicBezTo>
                    <a:cubicBezTo>
                      <a:pt x="7794" y="1883"/>
                      <a:pt x="7946" y="2556"/>
                      <a:pt x="8280" y="3138"/>
                    </a:cubicBezTo>
                    <a:cubicBezTo>
                      <a:pt x="8448" y="3428"/>
                      <a:pt x="8655" y="3692"/>
                      <a:pt x="8894" y="3925"/>
                    </a:cubicBezTo>
                    <a:cubicBezTo>
                      <a:pt x="9091" y="4121"/>
                      <a:pt x="9320" y="4321"/>
                      <a:pt x="9443" y="4573"/>
                    </a:cubicBezTo>
                    <a:cubicBezTo>
                      <a:pt x="9066" y="4378"/>
                      <a:pt x="8685" y="4190"/>
                      <a:pt x="8300" y="4007"/>
                    </a:cubicBezTo>
                    <a:cubicBezTo>
                      <a:pt x="8297" y="4003"/>
                      <a:pt x="8293" y="3997"/>
                      <a:pt x="8289" y="3993"/>
                    </a:cubicBezTo>
                    <a:cubicBezTo>
                      <a:pt x="8101" y="3802"/>
                      <a:pt x="7890" y="3639"/>
                      <a:pt x="7673" y="3483"/>
                    </a:cubicBezTo>
                    <a:cubicBezTo>
                      <a:pt x="7699" y="3448"/>
                      <a:pt x="7705" y="3402"/>
                      <a:pt x="7692" y="3362"/>
                    </a:cubicBezTo>
                    <a:cubicBezTo>
                      <a:pt x="7334" y="2221"/>
                      <a:pt x="6600" y="1235"/>
                      <a:pt x="5612" y="563"/>
                    </a:cubicBezTo>
                    <a:cubicBezTo>
                      <a:pt x="5588" y="547"/>
                      <a:pt x="5562" y="540"/>
                      <a:pt x="5536" y="540"/>
                    </a:cubicBezTo>
                    <a:cubicBezTo>
                      <a:pt x="5460" y="540"/>
                      <a:pt x="5388" y="603"/>
                      <a:pt x="5400" y="690"/>
                    </a:cubicBezTo>
                    <a:cubicBezTo>
                      <a:pt x="5500" y="1446"/>
                      <a:pt x="5822" y="2155"/>
                      <a:pt x="6326" y="2728"/>
                    </a:cubicBezTo>
                    <a:cubicBezTo>
                      <a:pt x="6632" y="3073"/>
                      <a:pt x="7012" y="3324"/>
                      <a:pt x="7382" y="3588"/>
                    </a:cubicBezTo>
                    <a:cubicBezTo>
                      <a:pt x="7261" y="3535"/>
                      <a:pt x="7141" y="3483"/>
                      <a:pt x="7019" y="3431"/>
                    </a:cubicBezTo>
                    <a:cubicBezTo>
                      <a:pt x="7009" y="3416"/>
                      <a:pt x="6995" y="3404"/>
                      <a:pt x="6979" y="3396"/>
                    </a:cubicBezTo>
                    <a:cubicBezTo>
                      <a:pt x="6892" y="3346"/>
                      <a:pt x="6796" y="3312"/>
                      <a:pt x="6697" y="3296"/>
                    </a:cubicBezTo>
                    <a:cubicBezTo>
                      <a:pt x="6390" y="3167"/>
                      <a:pt x="6081" y="3044"/>
                      <a:pt x="5770" y="2925"/>
                    </a:cubicBezTo>
                    <a:cubicBezTo>
                      <a:pt x="5766" y="2912"/>
                      <a:pt x="5760" y="2900"/>
                      <a:pt x="5753" y="2888"/>
                    </a:cubicBezTo>
                    <a:cubicBezTo>
                      <a:pt x="5606" y="2658"/>
                      <a:pt x="5404" y="2494"/>
                      <a:pt x="5181" y="2357"/>
                    </a:cubicBezTo>
                    <a:cubicBezTo>
                      <a:pt x="5185" y="2336"/>
                      <a:pt x="5183" y="2313"/>
                      <a:pt x="5177" y="2292"/>
                    </a:cubicBezTo>
                    <a:cubicBezTo>
                      <a:pt x="4847" y="1225"/>
                      <a:pt x="3985" y="353"/>
                      <a:pt x="2924" y="7"/>
                    </a:cubicBezTo>
                    <a:cubicBezTo>
                      <a:pt x="2910" y="3"/>
                      <a:pt x="2895" y="0"/>
                      <a:pt x="28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55"/>
              <p:cNvSpPr/>
              <p:nvPr/>
            </p:nvSpPr>
            <p:spPr>
              <a:xfrm>
                <a:off x="3914000" y="625525"/>
                <a:ext cx="271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635" extrusionOk="0">
                    <a:moveTo>
                      <a:pt x="484" y="1"/>
                    </a:moveTo>
                    <a:lnTo>
                      <a:pt x="1" y="411"/>
                    </a:lnTo>
                    <a:cubicBezTo>
                      <a:pt x="3" y="425"/>
                      <a:pt x="4" y="440"/>
                      <a:pt x="5" y="454"/>
                    </a:cubicBezTo>
                    <a:cubicBezTo>
                      <a:pt x="28" y="764"/>
                      <a:pt x="69" y="1075"/>
                      <a:pt x="156" y="1374"/>
                    </a:cubicBezTo>
                    <a:cubicBezTo>
                      <a:pt x="183" y="1463"/>
                      <a:pt x="213" y="1550"/>
                      <a:pt x="249" y="1635"/>
                    </a:cubicBezTo>
                    <a:lnTo>
                      <a:pt x="1086" y="1635"/>
                    </a:lnTo>
                    <a:cubicBezTo>
                      <a:pt x="1026" y="1043"/>
                      <a:pt x="856" y="466"/>
                      <a:pt x="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55"/>
              <p:cNvSpPr/>
              <p:nvPr/>
            </p:nvSpPr>
            <p:spPr>
              <a:xfrm>
                <a:off x="3949925" y="344975"/>
                <a:ext cx="207525" cy="32145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2858" extrusionOk="0">
                    <a:moveTo>
                      <a:pt x="7029" y="0"/>
                    </a:moveTo>
                    <a:cubicBezTo>
                      <a:pt x="7003" y="0"/>
                      <a:pt x="6977" y="8"/>
                      <a:pt x="6956" y="24"/>
                    </a:cubicBezTo>
                    <a:cubicBezTo>
                      <a:pt x="6423" y="443"/>
                      <a:pt x="6004" y="1004"/>
                      <a:pt x="5766" y="1640"/>
                    </a:cubicBezTo>
                    <a:cubicBezTo>
                      <a:pt x="5643" y="1965"/>
                      <a:pt x="5545" y="2320"/>
                      <a:pt x="5566" y="2670"/>
                    </a:cubicBezTo>
                    <a:cubicBezTo>
                      <a:pt x="5585" y="2994"/>
                      <a:pt x="5803" y="3354"/>
                      <a:pt x="5693" y="3677"/>
                    </a:cubicBezTo>
                    <a:cubicBezTo>
                      <a:pt x="5685" y="3704"/>
                      <a:pt x="5684" y="3733"/>
                      <a:pt x="5691" y="3759"/>
                    </a:cubicBezTo>
                    <a:cubicBezTo>
                      <a:pt x="5400" y="4502"/>
                      <a:pt x="5085" y="5236"/>
                      <a:pt x="4745" y="5960"/>
                    </a:cubicBezTo>
                    <a:cubicBezTo>
                      <a:pt x="4739" y="5929"/>
                      <a:pt x="4730" y="5897"/>
                      <a:pt x="4723" y="5866"/>
                    </a:cubicBezTo>
                    <a:cubicBezTo>
                      <a:pt x="4698" y="5776"/>
                      <a:pt x="4673" y="5686"/>
                      <a:pt x="4647" y="5596"/>
                    </a:cubicBezTo>
                    <a:cubicBezTo>
                      <a:pt x="5173" y="4552"/>
                      <a:pt x="5498" y="3183"/>
                      <a:pt x="4654" y="2205"/>
                    </a:cubicBezTo>
                    <a:cubicBezTo>
                      <a:pt x="4625" y="2172"/>
                      <a:pt x="4577" y="2151"/>
                      <a:pt x="4531" y="2151"/>
                    </a:cubicBezTo>
                    <a:cubicBezTo>
                      <a:pt x="4485" y="2151"/>
                      <a:pt x="4441" y="2173"/>
                      <a:pt x="4423" y="2225"/>
                    </a:cubicBezTo>
                    <a:cubicBezTo>
                      <a:pt x="4167" y="2968"/>
                      <a:pt x="4074" y="3758"/>
                      <a:pt x="4150" y="4542"/>
                    </a:cubicBezTo>
                    <a:cubicBezTo>
                      <a:pt x="4188" y="4922"/>
                      <a:pt x="4267" y="5298"/>
                      <a:pt x="4382" y="5662"/>
                    </a:cubicBezTo>
                    <a:cubicBezTo>
                      <a:pt x="4454" y="5888"/>
                      <a:pt x="4561" y="6173"/>
                      <a:pt x="4523" y="6424"/>
                    </a:cubicBezTo>
                    <a:cubicBezTo>
                      <a:pt x="4478" y="6515"/>
                      <a:pt x="4434" y="6605"/>
                      <a:pt x="4389" y="6697"/>
                    </a:cubicBezTo>
                    <a:cubicBezTo>
                      <a:pt x="4104" y="7270"/>
                      <a:pt x="3803" y="7834"/>
                      <a:pt x="3487" y="8393"/>
                    </a:cubicBezTo>
                    <a:cubicBezTo>
                      <a:pt x="3477" y="8233"/>
                      <a:pt x="3446" y="8076"/>
                      <a:pt x="3395" y="7925"/>
                    </a:cubicBezTo>
                    <a:cubicBezTo>
                      <a:pt x="3405" y="7912"/>
                      <a:pt x="3414" y="7897"/>
                      <a:pt x="3419" y="7882"/>
                    </a:cubicBezTo>
                    <a:cubicBezTo>
                      <a:pt x="3870" y="6593"/>
                      <a:pt x="3246" y="5307"/>
                      <a:pt x="2497" y="4273"/>
                    </a:cubicBezTo>
                    <a:cubicBezTo>
                      <a:pt x="2470" y="4235"/>
                      <a:pt x="2431" y="4219"/>
                      <a:pt x="2393" y="4219"/>
                    </a:cubicBezTo>
                    <a:cubicBezTo>
                      <a:pt x="2333" y="4219"/>
                      <a:pt x="2273" y="4259"/>
                      <a:pt x="2257" y="4326"/>
                    </a:cubicBezTo>
                    <a:cubicBezTo>
                      <a:pt x="2160" y="4730"/>
                      <a:pt x="2066" y="5139"/>
                      <a:pt x="2076" y="5557"/>
                    </a:cubicBezTo>
                    <a:cubicBezTo>
                      <a:pt x="2089" y="6010"/>
                      <a:pt x="2264" y="6416"/>
                      <a:pt x="2492" y="6800"/>
                    </a:cubicBezTo>
                    <a:cubicBezTo>
                      <a:pt x="2857" y="7411"/>
                      <a:pt x="3479" y="8183"/>
                      <a:pt x="3119" y="8936"/>
                    </a:cubicBezTo>
                    <a:cubicBezTo>
                      <a:pt x="3103" y="8967"/>
                      <a:pt x="3101" y="9003"/>
                      <a:pt x="3114" y="9036"/>
                    </a:cubicBezTo>
                    <a:cubicBezTo>
                      <a:pt x="2853" y="9477"/>
                      <a:pt x="2581" y="9911"/>
                      <a:pt x="2302" y="10340"/>
                    </a:cubicBezTo>
                    <a:cubicBezTo>
                      <a:pt x="2294" y="10213"/>
                      <a:pt x="2266" y="10087"/>
                      <a:pt x="2216" y="9969"/>
                    </a:cubicBezTo>
                    <a:cubicBezTo>
                      <a:pt x="2194" y="9919"/>
                      <a:pt x="2170" y="9871"/>
                      <a:pt x="2143" y="9825"/>
                    </a:cubicBezTo>
                    <a:cubicBezTo>
                      <a:pt x="2185" y="9809"/>
                      <a:pt x="2215" y="9770"/>
                      <a:pt x="2217" y="9725"/>
                    </a:cubicBezTo>
                    <a:cubicBezTo>
                      <a:pt x="2333" y="8677"/>
                      <a:pt x="1899" y="7611"/>
                      <a:pt x="1076" y="6951"/>
                    </a:cubicBezTo>
                    <a:cubicBezTo>
                      <a:pt x="1052" y="6932"/>
                      <a:pt x="1021" y="6923"/>
                      <a:pt x="989" y="6923"/>
                    </a:cubicBezTo>
                    <a:cubicBezTo>
                      <a:pt x="926" y="6923"/>
                      <a:pt x="863" y="6959"/>
                      <a:pt x="858" y="7030"/>
                    </a:cubicBezTo>
                    <a:cubicBezTo>
                      <a:pt x="814" y="7706"/>
                      <a:pt x="945" y="8383"/>
                      <a:pt x="1255" y="8988"/>
                    </a:cubicBezTo>
                    <a:cubicBezTo>
                      <a:pt x="1413" y="9298"/>
                      <a:pt x="1625" y="9554"/>
                      <a:pt x="1829" y="9832"/>
                    </a:cubicBezTo>
                    <a:cubicBezTo>
                      <a:pt x="2026" y="10104"/>
                      <a:pt x="2099" y="10431"/>
                      <a:pt x="1976" y="10753"/>
                    </a:cubicBezTo>
                    <a:cubicBezTo>
                      <a:pt x="1965" y="10779"/>
                      <a:pt x="1964" y="10809"/>
                      <a:pt x="1971" y="10837"/>
                    </a:cubicBezTo>
                    <a:cubicBezTo>
                      <a:pt x="1676" y="11274"/>
                      <a:pt x="1370" y="11704"/>
                      <a:pt x="1056" y="12127"/>
                    </a:cubicBezTo>
                    <a:cubicBezTo>
                      <a:pt x="1046" y="12041"/>
                      <a:pt x="1027" y="11957"/>
                      <a:pt x="997" y="11875"/>
                    </a:cubicBezTo>
                    <a:cubicBezTo>
                      <a:pt x="1003" y="11860"/>
                      <a:pt x="1006" y="11841"/>
                      <a:pt x="1005" y="11824"/>
                    </a:cubicBezTo>
                    <a:cubicBezTo>
                      <a:pt x="990" y="11526"/>
                      <a:pt x="1058" y="11234"/>
                      <a:pt x="1075" y="10938"/>
                    </a:cubicBezTo>
                    <a:cubicBezTo>
                      <a:pt x="1100" y="10517"/>
                      <a:pt x="1013" y="10097"/>
                      <a:pt x="823" y="9720"/>
                    </a:cubicBezTo>
                    <a:lnTo>
                      <a:pt x="0" y="10417"/>
                    </a:lnTo>
                    <a:cubicBezTo>
                      <a:pt x="29" y="10544"/>
                      <a:pt x="66" y="10670"/>
                      <a:pt x="112" y="10792"/>
                    </a:cubicBezTo>
                    <a:cubicBezTo>
                      <a:pt x="215" y="11071"/>
                      <a:pt x="379" y="11310"/>
                      <a:pt x="539" y="11558"/>
                    </a:cubicBezTo>
                    <a:cubicBezTo>
                      <a:pt x="700" y="11805"/>
                      <a:pt x="843" y="12085"/>
                      <a:pt x="774" y="12388"/>
                    </a:cubicBezTo>
                    <a:cubicBezTo>
                      <a:pt x="766" y="12420"/>
                      <a:pt x="771" y="12454"/>
                      <a:pt x="789" y="12481"/>
                    </a:cubicBezTo>
                    <a:cubicBezTo>
                      <a:pt x="692" y="12608"/>
                      <a:pt x="595" y="12733"/>
                      <a:pt x="498" y="12858"/>
                    </a:cubicBezTo>
                    <a:lnTo>
                      <a:pt x="835" y="12858"/>
                    </a:lnTo>
                    <a:cubicBezTo>
                      <a:pt x="860" y="12825"/>
                      <a:pt x="887" y="12792"/>
                      <a:pt x="912" y="12758"/>
                    </a:cubicBezTo>
                    <a:cubicBezTo>
                      <a:pt x="918" y="12756"/>
                      <a:pt x="922" y="12756"/>
                      <a:pt x="926" y="12756"/>
                    </a:cubicBezTo>
                    <a:cubicBezTo>
                      <a:pt x="1180" y="12721"/>
                      <a:pt x="1413" y="12634"/>
                      <a:pt x="1639" y="12528"/>
                    </a:cubicBezTo>
                    <a:cubicBezTo>
                      <a:pt x="1648" y="12581"/>
                      <a:pt x="1686" y="12625"/>
                      <a:pt x="1738" y="12639"/>
                    </a:cubicBezTo>
                    <a:cubicBezTo>
                      <a:pt x="1975" y="12707"/>
                      <a:pt x="2220" y="12740"/>
                      <a:pt x="2465" y="12740"/>
                    </a:cubicBezTo>
                    <a:cubicBezTo>
                      <a:pt x="3093" y="12740"/>
                      <a:pt x="3719" y="12522"/>
                      <a:pt x="4203" y="12115"/>
                    </a:cubicBezTo>
                    <a:cubicBezTo>
                      <a:pt x="4272" y="12056"/>
                      <a:pt x="4286" y="11920"/>
                      <a:pt x="4183" y="11884"/>
                    </a:cubicBezTo>
                    <a:cubicBezTo>
                      <a:pt x="3851" y="11770"/>
                      <a:pt x="3521" y="11690"/>
                      <a:pt x="3189" y="11690"/>
                    </a:cubicBezTo>
                    <a:cubicBezTo>
                      <a:pt x="2968" y="11690"/>
                      <a:pt x="2746" y="11725"/>
                      <a:pt x="2522" y="11809"/>
                    </a:cubicBezTo>
                    <a:cubicBezTo>
                      <a:pt x="2054" y="11981"/>
                      <a:pt x="1637" y="12295"/>
                      <a:pt x="1158" y="12435"/>
                    </a:cubicBezTo>
                    <a:cubicBezTo>
                      <a:pt x="1434" y="12067"/>
                      <a:pt x="1703" y="11695"/>
                      <a:pt x="1965" y="11316"/>
                    </a:cubicBezTo>
                    <a:cubicBezTo>
                      <a:pt x="2165" y="11305"/>
                      <a:pt x="2332" y="11224"/>
                      <a:pt x="2484" y="11112"/>
                    </a:cubicBezTo>
                    <a:cubicBezTo>
                      <a:pt x="2498" y="11121"/>
                      <a:pt x="2515" y="11125"/>
                      <a:pt x="2534" y="11127"/>
                    </a:cubicBezTo>
                    <a:cubicBezTo>
                      <a:pt x="2652" y="11139"/>
                      <a:pt x="2770" y="11144"/>
                      <a:pt x="2888" y="11144"/>
                    </a:cubicBezTo>
                    <a:cubicBezTo>
                      <a:pt x="3807" y="11144"/>
                      <a:pt x="4698" y="10796"/>
                      <a:pt x="5376" y="10163"/>
                    </a:cubicBezTo>
                    <a:cubicBezTo>
                      <a:pt x="5452" y="10093"/>
                      <a:pt x="5388" y="9961"/>
                      <a:pt x="5298" y="9946"/>
                    </a:cubicBezTo>
                    <a:cubicBezTo>
                      <a:pt x="5042" y="9902"/>
                      <a:pt x="4779" y="9874"/>
                      <a:pt x="4516" y="9874"/>
                    </a:cubicBezTo>
                    <a:cubicBezTo>
                      <a:pt x="4161" y="9874"/>
                      <a:pt x="3806" y="9924"/>
                      <a:pt x="3472" y="10051"/>
                    </a:cubicBezTo>
                    <a:cubicBezTo>
                      <a:pt x="3195" y="10156"/>
                      <a:pt x="2952" y="10317"/>
                      <a:pt x="2738" y="10521"/>
                    </a:cubicBezTo>
                    <a:cubicBezTo>
                      <a:pt x="2571" y="10678"/>
                      <a:pt x="2404" y="10877"/>
                      <a:pt x="2194" y="10981"/>
                    </a:cubicBezTo>
                    <a:cubicBezTo>
                      <a:pt x="2399" y="10680"/>
                      <a:pt x="2597" y="10376"/>
                      <a:pt x="2793" y="10069"/>
                    </a:cubicBezTo>
                    <a:cubicBezTo>
                      <a:pt x="2906" y="9891"/>
                      <a:pt x="3017" y="9711"/>
                      <a:pt x="3128" y="9530"/>
                    </a:cubicBezTo>
                    <a:cubicBezTo>
                      <a:pt x="3392" y="9494"/>
                      <a:pt x="3614" y="9367"/>
                      <a:pt x="3818" y="9208"/>
                    </a:cubicBezTo>
                    <a:cubicBezTo>
                      <a:pt x="3907" y="9214"/>
                      <a:pt x="3997" y="9218"/>
                      <a:pt x="4086" y="9218"/>
                    </a:cubicBezTo>
                    <a:cubicBezTo>
                      <a:pt x="5128" y="9218"/>
                      <a:pt x="6141" y="8782"/>
                      <a:pt x="6853" y="8011"/>
                    </a:cubicBezTo>
                    <a:cubicBezTo>
                      <a:pt x="6919" y="7940"/>
                      <a:pt x="6872" y="7805"/>
                      <a:pt x="6775" y="7794"/>
                    </a:cubicBezTo>
                    <a:cubicBezTo>
                      <a:pt x="6640" y="7778"/>
                      <a:pt x="6504" y="7771"/>
                      <a:pt x="6369" y="7771"/>
                    </a:cubicBezTo>
                    <a:cubicBezTo>
                      <a:pt x="5836" y="7771"/>
                      <a:pt x="5306" y="7891"/>
                      <a:pt x="4826" y="8129"/>
                    </a:cubicBezTo>
                    <a:cubicBezTo>
                      <a:pt x="4527" y="8278"/>
                      <a:pt x="4251" y="8468"/>
                      <a:pt x="4003" y="8693"/>
                    </a:cubicBezTo>
                    <a:cubicBezTo>
                      <a:pt x="3797" y="8879"/>
                      <a:pt x="3584" y="9095"/>
                      <a:pt x="3325" y="9204"/>
                    </a:cubicBezTo>
                    <a:cubicBezTo>
                      <a:pt x="3541" y="8838"/>
                      <a:pt x="3753" y="8469"/>
                      <a:pt x="3957" y="8097"/>
                    </a:cubicBezTo>
                    <a:cubicBezTo>
                      <a:pt x="3962" y="8094"/>
                      <a:pt x="3968" y="8090"/>
                      <a:pt x="3972" y="8085"/>
                    </a:cubicBezTo>
                    <a:cubicBezTo>
                      <a:pt x="4175" y="7910"/>
                      <a:pt x="4349" y="7709"/>
                      <a:pt x="4518" y="7503"/>
                    </a:cubicBezTo>
                    <a:cubicBezTo>
                      <a:pt x="4543" y="7522"/>
                      <a:pt x="4574" y="7532"/>
                      <a:pt x="4605" y="7532"/>
                    </a:cubicBezTo>
                    <a:cubicBezTo>
                      <a:pt x="4616" y="7532"/>
                      <a:pt x="4627" y="7531"/>
                      <a:pt x="4639" y="7528"/>
                    </a:cubicBezTo>
                    <a:cubicBezTo>
                      <a:pt x="5799" y="7239"/>
                      <a:pt x="6827" y="6566"/>
                      <a:pt x="7556" y="5619"/>
                    </a:cubicBezTo>
                    <a:cubicBezTo>
                      <a:pt x="7623" y="5531"/>
                      <a:pt x="7564" y="5399"/>
                      <a:pt x="7453" y="5399"/>
                    </a:cubicBezTo>
                    <a:cubicBezTo>
                      <a:pt x="7449" y="5399"/>
                      <a:pt x="7446" y="5399"/>
                      <a:pt x="7442" y="5400"/>
                    </a:cubicBezTo>
                    <a:cubicBezTo>
                      <a:pt x="6682" y="5454"/>
                      <a:pt x="5955" y="5734"/>
                      <a:pt x="5353" y="6202"/>
                    </a:cubicBezTo>
                    <a:cubicBezTo>
                      <a:pt x="4991" y="6487"/>
                      <a:pt x="4716" y="6851"/>
                      <a:pt x="4430" y="7205"/>
                    </a:cubicBezTo>
                    <a:cubicBezTo>
                      <a:pt x="4491" y="7087"/>
                      <a:pt x="4550" y="6970"/>
                      <a:pt x="4609" y="6852"/>
                    </a:cubicBezTo>
                    <a:cubicBezTo>
                      <a:pt x="4625" y="6842"/>
                      <a:pt x="4638" y="6830"/>
                      <a:pt x="4647" y="6814"/>
                    </a:cubicBezTo>
                    <a:cubicBezTo>
                      <a:pt x="4702" y="6730"/>
                      <a:pt x="4743" y="6636"/>
                      <a:pt x="4765" y="6537"/>
                    </a:cubicBezTo>
                    <a:cubicBezTo>
                      <a:pt x="4911" y="6238"/>
                      <a:pt x="5052" y="5937"/>
                      <a:pt x="5190" y="5634"/>
                    </a:cubicBezTo>
                    <a:cubicBezTo>
                      <a:pt x="5203" y="5630"/>
                      <a:pt x="5216" y="5625"/>
                      <a:pt x="5228" y="5619"/>
                    </a:cubicBezTo>
                    <a:cubicBezTo>
                      <a:pt x="5467" y="5486"/>
                      <a:pt x="5641" y="5296"/>
                      <a:pt x="5791" y="5081"/>
                    </a:cubicBezTo>
                    <a:cubicBezTo>
                      <a:pt x="5801" y="5083"/>
                      <a:pt x="5811" y="5084"/>
                      <a:pt x="5821" y="5084"/>
                    </a:cubicBezTo>
                    <a:cubicBezTo>
                      <a:pt x="5833" y="5084"/>
                      <a:pt x="5845" y="5083"/>
                      <a:pt x="5857" y="5080"/>
                    </a:cubicBezTo>
                    <a:cubicBezTo>
                      <a:pt x="6941" y="4815"/>
                      <a:pt x="7863" y="4007"/>
                      <a:pt x="8273" y="2968"/>
                    </a:cubicBezTo>
                    <a:cubicBezTo>
                      <a:pt x="8300" y="2897"/>
                      <a:pt x="8267" y="2786"/>
                      <a:pt x="8176" y="2780"/>
                    </a:cubicBezTo>
                    <a:cubicBezTo>
                      <a:pt x="8152" y="2778"/>
                      <a:pt x="8128" y="2778"/>
                      <a:pt x="8105" y="2778"/>
                    </a:cubicBezTo>
                    <a:cubicBezTo>
                      <a:pt x="7748" y="2778"/>
                      <a:pt x="7436" y="2969"/>
                      <a:pt x="7134" y="3147"/>
                    </a:cubicBezTo>
                    <a:cubicBezTo>
                      <a:pt x="6802" y="3340"/>
                      <a:pt x="6481" y="3563"/>
                      <a:pt x="6241" y="3867"/>
                    </a:cubicBezTo>
                    <a:cubicBezTo>
                      <a:pt x="5935" y="4254"/>
                      <a:pt x="5753" y="4768"/>
                      <a:pt x="5414" y="5131"/>
                    </a:cubicBezTo>
                    <a:cubicBezTo>
                      <a:pt x="5559" y="4796"/>
                      <a:pt x="5700" y="4460"/>
                      <a:pt x="5836" y="4122"/>
                    </a:cubicBezTo>
                    <a:cubicBezTo>
                      <a:pt x="5894" y="3973"/>
                      <a:pt x="5953" y="3824"/>
                      <a:pt x="6010" y="3675"/>
                    </a:cubicBezTo>
                    <a:cubicBezTo>
                      <a:pt x="6039" y="3674"/>
                      <a:pt x="6066" y="3664"/>
                      <a:pt x="6087" y="3643"/>
                    </a:cubicBezTo>
                    <a:cubicBezTo>
                      <a:pt x="7090" y="2758"/>
                      <a:pt x="7151" y="1367"/>
                      <a:pt x="7167" y="123"/>
                    </a:cubicBezTo>
                    <a:cubicBezTo>
                      <a:pt x="7168" y="50"/>
                      <a:pt x="7097" y="0"/>
                      <a:pt x="70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55"/>
              <p:cNvSpPr/>
              <p:nvPr/>
            </p:nvSpPr>
            <p:spPr>
              <a:xfrm>
                <a:off x="4455450" y="268250"/>
                <a:ext cx="294575" cy="345275"/>
              </a:xfrm>
              <a:custGeom>
                <a:avLst/>
                <a:gdLst/>
                <a:ahLst/>
                <a:cxnLst/>
                <a:rect l="l" t="t" r="r" b="b"/>
                <a:pathLst>
                  <a:path w="11783" h="13811" extrusionOk="0">
                    <a:moveTo>
                      <a:pt x="11580" y="1"/>
                    </a:moveTo>
                    <a:cubicBezTo>
                      <a:pt x="11553" y="1"/>
                      <a:pt x="11525" y="10"/>
                      <a:pt x="11498" y="30"/>
                    </a:cubicBezTo>
                    <a:cubicBezTo>
                      <a:pt x="11154" y="295"/>
                      <a:pt x="10815" y="566"/>
                      <a:pt x="10480" y="844"/>
                    </a:cubicBezTo>
                    <a:cubicBezTo>
                      <a:pt x="10471" y="841"/>
                      <a:pt x="10463" y="838"/>
                      <a:pt x="10454" y="836"/>
                    </a:cubicBezTo>
                    <a:cubicBezTo>
                      <a:pt x="10405" y="828"/>
                      <a:pt x="10355" y="824"/>
                      <a:pt x="10307" y="824"/>
                    </a:cubicBezTo>
                    <a:cubicBezTo>
                      <a:pt x="10170" y="824"/>
                      <a:pt x="10037" y="854"/>
                      <a:pt x="9908" y="898"/>
                    </a:cubicBezTo>
                    <a:cubicBezTo>
                      <a:pt x="9897" y="884"/>
                      <a:pt x="9884" y="873"/>
                      <a:pt x="9868" y="865"/>
                    </a:cubicBezTo>
                    <a:cubicBezTo>
                      <a:pt x="9395" y="603"/>
                      <a:pt x="8848" y="432"/>
                      <a:pt x="8314" y="432"/>
                    </a:cubicBezTo>
                    <a:cubicBezTo>
                      <a:pt x="7826" y="432"/>
                      <a:pt x="7349" y="574"/>
                      <a:pt x="6948" y="919"/>
                    </a:cubicBezTo>
                    <a:cubicBezTo>
                      <a:pt x="6883" y="977"/>
                      <a:pt x="6889" y="1081"/>
                      <a:pt x="6960" y="1131"/>
                    </a:cubicBezTo>
                    <a:cubicBezTo>
                      <a:pt x="7401" y="1432"/>
                      <a:pt x="7924" y="1587"/>
                      <a:pt x="8456" y="1587"/>
                    </a:cubicBezTo>
                    <a:cubicBezTo>
                      <a:pt x="8509" y="1587"/>
                      <a:pt x="8562" y="1586"/>
                      <a:pt x="8615" y="1583"/>
                    </a:cubicBezTo>
                    <a:cubicBezTo>
                      <a:pt x="8900" y="1566"/>
                      <a:pt x="9182" y="1501"/>
                      <a:pt x="9445" y="1389"/>
                    </a:cubicBezTo>
                    <a:cubicBezTo>
                      <a:pt x="9682" y="1290"/>
                      <a:pt x="9916" y="1146"/>
                      <a:pt x="10170" y="1104"/>
                    </a:cubicBezTo>
                    <a:lnTo>
                      <a:pt x="10170" y="1104"/>
                    </a:lnTo>
                    <a:cubicBezTo>
                      <a:pt x="9740" y="1469"/>
                      <a:pt x="9319" y="1843"/>
                      <a:pt x="8906" y="2228"/>
                    </a:cubicBezTo>
                    <a:cubicBezTo>
                      <a:pt x="8902" y="2228"/>
                      <a:pt x="8898" y="2227"/>
                      <a:pt x="8894" y="2227"/>
                    </a:cubicBezTo>
                    <a:cubicBezTo>
                      <a:pt x="8876" y="2226"/>
                      <a:pt x="8858" y="2226"/>
                      <a:pt x="8841" y="2226"/>
                    </a:cubicBezTo>
                    <a:cubicBezTo>
                      <a:pt x="8603" y="2226"/>
                      <a:pt x="8376" y="2272"/>
                      <a:pt x="8153" y="2334"/>
                    </a:cubicBezTo>
                    <a:cubicBezTo>
                      <a:pt x="8153" y="2280"/>
                      <a:pt x="8122" y="2231"/>
                      <a:pt x="8073" y="2209"/>
                    </a:cubicBezTo>
                    <a:cubicBezTo>
                      <a:pt x="7713" y="2037"/>
                      <a:pt x="7319" y="1953"/>
                      <a:pt x="6924" y="1953"/>
                    </a:cubicBezTo>
                    <a:cubicBezTo>
                      <a:pt x="6447" y="1953"/>
                      <a:pt x="5970" y="2077"/>
                      <a:pt x="5555" y="2322"/>
                    </a:cubicBezTo>
                    <a:cubicBezTo>
                      <a:pt x="5479" y="2367"/>
                      <a:pt x="5442" y="2499"/>
                      <a:pt x="5538" y="2552"/>
                    </a:cubicBezTo>
                    <a:cubicBezTo>
                      <a:pt x="5945" y="2773"/>
                      <a:pt x="6359" y="2933"/>
                      <a:pt x="6806" y="2933"/>
                    </a:cubicBezTo>
                    <a:cubicBezTo>
                      <a:pt x="6923" y="2933"/>
                      <a:pt x="7042" y="2922"/>
                      <a:pt x="7164" y="2899"/>
                    </a:cubicBezTo>
                    <a:cubicBezTo>
                      <a:pt x="7653" y="2805"/>
                      <a:pt x="8117" y="2564"/>
                      <a:pt x="8612" y="2505"/>
                    </a:cubicBezTo>
                    <a:lnTo>
                      <a:pt x="8612" y="2505"/>
                    </a:lnTo>
                    <a:cubicBezTo>
                      <a:pt x="8279" y="2823"/>
                      <a:pt x="7953" y="3147"/>
                      <a:pt x="7633" y="3476"/>
                    </a:cubicBezTo>
                    <a:cubicBezTo>
                      <a:pt x="7603" y="3473"/>
                      <a:pt x="7574" y="3471"/>
                      <a:pt x="7545" y="3471"/>
                    </a:cubicBezTo>
                    <a:cubicBezTo>
                      <a:pt x="7382" y="3471"/>
                      <a:pt x="7230" y="3521"/>
                      <a:pt x="7087" y="3592"/>
                    </a:cubicBezTo>
                    <a:cubicBezTo>
                      <a:pt x="7074" y="3582"/>
                      <a:pt x="7058" y="3574"/>
                      <a:pt x="7041" y="3570"/>
                    </a:cubicBezTo>
                    <a:cubicBezTo>
                      <a:pt x="6729" y="3486"/>
                      <a:pt x="6411" y="3445"/>
                      <a:pt x="6095" y="3445"/>
                    </a:cubicBezTo>
                    <a:cubicBezTo>
                      <a:pt x="5384" y="3445"/>
                      <a:pt x="4682" y="3653"/>
                      <a:pt x="4079" y="4054"/>
                    </a:cubicBezTo>
                    <a:cubicBezTo>
                      <a:pt x="3993" y="4111"/>
                      <a:pt x="4034" y="4251"/>
                      <a:pt x="4120" y="4281"/>
                    </a:cubicBezTo>
                    <a:cubicBezTo>
                      <a:pt x="4534" y="4426"/>
                      <a:pt x="4977" y="4527"/>
                      <a:pt x="5419" y="4527"/>
                    </a:cubicBezTo>
                    <a:cubicBezTo>
                      <a:pt x="5592" y="4527"/>
                      <a:pt x="5766" y="4511"/>
                      <a:pt x="5937" y="4477"/>
                    </a:cubicBezTo>
                    <a:cubicBezTo>
                      <a:pt x="6228" y="4418"/>
                      <a:pt x="6494" y="4300"/>
                      <a:pt x="6740" y="4134"/>
                    </a:cubicBezTo>
                    <a:cubicBezTo>
                      <a:pt x="6930" y="4006"/>
                      <a:pt x="7127" y="3837"/>
                      <a:pt x="7351" y="3768"/>
                    </a:cubicBezTo>
                    <a:lnTo>
                      <a:pt x="7351" y="3768"/>
                    </a:lnTo>
                    <a:cubicBezTo>
                      <a:pt x="7100" y="4032"/>
                      <a:pt x="6854" y="4300"/>
                      <a:pt x="6610" y="4571"/>
                    </a:cubicBezTo>
                    <a:cubicBezTo>
                      <a:pt x="6470" y="4729"/>
                      <a:pt x="6329" y="4887"/>
                      <a:pt x="6191" y="5047"/>
                    </a:cubicBezTo>
                    <a:cubicBezTo>
                      <a:pt x="6179" y="5047"/>
                      <a:pt x="6168" y="5047"/>
                      <a:pt x="6156" y="5047"/>
                    </a:cubicBezTo>
                    <a:cubicBezTo>
                      <a:pt x="5904" y="5047"/>
                      <a:pt x="5675" y="5133"/>
                      <a:pt x="5458" y="5252"/>
                    </a:cubicBezTo>
                    <a:cubicBezTo>
                      <a:pt x="5168" y="5182"/>
                      <a:pt x="4872" y="5147"/>
                      <a:pt x="4578" y="5147"/>
                    </a:cubicBezTo>
                    <a:cubicBezTo>
                      <a:pt x="3750" y="5147"/>
                      <a:pt x="2930" y="5419"/>
                      <a:pt x="2267" y="5934"/>
                    </a:cubicBezTo>
                    <a:cubicBezTo>
                      <a:pt x="2190" y="5994"/>
                      <a:pt x="2214" y="6134"/>
                      <a:pt x="2308" y="6162"/>
                    </a:cubicBezTo>
                    <a:cubicBezTo>
                      <a:pt x="2627" y="6252"/>
                      <a:pt x="2956" y="6299"/>
                      <a:pt x="3285" y="6299"/>
                    </a:cubicBezTo>
                    <a:cubicBezTo>
                      <a:pt x="3623" y="6299"/>
                      <a:pt x="3961" y="6250"/>
                      <a:pt x="4286" y="6151"/>
                    </a:cubicBezTo>
                    <a:cubicBezTo>
                      <a:pt x="4605" y="6052"/>
                      <a:pt x="4909" y="5910"/>
                      <a:pt x="5190" y="5729"/>
                    </a:cubicBezTo>
                    <a:cubicBezTo>
                      <a:pt x="5424" y="5579"/>
                      <a:pt x="5669" y="5400"/>
                      <a:pt x="5943" y="5337"/>
                    </a:cubicBezTo>
                    <a:lnTo>
                      <a:pt x="5943" y="5337"/>
                    </a:lnTo>
                    <a:cubicBezTo>
                      <a:pt x="5669" y="5662"/>
                      <a:pt x="5400" y="5991"/>
                      <a:pt x="5138" y="6324"/>
                    </a:cubicBezTo>
                    <a:cubicBezTo>
                      <a:pt x="5131" y="6328"/>
                      <a:pt x="5126" y="6330"/>
                      <a:pt x="5121" y="6334"/>
                    </a:cubicBezTo>
                    <a:cubicBezTo>
                      <a:pt x="4892" y="6473"/>
                      <a:pt x="4687" y="6643"/>
                      <a:pt x="4486" y="6819"/>
                    </a:cubicBezTo>
                    <a:cubicBezTo>
                      <a:pt x="4460" y="6790"/>
                      <a:pt x="4423" y="6773"/>
                      <a:pt x="4385" y="6773"/>
                    </a:cubicBezTo>
                    <a:cubicBezTo>
                      <a:pt x="4381" y="6773"/>
                      <a:pt x="4376" y="6774"/>
                      <a:pt x="4372" y="6774"/>
                    </a:cubicBezTo>
                    <a:cubicBezTo>
                      <a:pt x="3180" y="6869"/>
                      <a:pt x="2055" y="7364"/>
                      <a:pt x="1180" y="8179"/>
                    </a:cubicBezTo>
                    <a:cubicBezTo>
                      <a:pt x="1098" y="8256"/>
                      <a:pt x="1139" y="8402"/>
                      <a:pt x="1256" y="8412"/>
                    </a:cubicBezTo>
                    <a:cubicBezTo>
                      <a:pt x="1376" y="8424"/>
                      <a:pt x="1495" y="8429"/>
                      <a:pt x="1615" y="8429"/>
                    </a:cubicBezTo>
                    <a:cubicBezTo>
                      <a:pt x="2253" y="8429"/>
                      <a:pt x="2884" y="8270"/>
                      <a:pt x="3449" y="7964"/>
                    </a:cubicBezTo>
                    <a:cubicBezTo>
                      <a:pt x="3853" y="7743"/>
                      <a:pt x="4184" y="7429"/>
                      <a:pt x="4523" y="7127"/>
                    </a:cubicBezTo>
                    <a:lnTo>
                      <a:pt x="4523" y="7127"/>
                    </a:lnTo>
                    <a:cubicBezTo>
                      <a:pt x="4444" y="7232"/>
                      <a:pt x="4367" y="7339"/>
                      <a:pt x="4289" y="7445"/>
                    </a:cubicBezTo>
                    <a:cubicBezTo>
                      <a:pt x="4272" y="7452"/>
                      <a:pt x="4258" y="7463"/>
                      <a:pt x="4246" y="7477"/>
                    </a:cubicBezTo>
                    <a:cubicBezTo>
                      <a:pt x="4179" y="7551"/>
                      <a:pt x="4124" y="7637"/>
                      <a:pt x="4086" y="7730"/>
                    </a:cubicBezTo>
                    <a:cubicBezTo>
                      <a:pt x="3894" y="8002"/>
                      <a:pt x="3703" y="8275"/>
                      <a:pt x="3518" y="8553"/>
                    </a:cubicBezTo>
                    <a:cubicBezTo>
                      <a:pt x="3505" y="8554"/>
                      <a:pt x="3492" y="8556"/>
                      <a:pt x="3479" y="8560"/>
                    </a:cubicBezTo>
                    <a:cubicBezTo>
                      <a:pt x="3222" y="8653"/>
                      <a:pt x="3018" y="8812"/>
                      <a:pt x="2835" y="8999"/>
                    </a:cubicBezTo>
                    <a:cubicBezTo>
                      <a:pt x="2818" y="8992"/>
                      <a:pt x="2800" y="8989"/>
                      <a:pt x="2783" y="8989"/>
                    </a:cubicBezTo>
                    <a:cubicBezTo>
                      <a:pt x="2778" y="8989"/>
                      <a:pt x="2774" y="8989"/>
                      <a:pt x="2770" y="8990"/>
                    </a:cubicBezTo>
                    <a:cubicBezTo>
                      <a:pt x="1656" y="9073"/>
                      <a:pt x="614" y="9718"/>
                      <a:pt x="40" y="10676"/>
                    </a:cubicBezTo>
                    <a:cubicBezTo>
                      <a:pt x="0" y="10742"/>
                      <a:pt x="15" y="10856"/>
                      <a:pt x="105" y="10877"/>
                    </a:cubicBezTo>
                    <a:cubicBezTo>
                      <a:pt x="186" y="10896"/>
                      <a:pt x="266" y="10905"/>
                      <a:pt x="346" y="10905"/>
                    </a:cubicBezTo>
                    <a:cubicBezTo>
                      <a:pt x="637" y="10905"/>
                      <a:pt x="918" y="10791"/>
                      <a:pt x="1192" y="10687"/>
                    </a:cubicBezTo>
                    <a:cubicBezTo>
                      <a:pt x="1552" y="10550"/>
                      <a:pt x="1904" y="10384"/>
                      <a:pt x="2192" y="10123"/>
                    </a:cubicBezTo>
                    <a:cubicBezTo>
                      <a:pt x="2557" y="9791"/>
                      <a:pt x="2821" y="9314"/>
                      <a:pt x="3215" y="9012"/>
                    </a:cubicBezTo>
                    <a:lnTo>
                      <a:pt x="3215" y="9012"/>
                    </a:lnTo>
                    <a:cubicBezTo>
                      <a:pt x="3017" y="9318"/>
                      <a:pt x="2822" y="9627"/>
                      <a:pt x="2633" y="9938"/>
                    </a:cubicBezTo>
                    <a:cubicBezTo>
                      <a:pt x="2550" y="10075"/>
                      <a:pt x="2468" y="10212"/>
                      <a:pt x="2387" y="10351"/>
                    </a:cubicBezTo>
                    <a:cubicBezTo>
                      <a:pt x="2381" y="10350"/>
                      <a:pt x="2376" y="10349"/>
                      <a:pt x="2370" y="10349"/>
                    </a:cubicBezTo>
                    <a:cubicBezTo>
                      <a:pt x="2347" y="10349"/>
                      <a:pt x="2325" y="10356"/>
                      <a:pt x="2306" y="10369"/>
                    </a:cubicBezTo>
                    <a:cubicBezTo>
                      <a:pt x="1171" y="11078"/>
                      <a:pt x="883" y="12440"/>
                      <a:pt x="663" y="13664"/>
                    </a:cubicBezTo>
                    <a:cubicBezTo>
                      <a:pt x="648" y="13744"/>
                      <a:pt x="724" y="13810"/>
                      <a:pt x="799" y="13810"/>
                    </a:cubicBezTo>
                    <a:cubicBezTo>
                      <a:pt x="818" y="13810"/>
                      <a:pt x="837" y="13806"/>
                      <a:pt x="854" y="13796"/>
                    </a:cubicBezTo>
                    <a:cubicBezTo>
                      <a:pt x="1449" y="13471"/>
                      <a:pt x="1956" y="12987"/>
                      <a:pt x="2295" y="12398"/>
                    </a:cubicBezTo>
                    <a:cubicBezTo>
                      <a:pt x="2467" y="12098"/>
                      <a:pt x="2622" y="11765"/>
                      <a:pt x="2660" y="11416"/>
                    </a:cubicBezTo>
                    <a:cubicBezTo>
                      <a:pt x="2694" y="11093"/>
                      <a:pt x="2538" y="10701"/>
                      <a:pt x="2700" y="10401"/>
                    </a:cubicBezTo>
                    <a:cubicBezTo>
                      <a:pt x="2714" y="10376"/>
                      <a:pt x="2719" y="10348"/>
                      <a:pt x="2717" y="10320"/>
                    </a:cubicBezTo>
                    <a:cubicBezTo>
                      <a:pt x="3125" y="9634"/>
                      <a:pt x="3557" y="8963"/>
                      <a:pt x="4011" y="8305"/>
                    </a:cubicBezTo>
                    <a:cubicBezTo>
                      <a:pt x="4013" y="8337"/>
                      <a:pt x="4015" y="8369"/>
                      <a:pt x="4018" y="8401"/>
                    </a:cubicBezTo>
                    <a:cubicBezTo>
                      <a:pt x="4027" y="8494"/>
                      <a:pt x="4037" y="8587"/>
                      <a:pt x="4048" y="8680"/>
                    </a:cubicBezTo>
                    <a:cubicBezTo>
                      <a:pt x="3357" y="9622"/>
                      <a:pt x="2811" y="10920"/>
                      <a:pt x="3484" y="12024"/>
                    </a:cubicBezTo>
                    <a:cubicBezTo>
                      <a:pt x="3511" y="12068"/>
                      <a:pt x="3567" y="12099"/>
                      <a:pt x="3619" y="12099"/>
                    </a:cubicBezTo>
                    <a:cubicBezTo>
                      <a:pt x="3657" y="12099"/>
                      <a:pt x="3693" y="12083"/>
                      <a:pt x="3715" y="12042"/>
                    </a:cubicBezTo>
                    <a:cubicBezTo>
                      <a:pt x="4089" y="11350"/>
                      <a:pt x="4311" y="10587"/>
                      <a:pt x="4365" y="9802"/>
                    </a:cubicBezTo>
                    <a:cubicBezTo>
                      <a:pt x="4389" y="9420"/>
                      <a:pt x="4374" y="9036"/>
                      <a:pt x="4319" y="8658"/>
                    </a:cubicBezTo>
                    <a:cubicBezTo>
                      <a:pt x="4286" y="8423"/>
                      <a:pt x="4228" y="8125"/>
                      <a:pt x="4306" y="7884"/>
                    </a:cubicBezTo>
                    <a:cubicBezTo>
                      <a:pt x="4365" y="7801"/>
                      <a:pt x="4423" y="7719"/>
                      <a:pt x="4483" y="7637"/>
                    </a:cubicBezTo>
                    <a:cubicBezTo>
                      <a:pt x="4859" y="7119"/>
                      <a:pt x="5248" y="6610"/>
                      <a:pt x="5651" y="6113"/>
                    </a:cubicBezTo>
                    <a:lnTo>
                      <a:pt x="5651" y="6113"/>
                    </a:lnTo>
                    <a:cubicBezTo>
                      <a:pt x="5635" y="6271"/>
                      <a:pt x="5640" y="6431"/>
                      <a:pt x="5665" y="6589"/>
                    </a:cubicBezTo>
                    <a:cubicBezTo>
                      <a:pt x="5653" y="6600"/>
                      <a:pt x="5643" y="6612"/>
                      <a:pt x="5635" y="6626"/>
                    </a:cubicBezTo>
                    <a:cubicBezTo>
                      <a:pt x="4978" y="7823"/>
                      <a:pt x="5382" y="9194"/>
                      <a:pt x="5951" y="10338"/>
                    </a:cubicBezTo>
                    <a:cubicBezTo>
                      <a:pt x="5976" y="10387"/>
                      <a:pt x="6021" y="10411"/>
                      <a:pt x="6067" y="10411"/>
                    </a:cubicBezTo>
                    <a:cubicBezTo>
                      <a:pt x="6120" y="10411"/>
                      <a:pt x="6173" y="10380"/>
                      <a:pt x="6196" y="10324"/>
                    </a:cubicBezTo>
                    <a:cubicBezTo>
                      <a:pt x="6359" y="9942"/>
                      <a:pt x="6520" y="9553"/>
                      <a:pt x="6577" y="9140"/>
                    </a:cubicBezTo>
                    <a:cubicBezTo>
                      <a:pt x="6639" y="8691"/>
                      <a:pt x="6533" y="8262"/>
                      <a:pt x="6371" y="7846"/>
                    </a:cubicBezTo>
                    <a:cubicBezTo>
                      <a:pt x="6112" y="7182"/>
                      <a:pt x="5626" y="6319"/>
                      <a:pt x="6103" y="5636"/>
                    </a:cubicBezTo>
                    <a:cubicBezTo>
                      <a:pt x="6124" y="5608"/>
                      <a:pt x="6133" y="5573"/>
                      <a:pt x="6125" y="5538"/>
                    </a:cubicBezTo>
                    <a:cubicBezTo>
                      <a:pt x="6456" y="5146"/>
                      <a:pt x="6794" y="4763"/>
                      <a:pt x="7141" y="4385"/>
                    </a:cubicBezTo>
                    <a:lnTo>
                      <a:pt x="7141" y="4385"/>
                    </a:lnTo>
                    <a:cubicBezTo>
                      <a:pt x="7127" y="4512"/>
                      <a:pt x="7134" y="4640"/>
                      <a:pt x="7164" y="4765"/>
                    </a:cubicBezTo>
                    <a:cubicBezTo>
                      <a:pt x="7177" y="4818"/>
                      <a:pt x="7193" y="4869"/>
                      <a:pt x="7212" y="4920"/>
                    </a:cubicBezTo>
                    <a:cubicBezTo>
                      <a:pt x="7172" y="4927"/>
                      <a:pt x="7138" y="4954"/>
                      <a:pt x="7124" y="5006"/>
                    </a:cubicBezTo>
                    <a:cubicBezTo>
                      <a:pt x="6836" y="6019"/>
                      <a:pt x="7090" y="7143"/>
                      <a:pt x="7793" y="7930"/>
                    </a:cubicBezTo>
                    <a:cubicBezTo>
                      <a:pt x="7819" y="7958"/>
                      <a:pt x="7860" y="7974"/>
                      <a:pt x="7900" y="7974"/>
                    </a:cubicBezTo>
                    <a:cubicBezTo>
                      <a:pt x="7954" y="7974"/>
                      <a:pt x="8006" y="7946"/>
                      <a:pt x="8020" y="7887"/>
                    </a:cubicBezTo>
                    <a:cubicBezTo>
                      <a:pt x="8175" y="7227"/>
                      <a:pt x="8157" y="6538"/>
                      <a:pt x="7952" y="5891"/>
                    </a:cubicBezTo>
                    <a:cubicBezTo>
                      <a:pt x="7847" y="5558"/>
                      <a:pt x="7679" y="5272"/>
                      <a:pt x="7523" y="4963"/>
                    </a:cubicBezTo>
                    <a:cubicBezTo>
                      <a:pt x="7372" y="4663"/>
                      <a:pt x="7355" y="4329"/>
                      <a:pt x="7529" y="4031"/>
                    </a:cubicBezTo>
                    <a:cubicBezTo>
                      <a:pt x="7545" y="4007"/>
                      <a:pt x="7551" y="3978"/>
                      <a:pt x="7548" y="3949"/>
                    </a:cubicBezTo>
                    <a:cubicBezTo>
                      <a:pt x="7911" y="3566"/>
                      <a:pt x="8283" y="3192"/>
                      <a:pt x="8663" y="2827"/>
                    </a:cubicBezTo>
                    <a:lnTo>
                      <a:pt x="8663" y="2827"/>
                    </a:lnTo>
                    <a:cubicBezTo>
                      <a:pt x="8658" y="2913"/>
                      <a:pt x="8663" y="2999"/>
                      <a:pt x="8679" y="3084"/>
                    </a:cubicBezTo>
                    <a:cubicBezTo>
                      <a:pt x="8670" y="3100"/>
                      <a:pt x="8666" y="3117"/>
                      <a:pt x="8664" y="3134"/>
                    </a:cubicBezTo>
                    <a:cubicBezTo>
                      <a:pt x="8629" y="3430"/>
                      <a:pt x="8515" y="3708"/>
                      <a:pt x="8448" y="3997"/>
                    </a:cubicBezTo>
                    <a:cubicBezTo>
                      <a:pt x="8389" y="4254"/>
                      <a:pt x="8374" y="4520"/>
                      <a:pt x="8401" y="4783"/>
                    </a:cubicBezTo>
                    <a:cubicBezTo>
                      <a:pt x="8460" y="5313"/>
                      <a:pt x="8694" y="5811"/>
                      <a:pt x="9065" y="6195"/>
                    </a:cubicBezTo>
                    <a:cubicBezTo>
                      <a:pt x="9094" y="6225"/>
                      <a:pt x="9130" y="6239"/>
                      <a:pt x="9165" y="6239"/>
                    </a:cubicBezTo>
                    <a:cubicBezTo>
                      <a:pt x="9228" y="6239"/>
                      <a:pt x="9287" y="6193"/>
                      <a:pt x="9300" y="6119"/>
                    </a:cubicBezTo>
                    <a:cubicBezTo>
                      <a:pt x="9396" y="5521"/>
                      <a:pt x="9491" y="4902"/>
                      <a:pt x="9375" y="4298"/>
                    </a:cubicBezTo>
                    <a:cubicBezTo>
                      <a:pt x="9318" y="4006"/>
                      <a:pt x="9197" y="3743"/>
                      <a:pt x="9079" y="3472"/>
                    </a:cubicBezTo>
                    <a:cubicBezTo>
                      <a:pt x="8962" y="3202"/>
                      <a:pt x="8865" y="2903"/>
                      <a:pt x="8983" y="2615"/>
                    </a:cubicBezTo>
                    <a:cubicBezTo>
                      <a:pt x="8997" y="2585"/>
                      <a:pt x="8997" y="2550"/>
                      <a:pt x="8984" y="2519"/>
                    </a:cubicBezTo>
                    <a:cubicBezTo>
                      <a:pt x="9404" y="2125"/>
                      <a:pt x="9834" y="1741"/>
                      <a:pt x="10272" y="1368"/>
                    </a:cubicBezTo>
                    <a:cubicBezTo>
                      <a:pt x="10278" y="1456"/>
                      <a:pt x="10297" y="1543"/>
                      <a:pt x="10329" y="1625"/>
                    </a:cubicBezTo>
                    <a:cubicBezTo>
                      <a:pt x="10283" y="1642"/>
                      <a:pt x="10250" y="1684"/>
                      <a:pt x="10243" y="1731"/>
                    </a:cubicBezTo>
                    <a:cubicBezTo>
                      <a:pt x="10093" y="2618"/>
                      <a:pt x="10110" y="3575"/>
                      <a:pt x="10676" y="4320"/>
                    </a:cubicBezTo>
                    <a:cubicBezTo>
                      <a:pt x="10698" y="4349"/>
                      <a:pt x="10740" y="4367"/>
                      <a:pt x="10780" y="4367"/>
                    </a:cubicBezTo>
                    <a:cubicBezTo>
                      <a:pt x="10800" y="4367"/>
                      <a:pt x="10819" y="4363"/>
                      <a:pt x="10835" y="4353"/>
                    </a:cubicBezTo>
                    <a:cubicBezTo>
                      <a:pt x="11051" y="4224"/>
                      <a:pt x="11024" y="3900"/>
                      <a:pt x="11044" y="3679"/>
                    </a:cubicBezTo>
                    <a:cubicBezTo>
                      <a:pt x="11070" y="3370"/>
                      <a:pt x="11082" y="3056"/>
                      <a:pt x="11044" y="2747"/>
                    </a:cubicBezTo>
                    <a:cubicBezTo>
                      <a:pt x="11009" y="2451"/>
                      <a:pt x="10922" y="2164"/>
                      <a:pt x="10773" y="1906"/>
                    </a:cubicBezTo>
                    <a:cubicBezTo>
                      <a:pt x="10649" y="1690"/>
                      <a:pt x="10425" y="1391"/>
                      <a:pt x="10606" y="1146"/>
                    </a:cubicBezTo>
                    <a:cubicBezTo>
                      <a:pt x="10625" y="1122"/>
                      <a:pt x="10634" y="1094"/>
                      <a:pt x="10633" y="1064"/>
                    </a:cubicBezTo>
                    <a:cubicBezTo>
                      <a:pt x="10974" y="780"/>
                      <a:pt x="11321" y="502"/>
                      <a:pt x="11673" y="232"/>
                    </a:cubicBezTo>
                    <a:cubicBezTo>
                      <a:pt x="11782" y="149"/>
                      <a:pt x="11691" y="1"/>
                      <a:pt x="115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55"/>
              <p:cNvSpPr/>
              <p:nvPr/>
            </p:nvSpPr>
            <p:spPr>
              <a:xfrm>
                <a:off x="4365850" y="251325"/>
                <a:ext cx="137625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0558" extrusionOk="0">
                    <a:moveTo>
                      <a:pt x="5008" y="1"/>
                    </a:moveTo>
                    <a:cubicBezTo>
                      <a:pt x="5004" y="1"/>
                      <a:pt x="4999" y="1"/>
                      <a:pt x="4994" y="1"/>
                    </a:cubicBezTo>
                    <a:cubicBezTo>
                      <a:pt x="4676" y="44"/>
                      <a:pt x="4387" y="180"/>
                      <a:pt x="4101" y="318"/>
                    </a:cubicBezTo>
                    <a:cubicBezTo>
                      <a:pt x="3825" y="451"/>
                      <a:pt x="3578" y="616"/>
                      <a:pt x="3394" y="865"/>
                    </a:cubicBezTo>
                    <a:cubicBezTo>
                      <a:pt x="3020" y="1369"/>
                      <a:pt x="2941" y="2059"/>
                      <a:pt x="3089" y="2656"/>
                    </a:cubicBezTo>
                    <a:cubicBezTo>
                      <a:pt x="3095" y="2687"/>
                      <a:pt x="3113" y="2714"/>
                      <a:pt x="3139" y="2731"/>
                    </a:cubicBezTo>
                    <a:cubicBezTo>
                      <a:pt x="3022" y="3030"/>
                      <a:pt x="2921" y="3336"/>
                      <a:pt x="2836" y="3645"/>
                    </a:cubicBezTo>
                    <a:cubicBezTo>
                      <a:pt x="2825" y="3624"/>
                      <a:pt x="2815" y="3601"/>
                      <a:pt x="2803" y="3580"/>
                    </a:cubicBezTo>
                    <a:cubicBezTo>
                      <a:pt x="2767" y="3389"/>
                      <a:pt x="2766" y="3192"/>
                      <a:pt x="2759" y="2995"/>
                    </a:cubicBezTo>
                    <a:cubicBezTo>
                      <a:pt x="2750" y="2722"/>
                      <a:pt x="2717" y="2450"/>
                      <a:pt x="2645" y="2186"/>
                    </a:cubicBezTo>
                    <a:cubicBezTo>
                      <a:pt x="2574" y="1931"/>
                      <a:pt x="2472" y="1686"/>
                      <a:pt x="2343" y="1456"/>
                    </a:cubicBezTo>
                    <a:cubicBezTo>
                      <a:pt x="2221" y="1243"/>
                      <a:pt x="2076" y="1017"/>
                      <a:pt x="1824" y="956"/>
                    </a:cubicBezTo>
                    <a:cubicBezTo>
                      <a:pt x="1811" y="953"/>
                      <a:pt x="1799" y="952"/>
                      <a:pt x="1787" y="952"/>
                    </a:cubicBezTo>
                    <a:cubicBezTo>
                      <a:pt x="1714" y="952"/>
                      <a:pt x="1663" y="1010"/>
                      <a:pt x="1655" y="1085"/>
                    </a:cubicBezTo>
                    <a:cubicBezTo>
                      <a:pt x="1563" y="1884"/>
                      <a:pt x="1793" y="2687"/>
                      <a:pt x="2293" y="3317"/>
                    </a:cubicBezTo>
                    <a:cubicBezTo>
                      <a:pt x="2377" y="3426"/>
                      <a:pt x="2472" y="3538"/>
                      <a:pt x="2545" y="3659"/>
                    </a:cubicBezTo>
                    <a:cubicBezTo>
                      <a:pt x="2562" y="3738"/>
                      <a:pt x="2585" y="3817"/>
                      <a:pt x="2614" y="3894"/>
                    </a:cubicBezTo>
                    <a:cubicBezTo>
                      <a:pt x="2622" y="3915"/>
                      <a:pt x="2635" y="3934"/>
                      <a:pt x="2653" y="3949"/>
                    </a:cubicBezTo>
                    <a:cubicBezTo>
                      <a:pt x="2655" y="3967"/>
                      <a:pt x="2656" y="3985"/>
                      <a:pt x="2657" y="4003"/>
                    </a:cubicBezTo>
                    <a:cubicBezTo>
                      <a:pt x="2657" y="4047"/>
                      <a:pt x="2680" y="4086"/>
                      <a:pt x="2716" y="4110"/>
                    </a:cubicBezTo>
                    <a:cubicBezTo>
                      <a:pt x="2703" y="4150"/>
                      <a:pt x="2693" y="4190"/>
                      <a:pt x="2688" y="4232"/>
                    </a:cubicBezTo>
                    <a:cubicBezTo>
                      <a:pt x="2687" y="4242"/>
                      <a:pt x="2687" y="4254"/>
                      <a:pt x="2688" y="4265"/>
                    </a:cubicBezTo>
                    <a:cubicBezTo>
                      <a:pt x="2657" y="4415"/>
                      <a:pt x="2629" y="4567"/>
                      <a:pt x="2604" y="4719"/>
                    </a:cubicBezTo>
                    <a:cubicBezTo>
                      <a:pt x="2527" y="4658"/>
                      <a:pt x="2445" y="4604"/>
                      <a:pt x="2360" y="4555"/>
                    </a:cubicBezTo>
                    <a:cubicBezTo>
                      <a:pt x="2361" y="4542"/>
                      <a:pt x="2361" y="4529"/>
                      <a:pt x="2357" y="4517"/>
                    </a:cubicBezTo>
                    <a:cubicBezTo>
                      <a:pt x="2262" y="3996"/>
                      <a:pt x="2069" y="3491"/>
                      <a:pt x="1732" y="3077"/>
                    </a:cubicBezTo>
                    <a:cubicBezTo>
                      <a:pt x="1580" y="2891"/>
                      <a:pt x="1400" y="2730"/>
                      <a:pt x="1197" y="2600"/>
                    </a:cubicBezTo>
                    <a:cubicBezTo>
                      <a:pt x="1003" y="2477"/>
                      <a:pt x="758" y="2353"/>
                      <a:pt x="522" y="2353"/>
                    </a:cubicBezTo>
                    <a:cubicBezTo>
                      <a:pt x="517" y="2353"/>
                      <a:pt x="512" y="2353"/>
                      <a:pt x="508" y="2353"/>
                    </a:cubicBezTo>
                    <a:cubicBezTo>
                      <a:pt x="426" y="2354"/>
                      <a:pt x="350" y="2437"/>
                      <a:pt x="379" y="2522"/>
                    </a:cubicBezTo>
                    <a:cubicBezTo>
                      <a:pt x="560" y="3061"/>
                      <a:pt x="755" y="3615"/>
                      <a:pt x="1127" y="4056"/>
                    </a:cubicBezTo>
                    <a:cubicBezTo>
                      <a:pt x="1312" y="4274"/>
                      <a:pt x="1540" y="4439"/>
                      <a:pt x="1794" y="4569"/>
                    </a:cubicBezTo>
                    <a:cubicBezTo>
                      <a:pt x="2061" y="4705"/>
                      <a:pt x="2346" y="4818"/>
                      <a:pt x="2558" y="5036"/>
                    </a:cubicBezTo>
                    <a:cubicBezTo>
                      <a:pt x="2516" y="5353"/>
                      <a:pt x="2488" y="5673"/>
                      <a:pt x="2474" y="5996"/>
                    </a:cubicBezTo>
                    <a:cubicBezTo>
                      <a:pt x="2460" y="5985"/>
                      <a:pt x="2446" y="5975"/>
                      <a:pt x="2431" y="5967"/>
                    </a:cubicBezTo>
                    <a:cubicBezTo>
                      <a:pt x="2441" y="5934"/>
                      <a:pt x="2437" y="5899"/>
                      <a:pt x="2422" y="5869"/>
                    </a:cubicBezTo>
                    <a:cubicBezTo>
                      <a:pt x="2204" y="5419"/>
                      <a:pt x="1965" y="4995"/>
                      <a:pt x="1534" y="4720"/>
                    </a:cubicBezTo>
                    <a:cubicBezTo>
                      <a:pt x="1333" y="4591"/>
                      <a:pt x="1109" y="4498"/>
                      <a:pt x="886" y="4415"/>
                    </a:cubicBezTo>
                    <a:cubicBezTo>
                      <a:pt x="676" y="4337"/>
                      <a:pt x="461" y="4244"/>
                      <a:pt x="236" y="4244"/>
                    </a:cubicBezTo>
                    <a:cubicBezTo>
                      <a:pt x="197" y="4244"/>
                      <a:pt x="158" y="4247"/>
                      <a:pt x="118" y="4253"/>
                    </a:cubicBezTo>
                    <a:cubicBezTo>
                      <a:pt x="30" y="4266"/>
                      <a:pt x="0" y="4382"/>
                      <a:pt x="39" y="4449"/>
                    </a:cubicBezTo>
                    <a:cubicBezTo>
                      <a:pt x="299" y="4916"/>
                      <a:pt x="589" y="5379"/>
                      <a:pt x="1029" y="5700"/>
                    </a:cubicBezTo>
                    <a:cubicBezTo>
                      <a:pt x="1224" y="5844"/>
                      <a:pt x="1446" y="5947"/>
                      <a:pt x="1682" y="6004"/>
                    </a:cubicBezTo>
                    <a:cubicBezTo>
                      <a:pt x="1917" y="6062"/>
                      <a:pt x="2183" y="6083"/>
                      <a:pt x="2370" y="6252"/>
                    </a:cubicBezTo>
                    <a:cubicBezTo>
                      <a:pt x="2395" y="6274"/>
                      <a:pt x="2427" y="6287"/>
                      <a:pt x="2461" y="6287"/>
                    </a:cubicBezTo>
                    <a:cubicBezTo>
                      <a:pt x="2462" y="6287"/>
                      <a:pt x="2464" y="6287"/>
                      <a:pt x="2465" y="6287"/>
                    </a:cubicBezTo>
                    <a:lnTo>
                      <a:pt x="2465" y="6287"/>
                    </a:lnTo>
                    <a:cubicBezTo>
                      <a:pt x="2454" y="6828"/>
                      <a:pt x="2480" y="7368"/>
                      <a:pt x="2540" y="7906"/>
                    </a:cubicBezTo>
                    <a:cubicBezTo>
                      <a:pt x="2241" y="7552"/>
                      <a:pt x="2142" y="7061"/>
                      <a:pt x="1789" y="6743"/>
                    </a:cubicBezTo>
                    <a:cubicBezTo>
                      <a:pt x="1397" y="6390"/>
                      <a:pt x="830" y="6236"/>
                      <a:pt x="310" y="6236"/>
                    </a:cubicBezTo>
                    <a:cubicBezTo>
                      <a:pt x="288" y="6236"/>
                      <a:pt x="265" y="6236"/>
                      <a:pt x="243" y="6237"/>
                    </a:cubicBezTo>
                    <a:cubicBezTo>
                      <a:pt x="148" y="6239"/>
                      <a:pt x="67" y="6351"/>
                      <a:pt x="127" y="6438"/>
                    </a:cubicBezTo>
                    <a:cubicBezTo>
                      <a:pt x="432" y="6883"/>
                      <a:pt x="745" y="7335"/>
                      <a:pt x="1177" y="7668"/>
                    </a:cubicBezTo>
                    <a:cubicBezTo>
                      <a:pt x="1368" y="7817"/>
                      <a:pt x="1581" y="7934"/>
                      <a:pt x="1810" y="8015"/>
                    </a:cubicBezTo>
                    <a:cubicBezTo>
                      <a:pt x="2025" y="8089"/>
                      <a:pt x="2316" y="8077"/>
                      <a:pt x="2488" y="8241"/>
                    </a:cubicBezTo>
                    <a:cubicBezTo>
                      <a:pt x="2512" y="8265"/>
                      <a:pt x="2544" y="8279"/>
                      <a:pt x="2578" y="8279"/>
                    </a:cubicBezTo>
                    <a:cubicBezTo>
                      <a:pt x="2581" y="8279"/>
                      <a:pt x="2585" y="8279"/>
                      <a:pt x="2588" y="8278"/>
                    </a:cubicBezTo>
                    <a:cubicBezTo>
                      <a:pt x="2693" y="9016"/>
                      <a:pt x="2850" y="9746"/>
                      <a:pt x="3054" y="10464"/>
                    </a:cubicBezTo>
                    <a:cubicBezTo>
                      <a:pt x="3072" y="10530"/>
                      <a:pt x="3124" y="10558"/>
                      <a:pt x="3177" y="10558"/>
                    </a:cubicBezTo>
                    <a:cubicBezTo>
                      <a:pt x="3258" y="10558"/>
                      <a:pt x="3340" y="10493"/>
                      <a:pt x="3312" y="10393"/>
                    </a:cubicBezTo>
                    <a:cubicBezTo>
                      <a:pt x="3119" y="9715"/>
                      <a:pt x="2970" y="9023"/>
                      <a:pt x="2868" y="8326"/>
                    </a:cubicBezTo>
                    <a:cubicBezTo>
                      <a:pt x="2874" y="8322"/>
                      <a:pt x="2878" y="8318"/>
                      <a:pt x="2884" y="8312"/>
                    </a:cubicBezTo>
                    <a:lnTo>
                      <a:pt x="2892" y="8305"/>
                    </a:lnTo>
                    <a:cubicBezTo>
                      <a:pt x="3174" y="8458"/>
                      <a:pt x="3484" y="8533"/>
                      <a:pt x="3792" y="8533"/>
                    </a:cubicBezTo>
                    <a:cubicBezTo>
                      <a:pt x="4260" y="8533"/>
                      <a:pt x="4725" y="8360"/>
                      <a:pt x="5088" y="8024"/>
                    </a:cubicBezTo>
                    <a:cubicBezTo>
                      <a:pt x="5138" y="7977"/>
                      <a:pt x="5141" y="7882"/>
                      <a:pt x="5088" y="7835"/>
                    </a:cubicBezTo>
                    <a:cubicBezTo>
                      <a:pt x="4815" y="7594"/>
                      <a:pt x="4466" y="7474"/>
                      <a:pt x="4108" y="7474"/>
                    </a:cubicBezTo>
                    <a:cubicBezTo>
                      <a:pt x="4036" y="7474"/>
                      <a:pt x="3964" y="7478"/>
                      <a:pt x="3892" y="7488"/>
                    </a:cubicBezTo>
                    <a:cubicBezTo>
                      <a:pt x="3504" y="7541"/>
                      <a:pt x="3153" y="7727"/>
                      <a:pt x="2857" y="7976"/>
                    </a:cubicBezTo>
                    <a:cubicBezTo>
                      <a:pt x="2845" y="7973"/>
                      <a:pt x="2834" y="7971"/>
                      <a:pt x="2822" y="7971"/>
                    </a:cubicBezTo>
                    <a:cubicBezTo>
                      <a:pt x="2758" y="7447"/>
                      <a:pt x="2729" y="6919"/>
                      <a:pt x="2731" y="6392"/>
                    </a:cubicBezTo>
                    <a:lnTo>
                      <a:pt x="2731" y="6392"/>
                    </a:lnTo>
                    <a:cubicBezTo>
                      <a:pt x="2751" y="6395"/>
                      <a:pt x="2772" y="6397"/>
                      <a:pt x="2793" y="6399"/>
                    </a:cubicBezTo>
                    <a:cubicBezTo>
                      <a:pt x="2807" y="6437"/>
                      <a:pt x="2840" y="6464"/>
                      <a:pt x="2881" y="6473"/>
                    </a:cubicBezTo>
                    <a:cubicBezTo>
                      <a:pt x="3122" y="6532"/>
                      <a:pt x="3315" y="6695"/>
                      <a:pt x="3540" y="6795"/>
                    </a:cubicBezTo>
                    <a:cubicBezTo>
                      <a:pt x="3745" y="6887"/>
                      <a:pt x="3966" y="6939"/>
                      <a:pt x="4190" y="6948"/>
                    </a:cubicBezTo>
                    <a:cubicBezTo>
                      <a:pt x="4218" y="6949"/>
                      <a:pt x="4245" y="6950"/>
                      <a:pt x="4272" y="6950"/>
                    </a:cubicBezTo>
                    <a:cubicBezTo>
                      <a:pt x="4699" y="6950"/>
                      <a:pt x="5113" y="6801"/>
                      <a:pt x="5444" y="6529"/>
                    </a:cubicBezTo>
                    <a:cubicBezTo>
                      <a:pt x="5504" y="6479"/>
                      <a:pt x="5485" y="6391"/>
                      <a:pt x="5444" y="6340"/>
                    </a:cubicBezTo>
                    <a:cubicBezTo>
                      <a:pt x="5112" y="5922"/>
                      <a:pt x="4614" y="5693"/>
                      <a:pt x="4104" y="5693"/>
                    </a:cubicBezTo>
                    <a:cubicBezTo>
                      <a:pt x="3881" y="5693"/>
                      <a:pt x="3656" y="5737"/>
                      <a:pt x="3441" y="5828"/>
                    </a:cubicBezTo>
                    <a:cubicBezTo>
                      <a:pt x="3330" y="5875"/>
                      <a:pt x="3223" y="5934"/>
                      <a:pt x="3122" y="6001"/>
                    </a:cubicBezTo>
                    <a:cubicBezTo>
                      <a:pt x="3034" y="6058"/>
                      <a:pt x="2923" y="6136"/>
                      <a:pt x="2812" y="6136"/>
                    </a:cubicBezTo>
                    <a:cubicBezTo>
                      <a:pt x="2786" y="6136"/>
                      <a:pt x="2760" y="6132"/>
                      <a:pt x="2735" y="6122"/>
                    </a:cubicBezTo>
                    <a:cubicBezTo>
                      <a:pt x="2744" y="5821"/>
                      <a:pt x="2765" y="5522"/>
                      <a:pt x="2798" y="5225"/>
                    </a:cubicBezTo>
                    <a:cubicBezTo>
                      <a:pt x="2862" y="5223"/>
                      <a:pt x="2925" y="5208"/>
                      <a:pt x="2984" y="5180"/>
                    </a:cubicBezTo>
                    <a:cubicBezTo>
                      <a:pt x="3002" y="5206"/>
                      <a:pt x="3027" y="5223"/>
                      <a:pt x="3057" y="5230"/>
                    </a:cubicBezTo>
                    <a:cubicBezTo>
                      <a:pt x="3415" y="5328"/>
                      <a:pt x="3820" y="5423"/>
                      <a:pt x="4209" y="5423"/>
                    </a:cubicBezTo>
                    <a:cubicBezTo>
                      <a:pt x="4637" y="5423"/>
                      <a:pt x="5046" y="5308"/>
                      <a:pt x="5350" y="4953"/>
                    </a:cubicBezTo>
                    <a:cubicBezTo>
                      <a:pt x="5396" y="4899"/>
                      <a:pt x="5406" y="4817"/>
                      <a:pt x="5350" y="4763"/>
                    </a:cubicBezTo>
                    <a:cubicBezTo>
                      <a:pt x="5073" y="4501"/>
                      <a:pt x="4716" y="4402"/>
                      <a:pt x="4349" y="4402"/>
                    </a:cubicBezTo>
                    <a:cubicBezTo>
                      <a:pt x="4239" y="4402"/>
                      <a:pt x="4127" y="4411"/>
                      <a:pt x="4017" y="4427"/>
                    </a:cubicBezTo>
                    <a:cubicBezTo>
                      <a:pt x="3783" y="4463"/>
                      <a:pt x="3547" y="4519"/>
                      <a:pt x="3332" y="4622"/>
                    </a:cubicBezTo>
                    <a:cubicBezTo>
                      <a:pt x="3235" y="4670"/>
                      <a:pt x="3143" y="4731"/>
                      <a:pt x="3060" y="4803"/>
                    </a:cubicBezTo>
                    <a:cubicBezTo>
                      <a:pt x="3001" y="4853"/>
                      <a:pt x="2917" y="4943"/>
                      <a:pt x="2831" y="4960"/>
                    </a:cubicBezTo>
                    <a:cubicBezTo>
                      <a:pt x="2868" y="4688"/>
                      <a:pt x="2917" y="4418"/>
                      <a:pt x="2976" y="4150"/>
                    </a:cubicBezTo>
                    <a:cubicBezTo>
                      <a:pt x="3009" y="4068"/>
                      <a:pt x="3070" y="3997"/>
                      <a:pt x="3125" y="3932"/>
                    </a:cubicBezTo>
                    <a:cubicBezTo>
                      <a:pt x="3135" y="3920"/>
                      <a:pt x="3146" y="3908"/>
                      <a:pt x="3156" y="3896"/>
                    </a:cubicBezTo>
                    <a:cubicBezTo>
                      <a:pt x="3180" y="3918"/>
                      <a:pt x="3212" y="3930"/>
                      <a:pt x="3244" y="3930"/>
                    </a:cubicBezTo>
                    <a:cubicBezTo>
                      <a:pt x="3332" y="3931"/>
                      <a:pt x="3421" y="3933"/>
                      <a:pt x="3510" y="3933"/>
                    </a:cubicBezTo>
                    <a:cubicBezTo>
                      <a:pt x="3926" y="3933"/>
                      <a:pt x="4349" y="3902"/>
                      <a:pt x="4723" y="3709"/>
                    </a:cubicBezTo>
                    <a:cubicBezTo>
                      <a:pt x="5093" y="3517"/>
                      <a:pt x="5372" y="3179"/>
                      <a:pt x="5422" y="2760"/>
                    </a:cubicBezTo>
                    <a:cubicBezTo>
                      <a:pt x="5430" y="2690"/>
                      <a:pt x="5356" y="2626"/>
                      <a:pt x="5291" y="2626"/>
                    </a:cubicBezTo>
                    <a:cubicBezTo>
                      <a:pt x="5290" y="2626"/>
                      <a:pt x="5289" y="2626"/>
                      <a:pt x="5288" y="2626"/>
                    </a:cubicBezTo>
                    <a:cubicBezTo>
                      <a:pt x="4756" y="2641"/>
                      <a:pt x="4180" y="2665"/>
                      <a:pt x="3717" y="2961"/>
                    </a:cubicBezTo>
                    <a:cubicBezTo>
                      <a:pt x="3494" y="3105"/>
                      <a:pt x="3321" y="3305"/>
                      <a:pt x="3147" y="3502"/>
                    </a:cubicBezTo>
                    <a:cubicBezTo>
                      <a:pt x="3237" y="3207"/>
                      <a:pt x="3342" y="2917"/>
                      <a:pt x="3461" y="2633"/>
                    </a:cubicBezTo>
                    <a:cubicBezTo>
                      <a:pt x="3619" y="2459"/>
                      <a:pt x="3823" y="2334"/>
                      <a:pt x="4000" y="2180"/>
                    </a:cubicBezTo>
                    <a:cubicBezTo>
                      <a:pt x="4593" y="1658"/>
                      <a:pt x="4989" y="949"/>
                      <a:pt x="5123" y="171"/>
                    </a:cubicBezTo>
                    <a:cubicBezTo>
                      <a:pt x="5135" y="101"/>
                      <a:pt x="5093" y="1"/>
                      <a:pt x="5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55"/>
              <p:cNvSpPr/>
              <p:nvPr/>
            </p:nvSpPr>
            <p:spPr>
              <a:xfrm>
                <a:off x="4730675" y="247575"/>
                <a:ext cx="179425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7758" extrusionOk="0">
                    <a:moveTo>
                      <a:pt x="3214" y="0"/>
                    </a:moveTo>
                    <a:cubicBezTo>
                      <a:pt x="3192" y="36"/>
                      <a:pt x="3188" y="77"/>
                      <a:pt x="3203" y="115"/>
                    </a:cubicBezTo>
                    <a:cubicBezTo>
                      <a:pt x="3382" y="513"/>
                      <a:pt x="3736" y="798"/>
                      <a:pt x="4153" y="920"/>
                    </a:cubicBezTo>
                    <a:cubicBezTo>
                      <a:pt x="4319" y="969"/>
                      <a:pt x="4488" y="991"/>
                      <a:pt x="4658" y="991"/>
                    </a:cubicBezTo>
                    <a:cubicBezTo>
                      <a:pt x="4873" y="991"/>
                      <a:pt x="5088" y="956"/>
                      <a:pt x="5296" y="896"/>
                    </a:cubicBezTo>
                    <a:cubicBezTo>
                      <a:pt x="5306" y="904"/>
                      <a:pt x="5315" y="911"/>
                      <a:pt x="5327" y="915"/>
                    </a:cubicBezTo>
                    <a:cubicBezTo>
                      <a:pt x="5171" y="1419"/>
                      <a:pt x="4983" y="1913"/>
                      <a:pt x="4765" y="2394"/>
                    </a:cubicBezTo>
                    <a:cubicBezTo>
                      <a:pt x="4748" y="2383"/>
                      <a:pt x="4730" y="2372"/>
                      <a:pt x="4711" y="2363"/>
                    </a:cubicBezTo>
                    <a:cubicBezTo>
                      <a:pt x="4713" y="2322"/>
                      <a:pt x="4695" y="2283"/>
                      <a:pt x="4661" y="2260"/>
                    </a:cubicBezTo>
                    <a:cubicBezTo>
                      <a:pt x="4466" y="2107"/>
                      <a:pt x="4356" y="1879"/>
                      <a:pt x="4191" y="1696"/>
                    </a:cubicBezTo>
                    <a:cubicBezTo>
                      <a:pt x="4040" y="1528"/>
                      <a:pt x="3860" y="1391"/>
                      <a:pt x="3659" y="1290"/>
                    </a:cubicBezTo>
                    <a:cubicBezTo>
                      <a:pt x="3401" y="1161"/>
                      <a:pt x="3119" y="1096"/>
                      <a:pt x="2836" y="1096"/>
                    </a:cubicBezTo>
                    <a:cubicBezTo>
                      <a:pt x="2671" y="1096"/>
                      <a:pt x="2505" y="1118"/>
                      <a:pt x="2344" y="1163"/>
                    </a:cubicBezTo>
                    <a:cubicBezTo>
                      <a:pt x="2268" y="1183"/>
                      <a:pt x="2249" y="1271"/>
                      <a:pt x="2266" y="1335"/>
                    </a:cubicBezTo>
                    <a:cubicBezTo>
                      <a:pt x="2456" y="2078"/>
                      <a:pt x="3119" y="2603"/>
                      <a:pt x="3886" y="2619"/>
                    </a:cubicBezTo>
                    <a:cubicBezTo>
                      <a:pt x="3897" y="2619"/>
                      <a:pt x="3908" y="2619"/>
                      <a:pt x="3919" y="2619"/>
                    </a:cubicBezTo>
                    <a:cubicBezTo>
                      <a:pt x="4030" y="2619"/>
                      <a:pt x="4140" y="2610"/>
                      <a:pt x="4248" y="2591"/>
                    </a:cubicBezTo>
                    <a:cubicBezTo>
                      <a:pt x="4309" y="2582"/>
                      <a:pt x="4379" y="2569"/>
                      <a:pt x="4447" y="2569"/>
                    </a:cubicBezTo>
                    <a:cubicBezTo>
                      <a:pt x="4524" y="2569"/>
                      <a:pt x="4597" y="2585"/>
                      <a:pt x="4651" y="2638"/>
                    </a:cubicBezTo>
                    <a:cubicBezTo>
                      <a:pt x="4521" y="2909"/>
                      <a:pt x="4380" y="3173"/>
                      <a:pt x="4229" y="3432"/>
                    </a:cubicBezTo>
                    <a:cubicBezTo>
                      <a:pt x="4171" y="3408"/>
                      <a:pt x="4110" y="3396"/>
                      <a:pt x="4047" y="3396"/>
                    </a:cubicBezTo>
                    <a:cubicBezTo>
                      <a:pt x="4045" y="3396"/>
                      <a:pt x="4042" y="3396"/>
                      <a:pt x="4039" y="3396"/>
                    </a:cubicBezTo>
                    <a:cubicBezTo>
                      <a:pt x="4034" y="3366"/>
                      <a:pt x="4017" y="3340"/>
                      <a:pt x="3994" y="3321"/>
                    </a:cubicBezTo>
                    <a:cubicBezTo>
                      <a:pt x="3530" y="2940"/>
                      <a:pt x="2949" y="2514"/>
                      <a:pt x="2338" y="2514"/>
                    </a:cubicBezTo>
                    <a:cubicBezTo>
                      <a:pt x="2156" y="2514"/>
                      <a:pt x="1972" y="2552"/>
                      <a:pt x="1788" y="2639"/>
                    </a:cubicBezTo>
                    <a:cubicBezTo>
                      <a:pt x="1724" y="2670"/>
                      <a:pt x="1681" y="2741"/>
                      <a:pt x="1710" y="2813"/>
                    </a:cubicBezTo>
                    <a:cubicBezTo>
                      <a:pt x="1899" y="3271"/>
                      <a:pt x="2328" y="3533"/>
                      <a:pt x="2790" y="3663"/>
                    </a:cubicBezTo>
                    <a:cubicBezTo>
                      <a:pt x="3003" y="3723"/>
                      <a:pt x="3226" y="3766"/>
                      <a:pt x="3449" y="3766"/>
                    </a:cubicBezTo>
                    <a:cubicBezTo>
                      <a:pt x="3464" y="3766"/>
                      <a:pt x="3479" y="3766"/>
                      <a:pt x="3494" y="3765"/>
                    </a:cubicBezTo>
                    <a:cubicBezTo>
                      <a:pt x="3603" y="3761"/>
                      <a:pt x="3712" y="3743"/>
                      <a:pt x="3817" y="3711"/>
                    </a:cubicBezTo>
                    <a:cubicBezTo>
                      <a:pt x="3879" y="3693"/>
                      <a:pt x="3969" y="3656"/>
                      <a:pt x="4047" y="3656"/>
                    </a:cubicBezTo>
                    <a:cubicBezTo>
                      <a:pt x="4062" y="3656"/>
                      <a:pt x="4077" y="3658"/>
                      <a:pt x="4091" y="3661"/>
                    </a:cubicBezTo>
                    <a:cubicBezTo>
                      <a:pt x="3946" y="3894"/>
                      <a:pt x="3791" y="4120"/>
                      <a:pt x="3626" y="4341"/>
                    </a:cubicBezTo>
                    <a:cubicBezTo>
                      <a:pt x="3563" y="4402"/>
                      <a:pt x="3480" y="4442"/>
                      <a:pt x="3401" y="4480"/>
                    </a:cubicBezTo>
                    <a:cubicBezTo>
                      <a:pt x="3388" y="4486"/>
                      <a:pt x="3373" y="4492"/>
                      <a:pt x="3358" y="4500"/>
                    </a:cubicBezTo>
                    <a:cubicBezTo>
                      <a:pt x="3345" y="4470"/>
                      <a:pt x="3322" y="4446"/>
                      <a:pt x="3292" y="4433"/>
                    </a:cubicBezTo>
                    <a:cubicBezTo>
                      <a:pt x="2868" y="4234"/>
                      <a:pt x="2419" y="4029"/>
                      <a:pt x="1943" y="4029"/>
                    </a:cubicBezTo>
                    <a:cubicBezTo>
                      <a:pt x="1913" y="4029"/>
                      <a:pt x="1882" y="4030"/>
                      <a:pt x="1851" y="4032"/>
                    </a:cubicBezTo>
                    <a:cubicBezTo>
                      <a:pt x="1436" y="4056"/>
                      <a:pt x="1043" y="4251"/>
                      <a:pt x="826" y="4614"/>
                    </a:cubicBezTo>
                    <a:cubicBezTo>
                      <a:pt x="790" y="4674"/>
                      <a:pt x="834" y="4765"/>
                      <a:pt x="895" y="4790"/>
                    </a:cubicBezTo>
                    <a:cubicBezTo>
                      <a:pt x="1312" y="4963"/>
                      <a:pt x="1762" y="5143"/>
                      <a:pt x="2220" y="5143"/>
                    </a:cubicBezTo>
                    <a:cubicBezTo>
                      <a:pt x="2301" y="5143"/>
                      <a:pt x="2382" y="5137"/>
                      <a:pt x="2464" y="5125"/>
                    </a:cubicBezTo>
                    <a:cubicBezTo>
                      <a:pt x="2726" y="5085"/>
                      <a:pt x="2967" y="4973"/>
                      <a:pt x="3206" y="4862"/>
                    </a:cubicBezTo>
                    <a:lnTo>
                      <a:pt x="3206" y="4862"/>
                    </a:lnTo>
                    <a:cubicBezTo>
                      <a:pt x="3004" y="5096"/>
                      <a:pt x="2790" y="5318"/>
                      <a:pt x="2565" y="5529"/>
                    </a:cubicBezTo>
                    <a:cubicBezTo>
                      <a:pt x="2349" y="5623"/>
                      <a:pt x="2113" y="5654"/>
                      <a:pt x="1889" y="5722"/>
                    </a:cubicBezTo>
                    <a:cubicBezTo>
                      <a:pt x="1134" y="5957"/>
                      <a:pt x="483" y="6443"/>
                      <a:pt x="44" y="7099"/>
                    </a:cubicBezTo>
                    <a:cubicBezTo>
                      <a:pt x="1" y="7162"/>
                      <a:pt x="0" y="7279"/>
                      <a:pt x="92" y="7307"/>
                    </a:cubicBezTo>
                    <a:cubicBezTo>
                      <a:pt x="309" y="7371"/>
                      <a:pt x="532" y="7386"/>
                      <a:pt x="757" y="7386"/>
                    </a:cubicBezTo>
                    <a:cubicBezTo>
                      <a:pt x="850" y="7386"/>
                      <a:pt x="944" y="7384"/>
                      <a:pt x="1037" y="7381"/>
                    </a:cubicBezTo>
                    <a:cubicBezTo>
                      <a:pt x="1342" y="7372"/>
                      <a:pt x="1634" y="7323"/>
                      <a:pt x="1905" y="7172"/>
                    </a:cubicBezTo>
                    <a:cubicBezTo>
                      <a:pt x="2452" y="6863"/>
                      <a:pt x="2805" y="6266"/>
                      <a:pt x="2915" y="5659"/>
                    </a:cubicBezTo>
                    <a:cubicBezTo>
                      <a:pt x="2921" y="5629"/>
                      <a:pt x="2916" y="5597"/>
                      <a:pt x="2900" y="5570"/>
                    </a:cubicBezTo>
                    <a:cubicBezTo>
                      <a:pt x="3128" y="5345"/>
                      <a:pt x="3345" y="5108"/>
                      <a:pt x="3549" y="4859"/>
                    </a:cubicBezTo>
                    <a:cubicBezTo>
                      <a:pt x="3549" y="4884"/>
                      <a:pt x="3550" y="4908"/>
                      <a:pt x="3552" y="4933"/>
                    </a:cubicBezTo>
                    <a:cubicBezTo>
                      <a:pt x="3507" y="5123"/>
                      <a:pt x="3428" y="5302"/>
                      <a:pt x="3354" y="5485"/>
                    </a:cubicBezTo>
                    <a:cubicBezTo>
                      <a:pt x="3250" y="5738"/>
                      <a:pt x="3170" y="5999"/>
                      <a:pt x="3128" y="6270"/>
                    </a:cubicBezTo>
                    <a:cubicBezTo>
                      <a:pt x="3089" y="6532"/>
                      <a:pt x="3081" y="6797"/>
                      <a:pt x="3107" y="7060"/>
                    </a:cubicBezTo>
                    <a:cubicBezTo>
                      <a:pt x="3130" y="7303"/>
                      <a:pt x="3171" y="7570"/>
                      <a:pt x="3377" y="7728"/>
                    </a:cubicBezTo>
                    <a:cubicBezTo>
                      <a:pt x="3404" y="7748"/>
                      <a:pt x="3432" y="7758"/>
                      <a:pt x="3459" y="7758"/>
                    </a:cubicBezTo>
                    <a:cubicBezTo>
                      <a:pt x="3508" y="7758"/>
                      <a:pt x="3555" y="7728"/>
                      <a:pt x="3583" y="7680"/>
                    </a:cubicBezTo>
                    <a:cubicBezTo>
                      <a:pt x="3994" y="6987"/>
                      <a:pt x="4112" y="6159"/>
                      <a:pt x="3912" y="5380"/>
                    </a:cubicBezTo>
                    <a:cubicBezTo>
                      <a:pt x="3879" y="5247"/>
                      <a:pt x="3836" y="5106"/>
                      <a:pt x="3820" y="4965"/>
                    </a:cubicBezTo>
                    <a:cubicBezTo>
                      <a:pt x="3838" y="4886"/>
                      <a:pt x="3849" y="4805"/>
                      <a:pt x="3853" y="4723"/>
                    </a:cubicBezTo>
                    <a:cubicBezTo>
                      <a:pt x="3854" y="4701"/>
                      <a:pt x="3850" y="4677"/>
                      <a:pt x="3839" y="4657"/>
                    </a:cubicBezTo>
                    <a:cubicBezTo>
                      <a:pt x="3845" y="4640"/>
                      <a:pt x="3851" y="4623"/>
                      <a:pt x="3858" y="4606"/>
                    </a:cubicBezTo>
                    <a:cubicBezTo>
                      <a:pt x="3876" y="4567"/>
                      <a:pt x="3871" y="4522"/>
                      <a:pt x="3848" y="4486"/>
                    </a:cubicBezTo>
                    <a:cubicBezTo>
                      <a:pt x="3876" y="4455"/>
                      <a:pt x="3901" y="4421"/>
                      <a:pt x="3922" y="4386"/>
                    </a:cubicBezTo>
                    <a:cubicBezTo>
                      <a:pt x="3929" y="4376"/>
                      <a:pt x="3933" y="4367"/>
                      <a:pt x="3936" y="4356"/>
                    </a:cubicBezTo>
                    <a:cubicBezTo>
                      <a:pt x="4027" y="4232"/>
                      <a:pt x="4114" y="4104"/>
                      <a:pt x="4198" y="3976"/>
                    </a:cubicBezTo>
                    <a:cubicBezTo>
                      <a:pt x="4245" y="4062"/>
                      <a:pt x="4297" y="4146"/>
                      <a:pt x="4354" y="4224"/>
                    </a:cubicBezTo>
                    <a:cubicBezTo>
                      <a:pt x="4349" y="4236"/>
                      <a:pt x="4343" y="4248"/>
                      <a:pt x="4340" y="4261"/>
                    </a:cubicBezTo>
                    <a:cubicBezTo>
                      <a:pt x="4216" y="4775"/>
                      <a:pt x="4185" y="5314"/>
                      <a:pt x="4324" y="5830"/>
                    </a:cubicBezTo>
                    <a:cubicBezTo>
                      <a:pt x="4387" y="6062"/>
                      <a:pt x="4487" y="6283"/>
                      <a:pt x="4619" y="6484"/>
                    </a:cubicBezTo>
                    <a:cubicBezTo>
                      <a:pt x="4748" y="6679"/>
                      <a:pt x="4926" y="6897"/>
                      <a:pt x="5147" y="6991"/>
                    </a:cubicBezTo>
                    <a:cubicBezTo>
                      <a:pt x="5164" y="6998"/>
                      <a:pt x="5182" y="7002"/>
                      <a:pt x="5200" y="7002"/>
                    </a:cubicBezTo>
                    <a:cubicBezTo>
                      <a:pt x="5264" y="7002"/>
                      <a:pt x="5327" y="6958"/>
                      <a:pt x="5333" y="6889"/>
                    </a:cubicBezTo>
                    <a:cubicBezTo>
                      <a:pt x="5389" y="6323"/>
                      <a:pt x="5436" y="5737"/>
                      <a:pt x="5276" y="5183"/>
                    </a:cubicBezTo>
                    <a:cubicBezTo>
                      <a:pt x="5196" y="4908"/>
                      <a:pt x="5055" y="4665"/>
                      <a:pt x="4876" y="4443"/>
                    </a:cubicBezTo>
                    <a:cubicBezTo>
                      <a:pt x="4688" y="4210"/>
                      <a:pt x="4474" y="3992"/>
                      <a:pt x="4369" y="3706"/>
                    </a:cubicBezTo>
                    <a:cubicBezTo>
                      <a:pt x="4537" y="3432"/>
                      <a:pt x="4693" y="3152"/>
                      <a:pt x="4837" y="2864"/>
                    </a:cubicBezTo>
                    <a:cubicBezTo>
                      <a:pt x="4845" y="2878"/>
                      <a:pt x="4855" y="2892"/>
                      <a:pt x="4864" y="2907"/>
                    </a:cubicBezTo>
                    <a:cubicBezTo>
                      <a:pt x="4842" y="2933"/>
                      <a:pt x="4831" y="2966"/>
                      <a:pt x="4832" y="3000"/>
                    </a:cubicBezTo>
                    <a:cubicBezTo>
                      <a:pt x="4848" y="3498"/>
                      <a:pt x="4894" y="3984"/>
                      <a:pt x="5176" y="4412"/>
                    </a:cubicBezTo>
                    <a:cubicBezTo>
                      <a:pt x="5307" y="4610"/>
                      <a:pt x="5472" y="4787"/>
                      <a:pt x="5643" y="4954"/>
                    </a:cubicBezTo>
                    <a:cubicBezTo>
                      <a:pt x="5831" y="5139"/>
                      <a:pt x="6016" y="5343"/>
                      <a:pt x="6277" y="5415"/>
                    </a:cubicBezTo>
                    <a:cubicBezTo>
                      <a:pt x="6286" y="5418"/>
                      <a:pt x="6296" y="5419"/>
                      <a:pt x="6304" y="5419"/>
                    </a:cubicBezTo>
                    <a:cubicBezTo>
                      <a:pt x="6378" y="5419"/>
                      <a:pt x="6436" y="5337"/>
                      <a:pt x="6430" y="5268"/>
                    </a:cubicBezTo>
                    <a:cubicBezTo>
                      <a:pt x="6383" y="4736"/>
                      <a:pt x="6306" y="4195"/>
                      <a:pt x="6037" y="3723"/>
                    </a:cubicBezTo>
                    <a:cubicBezTo>
                      <a:pt x="5916" y="3512"/>
                      <a:pt x="5755" y="3327"/>
                      <a:pt x="5563" y="3178"/>
                    </a:cubicBezTo>
                    <a:cubicBezTo>
                      <a:pt x="5373" y="3031"/>
                      <a:pt x="5138" y="2902"/>
                      <a:pt x="5037" y="2672"/>
                    </a:cubicBezTo>
                    <a:cubicBezTo>
                      <a:pt x="5023" y="2640"/>
                      <a:pt x="4997" y="2614"/>
                      <a:pt x="4964" y="2601"/>
                    </a:cubicBezTo>
                    <a:cubicBezTo>
                      <a:pt x="5195" y="2111"/>
                      <a:pt x="5393" y="1606"/>
                      <a:pt x="5556" y="1090"/>
                    </a:cubicBezTo>
                    <a:cubicBezTo>
                      <a:pt x="5686" y="1536"/>
                      <a:pt x="5576" y="2025"/>
                      <a:pt x="5769" y="2459"/>
                    </a:cubicBezTo>
                    <a:cubicBezTo>
                      <a:pt x="5991" y="2960"/>
                      <a:pt x="6477" y="3345"/>
                      <a:pt x="6974" y="3551"/>
                    </a:cubicBezTo>
                    <a:cubicBezTo>
                      <a:pt x="6990" y="3558"/>
                      <a:pt x="7008" y="3562"/>
                      <a:pt x="7025" y="3562"/>
                    </a:cubicBezTo>
                    <a:cubicBezTo>
                      <a:pt x="7101" y="3562"/>
                      <a:pt x="7177" y="3500"/>
                      <a:pt x="7162" y="3415"/>
                    </a:cubicBezTo>
                    <a:cubicBezTo>
                      <a:pt x="7065" y="2884"/>
                      <a:pt x="6964" y="2344"/>
                      <a:pt x="6705" y="1864"/>
                    </a:cubicBezTo>
                    <a:cubicBezTo>
                      <a:pt x="6592" y="1651"/>
                      <a:pt x="6444" y="1456"/>
                      <a:pt x="6269" y="1289"/>
                    </a:cubicBezTo>
                    <a:cubicBezTo>
                      <a:pt x="6102" y="1134"/>
                      <a:pt x="5832" y="1025"/>
                      <a:pt x="5741" y="805"/>
                    </a:cubicBezTo>
                    <a:cubicBezTo>
                      <a:pt x="5729" y="771"/>
                      <a:pt x="5701" y="744"/>
                      <a:pt x="5666" y="731"/>
                    </a:cubicBezTo>
                    <a:cubicBezTo>
                      <a:pt x="5736" y="488"/>
                      <a:pt x="5799" y="245"/>
                      <a:pt x="5857" y="0"/>
                    </a:cubicBezTo>
                    <a:lnTo>
                      <a:pt x="5580" y="0"/>
                    </a:lnTo>
                    <a:cubicBezTo>
                      <a:pt x="5533" y="192"/>
                      <a:pt x="5483" y="383"/>
                      <a:pt x="5429" y="574"/>
                    </a:cubicBezTo>
                    <a:cubicBezTo>
                      <a:pt x="5423" y="576"/>
                      <a:pt x="5416" y="577"/>
                      <a:pt x="5410" y="580"/>
                    </a:cubicBezTo>
                    <a:lnTo>
                      <a:pt x="5399" y="583"/>
                    </a:lnTo>
                    <a:cubicBezTo>
                      <a:pt x="5205" y="329"/>
                      <a:pt x="4948" y="128"/>
                      <a:pt x="4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55"/>
              <p:cNvSpPr/>
              <p:nvPr/>
            </p:nvSpPr>
            <p:spPr>
              <a:xfrm>
                <a:off x="4081825" y="241800"/>
                <a:ext cx="1028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3307" extrusionOk="0">
                    <a:moveTo>
                      <a:pt x="944" y="1"/>
                    </a:moveTo>
                    <a:cubicBezTo>
                      <a:pt x="900" y="51"/>
                      <a:pt x="861" y="105"/>
                      <a:pt x="827" y="162"/>
                    </a:cubicBezTo>
                    <a:cubicBezTo>
                      <a:pt x="790" y="223"/>
                      <a:pt x="834" y="313"/>
                      <a:pt x="895" y="339"/>
                    </a:cubicBezTo>
                    <a:cubicBezTo>
                      <a:pt x="1312" y="511"/>
                      <a:pt x="1762" y="692"/>
                      <a:pt x="2220" y="692"/>
                    </a:cubicBezTo>
                    <a:cubicBezTo>
                      <a:pt x="2301" y="692"/>
                      <a:pt x="2382" y="686"/>
                      <a:pt x="2464" y="674"/>
                    </a:cubicBezTo>
                    <a:cubicBezTo>
                      <a:pt x="2726" y="633"/>
                      <a:pt x="2967" y="522"/>
                      <a:pt x="3206" y="411"/>
                    </a:cubicBezTo>
                    <a:lnTo>
                      <a:pt x="3206" y="411"/>
                    </a:lnTo>
                    <a:cubicBezTo>
                      <a:pt x="3004" y="645"/>
                      <a:pt x="2790" y="867"/>
                      <a:pt x="2565" y="1077"/>
                    </a:cubicBezTo>
                    <a:cubicBezTo>
                      <a:pt x="2349" y="1171"/>
                      <a:pt x="2113" y="1203"/>
                      <a:pt x="1889" y="1271"/>
                    </a:cubicBezTo>
                    <a:cubicBezTo>
                      <a:pt x="1134" y="1506"/>
                      <a:pt x="483" y="1992"/>
                      <a:pt x="44" y="2648"/>
                    </a:cubicBezTo>
                    <a:cubicBezTo>
                      <a:pt x="2" y="2711"/>
                      <a:pt x="1" y="2828"/>
                      <a:pt x="92" y="2854"/>
                    </a:cubicBezTo>
                    <a:cubicBezTo>
                      <a:pt x="311" y="2920"/>
                      <a:pt x="537" y="2935"/>
                      <a:pt x="764" y="2935"/>
                    </a:cubicBezTo>
                    <a:cubicBezTo>
                      <a:pt x="855" y="2935"/>
                      <a:pt x="946" y="2933"/>
                      <a:pt x="1037" y="2930"/>
                    </a:cubicBezTo>
                    <a:cubicBezTo>
                      <a:pt x="1342" y="2921"/>
                      <a:pt x="1635" y="2871"/>
                      <a:pt x="1905" y="2719"/>
                    </a:cubicBezTo>
                    <a:cubicBezTo>
                      <a:pt x="2452" y="2412"/>
                      <a:pt x="2805" y="1815"/>
                      <a:pt x="2914" y="1207"/>
                    </a:cubicBezTo>
                    <a:cubicBezTo>
                      <a:pt x="2920" y="1178"/>
                      <a:pt x="2915" y="1146"/>
                      <a:pt x="2899" y="1119"/>
                    </a:cubicBezTo>
                    <a:cubicBezTo>
                      <a:pt x="3128" y="894"/>
                      <a:pt x="3345" y="657"/>
                      <a:pt x="3549" y="408"/>
                    </a:cubicBezTo>
                    <a:cubicBezTo>
                      <a:pt x="3549" y="432"/>
                      <a:pt x="3550" y="457"/>
                      <a:pt x="3553" y="481"/>
                    </a:cubicBezTo>
                    <a:cubicBezTo>
                      <a:pt x="3507" y="671"/>
                      <a:pt x="3428" y="850"/>
                      <a:pt x="3354" y="1034"/>
                    </a:cubicBezTo>
                    <a:cubicBezTo>
                      <a:pt x="3251" y="1287"/>
                      <a:pt x="3170" y="1548"/>
                      <a:pt x="3128" y="1819"/>
                    </a:cubicBezTo>
                    <a:cubicBezTo>
                      <a:pt x="3089" y="2080"/>
                      <a:pt x="3082" y="2345"/>
                      <a:pt x="3107" y="2609"/>
                    </a:cubicBezTo>
                    <a:cubicBezTo>
                      <a:pt x="3130" y="2851"/>
                      <a:pt x="3171" y="3118"/>
                      <a:pt x="3376" y="3276"/>
                    </a:cubicBezTo>
                    <a:cubicBezTo>
                      <a:pt x="3403" y="3297"/>
                      <a:pt x="3431" y="3306"/>
                      <a:pt x="3459" y="3306"/>
                    </a:cubicBezTo>
                    <a:cubicBezTo>
                      <a:pt x="3508" y="3306"/>
                      <a:pt x="3555" y="3276"/>
                      <a:pt x="3583" y="3227"/>
                    </a:cubicBezTo>
                    <a:cubicBezTo>
                      <a:pt x="3994" y="2535"/>
                      <a:pt x="4112" y="1708"/>
                      <a:pt x="3912" y="929"/>
                    </a:cubicBezTo>
                    <a:cubicBezTo>
                      <a:pt x="3879" y="796"/>
                      <a:pt x="3836" y="655"/>
                      <a:pt x="3820" y="514"/>
                    </a:cubicBezTo>
                    <a:cubicBezTo>
                      <a:pt x="3837" y="435"/>
                      <a:pt x="3849" y="354"/>
                      <a:pt x="3853" y="272"/>
                    </a:cubicBezTo>
                    <a:cubicBezTo>
                      <a:pt x="3854" y="250"/>
                      <a:pt x="3849" y="226"/>
                      <a:pt x="3840" y="206"/>
                    </a:cubicBezTo>
                    <a:cubicBezTo>
                      <a:pt x="3845" y="188"/>
                      <a:pt x="3851" y="171"/>
                      <a:pt x="3858" y="154"/>
                    </a:cubicBezTo>
                    <a:cubicBezTo>
                      <a:pt x="3874" y="119"/>
                      <a:pt x="3871" y="78"/>
                      <a:pt x="3853" y="44"/>
                    </a:cubicBezTo>
                    <a:lnTo>
                      <a:pt x="3381" y="38"/>
                    </a:lnTo>
                    <a:lnTo>
                      <a:pt x="3358" y="49"/>
                    </a:lnTo>
                    <a:cubicBezTo>
                      <a:pt x="3356" y="45"/>
                      <a:pt x="3354" y="41"/>
                      <a:pt x="3352" y="37"/>
                    </a:cubicBezTo>
                    <a:lnTo>
                      <a:pt x="3061" y="34"/>
                    </a:lnTo>
                    <a:cubicBezTo>
                      <a:pt x="2355" y="23"/>
                      <a:pt x="1649" y="11"/>
                      <a:pt x="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55"/>
              <p:cNvSpPr/>
              <p:nvPr/>
            </p:nvSpPr>
            <p:spPr>
              <a:xfrm>
                <a:off x="4213075" y="243400"/>
                <a:ext cx="297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03" extrusionOk="0">
                    <a:moveTo>
                      <a:pt x="0" y="1"/>
                    </a:moveTo>
                    <a:cubicBezTo>
                      <a:pt x="117" y="157"/>
                      <a:pt x="253" y="300"/>
                      <a:pt x="393" y="438"/>
                    </a:cubicBezTo>
                    <a:cubicBezTo>
                      <a:pt x="582" y="623"/>
                      <a:pt x="767" y="827"/>
                      <a:pt x="1028" y="899"/>
                    </a:cubicBezTo>
                    <a:cubicBezTo>
                      <a:pt x="1038" y="901"/>
                      <a:pt x="1047" y="903"/>
                      <a:pt x="1055" y="903"/>
                    </a:cubicBezTo>
                    <a:cubicBezTo>
                      <a:pt x="1129" y="903"/>
                      <a:pt x="1187" y="821"/>
                      <a:pt x="1182" y="752"/>
                    </a:cubicBezTo>
                    <a:cubicBezTo>
                      <a:pt x="1159" y="506"/>
                      <a:pt x="1132" y="257"/>
                      <a:pt x="1081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55"/>
              <p:cNvSpPr/>
              <p:nvPr/>
            </p:nvSpPr>
            <p:spPr>
              <a:xfrm>
                <a:off x="4187000" y="243050"/>
                <a:ext cx="307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499" extrusionOk="0">
                    <a:moveTo>
                      <a:pt x="82" y="1"/>
                    </a:moveTo>
                    <a:cubicBezTo>
                      <a:pt x="4" y="440"/>
                      <a:pt x="0" y="893"/>
                      <a:pt x="117" y="1328"/>
                    </a:cubicBezTo>
                    <a:cubicBezTo>
                      <a:pt x="180" y="1559"/>
                      <a:pt x="280" y="1780"/>
                      <a:pt x="413" y="1981"/>
                    </a:cubicBezTo>
                    <a:cubicBezTo>
                      <a:pt x="543" y="2177"/>
                      <a:pt x="720" y="2395"/>
                      <a:pt x="940" y="2489"/>
                    </a:cubicBezTo>
                    <a:cubicBezTo>
                      <a:pt x="957" y="2496"/>
                      <a:pt x="975" y="2499"/>
                      <a:pt x="993" y="2499"/>
                    </a:cubicBezTo>
                    <a:cubicBezTo>
                      <a:pt x="1057" y="2499"/>
                      <a:pt x="1121" y="2456"/>
                      <a:pt x="1126" y="2386"/>
                    </a:cubicBezTo>
                    <a:cubicBezTo>
                      <a:pt x="1182" y="1821"/>
                      <a:pt x="1229" y="1235"/>
                      <a:pt x="1069" y="681"/>
                    </a:cubicBezTo>
                    <a:cubicBezTo>
                      <a:pt x="998" y="433"/>
                      <a:pt x="876" y="212"/>
                      <a:pt x="723" y="9"/>
                    </a:cubicBez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55"/>
              <p:cNvSpPr/>
              <p:nvPr/>
            </p:nvSpPr>
            <p:spPr>
              <a:xfrm>
                <a:off x="3911775" y="239600"/>
                <a:ext cx="164875" cy="18647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7459" extrusionOk="0">
                    <a:moveTo>
                      <a:pt x="2720" y="1"/>
                    </a:moveTo>
                    <a:lnTo>
                      <a:pt x="2720" y="1"/>
                    </a:lnTo>
                    <a:cubicBezTo>
                      <a:pt x="2916" y="302"/>
                      <a:pt x="3221" y="519"/>
                      <a:pt x="3571" y="622"/>
                    </a:cubicBezTo>
                    <a:cubicBezTo>
                      <a:pt x="3737" y="671"/>
                      <a:pt x="3907" y="693"/>
                      <a:pt x="4077" y="693"/>
                    </a:cubicBezTo>
                    <a:cubicBezTo>
                      <a:pt x="4291" y="693"/>
                      <a:pt x="4506" y="658"/>
                      <a:pt x="4713" y="598"/>
                    </a:cubicBezTo>
                    <a:cubicBezTo>
                      <a:pt x="4723" y="607"/>
                      <a:pt x="4733" y="613"/>
                      <a:pt x="4744" y="617"/>
                    </a:cubicBezTo>
                    <a:cubicBezTo>
                      <a:pt x="4588" y="1121"/>
                      <a:pt x="4400" y="1615"/>
                      <a:pt x="4183" y="2096"/>
                    </a:cubicBezTo>
                    <a:cubicBezTo>
                      <a:pt x="4166" y="2084"/>
                      <a:pt x="4148" y="2075"/>
                      <a:pt x="4129" y="2065"/>
                    </a:cubicBezTo>
                    <a:cubicBezTo>
                      <a:pt x="4131" y="2025"/>
                      <a:pt x="4113" y="1985"/>
                      <a:pt x="4079" y="1961"/>
                    </a:cubicBezTo>
                    <a:cubicBezTo>
                      <a:pt x="3883" y="1808"/>
                      <a:pt x="3774" y="1580"/>
                      <a:pt x="3609" y="1398"/>
                    </a:cubicBezTo>
                    <a:cubicBezTo>
                      <a:pt x="3458" y="1231"/>
                      <a:pt x="3277" y="1092"/>
                      <a:pt x="3076" y="992"/>
                    </a:cubicBezTo>
                    <a:cubicBezTo>
                      <a:pt x="2818" y="863"/>
                      <a:pt x="2536" y="798"/>
                      <a:pt x="2253" y="798"/>
                    </a:cubicBezTo>
                    <a:cubicBezTo>
                      <a:pt x="2088" y="798"/>
                      <a:pt x="1922" y="820"/>
                      <a:pt x="1761" y="865"/>
                    </a:cubicBezTo>
                    <a:cubicBezTo>
                      <a:pt x="1686" y="885"/>
                      <a:pt x="1666" y="973"/>
                      <a:pt x="1683" y="1037"/>
                    </a:cubicBezTo>
                    <a:cubicBezTo>
                      <a:pt x="1874" y="1780"/>
                      <a:pt x="2536" y="2305"/>
                      <a:pt x="3304" y="2321"/>
                    </a:cubicBezTo>
                    <a:cubicBezTo>
                      <a:pt x="3315" y="2322"/>
                      <a:pt x="3326" y="2322"/>
                      <a:pt x="3337" y="2322"/>
                    </a:cubicBezTo>
                    <a:cubicBezTo>
                      <a:pt x="3447" y="2322"/>
                      <a:pt x="3557" y="2312"/>
                      <a:pt x="3665" y="2294"/>
                    </a:cubicBezTo>
                    <a:cubicBezTo>
                      <a:pt x="3726" y="2284"/>
                      <a:pt x="3797" y="2271"/>
                      <a:pt x="3866" y="2271"/>
                    </a:cubicBezTo>
                    <a:cubicBezTo>
                      <a:pt x="3942" y="2271"/>
                      <a:pt x="4015" y="2287"/>
                      <a:pt x="4068" y="2341"/>
                    </a:cubicBezTo>
                    <a:cubicBezTo>
                      <a:pt x="3938" y="2612"/>
                      <a:pt x="3797" y="2875"/>
                      <a:pt x="3645" y="3134"/>
                    </a:cubicBezTo>
                    <a:cubicBezTo>
                      <a:pt x="3588" y="3110"/>
                      <a:pt x="3527" y="3099"/>
                      <a:pt x="3465" y="3099"/>
                    </a:cubicBezTo>
                    <a:cubicBezTo>
                      <a:pt x="3462" y="3099"/>
                      <a:pt x="3459" y="3099"/>
                      <a:pt x="3457" y="3099"/>
                    </a:cubicBezTo>
                    <a:cubicBezTo>
                      <a:pt x="3451" y="3069"/>
                      <a:pt x="3434" y="3042"/>
                      <a:pt x="3411" y="3023"/>
                    </a:cubicBezTo>
                    <a:cubicBezTo>
                      <a:pt x="2947" y="2643"/>
                      <a:pt x="2365" y="2216"/>
                      <a:pt x="1754" y="2216"/>
                    </a:cubicBezTo>
                    <a:cubicBezTo>
                      <a:pt x="1587" y="2216"/>
                      <a:pt x="1418" y="2248"/>
                      <a:pt x="1249" y="2321"/>
                    </a:cubicBezTo>
                    <a:cubicBezTo>
                      <a:pt x="1708" y="2685"/>
                      <a:pt x="2159" y="3060"/>
                      <a:pt x="2599" y="3448"/>
                    </a:cubicBezTo>
                    <a:cubicBezTo>
                      <a:pt x="2689" y="3460"/>
                      <a:pt x="2780" y="3467"/>
                      <a:pt x="2871" y="3467"/>
                    </a:cubicBezTo>
                    <a:cubicBezTo>
                      <a:pt x="2884" y="3467"/>
                      <a:pt x="2897" y="3467"/>
                      <a:pt x="2910" y="3466"/>
                    </a:cubicBezTo>
                    <a:cubicBezTo>
                      <a:pt x="3020" y="3462"/>
                      <a:pt x="3128" y="3444"/>
                      <a:pt x="3233" y="3412"/>
                    </a:cubicBezTo>
                    <a:cubicBezTo>
                      <a:pt x="3296" y="3394"/>
                      <a:pt x="3385" y="3357"/>
                      <a:pt x="3463" y="3357"/>
                    </a:cubicBezTo>
                    <a:cubicBezTo>
                      <a:pt x="3479" y="3357"/>
                      <a:pt x="3494" y="3359"/>
                      <a:pt x="3508" y="3362"/>
                    </a:cubicBezTo>
                    <a:cubicBezTo>
                      <a:pt x="3362" y="3595"/>
                      <a:pt x="3207" y="3822"/>
                      <a:pt x="3042" y="4043"/>
                    </a:cubicBezTo>
                    <a:cubicBezTo>
                      <a:pt x="2979" y="4103"/>
                      <a:pt x="2896" y="4145"/>
                      <a:pt x="2818" y="4181"/>
                    </a:cubicBezTo>
                    <a:lnTo>
                      <a:pt x="2774" y="4201"/>
                    </a:lnTo>
                    <a:cubicBezTo>
                      <a:pt x="2761" y="4171"/>
                      <a:pt x="2738" y="4148"/>
                      <a:pt x="2708" y="4135"/>
                    </a:cubicBezTo>
                    <a:cubicBezTo>
                      <a:pt x="2479" y="4027"/>
                      <a:pt x="2242" y="3918"/>
                      <a:pt x="1998" y="3841"/>
                    </a:cubicBezTo>
                    <a:cubicBezTo>
                      <a:pt x="1437" y="4026"/>
                      <a:pt x="889" y="4250"/>
                      <a:pt x="360" y="4512"/>
                    </a:cubicBezTo>
                    <a:cubicBezTo>
                      <a:pt x="763" y="4678"/>
                      <a:pt x="1195" y="4844"/>
                      <a:pt x="1635" y="4844"/>
                    </a:cubicBezTo>
                    <a:cubicBezTo>
                      <a:pt x="1716" y="4844"/>
                      <a:pt x="1798" y="4839"/>
                      <a:pt x="1880" y="4826"/>
                    </a:cubicBezTo>
                    <a:cubicBezTo>
                      <a:pt x="2143" y="4787"/>
                      <a:pt x="2383" y="4674"/>
                      <a:pt x="2622" y="4565"/>
                    </a:cubicBezTo>
                    <a:lnTo>
                      <a:pt x="2622" y="4565"/>
                    </a:lnTo>
                    <a:cubicBezTo>
                      <a:pt x="2420" y="4798"/>
                      <a:pt x="2206" y="5020"/>
                      <a:pt x="1981" y="5230"/>
                    </a:cubicBezTo>
                    <a:cubicBezTo>
                      <a:pt x="1765" y="5325"/>
                      <a:pt x="1529" y="5356"/>
                      <a:pt x="1305" y="5425"/>
                    </a:cubicBezTo>
                    <a:cubicBezTo>
                      <a:pt x="820" y="5575"/>
                      <a:pt x="375" y="5830"/>
                      <a:pt x="0" y="6172"/>
                    </a:cubicBezTo>
                    <a:lnTo>
                      <a:pt x="1166" y="6948"/>
                    </a:lnTo>
                    <a:cubicBezTo>
                      <a:pt x="1219" y="6926"/>
                      <a:pt x="1271" y="6900"/>
                      <a:pt x="1321" y="6873"/>
                    </a:cubicBezTo>
                    <a:cubicBezTo>
                      <a:pt x="1869" y="6566"/>
                      <a:pt x="2222" y="5967"/>
                      <a:pt x="2332" y="5360"/>
                    </a:cubicBezTo>
                    <a:cubicBezTo>
                      <a:pt x="2338" y="5330"/>
                      <a:pt x="2333" y="5298"/>
                      <a:pt x="2317" y="5272"/>
                    </a:cubicBezTo>
                    <a:cubicBezTo>
                      <a:pt x="2546" y="5046"/>
                      <a:pt x="2763" y="4809"/>
                      <a:pt x="2967" y="4560"/>
                    </a:cubicBezTo>
                    <a:cubicBezTo>
                      <a:pt x="2967" y="4585"/>
                      <a:pt x="2968" y="4609"/>
                      <a:pt x="2970" y="4634"/>
                    </a:cubicBezTo>
                    <a:cubicBezTo>
                      <a:pt x="2924" y="4824"/>
                      <a:pt x="2845" y="5004"/>
                      <a:pt x="2771" y="5187"/>
                    </a:cubicBezTo>
                    <a:cubicBezTo>
                      <a:pt x="2668" y="5439"/>
                      <a:pt x="2587" y="5700"/>
                      <a:pt x="2546" y="5970"/>
                    </a:cubicBezTo>
                    <a:cubicBezTo>
                      <a:pt x="2506" y="6232"/>
                      <a:pt x="2499" y="6498"/>
                      <a:pt x="2524" y="6761"/>
                    </a:cubicBezTo>
                    <a:cubicBezTo>
                      <a:pt x="2548" y="7004"/>
                      <a:pt x="2588" y="7270"/>
                      <a:pt x="2793" y="7429"/>
                    </a:cubicBezTo>
                    <a:cubicBezTo>
                      <a:pt x="2820" y="7449"/>
                      <a:pt x="2849" y="7459"/>
                      <a:pt x="2876" y="7459"/>
                    </a:cubicBezTo>
                    <a:cubicBezTo>
                      <a:pt x="2926" y="7459"/>
                      <a:pt x="2972" y="7429"/>
                      <a:pt x="3001" y="7380"/>
                    </a:cubicBezTo>
                    <a:cubicBezTo>
                      <a:pt x="3411" y="6688"/>
                      <a:pt x="3529" y="5861"/>
                      <a:pt x="3329" y="5081"/>
                    </a:cubicBezTo>
                    <a:cubicBezTo>
                      <a:pt x="3296" y="4949"/>
                      <a:pt x="3254" y="4807"/>
                      <a:pt x="3238" y="4666"/>
                    </a:cubicBezTo>
                    <a:cubicBezTo>
                      <a:pt x="3255" y="4587"/>
                      <a:pt x="3266" y="4506"/>
                      <a:pt x="3271" y="4425"/>
                    </a:cubicBezTo>
                    <a:cubicBezTo>
                      <a:pt x="3272" y="4403"/>
                      <a:pt x="3268" y="4380"/>
                      <a:pt x="3257" y="4360"/>
                    </a:cubicBezTo>
                    <a:cubicBezTo>
                      <a:pt x="3262" y="4343"/>
                      <a:pt x="3269" y="4324"/>
                      <a:pt x="3275" y="4307"/>
                    </a:cubicBezTo>
                    <a:cubicBezTo>
                      <a:pt x="3292" y="4269"/>
                      <a:pt x="3289" y="4223"/>
                      <a:pt x="3265" y="4188"/>
                    </a:cubicBezTo>
                    <a:cubicBezTo>
                      <a:pt x="3293" y="4158"/>
                      <a:pt x="3319" y="4123"/>
                      <a:pt x="3340" y="4087"/>
                    </a:cubicBezTo>
                    <a:cubicBezTo>
                      <a:pt x="3346" y="4079"/>
                      <a:pt x="3350" y="4068"/>
                      <a:pt x="3354" y="4059"/>
                    </a:cubicBezTo>
                    <a:cubicBezTo>
                      <a:pt x="3444" y="3933"/>
                      <a:pt x="3531" y="3807"/>
                      <a:pt x="3615" y="3678"/>
                    </a:cubicBezTo>
                    <a:cubicBezTo>
                      <a:pt x="3662" y="3764"/>
                      <a:pt x="3714" y="3846"/>
                      <a:pt x="3773" y="3925"/>
                    </a:cubicBezTo>
                    <a:cubicBezTo>
                      <a:pt x="3766" y="3936"/>
                      <a:pt x="3762" y="3948"/>
                      <a:pt x="3759" y="3961"/>
                    </a:cubicBezTo>
                    <a:cubicBezTo>
                      <a:pt x="3633" y="4475"/>
                      <a:pt x="3603" y="5014"/>
                      <a:pt x="3743" y="5530"/>
                    </a:cubicBezTo>
                    <a:cubicBezTo>
                      <a:pt x="3805" y="5763"/>
                      <a:pt x="3904" y="5983"/>
                      <a:pt x="4037" y="6184"/>
                    </a:cubicBezTo>
                    <a:cubicBezTo>
                      <a:pt x="4167" y="6380"/>
                      <a:pt x="4344" y="6597"/>
                      <a:pt x="4566" y="6691"/>
                    </a:cubicBezTo>
                    <a:cubicBezTo>
                      <a:pt x="4582" y="6698"/>
                      <a:pt x="4600" y="6702"/>
                      <a:pt x="4618" y="6702"/>
                    </a:cubicBezTo>
                    <a:cubicBezTo>
                      <a:pt x="4682" y="6702"/>
                      <a:pt x="4745" y="6659"/>
                      <a:pt x="4752" y="6589"/>
                    </a:cubicBezTo>
                    <a:cubicBezTo>
                      <a:pt x="4806" y="6023"/>
                      <a:pt x="4854" y="5438"/>
                      <a:pt x="4693" y="4884"/>
                    </a:cubicBezTo>
                    <a:cubicBezTo>
                      <a:pt x="4613" y="4608"/>
                      <a:pt x="4473" y="4365"/>
                      <a:pt x="4295" y="4144"/>
                    </a:cubicBezTo>
                    <a:cubicBezTo>
                      <a:pt x="4106" y="3910"/>
                      <a:pt x="3892" y="3692"/>
                      <a:pt x="3786" y="3406"/>
                    </a:cubicBezTo>
                    <a:cubicBezTo>
                      <a:pt x="3955" y="3133"/>
                      <a:pt x="4112" y="2852"/>
                      <a:pt x="4255" y="2564"/>
                    </a:cubicBezTo>
                    <a:cubicBezTo>
                      <a:pt x="4264" y="2579"/>
                      <a:pt x="4273" y="2593"/>
                      <a:pt x="4283" y="2607"/>
                    </a:cubicBezTo>
                    <a:cubicBezTo>
                      <a:pt x="4261" y="2633"/>
                      <a:pt x="4249" y="2666"/>
                      <a:pt x="4251" y="2700"/>
                    </a:cubicBezTo>
                    <a:cubicBezTo>
                      <a:pt x="4267" y="3199"/>
                      <a:pt x="4312" y="3684"/>
                      <a:pt x="4594" y="4112"/>
                    </a:cubicBezTo>
                    <a:cubicBezTo>
                      <a:pt x="4725" y="4312"/>
                      <a:pt x="4891" y="4487"/>
                      <a:pt x="5060" y="4654"/>
                    </a:cubicBezTo>
                    <a:cubicBezTo>
                      <a:pt x="5248" y="4839"/>
                      <a:pt x="5434" y="5043"/>
                      <a:pt x="5696" y="5115"/>
                    </a:cubicBezTo>
                    <a:cubicBezTo>
                      <a:pt x="5705" y="5118"/>
                      <a:pt x="5714" y="5119"/>
                      <a:pt x="5723" y="5119"/>
                    </a:cubicBezTo>
                    <a:cubicBezTo>
                      <a:pt x="5797" y="5119"/>
                      <a:pt x="5855" y="5037"/>
                      <a:pt x="5849" y="4969"/>
                    </a:cubicBezTo>
                    <a:cubicBezTo>
                      <a:pt x="5801" y="4436"/>
                      <a:pt x="5724" y="3895"/>
                      <a:pt x="5454" y="3423"/>
                    </a:cubicBezTo>
                    <a:cubicBezTo>
                      <a:pt x="5334" y="3212"/>
                      <a:pt x="5174" y="3027"/>
                      <a:pt x="4981" y="2879"/>
                    </a:cubicBezTo>
                    <a:cubicBezTo>
                      <a:pt x="4791" y="2731"/>
                      <a:pt x="4556" y="2602"/>
                      <a:pt x="4454" y="2372"/>
                    </a:cubicBezTo>
                    <a:cubicBezTo>
                      <a:pt x="4441" y="2341"/>
                      <a:pt x="4415" y="2314"/>
                      <a:pt x="4383" y="2301"/>
                    </a:cubicBezTo>
                    <a:cubicBezTo>
                      <a:pt x="4612" y="1812"/>
                      <a:pt x="4810" y="1308"/>
                      <a:pt x="4974" y="793"/>
                    </a:cubicBezTo>
                    <a:cubicBezTo>
                      <a:pt x="5104" y="1238"/>
                      <a:pt x="4993" y="1727"/>
                      <a:pt x="5187" y="2161"/>
                    </a:cubicBezTo>
                    <a:cubicBezTo>
                      <a:pt x="5409" y="2663"/>
                      <a:pt x="5895" y="3047"/>
                      <a:pt x="6391" y="3254"/>
                    </a:cubicBezTo>
                    <a:cubicBezTo>
                      <a:pt x="6407" y="3260"/>
                      <a:pt x="6424" y="3264"/>
                      <a:pt x="6442" y="3264"/>
                    </a:cubicBezTo>
                    <a:cubicBezTo>
                      <a:pt x="6518" y="3264"/>
                      <a:pt x="6594" y="3202"/>
                      <a:pt x="6579" y="3118"/>
                    </a:cubicBezTo>
                    <a:cubicBezTo>
                      <a:pt x="6481" y="2586"/>
                      <a:pt x="6382" y="2046"/>
                      <a:pt x="6122" y="1567"/>
                    </a:cubicBezTo>
                    <a:cubicBezTo>
                      <a:pt x="6009" y="1352"/>
                      <a:pt x="5862" y="1157"/>
                      <a:pt x="5686" y="990"/>
                    </a:cubicBezTo>
                    <a:cubicBezTo>
                      <a:pt x="5520" y="835"/>
                      <a:pt x="5249" y="728"/>
                      <a:pt x="5159" y="508"/>
                    </a:cubicBezTo>
                    <a:cubicBezTo>
                      <a:pt x="5146" y="473"/>
                      <a:pt x="5118" y="445"/>
                      <a:pt x="5083" y="432"/>
                    </a:cubicBezTo>
                    <a:cubicBezTo>
                      <a:pt x="5121" y="304"/>
                      <a:pt x="5156" y="175"/>
                      <a:pt x="5190" y="45"/>
                    </a:cubicBezTo>
                    <a:lnTo>
                      <a:pt x="4911" y="41"/>
                    </a:lnTo>
                    <a:cubicBezTo>
                      <a:pt x="4891" y="119"/>
                      <a:pt x="4869" y="197"/>
                      <a:pt x="4847" y="275"/>
                    </a:cubicBezTo>
                    <a:cubicBezTo>
                      <a:pt x="4841" y="277"/>
                      <a:pt x="4835" y="278"/>
                      <a:pt x="4828" y="280"/>
                    </a:cubicBezTo>
                    <a:cubicBezTo>
                      <a:pt x="4824" y="282"/>
                      <a:pt x="4821" y="283"/>
                      <a:pt x="4817" y="284"/>
                    </a:cubicBezTo>
                    <a:cubicBezTo>
                      <a:pt x="4747" y="195"/>
                      <a:pt x="4671" y="111"/>
                      <a:pt x="4587" y="35"/>
                    </a:cubicBezTo>
                    <a:cubicBezTo>
                      <a:pt x="3965" y="24"/>
                      <a:pt x="3342" y="12"/>
                      <a:pt x="2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55"/>
              <p:cNvSpPr/>
              <p:nvPr/>
            </p:nvSpPr>
            <p:spPr>
              <a:xfrm>
                <a:off x="4263150" y="244450"/>
                <a:ext cx="95575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672" extrusionOk="0">
                    <a:moveTo>
                      <a:pt x="1287" y="0"/>
                    </a:moveTo>
                    <a:cubicBezTo>
                      <a:pt x="1194" y="13"/>
                      <a:pt x="1104" y="33"/>
                      <a:pt x="1015" y="62"/>
                    </a:cubicBezTo>
                    <a:cubicBezTo>
                      <a:pt x="618" y="188"/>
                      <a:pt x="286" y="474"/>
                      <a:pt x="166" y="879"/>
                    </a:cubicBezTo>
                    <a:cubicBezTo>
                      <a:pt x="146" y="947"/>
                      <a:pt x="211" y="1024"/>
                      <a:pt x="276" y="1033"/>
                    </a:cubicBezTo>
                    <a:cubicBezTo>
                      <a:pt x="543" y="1071"/>
                      <a:pt x="822" y="1109"/>
                      <a:pt x="1098" y="1109"/>
                    </a:cubicBezTo>
                    <a:cubicBezTo>
                      <a:pt x="1366" y="1109"/>
                      <a:pt x="1631" y="1073"/>
                      <a:pt x="1880" y="968"/>
                    </a:cubicBezTo>
                    <a:cubicBezTo>
                      <a:pt x="2124" y="863"/>
                      <a:pt x="2329" y="695"/>
                      <a:pt x="2533" y="529"/>
                    </a:cubicBezTo>
                    <a:lnTo>
                      <a:pt x="2533" y="529"/>
                    </a:lnTo>
                    <a:cubicBezTo>
                      <a:pt x="2396" y="806"/>
                      <a:pt x="2244" y="1074"/>
                      <a:pt x="2077" y="1333"/>
                    </a:cubicBezTo>
                    <a:cubicBezTo>
                      <a:pt x="1892" y="1479"/>
                      <a:pt x="1671" y="1568"/>
                      <a:pt x="1470" y="1690"/>
                    </a:cubicBezTo>
                    <a:cubicBezTo>
                      <a:pt x="798" y="2104"/>
                      <a:pt x="289" y="2737"/>
                      <a:pt x="26" y="3482"/>
                    </a:cubicBezTo>
                    <a:cubicBezTo>
                      <a:pt x="0" y="3552"/>
                      <a:pt x="29" y="3666"/>
                      <a:pt x="124" y="3670"/>
                    </a:cubicBezTo>
                    <a:cubicBezTo>
                      <a:pt x="143" y="3671"/>
                      <a:pt x="163" y="3671"/>
                      <a:pt x="183" y="3671"/>
                    </a:cubicBezTo>
                    <a:cubicBezTo>
                      <a:pt x="482" y="3671"/>
                      <a:pt x="771" y="3590"/>
                      <a:pt x="1057" y="3507"/>
                    </a:cubicBezTo>
                    <a:cubicBezTo>
                      <a:pt x="1352" y="3423"/>
                      <a:pt x="1623" y="3302"/>
                      <a:pt x="1846" y="3089"/>
                    </a:cubicBezTo>
                    <a:cubicBezTo>
                      <a:pt x="2300" y="2655"/>
                      <a:pt x="2494" y="1988"/>
                      <a:pt x="2448" y="1374"/>
                    </a:cubicBezTo>
                    <a:cubicBezTo>
                      <a:pt x="2447" y="1343"/>
                      <a:pt x="2434" y="1313"/>
                      <a:pt x="2412" y="1292"/>
                    </a:cubicBezTo>
                    <a:cubicBezTo>
                      <a:pt x="2576" y="1016"/>
                      <a:pt x="2727" y="733"/>
                      <a:pt x="2863" y="441"/>
                    </a:cubicBezTo>
                    <a:cubicBezTo>
                      <a:pt x="2870" y="465"/>
                      <a:pt x="2877" y="488"/>
                      <a:pt x="2885" y="511"/>
                    </a:cubicBezTo>
                    <a:cubicBezTo>
                      <a:pt x="2888" y="706"/>
                      <a:pt x="2857" y="899"/>
                      <a:pt x="2831" y="1096"/>
                    </a:cubicBezTo>
                    <a:cubicBezTo>
                      <a:pt x="2793" y="1366"/>
                      <a:pt x="2780" y="1639"/>
                      <a:pt x="2807" y="1912"/>
                    </a:cubicBezTo>
                    <a:cubicBezTo>
                      <a:pt x="2833" y="2175"/>
                      <a:pt x="2892" y="2434"/>
                      <a:pt x="2982" y="2682"/>
                    </a:cubicBezTo>
                    <a:cubicBezTo>
                      <a:pt x="3065" y="2912"/>
                      <a:pt x="3171" y="3160"/>
                      <a:pt x="3409" y="3263"/>
                    </a:cubicBezTo>
                    <a:cubicBezTo>
                      <a:pt x="3428" y="3271"/>
                      <a:pt x="3448" y="3275"/>
                      <a:pt x="3466" y="3275"/>
                    </a:cubicBezTo>
                    <a:cubicBezTo>
                      <a:pt x="3528" y="3275"/>
                      <a:pt x="3578" y="3229"/>
                      <a:pt x="3598" y="3164"/>
                    </a:cubicBezTo>
                    <a:cubicBezTo>
                      <a:pt x="3822" y="2391"/>
                      <a:pt x="3732" y="1562"/>
                      <a:pt x="3345" y="856"/>
                    </a:cubicBezTo>
                    <a:cubicBezTo>
                      <a:pt x="3279" y="735"/>
                      <a:pt x="3204" y="609"/>
                      <a:pt x="3154" y="477"/>
                    </a:cubicBezTo>
                    <a:cubicBezTo>
                      <a:pt x="3151" y="396"/>
                      <a:pt x="3141" y="315"/>
                      <a:pt x="3125" y="235"/>
                    </a:cubicBezTo>
                    <a:cubicBezTo>
                      <a:pt x="3121" y="212"/>
                      <a:pt x="3110" y="190"/>
                      <a:pt x="3096" y="173"/>
                    </a:cubicBezTo>
                    <a:cubicBezTo>
                      <a:pt x="3097" y="155"/>
                      <a:pt x="3098" y="137"/>
                      <a:pt x="3101" y="119"/>
                    </a:cubicBezTo>
                    <a:cubicBezTo>
                      <a:pt x="3106" y="84"/>
                      <a:pt x="3097" y="48"/>
                      <a:pt x="3075" y="20"/>
                    </a:cubicBezTo>
                    <a:lnTo>
                      <a:pt x="2733" y="17"/>
                    </a:lnTo>
                    <a:cubicBezTo>
                      <a:pt x="2699" y="50"/>
                      <a:pt x="2663" y="81"/>
                      <a:pt x="2627" y="110"/>
                    </a:cubicBezTo>
                    <a:cubicBezTo>
                      <a:pt x="2616" y="120"/>
                      <a:pt x="2603" y="130"/>
                      <a:pt x="2590" y="140"/>
                    </a:cubicBezTo>
                    <a:cubicBezTo>
                      <a:pt x="2570" y="115"/>
                      <a:pt x="2541" y="97"/>
                      <a:pt x="2509" y="91"/>
                    </a:cubicBezTo>
                    <a:cubicBezTo>
                      <a:pt x="2345" y="61"/>
                      <a:pt x="2177" y="30"/>
                      <a:pt x="2009" y="7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55"/>
              <p:cNvSpPr/>
              <p:nvPr/>
            </p:nvSpPr>
            <p:spPr>
              <a:xfrm>
                <a:off x="4350700" y="245050"/>
                <a:ext cx="4022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20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" y="407"/>
                      <a:pt x="151" y="804"/>
                      <a:pt x="354" y="1163"/>
                    </a:cubicBezTo>
                    <a:cubicBezTo>
                      <a:pt x="474" y="1373"/>
                      <a:pt x="625" y="1562"/>
                      <a:pt x="803" y="1724"/>
                    </a:cubicBezTo>
                    <a:cubicBezTo>
                      <a:pt x="977" y="1881"/>
                      <a:pt x="1203" y="2048"/>
                      <a:pt x="1441" y="2083"/>
                    </a:cubicBezTo>
                    <a:cubicBezTo>
                      <a:pt x="1448" y="2084"/>
                      <a:pt x="1454" y="2085"/>
                      <a:pt x="1461" y="2085"/>
                    </a:cubicBezTo>
                    <a:cubicBezTo>
                      <a:pt x="1535" y="2085"/>
                      <a:pt x="1609" y="2020"/>
                      <a:pt x="1596" y="1939"/>
                    </a:cubicBezTo>
                    <a:cubicBezTo>
                      <a:pt x="1509" y="1376"/>
                      <a:pt x="1410" y="797"/>
                      <a:pt x="1116" y="300"/>
                    </a:cubicBezTo>
                    <a:cubicBezTo>
                      <a:pt x="1055" y="197"/>
                      <a:pt x="984" y="99"/>
                      <a:pt x="903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55"/>
              <p:cNvSpPr/>
              <p:nvPr/>
            </p:nvSpPr>
            <p:spPr>
              <a:xfrm>
                <a:off x="4387275" y="245425"/>
                <a:ext cx="204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2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3" y="125"/>
                      <a:pt x="429" y="257"/>
                      <a:pt x="681" y="261"/>
                    </a:cubicBezTo>
                    <a:cubicBezTo>
                      <a:pt x="682" y="261"/>
                      <a:pt x="683" y="261"/>
                      <a:pt x="683" y="261"/>
                    </a:cubicBezTo>
                    <a:cubicBezTo>
                      <a:pt x="771" y="261"/>
                      <a:pt x="819" y="154"/>
                      <a:pt x="793" y="81"/>
                    </a:cubicBezTo>
                    <a:cubicBezTo>
                      <a:pt x="784" y="57"/>
                      <a:pt x="775" y="32"/>
                      <a:pt x="767" y="8"/>
                    </a:cubicBezTo>
                    <a:cubicBezTo>
                      <a:pt x="511" y="5"/>
                      <a:pt x="256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55"/>
              <p:cNvSpPr/>
              <p:nvPr/>
            </p:nvSpPr>
            <p:spPr>
              <a:xfrm>
                <a:off x="4549900" y="537375"/>
                <a:ext cx="216050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8642" h="4909" extrusionOk="0">
                    <a:moveTo>
                      <a:pt x="4199" y="1"/>
                    </a:moveTo>
                    <a:cubicBezTo>
                      <a:pt x="4166" y="1"/>
                      <a:pt x="4133" y="13"/>
                      <a:pt x="4109" y="41"/>
                    </a:cubicBezTo>
                    <a:cubicBezTo>
                      <a:pt x="3730" y="465"/>
                      <a:pt x="3346" y="909"/>
                      <a:pt x="3148" y="1450"/>
                    </a:cubicBezTo>
                    <a:cubicBezTo>
                      <a:pt x="3050" y="1719"/>
                      <a:pt x="3019" y="1999"/>
                      <a:pt x="3033" y="2284"/>
                    </a:cubicBezTo>
                    <a:cubicBezTo>
                      <a:pt x="3046" y="2583"/>
                      <a:pt x="3090" y="2886"/>
                      <a:pt x="3006" y="3179"/>
                    </a:cubicBezTo>
                    <a:cubicBezTo>
                      <a:pt x="2710" y="3300"/>
                      <a:pt x="2417" y="3434"/>
                      <a:pt x="2130" y="3582"/>
                    </a:cubicBezTo>
                    <a:cubicBezTo>
                      <a:pt x="2132" y="3565"/>
                      <a:pt x="2134" y="3547"/>
                      <a:pt x="2135" y="3530"/>
                    </a:cubicBezTo>
                    <a:cubicBezTo>
                      <a:pt x="2168" y="3522"/>
                      <a:pt x="2196" y="3502"/>
                      <a:pt x="2214" y="3474"/>
                    </a:cubicBezTo>
                    <a:cubicBezTo>
                      <a:pt x="2497" y="3062"/>
                      <a:pt x="2746" y="2643"/>
                      <a:pt x="2773" y="2132"/>
                    </a:cubicBezTo>
                    <a:cubicBezTo>
                      <a:pt x="2784" y="1893"/>
                      <a:pt x="2754" y="1653"/>
                      <a:pt x="2716" y="1420"/>
                    </a:cubicBezTo>
                    <a:cubicBezTo>
                      <a:pt x="2674" y="1159"/>
                      <a:pt x="2645" y="885"/>
                      <a:pt x="2477" y="672"/>
                    </a:cubicBezTo>
                    <a:cubicBezTo>
                      <a:pt x="2455" y="644"/>
                      <a:pt x="2423" y="633"/>
                      <a:pt x="2391" y="633"/>
                    </a:cubicBezTo>
                    <a:cubicBezTo>
                      <a:pt x="2342" y="633"/>
                      <a:pt x="2291" y="660"/>
                      <a:pt x="2266" y="700"/>
                    </a:cubicBezTo>
                    <a:cubicBezTo>
                      <a:pt x="1990" y="1158"/>
                      <a:pt x="1733" y="1640"/>
                      <a:pt x="1671" y="2180"/>
                    </a:cubicBezTo>
                    <a:cubicBezTo>
                      <a:pt x="1643" y="2421"/>
                      <a:pt x="1664" y="2666"/>
                      <a:pt x="1731" y="2898"/>
                    </a:cubicBezTo>
                    <a:cubicBezTo>
                      <a:pt x="1798" y="3130"/>
                      <a:pt x="1910" y="3373"/>
                      <a:pt x="1857" y="3618"/>
                    </a:cubicBezTo>
                    <a:cubicBezTo>
                      <a:pt x="1849" y="3652"/>
                      <a:pt x="1855" y="3688"/>
                      <a:pt x="1873" y="3718"/>
                    </a:cubicBezTo>
                    <a:cubicBezTo>
                      <a:pt x="1399" y="3977"/>
                      <a:pt x="942" y="4267"/>
                      <a:pt x="505" y="4587"/>
                    </a:cubicBezTo>
                    <a:cubicBezTo>
                      <a:pt x="663" y="4150"/>
                      <a:pt x="1041" y="3821"/>
                      <a:pt x="1143" y="3358"/>
                    </a:cubicBezTo>
                    <a:cubicBezTo>
                      <a:pt x="1260" y="2821"/>
                      <a:pt x="1095" y="2224"/>
                      <a:pt x="816" y="1763"/>
                    </a:cubicBezTo>
                    <a:cubicBezTo>
                      <a:pt x="790" y="1721"/>
                      <a:pt x="741" y="1697"/>
                      <a:pt x="693" y="1697"/>
                    </a:cubicBezTo>
                    <a:cubicBezTo>
                      <a:pt x="649" y="1697"/>
                      <a:pt x="606" y="1717"/>
                      <a:pt x="585" y="1763"/>
                    </a:cubicBezTo>
                    <a:cubicBezTo>
                      <a:pt x="348" y="2249"/>
                      <a:pt x="110" y="2744"/>
                      <a:pt x="36" y="3284"/>
                    </a:cubicBezTo>
                    <a:cubicBezTo>
                      <a:pt x="1" y="3525"/>
                      <a:pt x="5" y="3768"/>
                      <a:pt x="48" y="4006"/>
                    </a:cubicBezTo>
                    <a:cubicBezTo>
                      <a:pt x="90" y="4229"/>
                      <a:pt x="245" y="4477"/>
                      <a:pt x="188" y="4708"/>
                    </a:cubicBezTo>
                    <a:cubicBezTo>
                      <a:pt x="177" y="4743"/>
                      <a:pt x="184" y="4782"/>
                      <a:pt x="205" y="4812"/>
                    </a:cubicBezTo>
                    <a:cubicBezTo>
                      <a:pt x="164" y="4844"/>
                      <a:pt x="123" y="4876"/>
                      <a:pt x="83" y="4909"/>
                    </a:cubicBezTo>
                    <a:lnTo>
                      <a:pt x="603" y="4897"/>
                    </a:lnTo>
                    <a:lnTo>
                      <a:pt x="600" y="4896"/>
                    </a:lnTo>
                    <a:cubicBezTo>
                      <a:pt x="598" y="4884"/>
                      <a:pt x="593" y="4874"/>
                      <a:pt x="587" y="4863"/>
                    </a:cubicBezTo>
                    <a:cubicBezTo>
                      <a:pt x="1011" y="4548"/>
                      <a:pt x="1454" y="4261"/>
                      <a:pt x="1913" y="4001"/>
                    </a:cubicBezTo>
                    <a:cubicBezTo>
                      <a:pt x="1921" y="4021"/>
                      <a:pt x="1929" y="4040"/>
                      <a:pt x="1939" y="4058"/>
                    </a:cubicBezTo>
                    <a:cubicBezTo>
                      <a:pt x="1912" y="4090"/>
                      <a:pt x="1905" y="4133"/>
                      <a:pt x="1918" y="4171"/>
                    </a:cubicBezTo>
                    <a:cubicBezTo>
                      <a:pt x="1982" y="4400"/>
                      <a:pt x="1944" y="4636"/>
                      <a:pt x="1961" y="4867"/>
                    </a:cubicBezTo>
                    <a:cubicBezTo>
                      <a:pt x="2373" y="4859"/>
                      <a:pt x="2784" y="4849"/>
                      <a:pt x="3197" y="4840"/>
                    </a:cubicBezTo>
                    <a:cubicBezTo>
                      <a:pt x="3083" y="4646"/>
                      <a:pt x="2933" y="4476"/>
                      <a:pt x="2755" y="4339"/>
                    </a:cubicBezTo>
                    <a:cubicBezTo>
                      <a:pt x="2659" y="4267"/>
                      <a:pt x="2556" y="4202"/>
                      <a:pt x="2447" y="4148"/>
                    </a:cubicBezTo>
                    <a:cubicBezTo>
                      <a:pt x="2331" y="4088"/>
                      <a:pt x="2172" y="4015"/>
                      <a:pt x="2149" y="3872"/>
                    </a:cubicBezTo>
                    <a:cubicBezTo>
                      <a:pt x="2415" y="3731"/>
                      <a:pt x="2684" y="3601"/>
                      <a:pt x="2960" y="3482"/>
                    </a:cubicBezTo>
                    <a:cubicBezTo>
                      <a:pt x="2994" y="3536"/>
                      <a:pt x="3038" y="3584"/>
                      <a:pt x="3091" y="3621"/>
                    </a:cubicBezTo>
                    <a:cubicBezTo>
                      <a:pt x="3078" y="3649"/>
                      <a:pt x="3076" y="3680"/>
                      <a:pt x="3084" y="3710"/>
                    </a:cubicBezTo>
                    <a:cubicBezTo>
                      <a:pt x="3179" y="4077"/>
                      <a:pt x="3300" y="4489"/>
                      <a:pt x="3502" y="4832"/>
                    </a:cubicBezTo>
                    <a:cubicBezTo>
                      <a:pt x="3871" y="4824"/>
                      <a:pt x="4240" y="4814"/>
                      <a:pt x="4608" y="4806"/>
                    </a:cubicBezTo>
                    <a:cubicBezTo>
                      <a:pt x="4539" y="4569"/>
                      <a:pt x="4413" y="4345"/>
                      <a:pt x="4257" y="4147"/>
                    </a:cubicBezTo>
                    <a:cubicBezTo>
                      <a:pt x="4109" y="3959"/>
                      <a:pt x="3943" y="3782"/>
                      <a:pt x="3748" y="3647"/>
                    </a:cubicBezTo>
                    <a:cubicBezTo>
                      <a:pt x="3657" y="3585"/>
                      <a:pt x="3559" y="3536"/>
                      <a:pt x="3456" y="3500"/>
                    </a:cubicBezTo>
                    <a:cubicBezTo>
                      <a:pt x="3383" y="3474"/>
                      <a:pt x="3263" y="3445"/>
                      <a:pt x="3205" y="3379"/>
                    </a:cubicBezTo>
                    <a:cubicBezTo>
                      <a:pt x="3459" y="3277"/>
                      <a:pt x="3719" y="3184"/>
                      <a:pt x="3981" y="3104"/>
                    </a:cubicBezTo>
                    <a:cubicBezTo>
                      <a:pt x="4002" y="3101"/>
                      <a:pt x="4022" y="3100"/>
                      <a:pt x="4042" y="3100"/>
                    </a:cubicBezTo>
                    <a:cubicBezTo>
                      <a:pt x="4110" y="3100"/>
                      <a:pt x="4179" y="3113"/>
                      <a:pt x="4244" y="3125"/>
                    </a:cubicBezTo>
                    <a:cubicBezTo>
                      <a:pt x="4260" y="3128"/>
                      <a:pt x="4276" y="3131"/>
                      <a:pt x="4292" y="3134"/>
                    </a:cubicBezTo>
                    <a:cubicBezTo>
                      <a:pt x="4284" y="3166"/>
                      <a:pt x="4289" y="3199"/>
                      <a:pt x="4306" y="3227"/>
                    </a:cubicBezTo>
                    <a:cubicBezTo>
                      <a:pt x="4545" y="3664"/>
                      <a:pt x="4802" y="4124"/>
                      <a:pt x="5231" y="4402"/>
                    </a:cubicBezTo>
                    <a:cubicBezTo>
                      <a:pt x="5451" y="4544"/>
                      <a:pt x="5705" y="4627"/>
                      <a:pt x="5960" y="4627"/>
                    </a:cubicBezTo>
                    <a:cubicBezTo>
                      <a:pt x="6108" y="4627"/>
                      <a:pt x="6257" y="4598"/>
                      <a:pt x="6400" y="4538"/>
                    </a:cubicBezTo>
                    <a:cubicBezTo>
                      <a:pt x="6466" y="4510"/>
                      <a:pt x="6484" y="4411"/>
                      <a:pt x="6450" y="4355"/>
                    </a:cubicBezTo>
                    <a:cubicBezTo>
                      <a:pt x="6174" y="3901"/>
                      <a:pt x="5867" y="3412"/>
                      <a:pt x="5380" y="3158"/>
                    </a:cubicBezTo>
                    <a:cubicBezTo>
                      <a:pt x="5145" y="3036"/>
                      <a:pt x="4886" y="2983"/>
                      <a:pt x="4628" y="2931"/>
                    </a:cubicBezTo>
                    <a:cubicBezTo>
                      <a:pt x="4929" y="2862"/>
                      <a:pt x="5233" y="2809"/>
                      <a:pt x="5539" y="2773"/>
                    </a:cubicBezTo>
                    <a:cubicBezTo>
                      <a:pt x="5768" y="2824"/>
                      <a:pt x="5977" y="2938"/>
                      <a:pt x="6199" y="3015"/>
                    </a:cubicBezTo>
                    <a:cubicBezTo>
                      <a:pt x="6563" y="3141"/>
                      <a:pt x="6942" y="3203"/>
                      <a:pt x="7321" y="3203"/>
                    </a:cubicBezTo>
                    <a:cubicBezTo>
                      <a:pt x="7721" y="3203"/>
                      <a:pt x="8120" y="3134"/>
                      <a:pt x="8501" y="2995"/>
                    </a:cubicBezTo>
                    <a:cubicBezTo>
                      <a:pt x="8571" y="2969"/>
                      <a:pt x="8641" y="2875"/>
                      <a:pt x="8584" y="2800"/>
                    </a:cubicBezTo>
                    <a:cubicBezTo>
                      <a:pt x="8390" y="2544"/>
                      <a:pt x="8128" y="2360"/>
                      <a:pt x="7866" y="2181"/>
                    </a:cubicBezTo>
                    <a:cubicBezTo>
                      <a:pt x="7613" y="2007"/>
                      <a:pt x="7348" y="1875"/>
                      <a:pt x="7042" y="1837"/>
                    </a:cubicBezTo>
                    <a:cubicBezTo>
                      <a:pt x="6973" y="1829"/>
                      <a:pt x="6903" y="1825"/>
                      <a:pt x="6834" y="1825"/>
                    </a:cubicBezTo>
                    <a:cubicBezTo>
                      <a:pt x="6279" y="1825"/>
                      <a:pt x="5731" y="2084"/>
                      <a:pt x="5335" y="2461"/>
                    </a:cubicBezTo>
                    <a:cubicBezTo>
                      <a:pt x="5311" y="2482"/>
                      <a:pt x="5298" y="2510"/>
                      <a:pt x="5294" y="2541"/>
                    </a:cubicBezTo>
                    <a:cubicBezTo>
                      <a:pt x="4976" y="2588"/>
                      <a:pt x="4662" y="2652"/>
                      <a:pt x="4351" y="2731"/>
                    </a:cubicBezTo>
                    <a:cubicBezTo>
                      <a:pt x="4365" y="2711"/>
                      <a:pt x="4379" y="2691"/>
                      <a:pt x="4392" y="2670"/>
                    </a:cubicBezTo>
                    <a:cubicBezTo>
                      <a:pt x="4541" y="2544"/>
                      <a:pt x="4711" y="2445"/>
                      <a:pt x="4878" y="2341"/>
                    </a:cubicBezTo>
                    <a:cubicBezTo>
                      <a:pt x="5110" y="2198"/>
                      <a:pt x="5329" y="2036"/>
                      <a:pt x="5523" y="1842"/>
                    </a:cubicBezTo>
                    <a:cubicBezTo>
                      <a:pt x="5710" y="1653"/>
                      <a:pt x="5873" y="1444"/>
                      <a:pt x="6008" y="1216"/>
                    </a:cubicBezTo>
                    <a:cubicBezTo>
                      <a:pt x="6132" y="1007"/>
                      <a:pt x="6256" y="768"/>
                      <a:pt x="6184" y="518"/>
                    </a:cubicBezTo>
                    <a:cubicBezTo>
                      <a:pt x="6165" y="453"/>
                      <a:pt x="6114" y="421"/>
                      <a:pt x="6056" y="421"/>
                    </a:cubicBezTo>
                    <a:cubicBezTo>
                      <a:pt x="6034" y="421"/>
                      <a:pt x="6011" y="426"/>
                      <a:pt x="5989" y="435"/>
                    </a:cubicBezTo>
                    <a:cubicBezTo>
                      <a:pt x="5249" y="752"/>
                      <a:pt x="4665" y="1349"/>
                      <a:pt x="4366" y="2097"/>
                    </a:cubicBezTo>
                    <a:cubicBezTo>
                      <a:pt x="4314" y="2223"/>
                      <a:pt x="4264" y="2363"/>
                      <a:pt x="4195" y="2485"/>
                    </a:cubicBezTo>
                    <a:cubicBezTo>
                      <a:pt x="4133" y="2539"/>
                      <a:pt x="4077" y="2598"/>
                      <a:pt x="4025" y="2661"/>
                    </a:cubicBezTo>
                    <a:cubicBezTo>
                      <a:pt x="4011" y="2678"/>
                      <a:pt x="4000" y="2700"/>
                      <a:pt x="3996" y="2723"/>
                    </a:cubicBezTo>
                    <a:cubicBezTo>
                      <a:pt x="3981" y="2734"/>
                      <a:pt x="3966" y="2743"/>
                      <a:pt x="3952" y="2753"/>
                    </a:cubicBezTo>
                    <a:cubicBezTo>
                      <a:pt x="3914" y="2775"/>
                      <a:pt x="3890" y="2813"/>
                      <a:pt x="3888" y="2856"/>
                    </a:cubicBezTo>
                    <a:cubicBezTo>
                      <a:pt x="3847" y="2864"/>
                      <a:pt x="3807" y="2877"/>
                      <a:pt x="3769" y="2893"/>
                    </a:cubicBezTo>
                    <a:cubicBezTo>
                      <a:pt x="3759" y="2897"/>
                      <a:pt x="3750" y="2903"/>
                      <a:pt x="3740" y="2909"/>
                    </a:cubicBezTo>
                    <a:cubicBezTo>
                      <a:pt x="3594" y="2956"/>
                      <a:pt x="3449" y="3007"/>
                      <a:pt x="3304" y="3061"/>
                    </a:cubicBezTo>
                    <a:cubicBezTo>
                      <a:pt x="3318" y="2964"/>
                      <a:pt x="3325" y="2866"/>
                      <a:pt x="3325" y="2769"/>
                    </a:cubicBezTo>
                    <a:cubicBezTo>
                      <a:pt x="3337" y="2763"/>
                      <a:pt x="3348" y="2756"/>
                      <a:pt x="3357" y="2747"/>
                    </a:cubicBezTo>
                    <a:cubicBezTo>
                      <a:pt x="3762" y="2406"/>
                      <a:pt x="4106" y="1989"/>
                      <a:pt x="4297" y="1492"/>
                    </a:cubicBezTo>
                    <a:cubicBezTo>
                      <a:pt x="4384" y="1266"/>
                      <a:pt x="4434" y="1029"/>
                      <a:pt x="4446" y="789"/>
                    </a:cubicBezTo>
                    <a:cubicBezTo>
                      <a:pt x="4457" y="555"/>
                      <a:pt x="4443" y="274"/>
                      <a:pt x="4319" y="68"/>
                    </a:cubicBezTo>
                    <a:cubicBezTo>
                      <a:pt x="4294" y="26"/>
                      <a:pt x="4246" y="1"/>
                      <a:pt x="4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55"/>
              <p:cNvSpPr/>
              <p:nvPr/>
            </p:nvSpPr>
            <p:spPr>
              <a:xfrm>
                <a:off x="4874825" y="284700"/>
                <a:ext cx="193525" cy="178850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7154" extrusionOk="0">
                    <a:moveTo>
                      <a:pt x="4954" y="1"/>
                    </a:moveTo>
                    <a:cubicBezTo>
                      <a:pt x="4916" y="1"/>
                      <a:pt x="4878" y="17"/>
                      <a:pt x="4853" y="52"/>
                    </a:cubicBezTo>
                    <a:cubicBezTo>
                      <a:pt x="4529" y="518"/>
                      <a:pt x="4200" y="1005"/>
                      <a:pt x="4070" y="1568"/>
                    </a:cubicBezTo>
                    <a:cubicBezTo>
                      <a:pt x="4005" y="1846"/>
                      <a:pt x="4008" y="2128"/>
                      <a:pt x="4056" y="2409"/>
                    </a:cubicBezTo>
                    <a:cubicBezTo>
                      <a:pt x="4106" y="2704"/>
                      <a:pt x="4186" y="2999"/>
                      <a:pt x="4138" y="3300"/>
                    </a:cubicBezTo>
                    <a:cubicBezTo>
                      <a:pt x="3858" y="3456"/>
                      <a:pt x="3584" y="3625"/>
                      <a:pt x="3318" y="3805"/>
                    </a:cubicBezTo>
                    <a:cubicBezTo>
                      <a:pt x="3318" y="3788"/>
                      <a:pt x="3316" y="3771"/>
                      <a:pt x="3315" y="3754"/>
                    </a:cubicBezTo>
                    <a:cubicBezTo>
                      <a:pt x="3347" y="3742"/>
                      <a:pt x="3373" y="3718"/>
                      <a:pt x="3388" y="3688"/>
                    </a:cubicBezTo>
                    <a:cubicBezTo>
                      <a:pt x="3619" y="3244"/>
                      <a:pt x="3816" y="2799"/>
                      <a:pt x="3779" y="2289"/>
                    </a:cubicBezTo>
                    <a:cubicBezTo>
                      <a:pt x="3762" y="2051"/>
                      <a:pt x="3704" y="1816"/>
                      <a:pt x="3638" y="1587"/>
                    </a:cubicBezTo>
                    <a:cubicBezTo>
                      <a:pt x="3564" y="1334"/>
                      <a:pt x="3502" y="1065"/>
                      <a:pt x="3310" y="875"/>
                    </a:cubicBezTo>
                    <a:cubicBezTo>
                      <a:pt x="3288" y="853"/>
                      <a:pt x="3262" y="844"/>
                      <a:pt x="3235" y="844"/>
                    </a:cubicBezTo>
                    <a:cubicBezTo>
                      <a:pt x="3181" y="844"/>
                      <a:pt x="3126" y="880"/>
                      <a:pt x="3104" y="928"/>
                    </a:cubicBezTo>
                    <a:cubicBezTo>
                      <a:pt x="2884" y="1416"/>
                      <a:pt x="2688" y="1924"/>
                      <a:pt x="2692" y="2468"/>
                    </a:cubicBezTo>
                    <a:cubicBezTo>
                      <a:pt x="2693" y="2711"/>
                      <a:pt x="2743" y="2951"/>
                      <a:pt x="2838" y="3175"/>
                    </a:cubicBezTo>
                    <a:cubicBezTo>
                      <a:pt x="2931" y="3398"/>
                      <a:pt x="3072" y="3624"/>
                      <a:pt x="3049" y="3874"/>
                    </a:cubicBezTo>
                    <a:cubicBezTo>
                      <a:pt x="3045" y="3909"/>
                      <a:pt x="3055" y="3944"/>
                      <a:pt x="3078" y="3972"/>
                    </a:cubicBezTo>
                    <a:cubicBezTo>
                      <a:pt x="2638" y="4285"/>
                      <a:pt x="2219" y="4629"/>
                      <a:pt x="1824" y="4999"/>
                    </a:cubicBezTo>
                    <a:cubicBezTo>
                      <a:pt x="1929" y="4547"/>
                      <a:pt x="2264" y="4174"/>
                      <a:pt x="2308" y="3702"/>
                    </a:cubicBezTo>
                    <a:cubicBezTo>
                      <a:pt x="2359" y="3154"/>
                      <a:pt x="2124" y="2582"/>
                      <a:pt x="1791" y="2158"/>
                    </a:cubicBezTo>
                    <a:cubicBezTo>
                      <a:pt x="1765" y="2124"/>
                      <a:pt x="1721" y="2106"/>
                      <a:pt x="1679" y="2106"/>
                    </a:cubicBezTo>
                    <a:cubicBezTo>
                      <a:pt x="1629" y="2106"/>
                      <a:pt x="1580" y="2131"/>
                      <a:pt x="1562" y="2186"/>
                    </a:cubicBezTo>
                    <a:cubicBezTo>
                      <a:pt x="1386" y="2697"/>
                      <a:pt x="1210" y="3217"/>
                      <a:pt x="1201" y="3762"/>
                    </a:cubicBezTo>
                    <a:cubicBezTo>
                      <a:pt x="1195" y="4005"/>
                      <a:pt x="1228" y="4246"/>
                      <a:pt x="1300" y="4477"/>
                    </a:cubicBezTo>
                    <a:cubicBezTo>
                      <a:pt x="1369" y="4694"/>
                      <a:pt x="1552" y="4920"/>
                      <a:pt x="1523" y="5156"/>
                    </a:cubicBezTo>
                    <a:cubicBezTo>
                      <a:pt x="1517" y="5193"/>
                      <a:pt x="1529" y="5230"/>
                      <a:pt x="1553" y="5258"/>
                    </a:cubicBezTo>
                    <a:cubicBezTo>
                      <a:pt x="1024" y="5784"/>
                      <a:pt x="530" y="6345"/>
                      <a:pt x="78" y="6937"/>
                    </a:cubicBezTo>
                    <a:cubicBezTo>
                      <a:pt x="1" y="7037"/>
                      <a:pt x="94" y="7153"/>
                      <a:pt x="191" y="7153"/>
                    </a:cubicBezTo>
                    <a:cubicBezTo>
                      <a:pt x="226" y="7153"/>
                      <a:pt x="261" y="7138"/>
                      <a:pt x="289" y="7102"/>
                    </a:cubicBezTo>
                    <a:cubicBezTo>
                      <a:pt x="718" y="6541"/>
                      <a:pt x="1183" y="6010"/>
                      <a:pt x="1683" y="5512"/>
                    </a:cubicBezTo>
                    <a:cubicBezTo>
                      <a:pt x="1689" y="5513"/>
                      <a:pt x="1696" y="5515"/>
                      <a:pt x="1702" y="5516"/>
                    </a:cubicBezTo>
                    <a:lnTo>
                      <a:pt x="1714" y="5519"/>
                    </a:lnTo>
                    <a:cubicBezTo>
                      <a:pt x="1827" y="6319"/>
                      <a:pt x="2445" y="6961"/>
                      <a:pt x="3249" y="7112"/>
                    </a:cubicBezTo>
                    <a:cubicBezTo>
                      <a:pt x="3256" y="7113"/>
                      <a:pt x="3262" y="7114"/>
                      <a:pt x="3269" y="7114"/>
                    </a:cubicBezTo>
                    <a:cubicBezTo>
                      <a:pt x="3332" y="7114"/>
                      <a:pt x="3396" y="7063"/>
                      <a:pt x="3401" y="7000"/>
                    </a:cubicBezTo>
                    <a:cubicBezTo>
                      <a:pt x="3438" y="6564"/>
                      <a:pt x="3269" y="6144"/>
                      <a:pt x="2965" y="5832"/>
                    </a:cubicBezTo>
                    <a:cubicBezTo>
                      <a:pt x="2692" y="5553"/>
                      <a:pt x="2334" y="5382"/>
                      <a:pt x="1956" y="5294"/>
                    </a:cubicBezTo>
                    <a:cubicBezTo>
                      <a:pt x="1952" y="5283"/>
                      <a:pt x="1947" y="5272"/>
                      <a:pt x="1939" y="5262"/>
                    </a:cubicBezTo>
                    <a:cubicBezTo>
                      <a:pt x="2322" y="4900"/>
                      <a:pt x="2727" y="4561"/>
                      <a:pt x="3152" y="4247"/>
                    </a:cubicBezTo>
                    <a:cubicBezTo>
                      <a:pt x="3162" y="4265"/>
                      <a:pt x="3172" y="4283"/>
                      <a:pt x="3184" y="4300"/>
                    </a:cubicBezTo>
                    <a:cubicBezTo>
                      <a:pt x="3162" y="4334"/>
                      <a:pt x="3160" y="4378"/>
                      <a:pt x="3177" y="4415"/>
                    </a:cubicBezTo>
                    <a:cubicBezTo>
                      <a:pt x="3272" y="4645"/>
                      <a:pt x="3257" y="4897"/>
                      <a:pt x="3311" y="5137"/>
                    </a:cubicBezTo>
                    <a:cubicBezTo>
                      <a:pt x="3361" y="5356"/>
                      <a:pt x="3451" y="5564"/>
                      <a:pt x="3576" y="5751"/>
                    </a:cubicBezTo>
                    <a:cubicBezTo>
                      <a:pt x="3833" y="6128"/>
                      <a:pt x="4220" y="6397"/>
                      <a:pt x="4662" y="6506"/>
                    </a:cubicBezTo>
                    <a:cubicBezTo>
                      <a:pt x="4670" y="6508"/>
                      <a:pt x="4679" y="6509"/>
                      <a:pt x="4687" y="6509"/>
                    </a:cubicBezTo>
                    <a:cubicBezTo>
                      <a:pt x="4750" y="6509"/>
                      <a:pt x="4799" y="6450"/>
                      <a:pt x="4813" y="6394"/>
                    </a:cubicBezTo>
                    <a:cubicBezTo>
                      <a:pt x="5011" y="5651"/>
                      <a:pt x="4691" y="4870"/>
                      <a:pt x="4029" y="4481"/>
                    </a:cubicBezTo>
                    <a:cubicBezTo>
                      <a:pt x="3924" y="4419"/>
                      <a:pt x="3813" y="4368"/>
                      <a:pt x="3700" y="4328"/>
                    </a:cubicBezTo>
                    <a:cubicBezTo>
                      <a:pt x="3577" y="4282"/>
                      <a:pt x="3411" y="4228"/>
                      <a:pt x="3371" y="4090"/>
                    </a:cubicBezTo>
                    <a:cubicBezTo>
                      <a:pt x="3617" y="3917"/>
                      <a:pt x="3870" y="3756"/>
                      <a:pt x="4129" y="3605"/>
                    </a:cubicBezTo>
                    <a:cubicBezTo>
                      <a:pt x="4169" y="3655"/>
                      <a:pt x="4219" y="3697"/>
                      <a:pt x="4276" y="3727"/>
                    </a:cubicBezTo>
                    <a:cubicBezTo>
                      <a:pt x="4266" y="3756"/>
                      <a:pt x="4267" y="3788"/>
                      <a:pt x="4279" y="3816"/>
                    </a:cubicBezTo>
                    <a:cubicBezTo>
                      <a:pt x="4563" y="4540"/>
                      <a:pt x="4980" y="5429"/>
                      <a:pt x="5871" y="5491"/>
                    </a:cubicBezTo>
                    <a:cubicBezTo>
                      <a:pt x="5874" y="5491"/>
                      <a:pt x="5877" y="5491"/>
                      <a:pt x="5881" y="5491"/>
                    </a:cubicBezTo>
                    <a:cubicBezTo>
                      <a:pt x="5947" y="5491"/>
                      <a:pt x="6014" y="5450"/>
                      <a:pt x="6023" y="5378"/>
                    </a:cubicBezTo>
                    <a:cubicBezTo>
                      <a:pt x="6081" y="4885"/>
                      <a:pt x="5837" y="4448"/>
                      <a:pt x="5496" y="4108"/>
                    </a:cubicBezTo>
                    <a:cubicBezTo>
                      <a:pt x="5330" y="3941"/>
                      <a:pt x="5142" y="3786"/>
                      <a:pt x="4933" y="3675"/>
                    </a:cubicBezTo>
                    <a:cubicBezTo>
                      <a:pt x="4835" y="3625"/>
                      <a:pt x="4731" y="3588"/>
                      <a:pt x="4625" y="3563"/>
                    </a:cubicBezTo>
                    <a:cubicBezTo>
                      <a:pt x="4548" y="3545"/>
                      <a:pt x="4426" y="3533"/>
                      <a:pt x="4361" y="3473"/>
                    </a:cubicBezTo>
                    <a:cubicBezTo>
                      <a:pt x="4601" y="3341"/>
                      <a:pt x="4848" y="3219"/>
                      <a:pt x="5099" y="3107"/>
                    </a:cubicBezTo>
                    <a:cubicBezTo>
                      <a:pt x="5145" y="3095"/>
                      <a:pt x="5194" y="3091"/>
                      <a:pt x="5243" y="3091"/>
                    </a:cubicBezTo>
                    <a:cubicBezTo>
                      <a:pt x="5283" y="3091"/>
                      <a:pt x="5323" y="3094"/>
                      <a:pt x="5361" y="3097"/>
                    </a:cubicBezTo>
                    <a:cubicBezTo>
                      <a:pt x="5378" y="3098"/>
                      <a:pt x="5394" y="3099"/>
                      <a:pt x="5410" y="3100"/>
                    </a:cubicBezTo>
                    <a:cubicBezTo>
                      <a:pt x="5406" y="3133"/>
                      <a:pt x="5416" y="3165"/>
                      <a:pt x="5435" y="3191"/>
                    </a:cubicBezTo>
                    <a:cubicBezTo>
                      <a:pt x="5725" y="3595"/>
                      <a:pt x="6037" y="4021"/>
                      <a:pt x="6495" y="4245"/>
                    </a:cubicBezTo>
                    <a:cubicBezTo>
                      <a:pt x="6686" y="4338"/>
                      <a:pt x="6894" y="4390"/>
                      <a:pt x="7100" y="4390"/>
                    </a:cubicBezTo>
                    <a:cubicBezTo>
                      <a:pt x="7298" y="4390"/>
                      <a:pt x="7494" y="4343"/>
                      <a:pt x="7673" y="4240"/>
                    </a:cubicBezTo>
                    <a:cubicBezTo>
                      <a:pt x="7734" y="4204"/>
                      <a:pt x="7741" y="4103"/>
                      <a:pt x="7700" y="4052"/>
                    </a:cubicBezTo>
                    <a:cubicBezTo>
                      <a:pt x="7470" y="3759"/>
                      <a:pt x="7221" y="3450"/>
                      <a:pt x="6917" y="3225"/>
                    </a:cubicBezTo>
                    <a:cubicBezTo>
                      <a:pt x="6738" y="3134"/>
                      <a:pt x="6559" y="3044"/>
                      <a:pt x="6379" y="2954"/>
                    </a:cubicBezTo>
                    <a:cubicBezTo>
                      <a:pt x="6165" y="2893"/>
                      <a:pt x="5942" y="2876"/>
                      <a:pt x="5721" y="2859"/>
                    </a:cubicBezTo>
                    <a:cubicBezTo>
                      <a:pt x="5811" y="2826"/>
                      <a:pt x="5902" y="2795"/>
                      <a:pt x="5993" y="2765"/>
                    </a:cubicBezTo>
                    <a:cubicBezTo>
                      <a:pt x="5881" y="2711"/>
                      <a:pt x="5769" y="2658"/>
                      <a:pt x="5657" y="2604"/>
                    </a:cubicBezTo>
                    <a:cubicBezTo>
                      <a:pt x="5577" y="2633"/>
                      <a:pt x="5499" y="2663"/>
                      <a:pt x="5420" y="2693"/>
                    </a:cubicBezTo>
                    <a:cubicBezTo>
                      <a:pt x="5432" y="2671"/>
                      <a:pt x="5442" y="2650"/>
                      <a:pt x="5453" y="2628"/>
                    </a:cubicBezTo>
                    <a:cubicBezTo>
                      <a:pt x="5478" y="2600"/>
                      <a:pt x="5506" y="2574"/>
                      <a:pt x="5533" y="2547"/>
                    </a:cubicBezTo>
                    <a:cubicBezTo>
                      <a:pt x="5440" y="2503"/>
                      <a:pt x="5348" y="2461"/>
                      <a:pt x="5254" y="2417"/>
                    </a:cubicBezTo>
                    <a:cubicBezTo>
                      <a:pt x="5248" y="2434"/>
                      <a:pt x="5241" y="2451"/>
                      <a:pt x="5234" y="2467"/>
                    </a:cubicBezTo>
                    <a:cubicBezTo>
                      <a:pt x="5181" y="2529"/>
                      <a:pt x="5132" y="2594"/>
                      <a:pt x="5088" y="2663"/>
                    </a:cubicBezTo>
                    <a:cubicBezTo>
                      <a:pt x="5075" y="2682"/>
                      <a:pt x="5068" y="2704"/>
                      <a:pt x="5066" y="2727"/>
                    </a:cubicBezTo>
                    <a:cubicBezTo>
                      <a:pt x="5053" y="2739"/>
                      <a:pt x="5039" y="2752"/>
                      <a:pt x="5025" y="2763"/>
                    </a:cubicBezTo>
                    <a:cubicBezTo>
                      <a:pt x="4991" y="2789"/>
                      <a:pt x="4972" y="2830"/>
                      <a:pt x="4976" y="2873"/>
                    </a:cubicBezTo>
                    <a:cubicBezTo>
                      <a:pt x="4936" y="2886"/>
                      <a:pt x="4898" y="2903"/>
                      <a:pt x="4861" y="2924"/>
                    </a:cubicBezTo>
                    <a:cubicBezTo>
                      <a:pt x="4851" y="2930"/>
                      <a:pt x="4843" y="2936"/>
                      <a:pt x="4834" y="2943"/>
                    </a:cubicBezTo>
                    <a:cubicBezTo>
                      <a:pt x="4695" y="3007"/>
                      <a:pt x="4557" y="3075"/>
                      <a:pt x="4419" y="3147"/>
                    </a:cubicBezTo>
                    <a:cubicBezTo>
                      <a:pt x="4422" y="3049"/>
                      <a:pt x="4416" y="2951"/>
                      <a:pt x="4405" y="2853"/>
                    </a:cubicBezTo>
                    <a:cubicBezTo>
                      <a:pt x="4416" y="2847"/>
                      <a:pt x="4426" y="2838"/>
                      <a:pt x="4435" y="2829"/>
                    </a:cubicBezTo>
                    <a:cubicBezTo>
                      <a:pt x="4602" y="2650"/>
                      <a:pt x="4751" y="2457"/>
                      <a:pt x="4880" y="2249"/>
                    </a:cubicBezTo>
                    <a:cubicBezTo>
                      <a:pt x="4811" y="2218"/>
                      <a:pt x="4741" y="2188"/>
                      <a:pt x="4670" y="2157"/>
                    </a:cubicBezTo>
                    <a:lnTo>
                      <a:pt x="5119" y="1773"/>
                    </a:lnTo>
                    <a:cubicBezTo>
                      <a:pt x="5157" y="1673"/>
                      <a:pt x="5189" y="1572"/>
                      <a:pt x="5216" y="1469"/>
                    </a:cubicBezTo>
                    <a:cubicBezTo>
                      <a:pt x="5275" y="1236"/>
                      <a:pt x="5297" y="995"/>
                      <a:pt x="5279" y="755"/>
                    </a:cubicBezTo>
                    <a:cubicBezTo>
                      <a:pt x="5262" y="521"/>
                      <a:pt x="5214" y="243"/>
                      <a:pt x="5066" y="54"/>
                    </a:cubicBezTo>
                    <a:cubicBezTo>
                      <a:pt x="5040" y="20"/>
                      <a:pt x="4997" y="1"/>
                      <a:pt x="4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55"/>
              <p:cNvSpPr/>
              <p:nvPr/>
            </p:nvSpPr>
            <p:spPr>
              <a:xfrm>
                <a:off x="5016925" y="289550"/>
                <a:ext cx="31150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095" extrusionOk="0">
                    <a:moveTo>
                      <a:pt x="1167" y="0"/>
                    </a:moveTo>
                    <a:cubicBezTo>
                      <a:pt x="1139" y="0"/>
                      <a:pt x="1110" y="8"/>
                      <a:pt x="1083" y="24"/>
                    </a:cubicBezTo>
                    <a:cubicBezTo>
                      <a:pt x="637" y="283"/>
                      <a:pt x="265" y="651"/>
                      <a:pt x="1" y="1094"/>
                    </a:cubicBezTo>
                    <a:lnTo>
                      <a:pt x="1246" y="27"/>
                    </a:lnTo>
                    <a:cubicBezTo>
                      <a:pt x="1223" y="9"/>
                      <a:pt x="11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55"/>
              <p:cNvSpPr/>
              <p:nvPr/>
            </p:nvSpPr>
            <p:spPr>
              <a:xfrm>
                <a:off x="4599425" y="247000"/>
                <a:ext cx="413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53"/>
                      <a:pt x="15" y="106"/>
                      <a:pt x="27" y="159"/>
                    </a:cubicBezTo>
                    <a:cubicBezTo>
                      <a:pt x="76" y="378"/>
                      <a:pt x="166" y="586"/>
                      <a:pt x="293" y="773"/>
                    </a:cubicBezTo>
                    <a:cubicBezTo>
                      <a:pt x="549" y="1149"/>
                      <a:pt x="935" y="1418"/>
                      <a:pt x="1378" y="1528"/>
                    </a:cubicBezTo>
                    <a:cubicBezTo>
                      <a:pt x="1387" y="1530"/>
                      <a:pt x="1395" y="1531"/>
                      <a:pt x="1403" y="1531"/>
                    </a:cubicBezTo>
                    <a:cubicBezTo>
                      <a:pt x="1466" y="1531"/>
                      <a:pt x="1514" y="1472"/>
                      <a:pt x="1529" y="1415"/>
                    </a:cubicBezTo>
                    <a:cubicBezTo>
                      <a:pt x="1653" y="939"/>
                      <a:pt x="1569" y="433"/>
                      <a:pt x="1298" y="23"/>
                    </a:cubicBezTo>
                    <a:cubicBezTo>
                      <a:pt x="1293" y="17"/>
                      <a:pt x="1290" y="12"/>
                      <a:pt x="1286" y="5"/>
                    </a:cubicBezTo>
                    <a:cubicBezTo>
                      <a:pt x="986" y="4"/>
                      <a:pt x="686" y="3"/>
                      <a:pt x="386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55"/>
              <p:cNvSpPr/>
              <p:nvPr/>
            </p:nvSpPr>
            <p:spPr>
              <a:xfrm>
                <a:off x="4517350" y="246750"/>
                <a:ext cx="85950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185" extrusionOk="0">
                    <a:moveTo>
                      <a:pt x="1507" y="1"/>
                    </a:moveTo>
                    <a:cubicBezTo>
                      <a:pt x="1524" y="61"/>
                      <a:pt x="1529" y="125"/>
                      <a:pt x="1523" y="188"/>
                    </a:cubicBezTo>
                    <a:cubicBezTo>
                      <a:pt x="1517" y="224"/>
                      <a:pt x="1528" y="262"/>
                      <a:pt x="1553" y="290"/>
                    </a:cubicBezTo>
                    <a:cubicBezTo>
                      <a:pt x="1023" y="815"/>
                      <a:pt x="530" y="1376"/>
                      <a:pt x="77" y="1968"/>
                    </a:cubicBezTo>
                    <a:cubicBezTo>
                      <a:pt x="0" y="2069"/>
                      <a:pt x="94" y="2184"/>
                      <a:pt x="190" y="2184"/>
                    </a:cubicBezTo>
                    <a:cubicBezTo>
                      <a:pt x="225" y="2184"/>
                      <a:pt x="260" y="2169"/>
                      <a:pt x="288" y="2133"/>
                    </a:cubicBezTo>
                    <a:cubicBezTo>
                      <a:pt x="717" y="1573"/>
                      <a:pt x="1183" y="1041"/>
                      <a:pt x="1681" y="543"/>
                    </a:cubicBezTo>
                    <a:cubicBezTo>
                      <a:pt x="1688" y="545"/>
                      <a:pt x="1695" y="546"/>
                      <a:pt x="1702" y="547"/>
                    </a:cubicBezTo>
                    <a:cubicBezTo>
                      <a:pt x="1705" y="547"/>
                      <a:pt x="1709" y="549"/>
                      <a:pt x="1713" y="549"/>
                    </a:cubicBezTo>
                    <a:cubicBezTo>
                      <a:pt x="1827" y="1351"/>
                      <a:pt x="2444" y="1993"/>
                      <a:pt x="3248" y="2143"/>
                    </a:cubicBezTo>
                    <a:cubicBezTo>
                      <a:pt x="3255" y="2144"/>
                      <a:pt x="3263" y="2145"/>
                      <a:pt x="3270" y="2145"/>
                    </a:cubicBezTo>
                    <a:cubicBezTo>
                      <a:pt x="3332" y="2145"/>
                      <a:pt x="3395" y="2093"/>
                      <a:pt x="3400" y="2030"/>
                    </a:cubicBezTo>
                    <a:cubicBezTo>
                      <a:pt x="3438" y="1595"/>
                      <a:pt x="3269" y="1174"/>
                      <a:pt x="2965" y="864"/>
                    </a:cubicBezTo>
                    <a:cubicBezTo>
                      <a:pt x="2691" y="584"/>
                      <a:pt x="2332" y="414"/>
                      <a:pt x="1956" y="325"/>
                    </a:cubicBezTo>
                    <a:cubicBezTo>
                      <a:pt x="1951" y="314"/>
                      <a:pt x="1946" y="304"/>
                      <a:pt x="1939" y="294"/>
                    </a:cubicBezTo>
                    <a:cubicBezTo>
                      <a:pt x="2043" y="196"/>
                      <a:pt x="2148" y="99"/>
                      <a:pt x="2255" y="5"/>
                    </a:cubicBezTo>
                    <a:lnTo>
                      <a:pt x="1854" y="3"/>
                    </a:lnTo>
                    <a:cubicBezTo>
                      <a:pt x="1844" y="11"/>
                      <a:pt x="1833" y="21"/>
                      <a:pt x="1824" y="29"/>
                    </a:cubicBezTo>
                    <a:cubicBezTo>
                      <a:pt x="1826" y="21"/>
                      <a:pt x="1828" y="11"/>
                      <a:pt x="1830" y="2"/>
                    </a:cubicBez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55"/>
              <p:cNvSpPr/>
              <p:nvPr/>
            </p:nvSpPr>
            <p:spPr>
              <a:xfrm>
                <a:off x="4640200" y="247175"/>
                <a:ext cx="280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505" extrusionOk="0">
                    <a:moveTo>
                      <a:pt x="0" y="1"/>
                    </a:moveTo>
                    <a:cubicBezTo>
                      <a:pt x="242" y="278"/>
                      <a:pt x="549" y="477"/>
                      <a:pt x="955" y="504"/>
                    </a:cubicBezTo>
                    <a:cubicBezTo>
                      <a:pt x="959" y="505"/>
                      <a:pt x="963" y="505"/>
                      <a:pt x="967" y="505"/>
                    </a:cubicBezTo>
                    <a:cubicBezTo>
                      <a:pt x="1033" y="505"/>
                      <a:pt x="1098" y="464"/>
                      <a:pt x="1106" y="392"/>
                    </a:cubicBezTo>
                    <a:cubicBezTo>
                      <a:pt x="1122" y="263"/>
                      <a:pt x="1117" y="132"/>
                      <a:pt x="1091" y="5"/>
                    </a:cubicBezTo>
                    <a:cubicBezTo>
                      <a:pt x="728" y="4"/>
                      <a:pt x="364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55"/>
              <p:cNvSpPr/>
              <p:nvPr/>
            </p:nvSpPr>
            <p:spPr>
              <a:xfrm>
                <a:off x="4085050" y="640775"/>
                <a:ext cx="366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010" extrusionOk="0">
                    <a:moveTo>
                      <a:pt x="158" y="0"/>
                    </a:moveTo>
                    <a:cubicBezTo>
                      <a:pt x="79" y="0"/>
                      <a:pt x="1" y="69"/>
                      <a:pt x="22" y="156"/>
                    </a:cubicBezTo>
                    <a:cubicBezTo>
                      <a:pt x="94" y="442"/>
                      <a:pt x="167" y="731"/>
                      <a:pt x="267" y="1010"/>
                    </a:cubicBezTo>
                    <a:cubicBezTo>
                      <a:pt x="667" y="1008"/>
                      <a:pt x="1067" y="1006"/>
                      <a:pt x="1466" y="1004"/>
                    </a:cubicBezTo>
                    <a:cubicBezTo>
                      <a:pt x="1208" y="524"/>
                      <a:pt x="704" y="179"/>
                      <a:pt x="200" y="7"/>
                    </a:cubicBezTo>
                    <a:cubicBezTo>
                      <a:pt x="186" y="3"/>
                      <a:pt x="172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55"/>
              <p:cNvSpPr/>
              <p:nvPr/>
            </p:nvSpPr>
            <p:spPr>
              <a:xfrm>
                <a:off x="4100450" y="530225"/>
                <a:ext cx="157600" cy="13555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5422" extrusionOk="0">
                    <a:moveTo>
                      <a:pt x="2821" y="1"/>
                    </a:moveTo>
                    <a:cubicBezTo>
                      <a:pt x="2769" y="1"/>
                      <a:pt x="2721" y="35"/>
                      <a:pt x="2695" y="87"/>
                    </a:cubicBezTo>
                    <a:cubicBezTo>
                      <a:pt x="2331" y="806"/>
                      <a:pt x="2269" y="1639"/>
                      <a:pt x="2519" y="2403"/>
                    </a:cubicBezTo>
                    <a:cubicBezTo>
                      <a:pt x="2561" y="2534"/>
                      <a:pt x="2612" y="2672"/>
                      <a:pt x="2637" y="2811"/>
                    </a:cubicBezTo>
                    <a:cubicBezTo>
                      <a:pt x="2625" y="2892"/>
                      <a:pt x="2619" y="2973"/>
                      <a:pt x="2620" y="3055"/>
                    </a:cubicBezTo>
                    <a:cubicBezTo>
                      <a:pt x="2620" y="3078"/>
                      <a:pt x="2627" y="3100"/>
                      <a:pt x="2637" y="3121"/>
                    </a:cubicBezTo>
                    <a:cubicBezTo>
                      <a:pt x="2633" y="3139"/>
                      <a:pt x="2629" y="3156"/>
                      <a:pt x="2623" y="3174"/>
                    </a:cubicBezTo>
                    <a:cubicBezTo>
                      <a:pt x="2609" y="3214"/>
                      <a:pt x="2615" y="3259"/>
                      <a:pt x="2641" y="3293"/>
                    </a:cubicBezTo>
                    <a:cubicBezTo>
                      <a:pt x="2615" y="3326"/>
                      <a:pt x="2593" y="3361"/>
                      <a:pt x="2573" y="3398"/>
                    </a:cubicBezTo>
                    <a:cubicBezTo>
                      <a:pt x="2567" y="3408"/>
                      <a:pt x="2564" y="3418"/>
                      <a:pt x="2561" y="3428"/>
                    </a:cubicBezTo>
                    <a:cubicBezTo>
                      <a:pt x="2479" y="3559"/>
                      <a:pt x="2400" y="3692"/>
                      <a:pt x="2325" y="3825"/>
                    </a:cubicBezTo>
                    <a:cubicBezTo>
                      <a:pt x="2273" y="3743"/>
                      <a:pt x="2215" y="3663"/>
                      <a:pt x="2153" y="3587"/>
                    </a:cubicBezTo>
                    <a:cubicBezTo>
                      <a:pt x="2158" y="3576"/>
                      <a:pt x="2162" y="3563"/>
                      <a:pt x="2164" y="3550"/>
                    </a:cubicBezTo>
                    <a:cubicBezTo>
                      <a:pt x="2255" y="3029"/>
                      <a:pt x="2249" y="2489"/>
                      <a:pt x="2076" y="1984"/>
                    </a:cubicBezTo>
                    <a:cubicBezTo>
                      <a:pt x="1998" y="1757"/>
                      <a:pt x="1885" y="1542"/>
                      <a:pt x="1739" y="1350"/>
                    </a:cubicBezTo>
                    <a:cubicBezTo>
                      <a:pt x="1597" y="1164"/>
                      <a:pt x="1405" y="958"/>
                      <a:pt x="1179" y="879"/>
                    </a:cubicBezTo>
                    <a:cubicBezTo>
                      <a:pt x="1165" y="875"/>
                      <a:pt x="1150" y="872"/>
                      <a:pt x="1136" y="872"/>
                    </a:cubicBezTo>
                    <a:cubicBezTo>
                      <a:pt x="1069" y="872"/>
                      <a:pt x="1002" y="920"/>
                      <a:pt x="999" y="993"/>
                    </a:cubicBezTo>
                    <a:cubicBezTo>
                      <a:pt x="982" y="1562"/>
                      <a:pt x="973" y="2149"/>
                      <a:pt x="1169" y="2692"/>
                    </a:cubicBezTo>
                    <a:cubicBezTo>
                      <a:pt x="1267" y="2961"/>
                      <a:pt x="1424" y="3194"/>
                      <a:pt x="1617" y="3403"/>
                    </a:cubicBezTo>
                    <a:cubicBezTo>
                      <a:pt x="1820" y="3625"/>
                      <a:pt x="2047" y="3828"/>
                      <a:pt x="2172" y="4106"/>
                    </a:cubicBezTo>
                    <a:cubicBezTo>
                      <a:pt x="2022" y="4390"/>
                      <a:pt x="1885" y="4680"/>
                      <a:pt x="1760" y="4978"/>
                    </a:cubicBezTo>
                    <a:cubicBezTo>
                      <a:pt x="1750" y="4963"/>
                      <a:pt x="1740" y="4949"/>
                      <a:pt x="1729" y="4936"/>
                    </a:cubicBezTo>
                    <a:cubicBezTo>
                      <a:pt x="1750" y="4909"/>
                      <a:pt x="1759" y="4875"/>
                      <a:pt x="1755" y="4841"/>
                    </a:cubicBezTo>
                    <a:cubicBezTo>
                      <a:pt x="1706" y="4344"/>
                      <a:pt x="1630" y="3863"/>
                      <a:pt x="1320" y="3454"/>
                    </a:cubicBezTo>
                    <a:cubicBezTo>
                      <a:pt x="1176" y="3264"/>
                      <a:pt x="999" y="3100"/>
                      <a:pt x="818" y="2945"/>
                    </a:cubicBezTo>
                    <a:cubicBezTo>
                      <a:pt x="620" y="2772"/>
                      <a:pt x="420" y="2580"/>
                      <a:pt x="154" y="2526"/>
                    </a:cubicBezTo>
                    <a:cubicBezTo>
                      <a:pt x="147" y="2525"/>
                      <a:pt x="140" y="2524"/>
                      <a:pt x="133" y="2524"/>
                    </a:cubicBezTo>
                    <a:cubicBezTo>
                      <a:pt x="56" y="2524"/>
                      <a:pt x="1" y="2612"/>
                      <a:pt x="11" y="2683"/>
                    </a:cubicBezTo>
                    <a:cubicBezTo>
                      <a:pt x="93" y="3211"/>
                      <a:pt x="206" y="3746"/>
                      <a:pt x="506" y="4199"/>
                    </a:cubicBezTo>
                    <a:cubicBezTo>
                      <a:pt x="640" y="4402"/>
                      <a:pt x="813" y="4576"/>
                      <a:pt x="1014" y="4711"/>
                    </a:cubicBezTo>
                    <a:cubicBezTo>
                      <a:pt x="1214" y="4846"/>
                      <a:pt x="1456" y="4959"/>
                      <a:pt x="1572" y="5182"/>
                    </a:cubicBezTo>
                    <a:cubicBezTo>
                      <a:pt x="1588" y="5213"/>
                      <a:pt x="1616" y="5237"/>
                      <a:pt x="1649" y="5248"/>
                    </a:cubicBezTo>
                    <a:cubicBezTo>
                      <a:pt x="1626" y="5305"/>
                      <a:pt x="1604" y="5364"/>
                      <a:pt x="1583" y="5421"/>
                    </a:cubicBezTo>
                    <a:cubicBezTo>
                      <a:pt x="2286" y="5417"/>
                      <a:pt x="2988" y="5412"/>
                      <a:pt x="3691" y="5405"/>
                    </a:cubicBezTo>
                    <a:cubicBezTo>
                      <a:pt x="3621" y="5363"/>
                      <a:pt x="3547" y="5325"/>
                      <a:pt x="3472" y="5292"/>
                    </a:cubicBezTo>
                    <a:cubicBezTo>
                      <a:pt x="3256" y="5200"/>
                      <a:pt x="3025" y="5153"/>
                      <a:pt x="2791" y="5153"/>
                    </a:cubicBezTo>
                    <a:cubicBezTo>
                      <a:pt x="2769" y="5153"/>
                      <a:pt x="2747" y="5154"/>
                      <a:pt x="2726" y="5154"/>
                    </a:cubicBezTo>
                    <a:cubicBezTo>
                      <a:pt x="2604" y="5161"/>
                      <a:pt x="2484" y="5179"/>
                      <a:pt x="2366" y="5207"/>
                    </a:cubicBezTo>
                    <a:cubicBezTo>
                      <a:pt x="2297" y="5222"/>
                      <a:pt x="2214" y="5243"/>
                      <a:pt x="2136" y="5243"/>
                    </a:cubicBezTo>
                    <a:cubicBezTo>
                      <a:pt x="2072" y="5243"/>
                      <a:pt x="2010" y="5229"/>
                      <a:pt x="1961" y="5186"/>
                    </a:cubicBezTo>
                    <a:cubicBezTo>
                      <a:pt x="2074" y="4908"/>
                      <a:pt x="2197" y="4635"/>
                      <a:pt x="2331" y="4367"/>
                    </a:cubicBezTo>
                    <a:cubicBezTo>
                      <a:pt x="2378" y="4383"/>
                      <a:pt x="2427" y="4391"/>
                      <a:pt x="2477" y="4391"/>
                    </a:cubicBezTo>
                    <a:cubicBezTo>
                      <a:pt x="2492" y="4391"/>
                      <a:pt x="2507" y="4390"/>
                      <a:pt x="2522" y="4389"/>
                    </a:cubicBezTo>
                    <a:cubicBezTo>
                      <a:pt x="2529" y="4419"/>
                      <a:pt x="2547" y="4444"/>
                      <a:pt x="2573" y="4461"/>
                    </a:cubicBezTo>
                    <a:cubicBezTo>
                      <a:pt x="3037" y="4794"/>
                      <a:pt x="3610" y="5161"/>
                      <a:pt x="4190" y="5161"/>
                    </a:cubicBezTo>
                    <a:cubicBezTo>
                      <a:pt x="4400" y="5161"/>
                      <a:pt x="4612" y="5113"/>
                      <a:pt x="4819" y="4997"/>
                    </a:cubicBezTo>
                    <a:cubicBezTo>
                      <a:pt x="4881" y="4962"/>
                      <a:pt x="4919" y="4889"/>
                      <a:pt x="4885" y="4820"/>
                    </a:cubicBezTo>
                    <a:cubicBezTo>
                      <a:pt x="4666" y="4374"/>
                      <a:pt x="4222" y="4141"/>
                      <a:pt x="3752" y="4042"/>
                    </a:cubicBezTo>
                    <a:cubicBezTo>
                      <a:pt x="3574" y="4005"/>
                      <a:pt x="3392" y="3979"/>
                      <a:pt x="3210" y="3979"/>
                    </a:cubicBezTo>
                    <a:cubicBezTo>
                      <a:pt x="3154" y="3979"/>
                      <a:pt x="3098" y="3982"/>
                      <a:pt x="3042" y="3987"/>
                    </a:cubicBezTo>
                    <a:cubicBezTo>
                      <a:pt x="2933" y="3998"/>
                      <a:pt x="2827" y="4023"/>
                      <a:pt x="2724" y="4061"/>
                    </a:cubicBezTo>
                    <a:cubicBezTo>
                      <a:pt x="2659" y="4085"/>
                      <a:pt x="2565" y="4132"/>
                      <a:pt x="2484" y="4132"/>
                    </a:cubicBezTo>
                    <a:cubicBezTo>
                      <a:pt x="2474" y="4132"/>
                      <a:pt x="2463" y="4131"/>
                      <a:pt x="2454" y="4130"/>
                    </a:cubicBezTo>
                    <a:cubicBezTo>
                      <a:pt x="2583" y="3888"/>
                      <a:pt x="2722" y="3651"/>
                      <a:pt x="2872" y="3420"/>
                    </a:cubicBezTo>
                    <a:cubicBezTo>
                      <a:pt x="2931" y="3356"/>
                      <a:pt x="3012" y="3310"/>
                      <a:pt x="3087" y="3267"/>
                    </a:cubicBezTo>
                    <a:cubicBezTo>
                      <a:pt x="3101" y="3260"/>
                      <a:pt x="3115" y="3252"/>
                      <a:pt x="3130" y="3245"/>
                    </a:cubicBezTo>
                    <a:cubicBezTo>
                      <a:pt x="3143" y="3274"/>
                      <a:pt x="3169" y="3296"/>
                      <a:pt x="3200" y="3307"/>
                    </a:cubicBezTo>
                    <a:cubicBezTo>
                      <a:pt x="3601" y="3464"/>
                      <a:pt x="4025" y="3625"/>
                      <a:pt x="4461" y="3625"/>
                    </a:cubicBezTo>
                    <a:cubicBezTo>
                      <a:pt x="4528" y="3625"/>
                      <a:pt x="4595" y="3621"/>
                      <a:pt x="4663" y="3613"/>
                    </a:cubicBezTo>
                    <a:cubicBezTo>
                      <a:pt x="5076" y="3562"/>
                      <a:pt x="5455" y="3342"/>
                      <a:pt x="5647" y="2965"/>
                    </a:cubicBezTo>
                    <a:cubicBezTo>
                      <a:pt x="5679" y="2902"/>
                      <a:pt x="5630" y="2814"/>
                      <a:pt x="5569" y="2793"/>
                    </a:cubicBezTo>
                    <a:cubicBezTo>
                      <a:pt x="5179" y="2662"/>
                      <a:pt x="4762" y="2525"/>
                      <a:pt x="4345" y="2525"/>
                    </a:cubicBezTo>
                    <a:cubicBezTo>
                      <a:pt x="4223" y="2525"/>
                      <a:pt x="4101" y="2537"/>
                      <a:pt x="3979" y="2563"/>
                    </a:cubicBezTo>
                    <a:cubicBezTo>
                      <a:pt x="3721" y="2620"/>
                      <a:pt x="3488" y="2747"/>
                      <a:pt x="3257" y="2873"/>
                    </a:cubicBezTo>
                    <a:cubicBezTo>
                      <a:pt x="3443" y="2627"/>
                      <a:pt x="3642" y="2391"/>
                      <a:pt x="3853" y="2167"/>
                    </a:cubicBezTo>
                    <a:cubicBezTo>
                      <a:pt x="4062" y="2058"/>
                      <a:pt x="4296" y="2012"/>
                      <a:pt x="4515" y="1928"/>
                    </a:cubicBezTo>
                    <a:cubicBezTo>
                      <a:pt x="5252" y="1645"/>
                      <a:pt x="5869" y="1118"/>
                      <a:pt x="6265" y="433"/>
                    </a:cubicBezTo>
                    <a:cubicBezTo>
                      <a:pt x="6303" y="368"/>
                      <a:pt x="6296" y="251"/>
                      <a:pt x="6203" y="230"/>
                    </a:cubicBezTo>
                    <a:cubicBezTo>
                      <a:pt x="6058" y="197"/>
                      <a:pt x="5912" y="186"/>
                      <a:pt x="5765" y="186"/>
                    </a:cubicBezTo>
                    <a:cubicBezTo>
                      <a:pt x="5595" y="186"/>
                      <a:pt x="5425" y="201"/>
                      <a:pt x="5256" y="217"/>
                    </a:cubicBezTo>
                    <a:cubicBezTo>
                      <a:pt x="4951" y="246"/>
                      <a:pt x="4663" y="315"/>
                      <a:pt x="4403" y="484"/>
                    </a:cubicBezTo>
                    <a:cubicBezTo>
                      <a:pt x="3877" y="826"/>
                      <a:pt x="3565" y="1446"/>
                      <a:pt x="3495" y="2058"/>
                    </a:cubicBezTo>
                    <a:cubicBezTo>
                      <a:pt x="3491" y="2089"/>
                      <a:pt x="3499" y="2121"/>
                      <a:pt x="3517" y="2146"/>
                    </a:cubicBezTo>
                    <a:cubicBezTo>
                      <a:pt x="3303" y="2386"/>
                      <a:pt x="3102" y="2638"/>
                      <a:pt x="2915" y="2898"/>
                    </a:cubicBezTo>
                    <a:cubicBezTo>
                      <a:pt x="2913" y="2874"/>
                      <a:pt x="2911" y="2849"/>
                      <a:pt x="2907" y="2826"/>
                    </a:cubicBezTo>
                    <a:cubicBezTo>
                      <a:pt x="2939" y="2634"/>
                      <a:pt x="3006" y="2449"/>
                      <a:pt x="3069" y="2262"/>
                    </a:cubicBezTo>
                    <a:cubicBezTo>
                      <a:pt x="3155" y="2002"/>
                      <a:pt x="3218" y="1736"/>
                      <a:pt x="3241" y="1464"/>
                    </a:cubicBezTo>
                    <a:cubicBezTo>
                      <a:pt x="3265" y="1201"/>
                      <a:pt x="3254" y="935"/>
                      <a:pt x="3212" y="674"/>
                    </a:cubicBezTo>
                    <a:cubicBezTo>
                      <a:pt x="3171" y="433"/>
                      <a:pt x="3114" y="170"/>
                      <a:pt x="2898" y="26"/>
                    </a:cubicBezTo>
                    <a:cubicBezTo>
                      <a:pt x="2872" y="9"/>
                      <a:pt x="2846" y="1"/>
                      <a:pt x="2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38" name="Google Shape;4938;p55"/>
          <p:cNvGrpSpPr/>
          <p:nvPr/>
        </p:nvGrpSpPr>
        <p:grpSpPr>
          <a:xfrm rot="682034">
            <a:off x="587619" y="4203050"/>
            <a:ext cx="1285746" cy="434732"/>
            <a:chOff x="5933763" y="1319163"/>
            <a:chExt cx="1285725" cy="434725"/>
          </a:xfrm>
        </p:grpSpPr>
        <p:sp>
          <p:nvSpPr>
            <p:cNvPr id="4939" name="Google Shape;4939;p55"/>
            <p:cNvSpPr/>
            <p:nvPr/>
          </p:nvSpPr>
          <p:spPr>
            <a:xfrm>
              <a:off x="5933763" y="1319163"/>
              <a:ext cx="1285725" cy="434725"/>
            </a:xfrm>
            <a:custGeom>
              <a:avLst/>
              <a:gdLst/>
              <a:ahLst/>
              <a:cxnLst/>
              <a:rect l="l" t="t" r="r" b="b"/>
              <a:pathLst>
                <a:path w="51429" h="17389" extrusionOk="0">
                  <a:moveTo>
                    <a:pt x="49107" y="0"/>
                  </a:moveTo>
                  <a:cubicBezTo>
                    <a:pt x="49104" y="0"/>
                    <a:pt x="49100" y="1"/>
                    <a:pt x="49097" y="1"/>
                  </a:cubicBezTo>
                  <a:cubicBezTo>
                    <a:pt x="48336" y="14"/>
                    <a:pt x="47576" y="27"/>
                    <a:pt x="46816" y="40"/>
                  </a:cubicBezTo>
                  <a:lnTo>
                    <a:pt x="45574" y="61"/>
                  </a:lnTo>
                  <a:lnTo>
                    <a:pt x="45143" y="68"/>
                  </a:lnTo>
                  <a:lnTo>
                    <a:pt x="44097" y="86"/>
                  </a:lnTo>
                  <a:cubicBezTo>
                    <a:pt x="42687" y="108"/>
                    <a:pt x="41278" y="130"/>
                    <a:pt x="39868" y="152"/>
                  </a:cubicBezTo>
                  <a:lnTo>
                    <a:pt x="39589" y="156"/>
                  </a:lnTo>
                  <a:lnTo>
                    <a:pt x="38846" y="168"/>
                  </a:lnTo>
                  <a:lnTo>
                    <a:pt x="38505" y="172"/>
                  </a:lnTo>
                  <a:lnTo>
                    <a:pt x="38244" y="176"/>
                  </a:lnTo>
                  <a:lnTo>
                    <a:pt x="37911" y="182"/>
                  </a:lnTo>
                  <a:lnTo>
                    <a:pt x="37362" y="190"/>
                  </a:lnTo>
                  <a:lnTo>
                    <a:pt x="37092" y="193"/>
                  </a:lnTo>
                  <a:cubicBezTo>
                    <a:pt x="35134" y="222"/>
                    <a:pt x="33174" y="250"/>
                    <a:pt x="31216" y="276"/>
                  </a:cubicBezTo>
                  <a:lnTo>
                    <a:pt x="30236" y="289"/>
                  </a:lnTo>
                  <a:lnTo>
                    <a:pt x="29759" y="295"/>
                  </a:lnTo>
                  <a:lnTo>
                    <a:pt x="29663" y="296"/>
                  </a:lnTo>
                  <a:lnTo>
                    <a:pt x="28427" y="312"/>
                  </a:lnTo>
                  <a:cubicBezTo>
                    <a:pt x="27571" y="323"/>
                    <a:pt x="26717" y="334"/>
                    <a:pt x="25861" y="344"/>
                  </a:cubicBezTo>
                  <a:cubicBezTo>
                    <a:pt x="24986" y="355"/>
                    <a:pt x="24110" y="364"/>
                    <a:pt x="23234" y="375"/>
                  </a:cubicBezTo>
                  <a:cubicBezTo>
                    <a:pt x="19313" y="420"/>
                    <a:pt x="15391" y="459"/>
                    <a:pt x="11469" y="494"/>
                  </a:cubicBezTo>
                  <a:cubicBezTo>
                    <a:pt x="7959" y="524"/>
                    <a:pt x="4450" y="550"/>
                    <a:pt x="940" y="573"/>
                  </a:cubicBezTo>
                  <a:cubicBezTo>
                    <a:pt x="917" y="561"/>
                    <a:pt x="894" y="556"/>
                    <a:pt x="871" y="556"/>
                  </a:cubicBezTo>
                  <a:cubicBezTo>
                    <a:pt x="732" y="556"/>
                    <a:pt x="607" y="742"/>
                    <a:pt x="732" y="876"/>
                  </a:cubicBezTo>
                  <a:cubicBezTo>
                    <a:pt x="1335" y="1522"/>
                    <a:pt x="1813" y="2274"/>
                    <a:pt x="2142" y="3095"/>
                  </a:cubicBezTo>
                  <a:cubicBezTo>
                    <a:pt x="1425" y="3555"/>
                    <a:pt x="742" y="4067"/>
                    <a:pt x="99" y="4627"/>
                  </a:cubicBezTo>
                  <a:cubicBezTo>
                    <a:pt x="0" y="4714"/>
                    <a:pt x="50" y="4851"/>
                    <a:pt x="138" y="4918"/>
                  </a:cubicBezTo>
                  <a:cubicBezTo>
                    <a:pt x="910" y="5510"/>
                    <a:pt x="1628" y="6170"/>
                    <a:pt x="2283" y="6891"/>
                  </a:cubicBezTo>
                  <a:lnTo>
                    <a:pt x="519" y="8923"/>
                  </a:lnTo>
                  <a:cubicBezTo>
                    <a:pt x="442" y="9012"/>
                    <a:pt x="448" y="9149"/>
                    <a:pt x="557" y="9214"/>
                  </a:cubicBezTo>
                  <a:cubicBezTo>
                    <a:pt x="1243" y="9617"/>
                    <a:pt x="1879" y="10101"/>
                    <a:pt x="2453" y="10653"/>
                  </a:cubicBezTo>
                  <a:cubicBezTo>
                    <a:pt x="1961" y="11520"/>
                    <a:pt x="1358" y="12321"/>
                    <a:pt x="662" y="13035"/>
                  </a:cubicBezTo>
                  <a:cubicBezTo>
                    <a:pt x="585" y="13114"/>
                    <a:pt x="588" y="13274"/>
                    <a:pt x="699" y="13325"/>
                  </a:cubicBezTo>
                  <a:cubicBezTo>
                    <a:pt x="1348" y="13627"/>
                    <a:pt x="1960" y="14006"/>
                    <a:pt x="2518" y="14453"/>
                  </a:cubicBezTo>
                  <a:cubicBezTo>
                    <a:pt x="2546" y="14476"/>
                    <a:pt x="2574" y="14498"/>
                    <a:pt x="2601" y="14520"/>
                  </a:cubicBezTo>
                  <a:lnTo>
                    <a:pt x="2593" y="14532"/>
                  </a:lnTo>
                  <a:lnTo>
                    <a:pt x="1079" y="16855"/>
                  </a:lnTo>
                  <a:cubicBezTo>
                    <a:pt x="1055" y="16981"/>
                    <a:pt x="969" y="17073"/>
                    <a:pt x="893" y="17176"/>
                  </a:cubicBezTo>
                  <a:cubicBezTo>
                    <a:pt x="889" y="17240"/>
                    <a:pt x="903" y="17300"/>
                    <a:pt x="969" y="17332"/>
                  </a:cubicBezTo>
                  <a:cubicBezTo>
                    <a:pt x="1057" y="17377"/>
                    <a:pt x="1173" y="17373"/>
                    <a:pt x="1269" y="17377"/>
                  </a:cubicBezTo>
                  <a:cubicBezTo>
                    <a:pt x="1285" y="17378"/>
                    <a:pt x="1301" y="17382"/>
                    <a:pt x="1315" y="17389"/>
                  </a:cubicBezTo>
                  <a:lnTo>
                    <a:pt x="6957" y="17288"/>
                  </a:lnTo>
                  <a:lnTo>
                    <a:pt x="8028" y="17269"/>
                  </a:lnTo>
                  <a:lnTo>
                    <a:pt x="12303" y="17192"/>
                  </a:lnTo>
                  <a:lnTo>
                    <a:pt x="12465" y="17189"/>
                  </a:lnTo>
                  <a:lnTo>
                    <a:pt x="19086" y="17071"/>
                  </a:lnTo>
                  <a:lnTo>
                    <a:pt x="19447" y="17065"/>
                  </a:lnTo>
                  <a:lnTo>
                    <a:pt x="19643" y="17060"/>
                  </a:lnTo>
                  <a:lnTo>
                    <a:pt x="26875" y="16932"/>
                  </a:lnTo>
                  <a:lnTo>
                    <a:pt x="27702" y="16917"/>
                  </a:lnTo>
                  <a:lnTo>
                    <a:pt x="37817" y="16735"/>
                  </a:lnTo>
                  <a:lnTo>
                    <a:pt x="41063" y="16678"/>
                  </a:lnTo>
                  <a:lnTo>
                    <a:pt x="42352" y="16654"/>
                  </a:lnTo>
                  <a:lnTo>
                    <a:pt x="48180" y="16550"/>
                  </a:lnTo>
                  <a:cubicBezTo>
                    <a:pt x="48322" y="16547"/>
                    <a:pt x="48379" y="16414"/>
                    <a:pt x="48353" y="16309"/>
                  </a:cubicBezTo>
                  <a:lnTo>
                    <a:pt x="48493" y="16238"/>
                  </a:lnTo>
                  <a:lnTo>
                    <a:pt x="50720" y="15135"/>
                  </a:lnTo>
                  <a:lnTo>
                    <a:pt x="51306" y="14845"/>
                  </a:lnTo>
                  <a:cubicBezTo>
                    <a:pt x="51413" y="14793"/>
                    <a:pt x="51429" y="14630"/>
                    <a:pt x="51345" y="14553"/>
                  </a:cubicBezTo>
                  <a:cubicBezTo>
                    <a:pt x="50653" y="13911"/>
                    <a:pt x="49897" y="13341"/>
                    <a:pt x="49090" y="12852"/>
                  </a:cubicBezTo>
                  <a:lnTo>
                    <a:pt x="50657" y="10736"/>
                  </a:lnTo>
                  <a:cubicBezTo>
                    <a:pt x="50720" y="10650"/>
                    <a:pt x="50665" y="10534"/>
                    <a:pt x="50590" y="10481"/>
                  </a:cubicBezTo>
                  <a:cubicBezTo>
                    <a:pt x="49923" y="10022"/>
                    <a:pt x="49277" y="9536"/>
                    <a:pt x="48650" y="9023"/>
                  </a:cubicBezTo>
                  <a:lnTo>
                    <a:pt x="50095" y="7966"/>
                  </a:lnTo>
                  <a:cubicBezTo>
                    <a:pt x="50196" y="7893"/>
                    <a:pt x="50218" y="7771"/>
                    <a:pt x="50134" y="7675"/>
                  </a:cubicBezTo>
                  <a:cubicBezTo>
                    <a:pt x="49624" y="7092"/>
                    <a:pt x="49073" y="6549"/>
                    <a:pt x="48482" y="6051"/>
                  </a:cubicBezTo>
                  <a:cubicBezTo>
                    <a:pt x="49032" y="5472"/>
                    <a:pt x="49610" y="4919"/>
                    <a:pt x="50215" y="4395"/>
                  </a:cubicBezTo>
                  <a:cubicBezTo>
                    <a:pt x="50289" y="4330"/>
                    <a:pt x="50283" y="4198"/>
                    <a:pt x="50215" y="4132"/>
                  </a:cubicBezTo>
                  <a:lnTo>
                    <a:pt x="48157" y="2161"/>
                  </a:lnTo>
                  <a:lnTo>
                    <a:pt x="49391" y="335"/>
                  </a:lnTo>
                  <a:cubicBezTo>
                    <a:pt x="49481" y="201"/>
                    <a:pt x="49364" y="72"/>
                    <a:pt x="49237" y="63"/>
                  </a:cubicBezTo>
                  <a:cubicBezTo>
                    <a:pt x="49206" y="24"/>
                    <a:pt x="49158" y="0"/>
                    <a:pt x="49107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0" name="Google Shape;4940;p55"/>
            <p:cNvGrpSpPr/>
            <p:nvPr/>
          </p:nvGrpSpPr>
          <p:grpSpPr>
            <a:xfrm>
              <a:off x="5933788" y="1319163"/>
              <a:ext cx="1285675" cy="434725"/>
              <a:chOff x="3850775" y="1272350"/>
              <a:chExt cx="1285675" cy="434725"/>
            </a:xfrm>
          </p:grpSpPr>
          <p:sp>
            <p:nvSpPr>
              <p:cNvPr id="4941" name="Google Shape;4941;p55"/>
              <p:cNvSpPr/>
              <p:nvPr/>
            </p:nvSpPr>
            <p:spPr>
              <a:xfrm>
                <a:off x="4024050" y="1318550"/>
                <a:ext cx="5840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70" extrusionOk="0">
                    <a:moveTo>
                      <a:pt x="1952" y="1"/>
                    </a:moveTo>
                    <a:cubicBezTo>
                      <a:pt x="1866" y="1"/>
                      <a:pt x="1777" y="22"/>
                      <a:pt x="1703" y="61"/>
                    </a:cubicBezTo>
                    <a:cubicBezTo>
                      <a:pt x="1457" y="190"/>
                      <a:pt x="1323" y="473"/>
                      <a:pt x="1202" y="710"/>
                    </a:cubicBezTo>
                    <a:cubicBezTo>
                      <a:pt x="1180" y="752"/>
                      <a:pt x="1131" y="776"/>
                      <a:pt x="1083" y="776"/>
                    </a:cubicBezTo>
                    <a:cubicBezTo>
                      <a:pt x="1049" y="776"/>
                      <a:pt x="1015" y="763"/>
                      <a:pt x="992" y="736"/>
                    </a:cubicBezTo>
                    <a:cubicBezTo>
                      <a:pt x="822" y="538"/>
                      <a:pt x="696" y="231"/>
                      <a:pt x="453" y="111"/>
                    </a:cubicBezTo>
                    <a:cubicBezTo>
                      <a:pt x="395" y="83"/>
                      <a:pt x="322" y="60"/>
                      <a:pt x="252" y="60"/>
                    </a:cubicBezTo>
                    <a:cubicBezTo>
                      <a:pt x="210" y="60"/>
                      <a:pt x="169" y="68"/>
                      <a:pt x="133" y="88"/>
                    </a:cubicBezTo>
                    <a:cubicBezTo>
                      <a:pt x="0" y="161"/>
                      <a:pt x="32" y="323"/>
                      <a:pt x="84" y="438"/>
                    </a:cubicBezTo>
                    <a:cubicBezTo>
                      <a:pt x="215" y="727"/>
                      <a:pt x="478" y="981"/>
                      <a:pt x="689" y="1212"/>
                    </a:cubicBezTo>
                    <a:cubicBezTo>
                      <a:pt x="903" y="1442"/>
                      <a:pt x="1128" y="1662"/>
                      <a:pt x="1365" y="1870"/>
                    </a:cubicBezTo>
                    <a:cubicBezTo>
                      <a:pt x="1371" y="1859"/>
                      <a:pt x="1377" y="1850"/>
                      <a:pt x="1384" y="1841"/>
                    </a:cubicBezTo>
                    <a:cubicBezTo>
                      <a:pt x="1607" y="1582"/>
                      <a:pt x="1812" y="1308"/>
                      <a:pt x="2000" y="1025"/>
                    </a:cubicBezTo>
                    <a:cubicBezTo>
                      <a:pt x="2140" y="811"/>
                      <a:pt x="2336" y="534"/>
                      <a:pt x="2293" y="262"/>
                    </a:cubicBezTo>
                    <a:cubicBezTo>
                      <a:pt x="2264" y="77"/>
                      <a:pt x="2113" y="1"/>
                      <a:pt x="1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55"/>
              <p:cNvSpPr/>
              <p:nvPr/>
            </p:nvSpPr>
            <p:spPr>
              <a:xfrm>
                <a:off x="4004950" y="1566675"/>
                <a:ext cx="584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1871" extrusionOk="0">
                    <a:moveTo>
                      <a:pt x="1952" y="1"/>
                    </a:moveTo>
                    <a:cubicBezTo>
                      <a:pt x="1867" y="1"/>
                      <a:pt x="1778" y="22"/>
                      <a:pt x="1704" y="61"/>
                    </a:cubicBezTo>
                    <a:cubicBezTo>
                      <a:pt x="1457" y="191"/>
                      <a:pt x="1323" y="473"/>
                      <a:pt x="1202" y="709"/>
                    </a:cubicBezTo>
                    <a:cubicBezTo>
                      <a:pt x="1181" y="752"/>
                      <a:pt x="1132" y="776"/>
                      <a:pt x="1084" y="776"/>
                    </a:cubicBezTo>
                    <a:cubicBezTo>
                      <a:pt x="1050" y="776"/>
                      <a:pt x="1016" y="763"/>
                      <a:pt x="993" y="736"/>
                    </a:cubicBezTo>
                    <a:cubicBezTo>
                      <a:pt x="823" y="538"/>
                      <a:pt x="696" y="231"/>
                      <a:pt x="454" y="112"/>
                    </a:cubicBezTo>
                    <a:cubicBezTo>
                      <a:pt x="396" y="83"/>
                      <a:pt x="323" y="61"/>
                      <a:pt x="253" y="61"/>
                    </a:cubicBezTo>
                    <a:cubicBezTo>
                      <a:pt x="211" y="61"/>
                      <a:pt x="170" y="69"/>
                      <a:pt x="134" y="89"/>
                    </a:cubicBezTo>
                    <a:cubicBezTo>
                      <a:pt x="1" y="162"/>
                      <a:pt x="33" y="324"/>
                      <a:pt x="85" y="438"/>
                    </a:cubicBezTo>
                    <a:cubicBezTo>
                      <a:pt x="216" y="728"/>
                      <a:pt x="478" y="982"/>
                      <a:pt x="690" y="1212"/>
                    </a:cubicBezTo>
                    <a:cubicBezTo>
                      <a:pt x="903" y="1443"/>
                      <a:pt x="1129" y="1663"/>
                      <a:pt x="1366" y="1870"/>
                    </a:cubicBezTo>
                    <a:cubicBezTo>
                      <a:pt x="1371" y="1860"/>
                      <a:pt x="1378" y="1850"/>
                      <a:pt x="1385" y="1842"/>
                    </a:cubicBezTo>
                    <a:cubicBezTo>
                      <a:pt x="1607" y="1582"/>
                      <a:pt x="1812" y="1309"/>
                      <a:pt x="2001" y="1024"/>
                    </a:cubicBezTo>
                    <a:cubicBezTo>
                      <a:pt x="2141" y="810"/>
                      <a:pt x="2337" y="534"/>
                      <a:pt x="2294" y="263"/>
                    </a:cubicBezTo>
                    <a:cubicBezTo>
                      <a:pt x="2265" y="77"/>
                      <a:pt x="2113" y="1"/>
                      <a:pt x="1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55"/>
              <p:cNvSpPr/>
              <p:nvPr/>
            </p:nvSpPr>
            <p:spPr>
              <a:xfrm>
                <a:off x="3899350" y="1596750"/>
                <a:ext cx="58400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69" extrusionOk="0">
                    <a:moveTo>
                      <a:pt x="1952" y="0"/>
                    </a:moveTo>
                    <a:cubicBezTo>
                      <a:pt x="1866" y="0"/>
                      <a:pt x="1778" y="22"/>
                      <a:pt x="1704" y="60"/>
                    </a:cubicBezTo>
                    <a:cubicBezTo>
                      <a:pt x="1457" y="190"/>
                      <a:pt x="1323" y="473"/>
                      <a:pt x="1202" y="709"/>
                    </a:cubicBezTo>
                    <a:cubicBezTo>
                      <a:pt x="1181" y="751"/>
                      <a:pt x="1132" y="775"/>
                      <a:pt x="1085" y="775"/>
                    </a:cubicBezTo>
                    <a:cubicBezTo>
                      <a:pt x="1050" y="775"/>
                      <a:pt x="1016" y="762"/>
                      <a:pt x="993" y="736"/>
                    </a:cubicBezTo>
                    <a:cubicBezTo>
                      <a:pt x="823" y="538"/>
                      <a:pt x="696" y="230"/>
                      <a:pt x="454" y="111"/>
                    </a:cubicBezTo>
                    <a:cubicBezTo>
                      <a:pt x="396" y="82"/>
                      <a:pt x="323" y="59"/>
                      <a:pt x="252" y="59"/>
                    </a:cubicBezTo>
                    <a:cubicBezTo>
                      <a:pt x="211" y="59"/>
                      <a:pt x="170" y="67"/>
                      <a:pt x="134" y="87"/>
                    </a:cubicBezTo>
                    <a:cubicBezTo>
                      <a:pt x="1" y="160"/>
                      <a:pt x="33" y="322"/>
                      <a:pt x="85" y="438"/>
                    </a:cubicBezTo>
                    <a:cubicBezTo>
                      <a:pt x="216" y="726"/>
                      <a:pt x="477" y="980"/>
                      <a:pt x="690" y="1211"/>
                    </a:cubicBezTo>
                    <a:cubicBezTo>
                      <a:pt x="904" y="1443"/>
                      <a:pt x="1129" y="1662"/>
                      <a:pt x="1366" y="1869"/>
                    </a:cubicBezTo>
                    <a:cubicBezTo>
                      <a:pt x="1371" y="1859"/>
                      <a:pt x="1378" y="1850"/>
                      <a:pt x="1385" y="1840"/>
                    </a:cubicBezTo>
                    <a:cubicBezTo>
                      <a:pt x="1607" y="1582"/>
                      <a:pt x="1813" y="1309"/>
                      <a:pt x="2001" y="1024"/>
                    </a:cubicBezTo>
                    <a:cubicBezTo>
                      <a:pt x="2141" y="810"/>
                      <a:pt x="2336" y="533"/>
                      <a:pt x="2293" y="262"/>
                    </a:cubicBezTo>
                    <a:cubicBezTo>
                      <a:pt x="2264" y="77"/>
                      <a:pt x="2113" y="0"/>
                      <a:pt x="19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55"/>
              <p:cNvSpPr/>
              <p:nvPr/>
            </p:nvSpPr>
            <p:spPr>
              <a:xfrm>
                <a:off x="4294300" y="1488225"/>
                <a:ext cx="5842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1869" extrusionOk="0">
                    <a:moveTo>
                      <a:pt x="1952" y="0"/>
                    </a:moveTo>
                    <a:cubicBezTo>
                      <a:pt x="1866" y="0"/>
                      <a:pt x="1778" y="22"/>
                      <a:pt x="1704" y="60"/>
                    </a:cubicBezTo>
                    <a:cubicBezTo>
                      <a:pt x="1457" y="190"/>
                      <a:pt x="1323" y="473"/>
                      <a:pt x="1202" y="709"/>
                    </a:cubicBezTo>
                    <a:cubicBezTo>
                      <a:pt x="1180" y="751"/>
                      <a:pt x="1131" y="775"/>
                      <a:pt x="1084" y="775"/>
                    </a:cubicBezTo>
                    <a:cubicBezTo>
                      <a:pt x="1049" y="775"/>
                      <a:pt x="1015" y="762"/>
                      <a:pt x="992" y="736"/>
                    </a:cubicBezTo>
                    <a:cubicBezTo>
                      <a:pt x="822" y="538"/>
                      <a:pt x="696" y="231"/>
                      <a:pt x="453" y="112"/>
                    </a:cubicBezTo>
                    <a:cubicBezTo>
                      <a:pt x="396" y="82"/>
                      <a:pt x="323" y="59"/>
                      <a:pt x="252" y="59"/>
                    </a:cubicBezTo>
                    <a:cubicBezTo>
                      <a:pt x="210" y="59"/>
                      <a:pt x="169" y="67"/>
                      <a:pt x="133" y="87"/>
                    </a:cubicBezTo>
                    <a:cubicBezTo>
                      <a:pt x="0" y="160"/>
                      <a:pt x="32" y="323"/>
                      <a:pt x="84" y="438"/>
                    </a:cubicBezTo>
                    <a:cubicBezTo>
                      <a:pt x="215" y="726"/>
                      <a:pt x="478" y="980"/>
                      <a:pt x="689" y="1211"/>
                    </a:cubicBezTo>
                    <a:cubicBezTo>
                      <a:pt x="903" y="1443"/>
                      <a:pt x="1128" y="1662"/>
                      <a:pt x="1366" y="1869"/>
                    </a:cubicBezTo>
                    <a:cubicBezTo>
                      <a:pt x="1371" y="1859"/>
                      <a:pt x="1377" y="1849"/>
                      <a:pt x="1385" y="1840"/>
                    </a:cubicBezTo>
                    <a:cubicBezTo>
                      <a:pt x="1607" y="1581"/>
                      <a:pt x="1812" y="1309"/>
                      <a:pt x="2000" y="1024"/>
                    </a:cubicBezTo>
                    <a:cubicBezTo>
                      <a:pt x="2141" y="810"/>
                      <a:pt x="2336" y="534"/>
                      <a:pt x="2294" y="261"/>
                    </a:cubicBezTo>
                    <a:cubicBezTo>
                      <a:pt x="2265" y="76"/>
                      <a:pt x="2113" y="0"/>
                      <a:pt x="19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55"/>
              <p:cNvSpPr/>
              <p:nvPr/>
            </p:nvSpPr>
            <p:spPr>
              <a:xfrm>
                <a:off x="4979300" y="1273850"/>
                <a:ext cx="1080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11" extrusionOk="0">
                    <a:moveTo>
                      <a:pt x="432" y="0"/>
                    </a:moveTo>
                    <a:lnTo>
                      <a:pt x="0" y="8"/>
                    </a:lnTo>
                    <a:cubicBezTo>
                      <a:pt x="81" y="103"/>
                      <a:pt x="152" y="209"/>
                      <a:pt x="227" y="311"/>
                    </a:cubicBezTo>
                    <a:cubicBezTo>
                      <a:pt x="285" y="201"/>
                      <a:pt x="354" y="98"/>
                      <a:pt x="4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55"/>
              <p:cNvSpPr/>
              <p:nvPr/>
            </p:nvSpPr>
            <p:spPr>
              <a:xfrm>
                <a:off x="4806825" y="1276675"/>
                <a:ext cx="6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98" extrusionOk="0">
                    <a:moveTo>
                      <a:pt x="262" y="0"/>
                    </a:moveTo>
                    <a:lnTo>
                      <a:pt x="0" y="3"/>
                    </a:lnTo>
                    <a:cubicBezTo>
                      <a:pt x="48" y="67"/>
                      <a:pt x="94" y="134"/>
                      <a:pt x="141" y="198"/>
                    </a:cubicBezTo>
                    <a:cubicBezTo>
                      <a:pt x="178" y="131"/>
                      <a:pt x="218" y="64"/>
                      <a:pt x="2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55"/>
              <p:cNvSpPr/>
              <p:nvPr/>
            </p:nvSpPr>
            <p:spPr>
              <a:xfrm>
                <a:off x="4784475" y="1276250"/>
                <a:ext cx="5765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688" extrusionOk="0">
                    <a:moveTo>
                      <a:pt x="2240" y="0"/>
                    </a:moveTo>
                    <a:lnTo>
                      <a:pt x="1497" y="12"/>
                    </a:lnTo>
                    <a:cubicBezTo>
                      <a:pt x="1356" y="156"/>
                      <a:pt x="1260" y="354"/>
                      <a:pt x="1171" y="526"/>
                    </a:cubicBezTo>
                    <a:cubicBezTo>
                      <a:pt x="1149" y="569"/>
                      <a:pt x="1101" y="592"/>
                      <a:pt x="1053" y="592"/>
                    </a:cubicBezTo>
                    <a:cubicBezTo>
                      <a:pt x="1018" y="592"/>
                      <a:pt x="984" y="580"/>
                      <a:pt x="961" y="553"/>
                    </a:cubicBezTo>
                    <a:cubicBezTo>
                      <a:pt x="827" y="397"/>
                      <a:pt x="719" y="172"/>
                      <a:pt x="561" y="26"/>
                    </a:cubicBezTo>
                    <a:lnTo>
                      <a:pt x="12" y="34"/>
                    </a:lnTo>
                    <a:cubicBezTo>
                      <a:pt x="0" y="105"/>
                      <a:pt x="24" y="188"/>
                      <a:pt x="54" y="255"/>
                    </a:cubicBezTo>
                    <a:cubicBezTo>
                      <a:pt x="185" y="544"/>
                      <a:pt x="447" y="799"/>
                      <a:pt x="659" y="1029"/>
                    </a:cubicBezTo>
                    <a:cubicBezTo>
                      <a:pt x="872" y="1260"/>
                      <a:pt x="1098" y="1479"/>
                      <a:pt x="1335" y="1687"/>
                    </a:cubicBezTo>
                    <a:cubicBezTo>
                      <a:pt x="1340" y="1677"/>
                      <a:pt x="1346" y="1667"/>
                      <a:pt x="1354" y="1658"/>
                    </a:cubicBezTo>
                    <a:cubicBezTo>
                      <a:pt x="1576" y="1399"/>
                      <a:pt x="1781" y="1126"/>
                      <a:pt x="1969" y="841"/>
                    </a:cubicBezTo>
                    <a:cubicBezTo>
                      <a:pt x="2110" y="627"/>
                      <a:pt x="2305" y="351"/>
                      <a:pt x="2263" y="80"/>
                    </a:cubicBezTo>
                    <a:cubicBezTo>
                      <a:pt x="2258" y="52"/>
                      <a:pt x="2251" y="26"/>
                      <a:pt x="2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55"/>
              <p:cNvSpPr/>
              <p:nvPr/>
            </p:nvSpPr>
            <p:spPr>
              <a:xfrm>
                <a:off x="4592300" y="1279725"/>
                <a:ext cx="24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6" extrusionOk="0">
                    <a:moveTo>
                      <a:pt x="97" y="0"/>
                    </a:moveTo>
                    <a:lnTo>
                      <a:pt x="1" y="1"/>
                    </a:lnTo>
                    <a:cubicBezTo>
                      <a:pt x="18" y="27"/>
                      <a:pt x="36" y="51"/>
                      <a:pt x="54" y="76"/>
                    </a:cubicBezTo>
                    <a:cubicBezTo>
                      <a:pt x="68" y="50"/>
                      <a:pt x="82" y="26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55"/>
              <p:cNvSpPr/>
              <p:nvPr/>
            </p:nvSpPr>
            <p:spPr>
              <a:xfrm>
                <a:off x="4396275" y="1566675"/>
                <a:ext cx="584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71" extrusionOk="0">
                    <a:moveTo>
                      <a:pt x="1952" y="1"/>
                    </a:moveTo>
                    <a:cubicBezTo>
                      <a:pt x="1866" y="1"/>
                      <a:pt x="1778" y="22"/>
                      <a:pt x="1704" y="61"/>
                    </a:cubicBezTo>
                    <a:cubicBezTo>
                      <a:pt x="1457" y="191"/>
                      <a:pt x="1323" y="473"/>
                      <a:pt x="1202" y="709"/>
                    </a:cubicBezTo>
                    <a:cubicBezTo>
                      <a:pt x="1181" y="752"/>
                      <a:pt x="1132" y="776"/>
                      <a:pt x="1084" y="776"/>
                    </a:cubicBezTo>
                    <a:cubicBezTo>
                      <a:pt x="1050" y="776"/>
                      <a:pt x="1016" y="763"/>
                      <a:pt x="993" y="736"/>
                    </a:cubicBezTo>
                    <a:cubicBezTo>
                      <a:pt x="823" y="538"/>
                      <a:pt x="696" y="231"/>
                      <a:pt x="454" y="112"/>
                    </a:cubicBezTo>
                    <a:cubicBezTo>
                      <a:pt x="396" y="83"/>
                      <a:pt x="323" y="61"/>
                      <a:pt x="253" y="61"/>
                    </a:cubicBezTo>
                    <a:cubicBezTo>
                      <a:pt x="211" y="61"/>
                      <a:pt x="170" y="69"/>
                      <a:pt x="134" y="89"/>
                    </a:cubicBezTo>
                    <a:cubicBezTo>
                      <a:pt x="1" y="162"/>
                      <a:pt x="33" y="324"/>
                      <a:pt x="85" y="438"/>
                    </a:cubicBezTo>
                    <a:cubicBezTo>
                      <a:pt x="216" y="728"/>
                      <a:pt x="477" y="982"/>
                      <a:pt x="690" y="1212"/>
                    </a:cubicBezTo>
                    <a:cubicBezTo>
                      <a:pt x="903" y="1443"/>
                      <a:pt x="1129" y="1663"/>
                      <a:pt x="1366" y="1870"/>
                    </a:cubicBezTo>
                    <a:cubicBezTo>
                      <a:pt x="1371" y="1860"/>
                      <a:pt x="1378" y="1850"/>
                      <a:pt x="1385" y="1842"/>
                    </a:cubicBezTo>
                    <a:cubicBezTo>
                      <a:pt x="1607" y="1582"/>
                      <a:pt x="1812" y="1309"/>
                      <a:pt x="2001" y="1024"/>
                    </a:cubicBezTo>
                    <a:cubicBezTo>
                      <a:pt x="2141" y="810"/>
                      <a:pt x="2335" y="534"/>
                      <a:pt x="2293" y="263"/>
                    </a:cubicBezTo>
                    <a:cubicBezTo>
                      <a:pt x="2265" y="77"/>
                      <a:pt x="2113" y="1"/>
                      <a:pt x="1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55"/>
              <p:cNvSpPr/>
              <p:nvPr/>
            </p:nvSpPr>
            <p:spPr>
              <a:xfrm>
                <a:off x="3850775" y="1272350"/>
                <a:ext cx="1285675" cy="434725"/>
              </a:xfrm>
              <a:custGeom>
                <a:avLst/>
                <a:gdLst/>
                <a:ahLst/>
                <a:cxnLst/>
                <a:rect l="l" t="t" r="r" b="b"/>
                <a:pathLst>
                  <a:path w="51427" h="17389" extrusionOk="0">
                    <a:moveTo>
                      <a:pt x="13723" y="651"/>
                    </a:moveTo>
                    <a:cubicBezTo>
                      <a:pt x="13937" y="651"/>
                      <a:pt x="14145" y="740"/>
                      <a:pt x="14259" y="938"/>
                    </a:cubicBezTo>
                    <a:cubicBezTo>
                      <a:pt x="14434" y="1244"/>
                      <a:pt x="14281" y="1623"/>
                      <a:pt x="14116" y="1898"/>
                    </a:cubicBezTo>
                    <a:cubicBezTo>
                      <a:pt x="13894" y="2270"/>
                      <a:pt x="13626" y="2618"/>
                      <a:pt x="13345" y="2948"/>
                    </a:cubicBezTo>
                    <a:cubicBezTo>
                      <a:pt x="13319" y="2979"/>
                      <a:pt x="13288" y="2992"/>
                      <a:pt x="13258" y="2992"/>
                    </a:cubicBezTo>
                    <a:cubicBezTo>
                      <a:pt x="13232" y="2992"/>
                      <a:pt x="13206" y="2982"/>
                      <a:pt x="13185" y="2966"/>
                    </a:cubicBezTo>
                    <a:cubicBezTo>
                      <a:pt x="13159" y="3006"/>
                      <a:pt x="13112" y="3035"/>
                      <a:pt x="13062" y="3035"/>
                    </a:cubicBezTo>
                    <a:cubicBezTo>
                      <a:pt x="13033" y="3035"/>
                      <a:pt x="13002" y="3024"/>
                      <a:pt x="12974" y="3000"/>
                    </a:cubicBezTo>
                    <a:cubicBezTo>
                      <a:pt x="12648" y="2716"/>
                      <a:pt x="12343" y="2409"/>
                      <a:pt x="12062" y="2082"/>
                    </a:cubicBezTo>
                    <a:cubicBezTo>
                      <a:pt x="11841" y="1823"/>
                      <a:pt x="11502" y="1487"/>
                      <a:pt x="11547" y="1114"/>
                    </a:cubicBezTo>
                    <a:lnTo>
                      <a:pt x="11546" y="1114"/>
                    </a:lnTo>
                    <a:cubicBezTo>
                      <a:pt x="11579" y="848"/>
                      <a:pt x="11803" y="716"/>
                      <a:pt x="12040" y="716"/>
                    </a:cubicBezTo>
                    <a:cubicBezTo>
                      <a:pt x="12110" y="716"/>
                      <a:pt x="12181" y="727"/>
                      <a:pt x="12248" y="750"/>
                    </a:cubicBezTo>
                    <a:cubicBezTo>
                      <a:pt x="12527" y="846"/>
                      <a:pt x="12673" y="1091"/>
                      <a:pt x="12836" y="1316"/>
                    </a:cubicBezTo>
                    <a:cubicBezTo>
                      <a:pt x="12980" y="1060"/>
                      <a:pt x="13157" y="813"/>
                      <a:pt x="13439" y="704"/>
                    </a:cubicBezTo>
                    <a:cubicBezTo>
                      <a:pt x="13529" y="669"/>
                      <a:pt x="13627" y="651"/>
                      <a:pt x="13723" y="651"/>
                    </a:cubicBezTo>
                    <a:close/>
                    <a:moveTo>
                      <a:pt x="8883" y="1581"/>
                    </a:moveTo>
                    <a:cubicBezTo>
                      <a:pt x="9097" y="1581"/>
                      <a:pt x="9305" y="1670"/>
                      <a:pt x="9418" y="1868"/>
                    </a:cubicBezTo>
                    <a:cubicBezTo>
                      <a:pt x="9593" y="2174"/>
                      <a:pt x="9440" y="2554"/>
                      <a:pt x="9275" y="2828"/>
                    </a:cubicBezTo>
                    <a:cubicBezTo>
                      <a:pt x="9052" y="3200"/>
                      <a:pt x="8785" y="3549"/>
                      <a:pt x="8505" y="3877"/>
                    </a:cubicBezTo>
                    <a:cubicBezTo>
                      <a:pt x="8478" y="3909"/>
                      <a:pt x="8447" y="3922"/>
                      <a:pt x="8417" y="3922"/>
                    </a:cubicBezTo>
                    <a:cubicBezTo>
                      <a:pt x="8391" y="3922"/>
                      <a:pt x="8366" y="3912"/>
                      <a:pt x="8344" y="3896"/>
                    </a:cubicBezTo>
                    <a:cubicBezTo>
                      <a:pt x="8318" y="3936"/>
                      <a:pt x="8272" y="3964"/>
                      <a:pt x="8222" y="3964"/>
                    </a:cubicBezTo>
                    <a:cubicBezTo>
                      <a:pt x="8192" y="3964"/>
                      <a:pt x="8162" y="3954"/>
                      <a:pt x="8134" y="3929"/>
                    </a:cubicBezTo>
                    <a:cubicBezTo>
                      <a:pt x="7807" y="3645"/>
                      <a:pt x="7502" y="3339"/>
                      <a:pt x="7220" y="3011"/>
                    </a:cubicBezTo>
                    <a:cubicBezTo>
                      <a:pt x="6999" y="2752"/>
                      <a:pt x="6661" y="2416"/>
                      <a:pt x="6706" y="2044"/>
                    </a:cubicBezTo>
                    <a:cubicBezTo>
                      <a:pt x="6739" y="1779"/>
                      <a:pt x="6963" y="1646"/>
                      <a:pt x="7199" y="1646"/>
                    </a:cubicBezTo>
                    <a:cubicBezTo>
                      <a:pt x="7269" y="1646"/>
                      <a:pt x="7340" y="1657"/>
                      <a:pt x="7408" y="1681"/>
                    </a:cubicBezTo>
                    <a:cubicBezTo>
                      <a:pt x="7686" y="1776"/>
                      <a:pt x="7833" y="2020"/>
                      <a:pt x="7995" y="2246"/>
                    </a:cubicBezTo>
                    <a:cubicBezTo>
                      <a:pt x="8139" y="1989"/>
                      <a:pt x="8317" y="1742"/>
                      <a:pt x="8598" y="1634"/>
                    </a:cubicBezTo>
                    <a:cubicBezTo>
                      <a:pt x="8689" y="1599"/>
                      <a:pt x="8786" y="1581"/>
                      <a:pt x="8883" y="1581"/>
                    </a:cubicBezTo>
                    <a:close/>
                    <a:moveTo>
                      <a:pt x="4493" y="1842"/>
                    </a:moveTo>
                    <a:cubicBezTo>
                      <a:pt x="4706" y="1842"/>
                      <a:pt x="4915" y="1932"/>
                      <a:pt x="5028" y="2129"/>
                    </a:cubicBezTo>
                    <a:cubicBezTo>
                      <a:pt x="5203" y="2436"/>
                      <a:pt x="5049" y="2815"/>
                      <a:pt x="4886" y="3089"/>
                    </a:cubicBezTo>
                    <a:cubicBezTo>
                      <a:pt x="4662" y="3462"/>
                      <a:pt x="4396" y="3810"/>
                      <a:pt x="4114" y="4139"/>
                    </a:cubicBezTo>
                    <a:cubicBezTo>
                      <a:pt x="4088" y="4170"/>
                      <a:pt x="4057" y="4183"/>
                      <a:pt x="4026" y="4183"/>
                    </a:cubicBezTo>
                    <a:cubicBezTo>
                      <a:pt x="4000" y="4183"/>
                      <a:pt x="3975" y="4174"/>
                      <a:pt x="3953" y="4158"/>
                    </a:cubicBezTo>
                    <a:cubicBezTo>
                      <a:pt x="3927" y="4197"/>
                      <a:pt x="3881" y="4226"/>
                      <a:pt x="3831" y="4226"/>
                    </a:cubicBezTo>
                    <a:cubicBezTo>
                      <a:pt x="3801" y="4226"/>
                      <a:pt x="3771" y="4216"/>
                      <a:pt x="3743" y="4191"/>
                    </a:cubicBezTo>
                    <a:cubicBezTo>
                      <a:pt x="3416" y="3907"/>
                      <a:pt x="3112" y="3601"/>
                      <a:pt x="2831" y="3272"/>
                    </a:cubicBezTo>
                    <a:cubicBezTo>
                      <a:pt x="2609" y="3015"/>
                      <a:pt x="2270" y="2678"/>
                      <a:pt x="2316" y="2306"/>
                    </a:cubicBezTo>
                    <a:cubicBezTo>
                      <a:pt x="2348" y="2040"/>
                      <a:pt x="2572" y="1907"/>
                      <a:pt x="2808" y="1907"/>
                    </a:cubicBezTo>
                    <a:cubicBezTo>
                      <a:pt x="2878" y="1907"/>
                      <a:pt x="2949" y="1919"/>
                      <a:pt x="3017" y="1942"/>
                    </a:cubicBezTo>
                    <a:cubicBezTo>
                      <a:pt x="3296" y="2038"/>
                      <a:pt x="3442" y="2282"/>
                      <a:pt x="3606" y="2508"/>
                    </a:cubicBezTo>
                    <a:cubicBezTo>
                      <a:pt x="3748" y="2252"/>
                      <a:pt x="3927" y="2004"/>
                      <a:pt x="4208" y="1895"/>
                    </a:cubicBezTo>
                    <a:cubicBezTo>
                      <a:pt x="4299" y="1861"/>
                      <a:pt x="4396" y="1842"/>
                      <a:pt x="4493" y="1842"/>
                    </a:cubicBezTo>
                    <a:close/>
                    <a:moveTo>
                      <a:pt x="19028" y="2845"/>
                    </a:moveTo>
                    <a:cubicBezTo>
                      <a:pt x="19241" y="2845"/>
                      <a:pt x="19450" y="2934"/>
                      <a:pt x="19563" y="3132"/>
                    </a:cubicBezTo>
                    <a:cubicBezTo>
                      <a:pt x="19738" y="3437"/>
                      <a:pt x="19585" y="3818"/>
                      <a:pt x="19420" y="4092"/>
                    </a:cubicBezTo>
                    <a:cubicBezTo>
                      <a:pt x="19198" y="4464"/>
                      <a:pt x="18930" y="4813"/>
                      <a:pt x="18649" y="5141"/>
                    </a:cubicBezTo>
                    <a:cubicBezTo>
                      <a:pt x="18623" y="5173"/>
                      <a:pt x="18592" y="5186"/>
                      <a:pt x="18562" y="5186"/>
                    </a:cubicBezTo>
                    <a:cubicBezTo>
                      <a:pt x="18536" y="5186"/>
                      <a:pt x="18510" y="5176"/>
                      <a:pt x="18489" y="5160"/>
                    </a:cubicBezTo>
                    <a:cubicBezTo>
                      <a:pt x="18463" y="5200"/>
                      <a:pt x="18416" y="5228"/>
                      <a:pt x="18367" y="5228"/>
                    </a:cubicBezTo>
                    <a:cubicBezTo>
                      <a:pt x="18337" y="5228"/>
                      <a:pt x="18306" y="5218"/>
                      <a:pt x="18278" y="5193"/>
                    </a:cubicBezTo>
                    <a:cubicBezTo>
                      <a:pt x="17952" y="4910"/>
                      <a:pt x="17648" y="4603"/>
                      <a:pt x="17366" y="4275"/>
                    </a:cubicBezTo>
                    <a:cubicBezTo>
                      <a:pt x="17145" y="4016"/>
                      <a:pt x="16806" y="3681"/>
                      <a:pt x="16852" y="3308"/>
                    </a:cubicBezTo>
                    <a:lnTo>
                      <a:pt x="16850" y="3308"/>
                    </a:lnTo>
                    <a:cubicBezTo>
                      <a:pt x="16883" y="3043"/>
                      <a:pt x="17107" y="2910"/>
                      <a:pt x="17343" y="2910"/>
                    </a:cubicBezTo>
                    <a:cubicBezTo>
                      <a:pt x="17414" y="2910"/>
                      <a:pt x="17485" y="2921"/>
                      <a:pt x="17552" y="2945"/>
                    </a:cubicBezTo>
                    <a:cubicBezTo>
                      <a:pt x="17831" y="3041"/>
                      <a:pt x="17977" y="3284"/>
                      <a:pt x="18140" y="3510"/>
                    </a:cubicBezTo>
                    <a:cubicBezTo>
                      <a:pt x="18284" y="3253"/>
                      <a:pt x="18461" y="3006"/>
                      <a:pt x="18743" y="2898"/>
                    </a:cubicBezTo>
                    <a:cubicBezTo>
                      <a:pt x="18833" y="2863"/>
                      <a:pt x="18931" y="2845"/>
                      <a:pt x="19028" y="2845"/>
                    </a:cubicBezTo>
                    <a:close/>
                    <a:moveTo>
                      <a:pt x="34681" y="2845"/>
                    </a:moveTo>
                    <a:cubicBezTo>
                      <a:pt x="34894" y="2845"/>
                      <a:pt x="35103" y="2934"/>
                      <a:pt x="35217" y="3132"/>
                    </a:cubicBezTo>
                    <a:cubicBezTo>
                      <a:pt x="35392" y="3438"/>
                      <a:pt x="35239" y="3818"/>
                      <a:pt x="35074" y="4092"/>
                    </a:cubicBezTo>
                    <a:cubicBezTo>
                      <a:pt x="34851" y="4464"/>
                      <a:pt x="34584" y="4813"/>
                      <a:pt x="34303" y="5142"/>
                    </a:cubicBezTo>
                    <a:cubicBezTo>
                      <a:pt x="34276" y="5173"/>
                      <a:pt x="34246" y="5186"/>
                      <a:pt x="34216" y="5186"/>
                    </a:cubicBezTo>
                    <a:cubicBezTo>
                      <a:pt x="34190" y="5186"/>
                      <a:pt x="34164" y="5177"/>
                      <a:pt x="34143" y="5160"/>
                    </a:cubicBezTo>
                    <a:cubicBezTo>
                      <a:pt x="34116" y="5200"/>
                      <a:pt x="34069" y="5229"/>
                      <a:pt x="34020" y="5229"/>
                    </a:cubicBezTo>
                    <a:cubicBezTo>
                      <a:pt x="33990" y="5229"/>
                      <a:pt x="33959" y="5219"/>
                      <a:pt x="33931" y="5194"/>
                    </a:cubicBezTo>
                    <a:cubicBezTo>
                      <a:pt x="33606" y="4911"/>
                      <a:pt x="33301" y="4603"/>
                      <a:pt x="33019" y="4275"/>
                    </a:cubicBezTo>
                    <a:cubicBezTo>
                      <a:pt x="32798" y="4016"/>
                      <a:pt x="32460" y="3681"/>
                      <a:pt x="32504" y="3308"/>
                    </a:cubicBezTo>
                    <a:cubicBezTo>
                      <a:pt x="32536" y="3043"/>
                      <a:pt x="32760" y="2910"/>
                      <a:pt x="32996" y="2910"/>
                    </a:cubicBezTo>
                    <a:cubicBezTo>
                      <a:pt x="33066" y="2910"/>
                      <a:pt x="33138" y="2921"/>
                      <a:pt x="33205" y="2945"/>
                    </a:cubicBezTo>
                    <a:cubicBezTo>
                      <a:pt x="33485" y="3041"/>
                      <a:pt x="33630" y="3285"/>
                      <a:pt x="33794" y="3510"/>
                    </a:cubicBezTo>
                    <a:cubicBezTo>
                      <a:pt x="33937" y="3254"/>
                      <a:pt x="34114" y="3008"/>
                      <a:pt x="34396" y="2898"/>
                    </a:cubicBezTo>
                    <a:cubicBezTo>
                      <a:pt x="34486" y="2863"/>
                      <a:pt x="34584" y="2845"/>
                      <a:pt x="34681" y="2845"/>
                    </a:cubicBezTo>
                    <a:close/>
                    <a:moveTo>
                      <a:pt x="25298" y="3965"/>
                    </a:moveTo>
                    <a:cubicBezTo>
                      <a:pt x="25511" y="3965"/>
                      <a:pt x="25720" y="4054"/>
                      <a:pt x="25833" y="4251"/>
                    </a:cubicBezTo>
                    <a:cubicBezTo>
                      <a:pt x="26009" y="4558"/>
                      <a:pt x="25854" y="4937"/>
                      <a:pt x="25691" y="5211"/>
                    </a:cubicBezTo>
                    <a:cubicBezTo>
                      <a:pt x="25467" y="5584"/>
                      <a:pt x="25201" y="5932"/>
                      <a:pt x="24920" y="6261"/>
                    </a:cubicBezTo>
                    <a:cubicBezTo>
                      <a:pt x="24893" y="6292"/>
                      <a:pt x="24862" y="6305"/>
                      <a:pt x="24832" y="6305"/>
                    </a:cubicBezTo>
                    <a:cubicBezTo>
                      <a:pt x="24806" y="6305"/>
                      <a:pt x="24781" y="6296"/>
                      <a:pt x="24759" y="6280"/>
                    </a:cubicBezTo>
                    <a:cubicBezTo>
                      <a:pt x="24733" y="6319"/>
                      <a:pt x="24686" y="6348"/>
                      <a:pt x="24636" y="6348"/>
                    </a:cubicBezTo>
                    <a:cubicBezTo>
                      <a:pt x="24607" y="6348"/>
                      <a:pt x="24576" y="6337"/>
                      <a:pt x="24548" y="6313"/>
                    </a:cubicBezTo>
                    <a:cubicBezTo>
                      <a:pt x="24222" y="6029"/>
                      <a:pt x="23917" y="5722"/>
                      <a:pt x="23636" y="5394"/>
                    </a:cubicBezTo>
                    <a:cubicBezTo>
                      <a:pt x="23414" y="5136"/>
                      <a:pt x="23076" y="4800"/>
                      <a:pt x="23121" y="4428"/>
                    </a:cubicBezTo>
                    <a:cubicBezTo>
                      <a:pt x="23154" y="4162"/>
                      <a:pt x="23378" y="4029"/>
                      <a:pt x="23614" y="4029"/>
                    </a:cubicBezTo>
                    <a:cubicBezTo>
                      <a:pt x="23684" y="4029"/>
                      <a:pt x="23755" y="4041"/>
                      <a:pt x="23823" y="4064"/>
                    </a:cubicBezTo>
                    <a:cubicBezTo>
                      <a:pt x="24101" y="4160"/>
                      <a:pt x="24248" y="4403"/>
                      <a:pt x="24411" y="4630"/>
                    </a:cubicBezTo>
                    <a:cubicBezTo>
                      <a:pt x="24554" y="4373"/>
                      <a:pt x="24732" y="4126"/>
                      <a:pt x="25013" y="4018"/>
                    </a:cubicBezTo>
                    <a:cubicBezTo>
                      <a:pt x="25104" y="3983"/>
                      <a:pt x="25201" y="3965"/>
                      <a:pt x="25298" y="3965"/>
                    </a:cubicBezTo>
                    <a:close/>
                    <a:moveTo>
                      <a:pt x="40951" y="3965"/>
                    </a:moveTo>
                    <a:cubicBezTo>
                      <a:pt x="41165" y="3965"/>
                      <a:pt x="41373" y="4054"/>
                      <a:pt x="41486" y="4251"/>
                    </a:cubicBezTo>
                    <a:cubicBezTo>
                      <a:pt x="41661" y="4558"/>
                      <a:pt x="41507" y="4937"/>
                      <a:pt x="41344" y="5211"/>
                    </a:cubicBezTo>
                    <a:cubicBezTo>
                      <a:pt x="41120" y="5584"/>
                      <a:pt x="40853" y="5932"/>
                      <a:pt x="40573" y="6262"/>
                    </a:cubicBezTo>
                    <a:cubicBezTo>
                      <a:pt x="40546" y="6293"/>
                      <a:pt x="40515" y="6306"/>
                      <a:pt x="40485" y="6306"/>
                    </a:cubicBezTo>
                    <a:cubicBezTo>
                      <a:pt x="40459" y="6306"/>
                      <a:pt x="40434" y="6296"/>
                      <a:pt x="40412" y="6280"/>
                    </a:cubicBezTo>
                    <a:cubicBezTo>
                      <a:pt x="40386" y="6320"/>
                      <a:pt x="40339" y="6349"/>
                      <a:pt x="40289" y="6349"/>
                    </a:cubicBezTo>
                    <a:cubicBezTo>
                      <a:pt x="40260" y="6349"/>
                      <a:pt x="40229" y="6338"/>
                      <a:pt x="40201" y="6314"/>
                    </a:cubicBezTo>
                    <a:cubicBezTo>
                      <a:pt x="39875" y="6030"/>
                      <a:pt x="39570" y="5723"/>
                      <a:pt x="39289" y="5394"/>
                    </a:cubicBezTo>
                    <a:cubicBezTo>
                      <a:pt x="39067" y="5137"/>
                      <a:pt x="38729" y="4800"/>
                      <a:pt x="38774" y="4428"/>
                    </a:cubicBezTo>
                    <a:cubicBezTo>
                      <a:pt x="38807" y="4162"/>
                      <a:pt x="39031" y="4029"/>
                      <a:pt x="39267" y="4029"/>
                    </a:cubicBezTo>
                    <a:cubicBezTo>
                      <a:pt x="39337" y="4029"/>
                      <a:pt x="39408" y="4041"/>
                      <a:pt x="39476" y="4064"/>
                    </a:cubicBezTo>
                    <a:cubicBezTo>
                      <a:pt x="39754" y="4160"/>
                      <a:pt x="39901" y="4405"/>
                      <a:pt x="40064" y="4630"/>
                    </a:cubicBezTo>
                    <a:cubicBezTo>
                      <a:pt x="40207" y="4374"/>
                      <a:pt x="40385" y="4127"/>
                      <a:pt x="40666" y="4018"/>
                    </a:cubicBezTo>
                    <a:cubicBezTo>
                      <a:pt x="40757" y="3983"/>
                      <a:pt x="40854" y="3965"/>
                      <a:pt x="40951" y="3965"/>
                    </a:cubicBezTo>
                    <a:close/>
                    <a:moveTo>
                      <a:pt x="46635" y="5157"/>
                    </a:moveTo>
                    <a:cubicBezTo>
                      <a:pt x="46848" y="5157"/>
                      <a:pt x="47057" y="5247"/>
                      <a:pt x="47170" y="5444"/>
                    </a:cubicBezTo>
                    <a:cubicBezTo>
                      <a:pt x="47345" y="5748"/>
                      <a:pt x="47192" y="6129"/>
                      <a:pt x="47027" y="6403"/>
                    </a:cubicBezTo>
                    <a:cubicBezTo>
                      <a:pt x="46804" y="6775"/>
                      <a:pt x="46537" y="7124"/>
                      <a:pt x="46256" y="7454"/>
                    </a:cubicBezTo>
                    <a:cubicBezTo>
                      <a:pt x="46230" y="7485"/>
                      <a:pt x="46199" y="7498"/>
                      <a:pt x="46169" y="7498"/>
                    </a:cubicBezTo>
                    <a:cubicBezTo>
                      <a:pt x="46143" y="7498"/>
                      <a:pt x="46118" y="7488"/>
                      <a:pt x="46096" y="7472"/>
                    </a:cubicBezTo>
                    <a:cubicBezTo>
                      <a:pt x="46070" y="7512"/>
                      <a:pt x="46023" y="7540"/>
                      <a:pt x="45974" y="7540"/>
                    </a:cubicBezTo>
                    <a:cubicBezTo>
                      <a:pt x="45944" y="7540"/>
                      <a:pt x="45913" y="7530"/>
                      <a:pt x="45885" y="7506"/>
                    </a:cubicBezTo>
                    <a:cubicBezTo>
                      <a:pt x="45559" y="7222"/>
                      <a:pt x="45254" y="6915"/>
                      <a:pt x="44972" y="6586"/>
                    </a:cubicBezTo>
                    <a:cubicBezTo>
                      <a:pt x="44752" y="6329"/>
                      <a:pt x="44413" y="5992"/>
                      <a:pt x="44459" y="5620"/>
                    </a:cubicBezTo>
                    <a:cubicBezTo>
                      <a:pt x="44491" y="5354"/>
                      <a:pt x="44714" y="5221"/>
                      <a:pt x="44951" y="5221"/>
                    </a:cubicBezTo>
                    <a:cubicBezTo>
                      <a:pt x="45021" y="5221"/>
                      <a:pt x="45092" y="5233"/>
                      <a:pt x="45159" y="5256"/>
                    </a:cubicBezTo>
                    <a:cubicBezTo>
                      <a:pt x="45439" y="5352"/>
                      <a:pt x="45585" y="5596"/>
                      <a:pt x="45748" y="5822"/>
                    </a:cubicBezTo>
                    <a:cubicBezTo>
                      <a:pt x="45891" y="5566"/>
                      <a:pt x="46068" y="5319"/>
                      <a:pt x="46350" y="5210"/>
                    </a:cubicBezTo>
                    <a:cubicBezTo>
                      <a:pt x="46440" y="5176"/>
                      <a:pt x="46538" y="5157"/>
                      <a:pt x="46635" y="5157"/>
                    </a:cubicBezTo>
                    <a:close/>
                    <a:moveTo>
                      <a:pt x="8883" y="6348"/>
                    </a:moveTo>
                    <a:cubicBezTo>
                      <a:pt x="9097" y="6348"/>
                      <a:pt x="9305" y="6437"/>
                      <a:pt x="9418" y="6635"/>
                    </a:cubicBezTo>
                    <a:cubicBezTo>
                      <a:pt x="9593" y="6940"/>
                      <a:pt x="9440" y="7321"/>
                      <a:pt x="9275" y="7595"/>
                    </a:cubicBezTo>
                    <a:cubicBezTo>
                      <a:pt x="9052" y="7967"/>
                      <a:pt x="8785" y="8316"/>
                      <a:pt x="8505" y="8644"/>
                    </a:cubicBezTo>
                    <a:cubicBezTo>
                      <a:pt x="8478" y="8676"/>
                      <a:pt x="8447" y="8689"/>
                      <a:pt x="8417" y="8689"/>
                    </a:cubicBezTo>
                    <a:cubicBezTo>
                      <a:pt x="8391" y="8689"/>
                      <a:pt x="8366" y="8679"/>
                      <a:pt x="8344" y="8664"/>
                    </a:cubicBezTo>
                    <a:cubicBezTo>
                      <a:pt x="8318" y="8703"/>
                      <a:pt x="8272" y="8731"/>
                      <a:pt x="8222" y="8731"/>
                    </a:cubicBezTo>
                    <a:cubicBezTo>
                      <a:pt x="8192" y="8731"/>
                      <a:pt x="8162" y="8721"/>
                      <a:pt x="8134" y="8697"/>
                    </a:cubicBezTo>
                    <a:cubicBezTo>
                      <a:pt x="7807" y="8413"/>
                      <a:pt x="7502" y="8105"/>
                      <a:pt x="7220" y="7778"/>
                    </a:cubicBezTo>
                    <a:cubicBezTo>
                      <a:pt x="6999" y="7520"/>
                      <a:pt x="6661" y="7184"/>
                      <a:pt x="6706" y="6810"/>
                    </a:cubicBezTo>
                    <a:cubicBezTo>
                      <a:pt x="6739" y="6545"/>
                      <a:pt x="6963" y="6412"/>
                      <a:pt x="7200" y="6412"/>
                    </a:cubicBezTo>
                    <a:cubicBezTo>
                      <a:pt x="7270" y="6412"/>
                      <a:pt x="7340" y="6424"/>
                      <a:pt x="7408" y="6447"/>
                    </a:cubicBezTo>
                    <a:cubicBezTo>
                      <a:pt x="7686" y="6544"/>
                      <a:pt x="7833" y="6787"/>
                      <a:pt x="7995" y="7014"/>
                    </a:cubicBezTo>
                    <a:cubicBezTo>
                      <a:pt x="8139" y="6756"/>
                      <a:pt x="8317" y="6510"/>
                      <a:pt x="8598" y="6401"/>
                    </a:cubicBezTo>
                    <a:cubicBezTo>
                      <a:pt x="8689" y="6366"/>
                      <a:pt x="8786" y="6348"/>
                      <a:pt x="8883" y="6348"/>
                    </a:cubicBezTo>
                    <a:close/>
                    <a:moveTo>
                      <a:pt x="13723" y="7103"/>
                    </a:moveTo>
                    <a:cubicBezTo>
                      <a:pt x="13937" y="7103"/>
                      <a:pt x="14145" y="7192"/>
                      <a:pt x="14259" y="7390"/>
                    </a:cubicBezTo>
                    <a:cubicBezTo>
                      <a:pt x="14434" y="7696"/>
                      <a:pt x="14281" y="8076"/>
                      <a:pt x="14116" y="8350"/>
                    </a:cubicBezTo>
                    <a:cubicBezTo>
                      <a:pt x="13894" y="8722"/>
                      <a:pt x="13626" y="9071"/>
                      <a:pt x="13345" y="9400"/>
                    </a:cubicBezTo>
                    <a:cubicBezTo>
                      <a:pt x="13319" y="9431"/>
                      <a:pt x="13288" y="9444"/>
                      <a:pt x="13258" y="9444"/>
                    </a:cubicBezTo>
                    <a:cubicBezTo>
                      <a:pt x="13232" y="9444"/>
                      <a:pt x="13206" y="9435"/>
                      <a:pt x="13185" y="9418"/>
                    </a:cubicBezTo>
                    <a:cubicBezTo>
                      <a:pt x="13159" y="9458"/>
                      <a:pt x="13112" y="9487"/>
                      <a:pt x="13062" y="9487"/>
                    </a:cubicBezTo>
                    <a:cubicBezTo>
                      <a:pt x="13033" y="9487"/>
                      <a:pt x="13002" y="9477"/>
                      <a:pt x="12974" y="9452"/>
                    </a:cubicBezTo>
                    <a:cubicBezTo>
                      <a:pt x="12648" y="9169"/>
                      <a:pt x="12344" y="8861"/>
                      <a:pt x="12062" y="8534"/>
                    </a:cubicBezTo>
                    <a:lnTo>
                      <a:pt x="12061" y="8533"/>
                    </a:lnTo>
                    <a:cubicBezTo>
                      <a:pt x="11840" y="8276"/>
                      <a:pt x="11502" y="7939"/>
                      <a:pt x="11546" y="7566"/>
                    </a:cubicBezTo>
                    <a:cubicBezTo>
                      <a:pt x="11579" y="7301"/>
                      <a:pt x="11803" y="7168"/>
                      <a:pt x="12039" y="7168"/>
                    </a:cubicBezTo>
                    <a:cubicBezTo>
                      <a:pt x="12109" y="7168"/>
                      <a:pt x="12181" y="7179"/>
                      <a:pt x="12248" y="7203"/>
                    </a:cubicBezTo>
                    <a:cubicBezTo>
                      <a:pt x="12527" y="7298"/>
                      <a:pt x="12673" y="7543"/>
                      <a:pt x="12836" y="7768"/>
                    </a:cubicBezTo>
                    <a:cubicBezTo>
                      <a:pt x="12980" y="7512"/>
                      <a:pt x="13157" y="7266"/>
                      <a:pt x="13439" y="7156"/>
                    </a:cubicBezTo>
                    <a:cubicBezTo>
                      <a:pt x="13529" y="7121"/>
                      <a:pt x="13627" y="7103"/>
                      <a:pt x="13723" y="7103"/>
                    </a:cubicBezTo>
                    <a:close/>
                    <a:moveTo>
                      <a:pt x="29377" y="7104"/>
                    </a:moveTo>
                    <a:cubicBezTo>
                      <a:pt x="29590" y="7104"/>
                      <a:pt x="29799" y="7193"/>
                      <a:pt x="29911" y="7390"/>
                    </a:cubicBezTo>
                    <a:cubicBezTo>
                      <a:pt x="30087" y="7696"/>
                      <a:pt x="29934" y="8076"/>
                      <a:pt x="29770" y="8351"/>
                    </a:cubicBezTo>
                    <a:cubicBezTo>
                      <a:pt x="29547" y="8723"/>
                      <a:pt x="29280" y="9072"/>
                      <a:pt x="28999" y="9400"/>
                    </a:cubicBezTo>
                    <a:cubicBezTo>
                      <a:pt x="28972" y="9431"/>
                      <a:pt x="28941" y="9444"/>
                      <a:pt x="28911" y="9444"/>
                    </a:cubicBezTo>
                    <a:cubicBezTo>
                      <a:pt x="28885" y="9444"/>
                      <a:pt x="28860" y="9435"/>
                      <a:pt x="28839" y="9420"/>
                    </a:cubicBezTo>
                    <a:cubicBezTo>
                      <a:pt x="28812" y="9459"/>
                      <a:pt x="28765" y="9487"/>
                      <a:pt x="28716" y="9487"/>
                    </a:cubicBezTo>
                    <a:cubicBezTo>
                      <a:pt x="28686" y="9487"/>
                      <a:pt x="28655" y="9477"/>
                      <a:pt x="28627" y="9452"/>
                    </a:cubicBezTo>
                    <a:cubicBezTo>
                      <a:pt x="28302" y="9169"/>
                      <a:pt x="27997" y="8861"/>
                      <a:pt x="27715" y="8534"/>
                    </a:cubicBezTo>
                    <a:lnTo>
                      <a:pt x="27714" y="8534"/>
                    </a:lnTo>
                    <a:cubicBezTo>
                      <a:pt x="27494" y="8276"/>
                      <a:pt x="27155" y="7940"/>
                      <a:pt x="27200" y="7566"/>
                    </a:cubicBezTo>
                    <a:cubicBezTo>
                      <a:pt x="27232" y="7300"/>
                      <a:pt x="27456" y="7168"/>
                      <a:pt x="27693" y="7168"/>
                    </a:cubicBezTo>
                    <a:cubicBezTo>
                      <a:pt x="27763" y="7168"/>
                      <a:pt x="27834" y="7180"/>
                      <a:pt x="27901" y="7203"/>
                    </a:cubicBezTo>
                    <a:cubicBezTo>
                      <a:pt x="28180" y="7298"/>
                      <a:pt x="28326" y="7543"/>
                      <a:pt x="28490" y="7768"/>
                    </a:cubicBezTo>
                    <a:cubicBezTo>
                      <a:pt x="28632" y="7512"/>
                      <a:pt x="28810" y="7266"/>
                      <a:pt x="29092" y="7157"/>
                    </a:cubicBezTo>
                    <a:cubicBezTo>
                      <a:pt x="29182" y="7122"/>
                      <a:pt x="29280" y="7104"/>
                      <a:pt x="29377" y="7104"/>
                    </a:cubicBezTo>
                    <a:close/>
                    <a:moveTo>
                      <a:pt x="3896" y="7539"/>
                    </a:moveTo>
                    <a:cubicBezTo>
                      <a:pt x="4110" y="7539"/>
                      <a:pt x="4318" y="7628"/>
                      <a:pt x="4432" y="7826"/>
                    </a:cubicBezTo>
                    <a:cubicBezTo>
                      <a:pt x="4606" y="8132"/>
                      <a:pt x="4453" y="8513"/>
                      <a:pt x="4288" y="8787"/>
                    </a:cubicBezTo>
                    <a:lnTo>
                      <a:pt x="4288" y="8786"/>
                    </a:lnTo>
                    <a:cubicBezTo>
                      <a:pt x="4066" y="9158"/>
                      <a:pt x="3799" y="9507"/>
                      <a:pt x="3517" y="9836"/>
                    </a:cubicBezTo>
                    <a:cubicBezTo>
                      <a:pt x="3491" y="9867"/>
                      <a:pt x="3460" y="9880"/>
                      <a:pt x="3431" y="9880"/>
                    </a:cubicBezTo>
                    <a:cubicBezTo>
                      <a:pt x="3405" y="9880"/>
                      <a:pt x="3380" y="9871"/>
                      <a:pt x="3358" y="9854"/>
                    </a:cubicBezTo>
                    <a:cubicBezTo>
                      <a:pt x="3331" y="9894"/>
                      <a:pt x="3284" y="9923"/>
                      <a:pt x="3235" y="9923"/>
                    </a:cubicBezTo>
                    <a:cubicBezTo>
                      <a:pt x="3205" y="9923"/>
                      <a:pt x="3174" y="9913"/>
                      <a:pt x="3146" y="9888"/>
                    </a:cubicBezTo>
                    <a:cubicBezTo>
                      <a:pt x="2821" y="9604"/>
                      <a:pt x="2516" y="9297"/>
                      <a:pt x="2234" y="8970"/>
                    </a:cubicBezTo>
                    <a:cubicBezTo>
                      <a:pt x="2013" y="8711"/>
                      <a:pt x="1674" y="8374"/>
                      <a:pt x="1720" y="8002"/>
                    </a:cubicBezTo>
                    <a:cubicBezTo>
                      <a:pt x="1752" y="7736"/>
                      <a:pt x="1976" y="7604"/>
                      <a:pt x="2212" y="7604"/>
                    </a:cubicBezTo>
                    <a:cubicBezTo>
                      <a:pt x="2282" y="7604"/>
                      <a:pt x="2353" y="7616"/>
                      <a:pt x="2420" y="7639"/>
                    </a:cubicBezTo>
                    <a:cubicBezTo>
                      <a:pt x="2700" y="7734"/>
                      <a:pt x="2845" y="7979"/>
                      <a:pt x="3009" y="8204"/>
                    </a:cubicBezTo>
                    <a:cubicBezTo>
                      <a:pt x="3152" y="7948"/>
                      <a:pt x="3330" y="7701"/>
                      <a:pt x="3612" y="7592"/>
                    </a:cubicBezTo>
                    <a:cubicBezTo>
                      <a:pt x="3702" y="7557"/>
                      <a:pt x="3800" y="7539"/>
                      <a:pt x="3896" y="7539"/>
                    </a:cubicBezTo>
                    <a:close/>
                    <a:moveTo>
                      <a:pt x="19693" y="8367"/>
                    </a:moveTo>
                    <a:cubicBezTo>
                      <a:pt x="19907" y="8367"/>
                      <a:pt x="20115" y="8456"/>
                      <a:pt x="20228" y="8654"/>
                    </a:cubicBezTo>
                    <a:cubicBezTo>
                      <a:pt x="20404" y="8960"/>
                      <a:pt x="20250" y="9340"/>
                      <a:pt x="20086" y="9614"/>
                    </a:cubicBezTo>
                    <a:cubicBezTo>
                      <a:pt x="19862" y="9986"/>
                      <a:pt x="19596" y="10335"/>
                      <a:pt x="19315" y="10664"/>
                    </a:cubicBezTo>
                    <a:cubicBezTo>
                      <a:pt x="19288" y="10695"/>
                      <a:pt x="19257" y="10708"/>
                      <a:pt x="19227" y="10708"/>
                    </a:cubicBezTo>
                    <a:cubicBezTo>
                      <a:pt x="19201" y="10708"/>
                      <a:pt x="19176" y="10699"/>
                      <a:pt x="19154" y="10683"/>
                    </a:cubicBezTo>
                    <a:cubicBezTo>
                      <a:pt x="19128" y="10722"/>
                      <a:pt x="19081" y="10751"/>
                      <a:pt x="19031" y="10751"/>
                    </a:cubicBezTo>
                    <a:cubicBezTo>
                      <a:pt x="19002" y="10751"/>
                      <a:pt x="18971" y="10741"/>
                      <a:pt x="18943" y="10717"/>
                    </a:cubicBezTo>
                    <a:cubicBezTo>
                      <a:pt x="18617" y="10433"/>
                      <a:pt x="18312" y="10125"/>
                      <a:pt x="18031" y="9797"/>
                    </a:cubicBezTo>
                    <a:cubicBezTo>
                      <a:pt x="17809" y="9540"/>
                      <a:pt x="17471" y="9203"/>
                      <a:pt x="17516" y="8831"/>
                    </a:cubicBezTo>
                    <a:cubicBezTo>
                      <a:pt x="17549" y="8565"/>
                      <a:pt x="17773" y="8432"/>
                      <a:pt x="18010" y="8432"/>
                    </a:cubicBezTo>
                    <a:cubicBezTo>
                      <a:pt x="18079" y="8432"/>
                      <a:pt x="18150" y="8444"/>
                      <a:pt x="18218" y="8467"/>
                    </a:cubicBezTo>
                    <a:cubicBezTo>
                      <a:pt x="18496" y="8563"/>
                      <a:pt x="18643" y="8807"/>
                      <a:pt x="18806" y="9033"/>
                    </a:cubicBezTo>
                    <a:cubicBezTo>
                      <a:pt x="18949" y="8776"/>
                      <a:pt x="19127" y="8530"/>
                      <a:pt x="19408" y="8420"/>
                    </a:cubicBezTo>
                    <a:cubicBezTo>
                      <a:pt x="19499" y="8385"/>
                      <a:pt x="19597" y="8367"/>
                      <a:pt x="19693" y="8367"/>
                    </a:cubicBezTo>
                    <a:close/>
                    <a:moveTo>
                      <a:pt x="35345" y="8368"/>
                    </a:moveTo>
                    <a:cubicBezTo>
                      <a:pt x="35559" y="8368"/>
                      <a:pt x="35768" y="8457"/>
                      <a:pt x="35881" y="8654"/>
                    </a:cubicBezTo>
                    <a:cubicBezTo>
                      <a:pt x="36057" y="8960"/>
                      <a:pt x="35902" y="9340"/>
                      <a:pt x="35739" y="9615"/>
                    </a:cubicBezTo>
                    <a:cubicBezTo>
                      <a:pt x="35515" y="9987"/>
                      <a:pt x="35248" y="10335"/>
                      <a:pt x="34967" y="10664"/>
                    </a:cubicBezTo>
                    <a:cubicBezTo>
                      <a:pt x="34940" y="10696"/>
                      <a:pt x="34909" y="10709"/>
                      <a:pt x="34879" y="10709"/>
                    </a:cubicBezTo>
                    <a:cubicBezTo>
                      <a:pt x="34853" y="10709"/>
                      <a:pt x="34828" y="10699"/>
                      <a:pt x="34806" y="10684"/>
                    </a:cubicBezTo>
                    <a:cubicBezTo>
                      <a:pt x="34780" y="10723"/>
                      <a:pt x="34734" y="10751"/>
                      <a:pt x="34684" y="10751"/>
                    </a:cubicBezTo>
                    <a:cubicBezTo>
                      <a:pt x="34654" y="10751"/>
                      <a:pt x="34624" y="10741"/>
                      <a:pt x="34596" y="10717"/>
                    </a:cubicBezTo>
                    <a:cubicBezTo>
                      <a:pt x="34269" y="10433"/>
                      <a:pt x="33964" y="10125"/>
                      <a:pt x="33684" y="9798"/>
                    </a:cubicBezTo>
                    <a:cubicBezTo>
                      <a:pt x="33462" y="9540"/>
                      <a:pt x="33124" y="9203"/>
                      <a:pt x="33169" y="8831"/>
                    </a:cubicBezTo>
                    <a:cubicBezTo>
                      <a:pt x="33201" y="8565"/>
                      <a:pt x="33425" y="8432"/>
                      <a:pt x="33661" y="8432"/>
                    </a:cubicBezTo>
                    <a:cubicBezTo>
                      <a:pt x="33731" y="8432"/>
                      <a:pt x="33802" y="8444"/>
                      <a:pt x="33870" y="8467"/>
                    </a:cubicBezTo>
                    <a:cubicBezTo>
                      <a:pt x="34149" y="8563"/>
                      <a:pt x="34295" y="8807"/>
                      <a:pt x="34459" y="9033"/>
                    </a:cubicBezTo>
                    <a:cubicBezTo>
                      <a:pt x="34601" y="8776"/>
                      <a:pt x="34779" y="8530"/>
                      <a:pt x="35060" y="8421"/>
                    </a:cubicBezTo>
                    <a:cubicBezTo>
                      <a:pt x="35151" y="8386"/>
                      <a:pt x="35249" y="8368"/>
                      <a:pt x="35345" y="8368"/>
                    </a:cubicBezTo>
                    <a:close/>
                    <a:moveTo>
                      <a:pt x="40951" y="9312"/>
                    </a:moveTo>
                    <a:cubicBezTo>
                      <a:pt x="41165" y="9312"/>
                      <a:pt x="41373" y="9402"/>
                      <a:pt x="41486" y="9599"/>
                    </a:cubicBezTo>
                    <a:cubicBezTo>
                      <a:pt x="41661" y="9905"/>
                      <a:pt x="41507" y="10285"/>
                      <a:pt x="41344" y="10559"/>
                    </a:cubicBezTo>
                    <a:cubicBezTo>
                      <a:pt x="41120" y="10931"/>
                      <a:pt x="40853" y="11280"/>
                      <a:pt x="40573" y="11610"/>
                    </a:cubicBezTo>
                    <a:cubicBezTo>
                      <a:pt x="40546" y="11640"/>
                      <a:pt x="40515" y="11654"/>
                      <a:pt x="40485" y="11654"/>
                    </a:cubicBezTo>
                    <a:cubicBezTo>
                      <a:pt x="40459" y="11654"/>
                      <a:pt x="40434" y="11644"/>
                      <a:pt x="40412" y="11628"/>
                    </a:cubicBezTo>
                    <a:cubicBezTo>
                      <a:pt x="40386" y="11668"/>
                      <a:pt x="40339" y="11696"/>
                      <a:pt x="40289" y="11696"/>
                    </a:cubicBezTo>
                    <a:cubicBezTo>
                      <a:pt x="40260" y="11696"/>
                      <a:pt x="40229" y="11686"/>
                      <a:pt x="40201" y="11662"/>
                    </a:cubicBezTo>
                    <a:cubicBezTo>
                      <a:pt x="39875" y="11378"/>
                      <a:pt x="39570" y="11071"/>
                      <a:pt x="39289" y="10743"/>
                    </a:cubicBezTo>
                    <a:cubicBezTo>
                      <a:pt x="39067" y="10485"/>
                      <a:pt x="38729" y="10148"/>
                      <a:pt x="38774" y="9776"/>
                    </a:cubicBezTo>
                    <a:cubicBezTo>
                      <a:pt x="38807" y="9510"/>
                      <a:pt x="39031" y="9377"/>
                      <a:pt x="39267" y="9377"/>
                    </a:cubicBezTo>
                    <a:cubicBezTo>
                      <a:pt x="39337" y="9377"/>
                      <a:pt x="39408" y="9389"/>
                      <a:pt x="39476" y="9412"/>
                    </a:cubicBezTo>
                    <a:cubicBezTo>
                      <a:pt x="39754" y="9508"/>
                      <a:pt x="39901" y="9752"/>
                      <a:pt x="40064" y="9978"/>
                    </a:cubicBezTo>
                    <a:cubicBezTo>
                      <a:pt x="40207" y="9721"/>
                      <a:pt x="40385" y="9475"/>
                      <a:pt x="40666" y="9365"/>
                    </a:cubicBezTo>
                    <a:cubicBezTo>
                      <a:pt x="40757" y="9331"/>
                      <a:pt x="40854" y="9312"/>
                      <a:pt x="40951" y="9312"/>
                    </a:cubicBezTo>
                    <a:close/>
                    <a:moveTo>
                      <a:pt x="23773" y="11506"/>
                    </a:moveTo>
                    <a:cubicBezTo>
                      <a:pt x="23987" y="11506"/>
                      <a:pt x="24195" y="11596"/>
                      <a:pt x="24309" y="11792"/>
                    </a:cubicBezTo>
                    <a:cubicBezTo>
                      <a:pt x="24483" y="12099"/>
                      <a:pt x="24330" y="12478"/>
                      <a:pt x="24165" y="12754"/>
                    </a:cubicBezTo>
                    <a:cubicBezTo>
                      <a:pt x="23943" y="13126"/>
                      <a:pt x="23675" y="13473"/>
                      <a:pt x="23394" y="13803"/>
                    </a:cubicBezTo>
                    <a:cubicBezTo>
                      <a:pt x="23368" y="13834"/>
                      <a:pt x="23337" y="13847"/>
                      <a:pt x="23307" y="13847"/>
                    </a:cubicBezTo>
                    <a:cubicBezTo>
                      <a:pt x="23281" y="13847"/>
                      <a:pt x="23255" y="13837"/>
                      <a:pt x="23234" y="13821"/>
                    </a:cubicBezTo>
                    <a:cubicBezTo>
                      <a:pt x="23208" y="13861"/>
                      <a:pt x="23161" y="13890"/>
                      <a:pt x="23111" y="13890"/>
                    </a:cubicBezTo>
                    <a:cubicBezTo>
                      <a:pt x="23082" y="13890"/>
                      <a:pt x="23051" y="13879"/>
                      <a:pt x="23023" y="13855"/>
                    </a:cubicBezTo>
                    <a:cubicBezTo>
                      <a:pt x="22697" y="13571"/>
                      <a:pt x="22393" y="13264"/>
                      <a:pt x="22111" y="12936"/>
                    </a:cubicBezTo>
                    <a:cubicBezTo>
                      <a:pt x="21890" y="12678"/>
                      <a:pt x="21551" y="12342"/>
                      <a:pt x="21596" y="11969"/>
                    </a:cubicBezTo>
                    <a:cubicBezTo>
                      <a:pt x="21628" y="11704"/>
                      <a:pt x="21853" y="11571"/>
                      <a:pt x="22090" y="11571"/>
                    </a:cubicBezTo>
                    <a:cubicBezTo>
                      <a:pt x="22159" y="11571"/>
                      <a:pt x="22230" y="11582"/>
                      <a:pt x="22297" y="11605"/>
                    </a:cubicBezTo>
                    <a:cubicBezTo>
                      <a:pt x="22577" y="11701"/>
                      <a:pt x="22722" y="11946"/>
                      <a:pt x="22886" y="12171"/>
                    </a:cubicBezTo>
                    <a:cubicBezTo>
                      <a:pt x="23029" y="11915"/>
                      <a:pt x="23207" y="11668"/>
                      <a:pt x="23489" y="11560"/>
                    </a:cubicBezTo>
                    <a:cubicBezTo>
                      <a:pt x="23579" y="11525"/>
                      <a:pt x="23677" y="11506"/>
                      <a:pt x="23773" y="11506"/>
                    </a:cubicBezTo>
                    <a:close/>
                    <a:moveTo>
                      <a:pt x="8120" y="11506"/>
                    </a:moveTo>
                    <a:cubicBezTo>
                      <a:pt x="8333" y="11506"/>
                      <a:pt x="8542" y="11596"/>
                      <a:pt x="8655" y="11794"/>
                    </a:cubicBezTo>
                    <a:cubicBezTo>
                      <a:pt x="8831" y="12099"/>
                      <a:pt x="8677" y="12478"/>
                      <a:pt x="8512" y="12754"/>
                    </a:cubicBezTo>
                    <a:cubicBezTo>
                      <a:pt x="8289" y="13126"/>
                      <a:pt x="8022" y="13473"/>
                      <a:pt x="7741" y="13803"/>
                    </a:cubicBezTo>
                    <a:cubicBezTo>
                      <a:pt x="7714" y="13834"/>
                      <a:pt x="7683" y="13847"/>
                      <a:pt x="7653" y="13847"/>
                    </a:cubicBezTo>
                    <a:cubicBezTo>
                      <a:pt x="7627" y="13847"/>
                      <a:pt x="7602" y="13838"/>
                      <a:pt x="7581" y="13822"/>
                    </a:cubicBezTo>
                    <a:cubicBezTo>
                      <a:pt x="7555" y="13861"/>
                      <a:pt x="7508" y="13890"/>
                      <a:pt x="7459" y="13890"/>
                    </a:cubicBezTo>
                    <a:cubicBezTo>
                      <a:pt x="7429" y="13890"/>
                      <a:pt x="7398" y="13879"/>
                      <a:pt x="7370" y="13855"/>
                    </a:cubicBezTo>
                    <a:cubicBezTo>
                      <a:pt x="7044" y="13571"/>
                      <a:pt x="6739" y="13264"/>
                      <a:pt x="6457" y="12936"/>
                    </a:cubicBezTo>
                    <a:cubicBezTo>
                      <a:pt x="6236" y="12678"/>
                      <a:pt x="5898" y="12342"/>
                      <a:pt x="5942" y="11969"/>
                    </a:cubicBezTo>
                    <a:cubicBezTo>
                      <a:pt x="5975" y="11704"/>
                      <a:pt x="6200" y="11571"/>
                      <a:pt x="6437" y="11571"/>
                    </a:cubicBezTo>
                    <a:cubicBezTo>
                      <a:pt x="6506" y="11571"/>
                      <a:pt x="6577" y="11582"/>
                      <a:pt x="6644" y="11605"/>
                    </a:cubicBezTo>
                    <a:cubicBezTo>
                      <a:pt x="6923" y="11702"/>
                      <a:pt x="7069" y="11946"/>
                      <a:pt x="7232" y="12172"/>
                    </a:cubicBezTo>
                    <a:cubicBezTo>
                      <a:pt x="7376" y="11915"/>
                      <a:pt x="7553" y="11668"/>
                      <a:pt x="7835" y="11560"/>
                    </a:cubicBezTo>
                    <a:cubicBezTo>
                      <a:pt x="7925" y="11525"/>
                      <a:pt x="8023" y="11506"/>
                      <a:pt x="8120" y="11506"/>
                    </a:cubicBezTo>
                    <a:close/>
                    <a:moveTo>
                      <a:pt x="45921" y="11507"/>
                    </a:moveTo>
                    <a:cubicBezTo>
                      <a:pt x="46135" y="11507"/>
                      <a:pt x="46344" y="11596"/>
                      <a:pt x="46456" y="11794"/>
                    </a:cubicBezTo>
                    <a:cubicBezTo>
                      <a:pt x="46631" y="12099"/>
                      <a:pt x="46478" y="12478"/>
                      <a:pt x="46314" y="12754"/>
                    </a:cubicBezTo>
                    <a:cubicBezTo>
                      <a:pt x="46091" y="13126"/>
                      <a:pt x="45824" y="13474"/>
                      <a:pt x="45543" y="13803"/>
                    </a:cubicBezTo>
                    <a:cubicBezTo>
                      <a:pt x="45516" y="13834"/>
                      <a:pt x="45485" y="13847"/>
                      <a:pt x="45455" y="13847"/>
                    </a:cubicBezTo>
                    <a:cubicBezTo>
                      <a:pt x="45429" y="13847"/>
                      <a:pt x="45404" y="13838"/>
                      <a:pt x="45383" y="13822"/>
                    </a:cubicBezTo>
                    <a:cubicBezTo>
                      <a:pt x="45356" y="13861"/>
                      <a:pt x="45309" y="13890"/>
                      <a:pt x="45259" y="13890"/>
                    </a:cubicBezTo>
                    <a:cubicBezTo>
                      <a:pt x="45230" y="13890"/>
                      <a:pt x="45199" y="13880"/>
                      <a:pt x="45171" y="13855"/>
                    </a:cubicBezTo>
                    <a:cubicBezTo>
                      <a:pt x="44846" y="13571"/>
                      <a:pt x="44541" y="13264"/>
                      <a:pt x="44259" y="12936"/>
                    </a:cubicBezTo>
                    <a:cubicBezTo>
                      <a:pt x="44038" y="12678"/>
                      <a:pt x="43700" y="12342"/>
                      <a:pt x="43744" y="11970"/>
                    </a:cubicBezTo>
                    <a:cubicBezTo>
                      <a:pt x="43777" y="11704"/>
                      <a:pt x="44001" y="11571"/>
                      <a:pt x="44237" y="11571"/>
                    </a:cubicBezTo>
                    <a:cubicBezTo>
                      <a:pt x="44307" y="11571"/>
                      <a:pt x="44378" y="11583"/>
                      <a:pt x="44446" y="11606"/>
                    </a:cubicBezTo>
                    <a:cubicBezTo>
                      <a:pt x="44724" y="11702"/>
                      <a:pt x="44871" y="11946"/>
                      <a:pt x="45034" y="12172"/>
                    </a:cubicBezTo>
                    <a:cubicBezTo>
                      <a:pt x="45177" y="11915"/>
                      <a:pt x="45355" y="11668"/>
                      <a:pt x="45637" y="11560"/>
                    </a:cubicBezTo>
                    <a:cubicBezTo>
                      <a:pt x="45727" y="11525"/>
                      <a:pt x="45825" y="11507"/>
                      <a:pt x="45921" y="11507"/>
                    </a:cubicBezTo>
                    <a:close/>
                    <a:moveTo>
                      <a:pt x="15121" y="11517"/>
                    </a:moveTo>
                    <a:cubicBezTo>
                      <a:pt x="15334" y="11517"/>
                      <a:pt x="15542" y="11606"/>
                      <a:pt x="15656" y="11803"/>
                    </a:cubicBezTo>
                    <a:cubicBezTo>
                      <a:pt x="15832" y="12109"/>
                      <a:pt x="15678" y="12489"/>
                      <a:pt x="15514" y="12764"/>
                    </a:cubicBezTo>
                    <a:lnTo>
                      <a:pt x="15513" y="12764"/>
                    </a:lnTo>
                    <a:cubicBezTo>
                      <a:pt x="15291" y="13136"/>
                      <a:pt x="15023" y="13484"/>
                      <a:pt x="14742" y="13814"/>
                    </a:cubicBezTo>
                    <a:cubicBezTo>
                      <a:pt x="14715" y="13844"/>
                      <a:pt x="14685" y="13857"/>
                      <a:pt x="14654" y="13857"/>
                    </a:cubicBezTo>
                    <a:cubicBezTo>
                      <a:pt x="14629" y="13857"/>
                      <a:pt x="14603" y="13848"/>
                      <a:pt x="14582" y="13832"/>
                    </a:cubicBezTo>
                    <a:cubicBezTo>
                      <a:pt x="14555" y="13872"/>
                      <a:pt x="14508" y="13900"/>
                      <a:pt x="14458" y="13900"/>
                    </a:cubicBezTo>
                    <a:cubicBezTo>
                      <a:pt x="14429" y="13900"/>
                      <a:pt x="14398" y="13890"/>
                      <a:pt x="14370" y="13866"/>
                    </a:cubicBezTo>
                    <a:cubicBezTo>
                      <a:pt x="14045" y="13582"/>
                      <a:pt x="13740" y="13275"/>
                      <a:pt x="13458" y="12947"/>
                    </a:cubicBezTo>
                    <a:cubicBezTo>
                      <a:pt x="13237" y="12689"/>
                      <a:pt x="12899" y="12352"/>
                      <a:pt x="12943" y="11980"/>
                    </a:cubicBezTo>
                    <a:cubicBezTo>
                      <a:pt x="12975" y="11714"/>
                      <a:pt x="13200" y="11581"/>
                      <a:pt x="13437" y="11581"/>
                    </a:cubicBezTo>
                    <a:cubicBezTo>
                      <a:pt x="13507" y="11581"/>
                      <a:pt x="13578" y="11593"/>
                      <a:pt x="13645" y="11616"/>
                    </a:cubicBezTo>
                    <a:cubicBezTo>
                      <a:pt x="13924" y="11712"/>
                      <a:pt x="14070" y="11956"/>
                      <a:pt x="14233" y="12182"/>
                    </a:cubicBezTo>
                    <a:cubicBezTo>
                      <a:pt x="14377" y="11925"/>
                      <a:pt x="14554" y="11679"/>
                      <a:pt x="14836" y="11570"/>
                    </a:cubicBezTo>
                    <a:cubicBezTo>
                      <a:pt x="14926" y="11535"/>
                      <a:pt x="15024" y="11517"/>
                      <a:pt x="15121" y="11517"/>
                    </a:cubicBezTo>
                    <a:close/>
                    <a:moveTo>
                      <a:pt x="30602" y="11517"/>
                    </a:moveTo>
                    <a:cubicBezTo>
                      <a:pt x="30816" y="11517"/>
                      <a:pt x="31025" y="11607"/>
                      <a:pt x="31137" y="11804"/>
                    </a:cubicBezTo>
                    <a:cubicBezTo>
                      <a:pt x="31313" y="12109"/>
                      <a:pt x="31160" y="12489"/>
                      <a:pt x="30995" y="12764"/>
                    </a:cubicBezTo>
                    <a:cubicBezTo>
                      <a:pt x="30772" y="13136"/>
                      <a:pt x="30505" y="13485"/>
                      <a:pt x="30224" y="13814"/>
                    </a:cubicBezTo>
                    <a:cubicBezTo>
                      <a:pt x="30197" y="13845"/>
                      <a:pt x="30166" y="13858"/>
                      <a:pt x="30136" y="13858"/>
                    </a:cubicBezTo>
                    <a:cubicBezTo>
                      <a:pt x="30110" y="13858"/>
                      <a:pt x="30085" y="13848"/>
                      <a:pt x="30063" y="13833"/>
                    </a:cubicBezTo>
                    <a:cubicBezTo>
                      <a:pt x="30037" y="13872"/>
                      <a:pt x="29990" y="13900"/>
                      <a:pt x="29940" y="13900"/>
                    </a:cubicBezTo>
                    <a:cubicBezTo>
                      <a:pt x="29911" y="13900"/>
                      <a:pt x="29880" y="13890"/>
                      <a:pt x="29852" y="13866"/>
                    </a:cubicBezTo>
                    <a:cubicBezTo>
                      <a:pt x="29527" y="13582"/>
                      <a:pt x="29221" y="13275"/>
                      <a:pt x="28940" y="12947"/>
                    </a:cubicBezTo>
                    <a:cubicBezTo>
                      <a:pt x="28719" y="12689"/>
                      <a:pt x="28380" y="12353"/>
                      <a:pt x="28425" y="11981"/>
                    </a:cubicBezTo>
                    <a:cubicBezTo>
                      <a:pt x="28458" y="11715"/>
                      <a:pt x="28682" y="11582"/>
                      <a:pt x="28918" y="11582"/>
                    </a:cubicBezTo>
                    <a:cubicBezTo>
                      <a:pt x="28988" y="11582"/>
                      <a:pt x="29059" y="11594"/>
                      <a:pt x="29127" y="11617"/>
                    </a:cubicBezTo>
                    <a:cubicBezTo>
                      <a:pt x="29405" y="11713"/>
                      <a:pt x="29552" y="11956"/>
                      <a:pt x="29715" y="12183"/>
                    </a:cubicBezTo>
                    <a:cubicBezTo>
                      <a:pt x="29858" y="11925"/>
                      <a:pt x="30036" y="11679"/>
                      <a:pt x="30318" y="11570"/>
                    </a:cubicBezTo>
                    <a:cubicBezTo>
                      <a:pt x="30408" y="11536"/>
                      <a:pt x="30506" y="11517"/>
                      <a:pt x="30602" y="11517"/>
                    </a:cubicBezTo>
                    <a:close/>
                    <a:moveTo>
                      <a:pt x="36078" y="13644"/>
                    </a:moveTo>
                    <a:cubicBezTo>
                      <a:pt x="36291" y="13644"/>
                      <a:pt x="36500" y="13733"/>
                      <a:pt x="36613" y="13931"/>
                    </a:cubicBezTo>
                    <a:cubicBezTo>
                      <a:pt x="36789" y="14236"/>
                      <a:pt x="36635" y="14615"/>
                      <a:pt x="36471" y="14889"/>
                    </a:cubicBezTo>
                    <a:lnTo>
                      <a:pt x="36470" y="14891"/>
                    </a:lnTo>
                    <a:cubicBezTo>
                      <a:pt x="36247" y="15263"/>
                      <a:pt x="35980" y="15611"/>
                      <a:pt x="35699" y="15941"/>
                    </a:cubicBezTo>
                    <a:cubicBezTo>
                      <a:pt x="35673" y="15972"/>
                      <a:pt x="35642" y="15985"/>
                      <a:pt x="35612" y="15985"/>
                    </a:cubicBezTo>
                    <a:cubicBezTo>
                      <a:pt x="35586" y="15985"/>
                      <a:pt x="35560" y="15975"/>
                      <a:pt x="35539" y="15959"/>
                    </a:cubicBezTo>
                    <a:cubicBezTo>
                      <a:pt x="35513" y="15999"/>
                      <a:pt x="35466" y="16028"/>
                      <a:pt x="35416" y="16028"/>
                    </a:cubicBezTo>
                    <a:cubicBezTo>
                      <a:pt x="35387" y="16028"/>
                      <a:pt x="35356" y="16017"/>
                      <a:pt x="35328" y="15993"/>
                    </a:cubicBezTo>
                    <a:cubicBezTo>
                      <a:pt x="35002" y="15709"/>
                      <a:pt x="34697" y="15402"/>
                      <a:pt x="34415" y="15074"/>
                    </a:cubicBezTo>
                    <a:cubicBezTo>
                      <a:pt x="34195" y="14816"/>
                      <a:pt x="33856" y="14479"/>
                      <a:pt x="33901" y="14107"/>
                    </a:cubicBezTo>
                    <a:cubicBezTo>
                      <a:pt x="33933" y="13841"/>
                      <a:pt x="34157" y="13709"/>
                      <a:pt x="34394" y="13709"/>
                    </a:cubicBezTo>
                    <a:cubicBezTo>
                      <a:pt x="34464" y="13709"/>
                      <a:pt x="34535" y="13720"/>
                      <a:pt x="34602" y="13743"/>
                    </a:cubicBezTo>
                    <a:cubicBezTo>
                      <a:pt x="34882" y="13839"/>
                      <a:pt x="35027" y="14084"/>
                      <a:pt x="35191" y="14309"/>
                    </a:cubicBezTo>
                    <a:cubicBezTo>
                      <a:pt x="35334" y="14053"/>
                      <a:pt x="35511" y="13806"/>
                      <a:pt x="35793" y="13697"/>
                    </a:cubicBezTo>
                    <a:cubicBezTo>
                      <a:pt x="35883" y="13662"/>
                      <a:pt x="35981" y="13644"/>
                      <a:pt x="36078" y="13644"/>
                    </a:cubicBezTo>
                    <a:close/>
                    <a:moveTo>
                      <a:pt x="49105" y="1"/>
                    </a:moveTo>
                    <a:cubicBezTo>
                      <a:pt x="49102" y="1"/>
                      <a:pt x="49098" y="1"/>
                      <a:pt x="49095" y="1"/>
                    </a:cubicBezTo>
                    <a:cubicBezTo>
                      <a:pt x="48335" y="14"/>
                      <a:pt x="47574" y="26"/>
                      <a:pt x="46814" y="39"/>
                    </a:cubicBezTo>
                    <a:cubicBezTo>
                      <a:pt x="46950" y="337"/>
                      <a:pt x="46803" y="692"/>
                      <a:pt x="46648" y="952"/>
                    </a:cubicBezTo>
                    <a:cubicBezTo>
                      <a:pt x="46424" y="1325"/>
                      <a:pt x="46158" y="1673"/>
                      <a:pt x="45876" y="2002"/>
                    </a:cubicBezTo>
                    <a:cubicBezTo>
                      <a:pt x="45850" y="2033"/>
                      <a:pt x="45819" y="2046"/>
                      <a:pt x="45788" y="2046"/>
                    </a:cubicBezTo>
                    <a:cubicBezTo>
                      <a:pt x="45762" y="2046"/>
                      <a:pt x="45737" y="2037"/>
                      <a:pt x="45715" y="2021"/>
                    </a:cubicBezTo>
                    <a:cubicBezTo>
                      <a:pt x="45689" y="2061"/>
                      <a:pt x="45643" y="2089"/>
                      <a:pt x="45594" y="2089"/>
                    </a:cubicBezTo>
                    <a:cubicBezTo>
                      <a:pt x="45564" y="2089"/>
                      <a:pt x="45533" y="2079"/>
                      <a:pt x="45505" y="2054"/>
                    </a:cubicBezTo>
                    <a:cubicBezTo>
                      <a:pt x="45178" y="1771"/>
                      <a:pt x="44873" y="1464"/>
                      <a:pt x="44592" y="1135"/>
                    </a:cubicBezTo>
                    <a:cubicBezTo>
                      <a:pt x="44371" y="877"/>
                      <a:pt x="44032" y="541"/>
                      <a:pt x="44078" y="169"/>
                    </a:cubicBezTo>
                    <a:cubicBezTo>
                      <a:pt x="44081" y="140"/>
                      <a:pt x="44088" y="113"/>
                      <a:pt x="44096" y="85"/>
                    </a:cubicBezTo>
                    <a:lnTo>
                      <a:pt x="44096" y="85"/>
                    </a:lnTo>
                    <a:cubicBezTo>
                      <a:pt x="42686" y="107"/>
                      <a:pt x="41276" y="130"/>
                      <a:pt x="39866" y="151"/>
                    </a:cubicBezTo>
                    <a:cubicBezTo>
                      <a:pt x="39927" y="422"/>
                      <a:pt x="39799" y="724"/>
                      <a:pt x="39662" y="951"/>
                    </a:cubicBezTo>
                    <a:cubicBezTo>
                      <a:pt x="39439" y="1323"/>
                      <a:pt x="39172" y="1672"/>
                      <a:pt x="38891" y="2002"/>
                    </a:cubicBezTo>
                    <a:cubicBezTo>
                      <a:pt x="38865" y="2033"/>
                      <a:pt x="38834" y="2046"/>
                      <a:pt x="38804" y="2046"/>
                    </a:cubicBezTo>
                    <a:cubicBezTo>
                      <a:pt x="38778" y="2046"/>
                      <a:pt x="38753" y="2036"/>
                      <a:pt x="38731" y="2020"/>
                    </a:cubicBezTo>
                    <a:cubicBezTo>
                      <a:pt x="38705" y="2060"/>
                      <a:pt x="38658" y="2088"/>
                      <a:pt x="38608" y="2088"/>
                    </a:cubicBezTo>
                    <a:cubicBezTo>
                      <a:pt x="38578" y="2088"/>
                      <a:pt x="38548" y="2078"/>
                      <a:pt x="38520" y="2054"/>
                    </a:cubicBezTo>
                    <a:cubicBezTo>
                      <a:pt x="38195" y="1770"/>
                      <a:pt x="37889" y="1463"/>
                      <a:pt x="37608" y="1135"/>
                    </a:cubicBezTo>
                    <a:cubicBezTo>
                      <a:pt x="37392" y="882"/>
                      <a:pt x="37062" y="556"/>
                      <a:pt x="37091" y="192"/>
                    </a:cubicBezTo>
                    <a:lnTo>
                      <a:pt x="37091" y="192"/>
                    </a:lnTo>
                    <a:cubicBezTo>
                      <a:pt x="35133" y="222"/>
                      <a:pt x="33173" y="249"/>
                      <a:pt x="31215" y="275"/>
                    </a:cubicBezTo>
                    <a:cubicBezTo>
                      <a:pt x="31222" y="511"/>
                      <a:pt x="31112" y="758"/>
                      <a:pt x="30995" y="951"/>
                    </a:cubicBezTo>
                    <a:cubicBezTo>
                      <a:pt x="30773" y="1323"/>
                      <a:pt x="30505" y="1672"/>
                      <a:pt x="30224" y="2002"/>
                    </a:cubicBezTo>
                    <a:cubicBezTo>
                      <a:pt x="30198" y="2033"/>
                      <a:pt x="30167" y="2046"/>
                      <a:pt x="30137" y="2046"/>
                    </a:cubicBezTo>
                    <a:cubicBezTo>
                      <a:pt x="30111" y="2046"/>
                      <a:pt x="30085" y="2036"/>
                      <a:pt x="30063" y="2020"/>
                    </a:cubicBezTo>
                    <a:cubicBezTo>
                      <a:pt x="30038" y="2060"/>
                      <a:pt x="29991" y="2088"/>
                      <a:pt x="29941" y="2088"/>
                    </a:cubicBezTo>
                    <a:cubicBezTo>
                      <a:pt x="29912" y="2088"/>
                      <a:pt x="29881" y="2078"/>
                      <a:pt x="29853" y="2054"/>
                    </a:cubicBezTo>
                    <a:cubicBezTo>
                      <a:pt x="29527" y="1770"/>
                      <a:pt x="29223" y="1463"/>
                      <a:pt x="28941" y="1135"/>
                    </a:cubicBezTo>
                    <a:cubicBezTo>
                      <a:pt x="28748" y="910"/>
                      <a:pt x="28467" y="626"/>
                      <a:pt x="28427" y="311"/>
                    </a:cubicBezTo>
                    <a:cubicBezTo>
                      <a:pt x="27571" y="322"/>
                      <a:pt x="26717" y="333"/>
                      <a:pt x="25861" y="343"/>
                    </a:cubicBezTo>
                    <a:cubicBezTo>
                      <a:pt x="25818" y="470"/>
                      <a:pt x="25761" y="591"/>
                      <a:pt x="25692" y="705"/>
                    </a:cubicBezTo>
                    <a:cubicBezTo>
                      <a:pt x="25468" y="1077"/>
                      <a:pt x="25202" y="1426"/>
                      <a:pt x="24921" y="1755"/>
                    </a:cubicBezTo>
                    <a:cubicBezTo>
                      <a:pt x="24894" y="1786"/>
                      <a:pt x="24863" y="1799"/>
                      <a:pt x="24833" y="1799"/>
                    </a:cubicBezTo>
                    <a:cubicBezTo>
                      <a:pt x="24807" y="1799"/>
                      <a:pt x="24782" y="1789"/>
                      <a:pt x="24760" y="1773"/>
                    </a:cubicBezTo>
                    <a:cubicBezTo>
                      <a:pt x="24734" y="1813"/>
                      <a:pt x="24687" y="1842"/>
                      <a:pt x="24637" y="1842"/>
                    </a:cubicBezTo>
                    <a:cubicBezTo>
                      <a:pt x="24607" y="1842"/>
                      <a:pt x="24577" y="1832"/>
                      <a:pt x="24549" y="1807"/>
                    </a:cubicBezTo>
                    <a:cubicBezTo>
                      <a:pt x="24224" y="1523"/>
                      <a:pt x="23918" y="1216"/>
                      <a:pt x="23637" y="889"/>
                    </a:cubicBezTo>
                    <a:cubicBezTo>
                      <a:pt x="23510" y="740"/>
                      <a:pt x="23344" y="565"/>
                      <a:pt x="23235" y="374"/>
                    </a:cubicBezTo>
                    <a:cubicBezTo>
                      <a:pt x="19313" y="419"/>
                      <a:pt x="15391" y="458"/>
                      <a:pt x="11470" y="492"/>
                    </a:cubicBezTo>
                    <a:cubicBezTo>
                      <a:pt x="7959" y="523"/>
                      <a:pt x="4450" y="550"/>
                      <a:pt x="940" y="572"/>
                    </a:cubicBezTo>
                    <a:cubicBezTo>
                      <a:pt x="918" y="560"/>
                      <a:pt x="894" y="555"/>
                      <a:pt x="871" y="555"/>
                    </a:cubicBezTo>
                    <a:cubicBezTo>
                      <a:pt x="732" y="555"/>
                      <a:pt x="607" y="741"/>
                      <a:pt x="732" y="875"/>
                    </a:cubicBezTo>
                    <a:cubicBezTo>
                      <a:pt x="1336" y="1520"/>
                      <a:pt x="1813" y="2273"/>
                      <a:pt x="2143" y="3094"/>
                    </a:cubicBezTo>
                    <a:cubicBezTo>
                      <a:pt x="1425" y="3554"/>
                      <a:pt x="743" y="4066"/>
                      <a:pt x="100" y="4626"/>
                    </a:cubicBezTo>
                    <a:cubicBezTo>
                      <a:pt x="0" y="4712"/>
                      <a:pt x="50" y="4850"/>
                      <a:pt x="138" y="4917"/>
                    </a:cubicBezTo>
                    <a:cubicBezTo>
                      <a:pt x="911" y="5509"/>
                      <a:pt x="1628" y="6170"/>
                      <a:pt x="2282" y="6891"/>
                    </a:cubicBezTo>
                    <a:lnTo>
                      <a:pt x="518" y="8923"/>
                    </a:lnTo>
                    <a:cubicBezTo>
                      <a:pt x="441" y="9012"/>
                      <a:pt x="447" y="9151"/>
                      <a:pt x="556" y="9214"/>
                    </a:cubicBezTo>
                    <a:cubicBezTo>
                      <a:pt x="1242" y="9618"/>
                      <a:pt x="1878" y="10101"/>
                      <a:pt x="2452" y="10654"/>
                    </a:cubicBezTo>
                    <a:cubicBezTo>
                      <a:pt x="1959" y="11521"/>
                      <a:pt x="1357" y="12321"/>
                      <a:pt x="661" y="13035"/>
                    </a:cubicBezTo>
                    <a:cubicBezTo>
                      <a:pt x="584" y="13114"/>
                      <a:pt x="587" y="13275"/>
                      <a:pt x="698" y="13327"/>
                    </a:cubicBezTo>
                    <a:cubicBezTo>
                      <a:pt x="1347" y="13628"/>
                      <a:pt x="1958" y="14006"/>
                      <a:pt x="2517" y="14454"/>
                    </a:cubicBezTo>
                    <a:cubicBezTo>
                      <a:pt x="2420" y="14350"/>
                      <a:pt x="2325" y="14246"/>
                      <a:pt x="2233" y="14139"/>
                    </a:cubicBezTo>
                    <a:cubicBezTo>
                      <a:pt x="2012" y="13881"/>
                      <a:pt x="1673" y="13545"/>
                      <a:pt x="1719" y="13171"/>
                    </a:cubicBezTo>
                    <a:cubicBezTo>
                      <a:pt x="1751" y="12905"/>
                      <a:pt x="1975" y="12773"/>
                      <a:pt x="2211" y="12773"/>
                    </a:cubicBezTo>
                    <a:cubicBezTo>
                      <a:pt x="2281" y="12773"/>
                      <a:pt x="2352" y="12785"/>
                      <a:pt x="2419" y="12808"/>
                    </a:cubicBezTo>
                    <a:cubicBezTo>
                      <a:pt x="2699" y="12903"/>
                      <a:pt x="2844" y="13148"/>
                      <a:pt x="3008" y="13373"/>
                    </a:cubicBezTo>
                    <a:cubicBezTo>
                      <a:pt x="3151" y="13117"/>
                      <a:pt x="3329" y="12871"/>
                      <a:pt x="3611" y="12762"/>
                    </a:cubicBezTo>
                    <a:cubicBezTo>
                      <a:pt x="3701" y="12727"/>
                      <a:pt x="3799" y="12709"/>
                      <a:pt x="3895" y="12709"/>
                    </a:cubicBezTo>
                    <a:cubicBezTo>
                      <a:pt x="4109" y="12709"/>
                      <a:pt x="4317" y="12798"/>
                      <a:pt x="4431" y="12995"/>
                    </a:cubicBezTo>
                    <a:cubicBezTo>
                      <a:pt x="4606" y="13301"/>
                      <a:pt x="4453" y="13681"/>
                      <a:pt x="4288" y="13955"/>
                    </a:cubicBezTo>
                    <a:cubicBezTo>
                      <a:pt x="4065" y="14327"/>
                      <a:pt x="3798" y="14676"/>
                      <a:pt x="3517" y="15005"/>
                    </a:cubicBezTo>
                    <a:cubicBezTo>
                      <a:pt x="3491" y="15036"/>
                      <a:pt x="3460" y="15049"/>
                      <a:pt x="3430" y="15049"/>
                    </a:cubicBezTo>
                    <a:cubicBezTo>
                      <a:pt x="3404" y="15049"/>
                      <a:pt x="3378" y="15040"/>
                      <a:pt x="3357" y="15023"/>
                    </a:cubicBezTo>
                    <a:cubicBezTo>
                      <a:pt x="3331" y="15063"/>
                      <a:pt x="3284" y="15092"/>
                      <a:pt x="3235" y="15092"/>
                    </a:cubicBezTo>
                    <a:cubicBezTo>
                      <a:pt x="3205" y="15092"/>
                      <a:pt x="3174" y="15082"/>
                      <a:pt x="3146" y="15057"/>
                    </a:cubicBezTo>
                    <a:cubicBezTo>
                      <a:pt x="2954" y="14889"/>
                      <a:pt x="2770" y="14715"/>
                      <a:pt x="2594" y="14532"/>
                    </a:cubicBezTo>
                    <a:lnTo>
                      <a:pt x="1080" y="16856"/>
                    </a:lnTo>
                    <a:cubicBezTo>
                      <a:pt x="1054" y="16981"/>
                      <a:pt x="968" y="17073"/>
                      <a:pt x="894" y="17176"/>
                    </a:cubicBezTo>
                    <a:cubicBezTo>
                      <a:pt x="889" y="17240"/>
                      <a:pt x="902" y="17301"/>
                      <a:pt x="969" y="17334"/>
                    </a:cubicBezTo>
                    <a:cubicBezTo>
                      <a:pt x="1056" y="17377"/>
                      <a:pt x="1173" y="17373"/>
                      <a:pt x="1268" y="17378"/>
                    </a:cubicBezTo>
                    <a:cubicBezTo>
                      <a:pt x="1284" y="17378"/>
                      <a:pt x="1300" y="17383"/>
                      <a:pt x="1315" y="17389"/>
                    </a:cubicBezTo>
                    <a:lnTo>
                      <a:pt x="6957" y="17288"/>
                    </a:lnTo>
                    <a:cubicBezTo>
                      <a:pt x="6783" y="17117"/>
                      <a:pt x="6615" y="16938"/>
                      <a:pt x="6457" y="16753"/>
                    </a:cubicBezTo>
                    <a:cubicBezTo>
                      <a:pt x="6236" y="16495"/>
                      <a:pt x="5898" y="16159"/>
                      <a:pt x="5942" y="15786"/>
                    </a:cubicBezTo>
                    <a:cubicBezTo>
                      <a:pt x="5975" y="15520"/>
                      <a:pt x="6199" y="15388"/>
                      <a:pt x="6436" y="15388"/>
                    </a:cubicBezTo>
                    <a:cubicBezTo>
                      <a:pt x="6506" y="15388"/>
                      <a:pt x="6577" y="15399"/>
                      <a:pt x="6644" y="15422"/>
                    </a:cubicBezTo>
                    <a:cubicBezTo>
                      <a:pt x="6923" y="15519"/>
                      <a:pt x="7069" y="15762"/>
                      <a:pt x="7232" y="15989"/>
                    </a:cubicBezTo>
                    <a:cubicBezTo>
                      <a:pt x="7376" y="15732"/>
                      <a:pt x="7553" y="15485"/>
                      <a:pt x="7835" y="15376"/>
                    </a:cubicBezTo>
                    <a:cubicBezTo>
                      <a:pt x="7925" y="15342"/>
                      <a:pt x="8023" y="15323"/>
                      <a:pt x="8119" y="15323"/>
                    </a:cubicBezTo>
                    <a:cubicBezTo>
                      <a:pt x="8333" y="15323"/>
                      <a:pt x="8541" y="15413"/>
                      <a:pt x="8655" y="15610"/>
                    </a:cubicBezTo>
                    <a:cubicBezTo>
                      <a:pt x="8830" y="15915"/>
                      <a:pt x="8677" y="16295"/>
                      <a:pt x="8512" y="16570"/>
                    </a:cubicBezTo>
                    <a:cubicBezTo>
                      <a:pt x="8365" y="16813"/>
                      <a:pt x="8204" y="17047"/>
                      <a:pt x="8028" y="17269"/>
                    </a:cubicBezTo>
                    <a:lnTo>
                      <a:pt x="12303" y="17192"/>
                    </a:lnTo>
                    <a:cubicBezTo>
                      <a:pt x="12299" y="17190"/>
                      <a:pt x="12296" y="17187"/>
                      <a:pt x="12292" y="17184"/>
                    </a:cubicBezTo>
                    <a:cubicBezTo>
                      <a:pt x="11965" y="16900"/>
                      <a:pt x="11661" y="16593"/>
                      <a:pt x="11379" y="16265"/>
                    </a:cubicBezTo>
                    <a:cubicBezTo>
                      <a:pt x="11158" y="16007"/>
                      <a:pt x="10819" y="15670"/>
                      <a:pt x="10865" y="15298"/>
                    </a:cubicBezTo>
                    <a:cubicBezTo>
                      <a:pt x="10897" y="15032"/>
                      <a:pt x="11121" y="14900"/>
                      <a:pt x="11357" y="14900"/>
                    </a:cubicBezTo>
                    <a:cubicBezTo>
                      <a:pt x="11427" y="14900"/>
                      <a:pt x="11498" y="14911"/>
                      <a:pt x="11566" y="14934"/>
                    </a:cubicBezTo>
                    <a:cubicBezTo>
                      <a:pt x="11845" y="15030"/>
                      <a:pt x="11991" y="15274"/>
                      <a:pt x="12155" y="15500"/>
                    </a:cubicBezTo>
                    <a:cubicBezTo>
                      <a:pt x="12297" y="15244"/>
                      <a:pt x="12476" y="14997"/>
                      <a:pt x="12756" y="14887"/>
                    </a:cubicBezTo>
                    <a:cubicBezTo>
                      <a:pt x="12847" y="14853"/>
                      <a:pt x="12944" y="14834"/>
                      <a:pt x="13041" y="14834"/>
                    </a:cubicBezTo>
                    <a:cubicBezTo>
                      <a:pt x="13255" y="14834"/>
                      <a:pt x="13464" y="14924"/>
                      <a:pt x="13577" y="15121"/>
                    </a:cubicBezTo>
                    <a:cubicBezTo>
                      <a:pt x="13752" y="15427"/>
                      <a:pt x="13599" y="15807"/>
                      <a:pt x="13435" y="16081"/>
                    </a:cubicBezTo>
                    <a:cubicBezTo>
                      <a:pt x="13211" y="16453"/>
                      <a:pt x="12944" y="16802"/>
                      <a:pt x="12664" y="17132"/>
                    </a:cubicBezTo>
                    <a:cubicBezTo>
                      <a:pt x="12637" y="17163"/>
                      <a:pt x="12606" y="17176"/>
                      <a:pt x="12576" y="17176"/>
                    </a:cubicBezTo>
                    <a:cubicBezTo>
                      <a:pt x="12550" y="17176"/>
                      <a:pt x="12525" y="17166"/>
                      <a:pt x="12503" y="17150"/>
                    </a:cubicBezTo>
                    <a:cubicBezTo>
                      <a:pt x="12493" y="17166"/>
                      <a:pt x="12480" y="17180"/>
                      <a:pt x="12465" y="17190"/>
                    </a:cubicBezTo>
                    <a:lnTo>
                      <a:pt x="19086" y="17071"/>
                    </a:lnTo>
                    <a:cubicBezTo>
                      <a:pt x="18807" y="16819"/>
                      <a:pt x="18544" y="16550"/>
                      <a:pt x="18300" y="16265"/>
                    </a:cubicBezTo>
                    <a:cubicBezTo>
                      <a:pt x="18078" y="16007"/>
                      <a:pt x="17740" y="15671"/>
                      <a:pt x="17785" y="15298"/>
                    </a:cubicBezTo>
                    <a:cubicBezTo>
                      <a:pt x="17818" y="15032"/>
                      <a:pt x="18042" y="14900"/>
                      <a:pt x="18279" y="14900"/>
                    </a:cubicBezTo>
                    <a:cubicBezTo>
                      <a:pt x="18349" y="14900"/>
                      <a:pt x="18420" y="14911"/>
                      <a:pt x="18487" y="14934"/>
                    </a:cubicBezTo>
                    <a:cubicBezTo>
                      <a:pt x="18765" y="15031"/>
                      <a:pt x="18912" y="15274"/>
                      <a:pt x="19075" y="15501"/>
                    </a:cubicBezTo>
                    <a:cubicBezTo>
                      <a:pt x="19218" y="15244"/>
                      <a:pt x="19396" y="14997"/>
                      <a:pt x="19677" y="14888"/>
                    </a:cubicBezTo>
                    <a:cubicBezTo>
                      <a:pt x="19768" y="14854"/>
                      <a:pt x="19866" y="14835"/>
                      <a:pt x="19962" y="14835"/>
                    </a:cubicBezTo>
                    <a:cubicBezTo>
                      <a:pt x="20176" y="14835"/>
                      <a:pt x="20384" y="14925"/>
                      <a:pt x="20497" y="15122"/>
                    </a:cubicBezTo>
                    <a:cubicBezTo>
                      <a:pt x="20673" y="15427"/>
                      <a:pt x="20519" y="15807"/>
                      <a:pt x="20355" y="16082"/>
                    </a:cubicBezTo>
                    <a:cubicBezTo>
                      <a:pt x="20148" y="16428"/>
                      <a:pt x="19903" y="16753"/>
                      <a:pt x="19643" y="17062"/>
                    </a:cubicBezTo>
                    <a:lnTo>
                      <a:pt x="26875" y="16932"/>
                    </a:lnTo>
                    <a:cubicBezTo>
                      <a:pt x="26652" y="16721"/>
                      <a:pt x="26439" y="16498"/>
                      <a:pt x="26239" y="16265"/>
                    </a:cubicBezTo>
                    <a:cubicBezTo>
                      <a:pt x="26018" y="16007"/>
                      <a:pt x="25680" y="15671"/>
                      <a:pt x="25725" y="15298"/>
                    </a:cubicBezTo>
                    <a:cubicBezTo>
                      <a:pt x="25758" y="15032"/>
                      <a:pt x="25982" y="14900"/>
                      <a:pt x="26218" y="14900"/>
                    </a:cubicBezTo>
                    <a:cubicBezTo>
                      <a:pt x="26288" y="14900"/>
                      <a:pt x="26359" y="14911"/>
                      <a:pt x="26426" y="14934"/>
                    </a:cubicBezTo>
                    <a:cubicBezTo>
                      <a:pt x="26705" y="15031"/>
                      <a:pt x="26852" y="15274"/>
                      <a:pt x="27014" y="15501"/>
                    </a:cubicBezTo>
                    <a:cubicBezTo>
                      <a:pt x="27158" y="15244"/>
                      <a:pt x="27335" y="14997"/>
                      <a:pt x="27617" y="14888"/>
                    </a:cubicBezTo>
                    <a:cubicBezTo>
                      <a:pt x="27708" y="14854"/>
                      <a:pt x="27805" y="14835"/>
                      <a:pt x="27902" y="14835"/>
                    </a:cubicBezTo>
                    <a:cubicBezTo>
                      <a:pt x="28115" y="14835"/>
                      <a:pt x="28323" y="14925"/>
                      <a:pt x="28437" y="15122"/>
                    </a:cubicBezTo>
                    <a:cubicBezTo>
                      <a:pt x="28612" y="15427"/>
                      <a:pt x="28459" y="15807"/>
                      <a:pt x="28294" y="16082"/>
                    </a:cubicBezTo>
                    <a:cubicBezTo>
                      <a:pt x="28117" y="16374"/>
                      <a:pt x="27919" y="16653"/>
                      <a:pt x="27702" y="16917"/>
                    </a:cubicBezTo>
                    <a:lnTo>
                      <a:pt x="37817" y="16736"/>
                    </a:lnTo>
                    <a:lnTo>
                      <a:pt x="41063" y="16678"/>
                    </a:lnTo>
                    <a:cubicBezTo>
                      <a:pt x="40933" y="16545"/>
                      <a:pt x="40807" y="16407"/>
                      <a:pt x="40686" y="16265"/>
                    </a:cubicBezTo>
                    <a:cubicBezTo>
                      <a:pt x="40464" y="16007"/>
                      <a:pt x="40125" y="15671"/>
                      <a:pt x="40171" y="15298"/>
                    </a:cubicBezTo>
                    <a:cubicBezTo>
                      <a:pt x="40203" y="15032"/>
                      <a:pt x="40427" y="14900"/>
                      <a:pt x="40664" y="14900"/>
                    </a:cubicBezTo>
                    <a:cubicBezTo>
                      <a:pt x="40734" y="14900"/>
                      <a:pt x="40804" y="14911"/>
                      <a:pt x="40872" y="14934"/>
                    </a:cubicBezTo>
                    <a:cubicBezTo>
                      <a:pt x="41151" y="15031"/>
                      <a:pt x="41297" y="15274"/>
                      <a:pt x="41461" y="15501"/>
                    </a:cubicBezTo>
                    <a:cubicBezTo>
                      <a:pt x="41603" y="15244"/>
                      <a:pt x="41782" y="14997"/>
                      <a:pt x="42063" y="14888"/>
                    </a:cubicBezTo>
                    <a:cubicBezTo>
                      <a:pt x="42153" y="14854"/>
                      <a:pt x="42251" y="14835"/>
                      <a:pt x="42347" y="14835"/>
                    </a:cubicBezTo>
                    <a:cubicBezTo>
                      <a:pt x="42561" y="14835"/>
                      <a:pt x="42770" y="14925"/>
                      <a:pt x="42883" y="15122"/>
                    </a:cubicBezTo>
                    <a:cubicBezTo>
                      <a:pt x="43058" y="15427"/>
                      <a:pt x="42905" y="15807"/>
                      <a:pt x="42741" y="16082"/>
                    </a:cubicBezTo>
                    <a:cubicBezTo>
                      <a:pt x="42622" y="16280"/>
                      <a:pt x="42492" y="16470"/>
                      <a:pt x="42353" y="16655"/>
                    </a:cubicBezTo>
                    <a:lnTo>
                      <a:pt x="48181" y="16550"/>
                    </a:lnTo>
                    <a:cubicBezTo>
                      <a:pt x="48322" y="16548"/>
                      <a:pt x="48380" y="16415"/>
                      <a:pt x="48353" y="16310"/>
                    </a:cubicBezTo>
                    <a:lnTo>
                      <a:pt x="48493" y="16240"/>
                    </a:lnTo>
                    <a:cubicBezTo>
                      <a:pt x="48272" y="15986"/>
                      <a:pt x="47956" y="15658"/>
                      <a:pt x="48001" y="15298"/>
                    </a:cubicBezTo>
                    <a:cubicBezTo>
                      <a:pt x="48033" y="15032"/>
                      <a:pt x="48258" y="14900"/>
                      <a:pt x="48494" y="14900"/>
                    </a:cubicBezTo>
                    <a:cubicBezTo>
                      <a:pt x="48564" y="14900"/>
                      <a:pt x="48635" y="14911"/>
                      <a:pt x="48702" y="14934"/>
                    </a:cubicBezTo>
                    <a:cubicBezTo>
                      <a:pt x="48980" y="15031"/>
                      <a:pt x="49127" y="15274"/>
                      <a:pt x="49291" y="15501"/>
                    </a:cubicBezTo>
                    <a:cubicBezTo>
                      <a:pt x="49433" y="15244"/>
                      <a:pt x="49611" y="14997"/>
                      <a:pt x="49892" y="14888"/>
                    </a:cubicBezTo>
                    <a:cubicBezTo>
                      <a:pt x="49983" y="14854"/>
                      <a:pt x="50081" y="14835"/>
                      <a:pt x="50177" y="14835"/>
                    </a:cubicBezTo>
                    <a:cubicBezTo>
                      <a:pt x="50391" y="14835"/>
                      <a:pt x="50599" y="14925"/>
                      <a:pt x="50712" y="15122"/>
                    </a:cubicBezTo>
                    <a:cubicBezTo>
                      <a:pt x="50715" y="15127"/>
                      <a:pt x="50717" y="15132"/>
                      <a:pt x="50720" y="15136"/>
                    </a:cubicBezTo>
                    <a:lnTo>
                      <a:pt x="51306" y="14845"/>
                    </a:lnTo>
                    <a:cubicBezTo>
                      <a:pt x="51412" y="14793"/>
                      <a:pt x="51427" y="14631"/>
                      <a:pt x="51344" y="14554"/>
                    </a:cubicBezTo>
                    <a:cubicBezTo>
                      <a:pt x="50652" y="13912"/>
                      <a:pt x="49896" y="13343"/>
                      <a:pt x="49089" y="12852"/>
                    </a:cubicBezTo>
                    <a:lnTo>
                      <a:pt x="50656" y="10737"/>
                    </a:lnTo>
                    <a:cubicBezTo>
                      <a:pt x="50719" y="10652"/>
                      <a:pt x="50664" y="10535"/>
                      <a:pt x="50589" y="10483"/>
                    </a:cubicBezTo>
                    <a:cubicBezTo>
                      <a:pt x="49922" y="10023"/>
                      <a:pt x="49276" y="9538"/>
                      <a:pt x="48649" y="9024"/>
                    </a:cubicBezTo>
                    <a:lnTo>
                      <a:pt x="50094" y="7966"/>
                    </a:lnTo>
                    <a:cubicBezTo>
                      <a:pt x="50195" y="7893"/>
                      <a:pt x="50217" y="7772"/>
                      <a:pt x="50133" y="7675"/>
                    </a:cubicBezTo>
                    <a:cubicBezTo>
                      <a:pt x="49623" y="7092"/>
                      <a:pt x="49071" y="6550"/>
                      <a:pt x="48480" y="6051"/>
                    </a:cubicBezTo>
                    <a:cubicBezTo>
                      <a:pt x="49030" y="5472"/>
                      <a:pt x="49609" y="4919"/>
                      <a:pt x="50212" y="4395"/>
                    </a:cubicBezTo>
                    <a:cubicBezTo>
                      <a:pt x="50288" y="4330"/>
                      <a:pt x="50282" y="4198"/>
                      <a:pt x="50212" y="4132"/>
                    </a:cubicBezTo>
                    <a:lnTo>
                      <a:pt x="48155" y="2161"/>
                    </a:lnTo>
                    <a:lnTo>
                      <a:pt x="49389" y="335"/>
                    </a:lnTo>
                    <a:cubicBezTo>
                      <a:pt x="49479" y="201"/>
                      <a:pt x="49362" y="73"/>
                      <a:pt x="49235" y="65"/>
                    </a:cubicBezTo>
                    <a:cubicBezTo>
                      <a:pt x="49204" y="24"/>
                      <a:pt x="49156" y="1"/>
                      <a:pt x="49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55"/>
              <p:cNvSpPr/>
              <p:nvPr/>
            </p:nvSpPr>
            <p:spPr>
              <a:xfrm>
                <a:off x="4950000" y="1566675"/>
                <a:ext cx="584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71" extrusionOk="0">
                    <a:moveTo>
                      <a:pt x="1951" y="1"/>
                    </a:moveTo>
                    <a:cubicBezTo>
                      <a:pt x="1866" y="1"/>
                      <a:pt x="1777" y="22"/>
                      <a:pt x="1704" y="61"/>
                    </a:cubicBezTo>
                    <a:cubicBezTo>
                      <a:pt x="1456" y="191"/>
                      <a:pt x="1323" y="473"/>
                      <a:pt x="1202" y="709"/>
                    </a:cubicBezTo>
                    <a:cubicBezTo>
                      <a:pt x="1180" y="752"/>
                      <a:pt x="1131" y="776"/>
                      <a:pt x="1083" y="776"/>
                    </a:cubicBezTo>
                    <a:cubicBezTo>
                      <a:pt x="1048" y="776"/>
                      <a:pt x="1014" y="763"/>
                      <a:pt x="991" y="736"/>
                    </a:cubicBezTo>
                    <a:cubicBezTo>
                      <a:pt x="821" y="538"/>
                      <a:pt x="695" y="231"/>
                      <a:pt x="454" y="112"/>
                    </a:cubicBezTo>
                    <a:cubicBezTo>
                      <a:pt x="396" y="83"/>
                      <a:pt x="322" y="61"/>
                      <a:pt x="252" y="61"/>
                    </a:cubicBezTo>
                    <a:cubicBezTo>
                      <a:pt x="210" y="61"/>
                      <a:pt x="169" y="69"/>
                      <a:pt x="134" y="89"/>
                    </a:cubicBezTo>
                    <a:cubicBezTo>
                      <a:pt x="1" y="162"/>
                      <a:pt x="33" y="324"/>
                      <a:pt x="85" y="438"/>
                    </a:cubicBezTo>
                    <a:cubicBezTo>
                      <a:pt x="215" y="728"/>
                      <a:pt x="477" y="982"/>
                      <a:pt x="690" y="1212"/>
                    </a:cubicBezTo>
                    <a:cubicBezTo>
                      <a:pt x="903" y="1443"/>
                      <a:pt x="1129" y="1663"/>
                      <a:pt x="1365" y="1870"/>
                    </a:cubicBezTo>
                    <a:cubicBezTo>
                      <a:pt x="1370" y="1860"/>
                      <a:pt x="1376" y="1850"/>
                      <a:pt x="1384" y="1842"/>
                    </a:cubicBezTo>
                    <a:cubicBezTo>
                      <a:pt x="1606" y="1582"/>
                      <a:pt x="1811" y="1309"/>
                      <a:pt x="1999" y="1024"/>
                    </a:cubicBezTo>
                    <a:cubicBezTo>
                      <a:pt x="2140" y="810"/>
                      <a:pt x="2335" y="534"/>
                      <a:pt x="2293" y="263"/>
                    </a:cubicBezTo>
                    <a:cubicBezTo>
                      <a:pt x="2264" y="77"/>
                      <a:pt x="2112" y="1"/>
                      <a:pt x="19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55"/>
              <p:cNvSpPr/>
              <p:nvPr/>
            </p:nvSpPr>
            <p:spPr>
              <a:xfrm>
                <a:off x="4685625" y="1488225"/>
                <a:ext cx="58400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69" extrusionOk="0">
                    <a:moveTo>
                      <a:pt x="1952" y="0"/>
                    </a:moveTo>
                    <a:cubicBezTo>
                      <a:pt x="1866" y="0"/>
                      <a:pt x="1778" y="22"/>
                      <a:pt x="1704" y="60"/>
                    </a:cubicBezTo>
                    <a:cubicBezTo>
                      <a:pt x="1457" y="190"/>
                      <a:pt x="1323" y="473"/>
                      <a:pt x="1202" y="709"/>
                    </a:cubicBezTo>
                    <a:cubicBezTo>
                      <a:pt x="1180" y="751"/>
                      <a:pt x="1131" y="775"/>
                      <a:pt x="1083" y="775"/>
                    </a:cubicBezTo>
                    <a:cubicBezTo>
                      <a:pt x="1048" y="775"/>
                      <a:pt x="1014" y="762"/>
                      <a:pt x="991" y="736"/>
                    </a:cubicBezTo>
                    <a:cubicBezTo>
                      <a:pt x="821" y="538"/>
                      <a:pt x="695" y="231"/>
                      <a:pt x="453" y="112"/>
                    </a:cubicBezTo>
                    <a:cubicBezTo>
                      <a:pt x="395" y="82"/>
                      <a:pt x="322" y="59"/>
                      <a:pt x="251" y="59"/>
                    </a:cubicBezTo>
                    <a:cubicBezTo>
                      <a:pt x="210" y="59"/>
                      <a:pt x="169" y="67"/>
                      <a:pt x="133" y="87"/>
                    </a:cubicBezTo>
                    <a:cubicBezTo>
                      <a:pt x="0" y="160"/>
                      <a:pt x="32" y="323"/>
                      <a:pt x="84" y="438"/>
                    </a:cubicBezTo>
                    <a:cubicBezTo>
                      <a:pt x="215" y="726"/>
                      <a:pt x="477" y="980"/>
                      <a:pt x="689" y="1211"/>
                    </a:cubicBezTo>
                    <a:cubicBezTo>
                      <a:pt x="903" y="1443"/>
                      <a:pt x="1128" y="1662"/>
                      <a:pt x="1364" y="1869"/>
                    </a:cubicBezTo>
                    <a:cubicBezTo>
                      <a:pt x="1370" y="1858"/>
                      <a:pt x="1376" y="1849"/>
                      <a:pt x="1385" y="1840"/>
                    </a:cubicBezTo>
                    <a:cubicBezTo>
                      <a:pt x="1606" y="1581"/>
                      <a:pt x="1812" y="1309"/>
                      <a:pt x="1999" y="1024"/>
                    </a:cubicBezTo>
                    <a:cubicBezTo>
                      <a:pt x="2139" y="810"/>
                      <a:pt x="2335" y="534"/>
                      <a:pt x="2293" y="261"/>
                    </a:cubicBezTo>
                    <a:cubicBezTo>
                      <a:pt x="2263" y="76"/>
                      <a:pt x="2112" y="0"/>
                      <a:pt x="19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55"/>
              <p:cNvSpPr/>
              <p:nvPr/>
            </p:nvSpPr>
            <p:spPr>
              <a:xfrm>
                <a:off x="3998200" y="1560000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268"/>
                    </a:moveTo>
                    <a:cubicBezTo>
                      <a:pt x="2383" y="268"/>
                      <a:pt x="2535" y="344"/>
                      <a:pt x="2563" y="530"/>
                    </a:cubicBezTo>
                    <a:cubicBezTo>
                      <a:pt x="2607" y="801"/>
                      <a:pt x="2411" y="1077"/>
                      <a:pt x="2271" y="1291"/>
                    </a:cubicBezTo>
                    <a:cubicBezTo>
                      <a:pt x="2082" y="1576"/>
                      <a:pt x="1877" y="1849"/>
                      <a:pt x="1655" y="2108"/>
                    </a:cubicBezTo>
                    <a:cubicBezTo>
                      <a:pt x="1648" y="2117"/>
                      <a:pt x="1640" y="2127"/>
                      <a:pt x="1635" y="2136"/>
                    </a:cubicBezTo>
                    <a:cubicBezTo>
                      <a:pt x="1399" y="1929"/>
                      <a:pt x="1173" y="1710"/>
                      <a:pt x="960" y="1479"/>
                    </a:cubicBezTo>
                    <a:cubicBezTo>
                      <a:pt x="747" y="1249"/>
                      <a:pt x="486" y="995"/>
                      <a:pt x="355" y="705"/>
                    </a:cubicBezTo>
                    <a:cubicBezTo>
                      <a:pt x="303" y="591"/>
                      <a:pt x="271" y="428"/>
                      <a:pt x="404" y="355"/>
                    </a:cubicBezTo>
                    <a:cubicBezTo>
                      <a:pt x="439" y="335"/>
                      <a:pt x="479" y="327"/>
                      <a:pt x="521" y="327"/>
                    </a:cubicBezTo>
                    <a:cubicBezTo>
                      <a:pt x="592" y="327"/>
                      <a:pt x="665" y="350"/>
                      <a:pt x="724" y="379"/>
                    </a:cubicBezTo>
                    <a:cubicBezTo>
                      <a:pt x="966" y="499"/>
                      <a:pt x="1093" y="806"/>
                      <a:pt x="1262" y="1003"/>
                    </a:cubicBezTo>
                    <a:cubicBezTo>
                      <a:pt x="1285" y="1030"/>
                      <a:pt x="1319" y="1042"/>
                      <a:pt x="1354" y="1042"/>
                    </a:cubicBezTo>
                    <a:cubicBezTo>
                      <a:pt x="1402" y="1042"/>
                      <a:pt x="1451" y="1018"/>
                      <a:pt x="1472" y="976"/>
                    </a:cubicBezTo>
                    <a:cubicBezTo>
                      <a:pt x="1593" y="740"/>
                      <a:pt x="1727" y="458"/>
                      <a:pt x="1974" y="328"/>
                    </a:cubicBezTo>
                    <a:cubicBezTo>
                      <a:pt x="2048" y="289"/>
                      <a:pt x="2137" y="268"/>
                      <a:pt x="2222" y="268"/>
                    </a:cubicBezTo>
                    <a:close/>
                    <a:moveTo>
                      <a:pt x="2223" y="0"/>
                    </a:moveTo>
                    <a:cubicBezTo>
                      <a:pt x="2126" y="0"/>
                      <a:pt x="2028" y="19"/>
                      <a:pt x="1938" y="54"/>
                    </a:cubicBezTo>
                    <a:cubicBezTo>
                      <a:pt x="1656" y="162"/>
                      <a:pt x="1479" y="409"/>
                      <a:pt x="1335" y="666"/>
                    </a:cubicBezTo>
                    <a:cubicBezTo>
                      <a:pt x="1172" y="440"/>
                      <a:pt x="1026" y="196"/>
                      <a:pt x="747" y="99"/>
                    </a:cubicBezTo>
                    <a:cubicBezTo>
                      <a:pt x="680" y="76"/>
                      <a:pt x="609" y="65"/>
                      <a:pt x="540" y="65"/>
                    </a:cubicBezTo>
                    <a:cubicBezTo>
                      <a:pt x="303" y="65"/>
                      <a:pt x="78" y="198"/>
                      <a:pt x="45" y="463"/>
                    </a:cubicBezTo>
                    <a:cubicBezTo>
                      <a:pt x="1" y="835"/>
                      <a:pt x="339" y="1172"/>
                      <a:pt x="560" y="1430"/>
                    </a:cubicBezTo>
                    <a:cubicBezTo>
                      <a:pt x="842" y="1758"/>
                      <a:pt x="1147" y="2065"/>
                      <a:pt x="1472" y="2349"/>
                    </a:cubicBezTo>
                    <a:cubicBezTo>
                      <a:pt x="1500" y="2373"/>
                      <a:pt x="1531" y="2384"/>
                      <a:pt x="1561" y="2384"/>
                    </a:cubicBezTo>
                    <a:cubicBezTo>
                      <a:pt x="1610" y="2384"/>
                      <a:pt x="1657" y="2355"/>
                      <a:pt x="1684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6" y="2341"/>
                      <a:pt x="1817" y="2328"/>
                      <a:pt x="1844" y="2297"/>
                    </a:cubicBezTo>
                    <a:cubicBezTo>
                      <a:pt x="2125" y="1967"/>
                      <a:pt x="2393" y="1620"/>
                      <a:pt x="2615" y="1248"/>
                    </a:cubicBezTo>
                    <a:cubicBezTo>
                      <a:pt x="2780" y="972"/>
                      <a:pt x="2933" y="593"/>
                      <a:pt x="2758" y="288"/>
                    </a:cubicBezTo>
                    <a:cubicBezTo>
                      <a:pt x="2644" y="90"/>
                      <a:pt x="2436" y="0"/>
                      <a:pt x="2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55"/>
              <p:cNvSpPr/>
              <p:nvPr/>
            </p:nvSpPr>
            <p:spPr>
              <a:xfrm>
                <a:off x="4138300" y="1449925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0"/>
                    </a:moveTo>
                    <a:cubicBezTo>
                      <a:pt x="2125" y="0"/>
                      <a:pt x="2028" y="18"/>
                      <a:pt x="1938" y="53"/>
                    </a:cubicBezTo>
                    <a:cubicBezTo>
                      <a:pt x="1656" y="163"/>
                      <a:pt x="1479" y="409"/>
                      <a:pt x="1335" y="665"/>
                    </a:cubicBezTo>
                    <a:cubicBezTo>
                      <a:pt x="1171" y="440"/>
                      <a:pt x="1026" y="195"/>
                      <a:pt x="747" y="100"/>
                    </a:cubicBezTo>
                    <a:cubicBezTo>
                      <a:pt x="679" y="76"/>
                      <a:pt x="608" y="65"/>
                      <a:pt x="538" y="65"/>
                    </a:cubicBezTo>
                    <a:cubicBezTo>
                      <a:pt x="301" y="65"/>
                      <a:pt x="78" y="198"/>
                      <a:pt x="45" y="463"/>
                    </a:cubicBezTo>
                    <a:cubicBezTo>
                      <a:pt x="1" y="836"/>
                      <a:pt x="339" y="1173"/>
                      <a:pt x="560" y="1431"/>
                    </a:cubicBezTo>
                    <a:cubicBezTo>
                      <a:pt x="842" y="1758"/>
                      <a:pt x="1147" y="2066"/>
                      <a:pt x="1472" y="2349"/>
                    </a:cubicBezTo>
                    <a:cubicBezTo>
                      <a:pt x="1500" y="2374"/>
                      <a:pt x="1531" y="2384"/>
                      <a:pt x="1561" y="2384"/>
                    </a:cubicBezTo>
                    <a:cubicBezTo>
                      <a:pt x="1611" y="2384"/>
                      <a:pt x="1658" y="2355"/>
                      <a:pt x="1684" y="2315"/>
                    </a:cubicBezTo>
                    <a:cubicBezTo>
                      <a:pt x="1705" y="2332"/>
                      <a:pt x="1731" y="2341"/>
                      <a:pt x="1757" y="2341"/>
                    </a:cubicBezTo>
                    <a:cubicBezTo>
                      <a:pt x="1787" y="2341"/>
                      <a:pt x="1818" y="2328"/>
                      <a:pt x="1844" y="2297"/>
                    </a:cubicBezTo>
                    <a:cubicBezTo>
                      <a:pt x="2126" y="1968"/>
                      <a:pt x="2393" y="1619"/>
                      <a:pt x="2615" y="1247"/>
                    </a:cubicBezTo>
                    <a:cubicBezTo>
                      <a:pt x="2780" y="973"/>
                      <a:pt x="2933" y="593"/>
                      <a:pt x="2758" y="287"/>
                    </a:cubicBezTo>
                    <a:cubicBezTo>
                      <a:pt x="2644" y="90"/>
                      <a:pt x="2435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55"/>
              <p:cNvSpPr/>
              <p:nvPr/>
            </p:nvSpPr>
            <p:spPr>
              <a:xfrm>
                <a:off x="4270900" y="1343475"/>
                <a:ext cx="7335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384" extrusionOk="0">
                    <a:moveTo>
                      <a:pt x="2222" y="0"/>
                    </a:moveTo>
                    <a:cubicBezTo>
                      <a:pt x="2126" y="0"/>
                      <a:pt x="2028" y="18"/>
                      <a:pt x="1938" y="53"/>
                    </a:cubicBezTo>
                    <a:cubicBezTo>
                      <a:pt x="1656" y="161"/>
                      <a:pt x="1479" y="408"/>
                      <a:pt x="1335" y="665"/>
                    </a:cubicBezTo>
                    <a:cubicBezTo>
                      <a:pt x="1171" y="439"/>
                      <a:pt x="1026" y="196"/>
                      <a:pt x="747" y="100"/>
                    </a:cubicBezTo>
                    <a:cubicBezTo>
                      <a:pt x="680" y="76"/>
                      <a:pt x="609" y="65"/>
                      <a:pt x="538" y="65"/>
                    </a:cubicBezTo>
                    <a:cubicBezTo>
                      <a:pt x="302" y="65"/>
                      <a:pt x="78" y="198"/>
                      <a:pt x="45" y="463"/>
                    </a:cubicBezTo>
                    <a:cubicBezTo>
                      <a:pt x="1" y="836"/>
                      <a:pt x="339" y="1171"/>
                      <a:pt x="560" y="1430"/>
                    </a:cubicBezTo>
                    <a:cubicBezTo>
                      <a:pt x="842" y="1758"/>
                      <a:pt x="1147" y="2065"/>
                      <a:pt x="1473" y="2348"/>
                    </a:cubicBezTo>
                    <a:cubicBezTo>
                      <a:pt x="1501" y="2373"/>
                      <a:pt x="1532" y="2383"/>
                      <a:pt x="1562" y="2383"/>
                    </a:cubicBezTo>
                    <a:cubicBezTo>
                      <a:pt x="1611" y="2383"/>
                      <a:pt x="1658" y="2355"/>
                      <a:pt x="1684" y="2315"/>
                    </a:cubicBezTo>
                    <a:cubicBezTo>
                      <a:pt x="1705" y="2331"/>
                      <a:pt x="1731" y="2341"/>
                      <a:pt x="1757" y="2341"/>
                    </a:cubicBezTo>
                    <a:cubicBezTo>
                      <a:pt x="1787" y="2341"/>
                      <a:pt x="1818" y="2328"/>
                      <a:pt x="1844" y="2296"/>
                    </a:cubicBezTo>
                    <a:cubicBezTo>
                      <a:pt x="2126" y="1968"/>
                      <a:pt x="2393" y="1619"/>
                      <a:pt x="2615" y="1247"/>
                    </a:cubicBezTo>
                    <a:cubicBezTo>
                      <a:pt x="2780" y="973"/>
                      <a:pt x="2933" y="593"/>
                      <a:pt x="2758" y="287"/>
                    </a:cubicBezTo>
                    <a:cubicBezTo>
                      <a:pt x="2644" y="89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55"/>
              <p:cNvSpPr/>
              <p:nvPr/>
            </p:nvSpPr>
            <p:spPr>
              <a:xfrm>
                <a:off x="4287550" y="1481525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268"/>
                    </a:moveTo>
                    <a:cubicBezTo>
                      <a:pt x="2382" y="268"/>
                      <a:pt x="2533" y="344"/>
                      <a:pt x="2563" y="529"/>
                    </a:cubicBezTo>
                    <a:cubicBezTo>
                      <a:pt x="2606" y="802"/>
                      <a:pt x="2411" y="1078"/>
                      <a:pt x="2270" y="1292"/>
                    </a:cubicBezTo>
                    <a:lnTo>
                      <a:pt x="2269" y="1292"/>
                    </a:lnTo>
                    <a:cubicBezTo>
                      <a:pt x="2082" y="1577"/>
                      <a:pt x="1876" y="1849"/>
                      <a:pt x="1655" y="2108"/>
                    </a:cubicBezTo>
                    <a:cubicBezTo>
                      <a:pt x="1646" y="2117"/>
                      <a:pt x="1640" y="2126"/>
                      <a:pt x="1634" y="2137"/>
                    </a:cubicBezTo>
                    <a:cubicBezTo>
                      <a:pt x="1398" y="1930"/>
                      <a:pt x="1173" y="1711"/>
                      <a:pt x="959" y="1479"/>
                    </a:cubicBezTo>
                    <a:cubicBezTo>
                      <a:pt x="747" y="1248"/>
                      <a:pt x="485" y="994"/>
                      <a:pt x="354" y="705"/>
                    </a:cubicBezTo>
                    <a:cubicBezTo>
                      <a:pt x="302" y="590"/>
                      <a:pt x="270" y="428"/>
                      <a:pt x="403" y="355"/>
                    </a:cubicBezTo>
                    <a:cubicBezTo>
                      <a:pt x="439" y="335"/>
                      <a:pt x="480" y="327"/>
                      <a:pt x="522" y="327"/>
                    </a:cubicBezTo>
                    <a:cubicBezTo>
                      <a:pt x="592" y="327"/>
                      <a:pt x="665" y="350"/>
                      <a:pt x="723" y="378"/>
                    </a:cubicBezTo>
                    <a:cubicBezTo>
                      <a:pt x="965" y="500"/>
                      <a:pt x="1092" y="806"/>
                      <a:pt x="1261" y="1004"/>
                    </a:cubicBezTo>
                    <a:cubicBezTo>
                      <a:pt x="1284" y="1030"/>
                      <a:pt x="1319" y="1043"/>
                      <a:pt x="1353" y="1043"/>
                    </a:cubicBezTo>
                    <a:cubicBezTo>
                      <a:pt x="1401" y="1043"/>
                      <a:pt x="1450" y="1019"/>
                      <a:pt x="1472" y="977"/>
                    </a:cubicBezTo>
                    <a:cubicBezTo>
                      <a:pt x="1593" y="740"/>
                      <a:pt x="1727" y="457"/>
                      <a:pt x="1974" y="328"/>
                    </a:cubicBezTo>
                    <a:cubicBezTo>
                      <a:pt x="2048" y="290"/>
                      <a:pt x="2136" y="268"/>
                      <a:pt x="2222" y="268"/>
                    </a:cubicBezTo>
                    <a:close/>
                    <a:moveTo>
                      <a:pt x="2221" y="0"/>
                    </a:moveTo>
                    <a:cubicBezTo>
                      <a:pt x="2125" y="0"/>
                      <a:pt x="2028" y="18"/>
                      <a:pt x="1937" y="53"/>
                    </a:cubicBezTo>
                    <a:cubicBezTo>
                      <a:pt x="1656" y="163"/>
                      <a:pt x="1478" y="409"/>
                      <a:pt x="1335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5" y="464"/>
                    </a:cubicBezTo>
                    <a:cubicBezTo>
                      <a:pt x="0" y="836"/>
                      <a:pt x="338" y="1173"/>
                      <a:pt x="560" y="1430"/>
                    </a:cubicBezTo>
                    <a:cubicBezTo>
                      <a:pt x="841" y="1758"/>
                      <a:pt x="1146" y="2066"/>
                      <a:pt x="1472" y="2350"/>
                    </a:cubicBezTo>
                    <a:cubicBezTo>
                      <a:pt x="1500" y="2374"/>
                      <a:pt x="1530" y="2384"/>
                      <a:pt x="1560" y="2384"/>
                    </a:cubicBezTo>
                    <a:cubicBezTo>
                      <a:pt x="1610" y="2384"/>
                      <a:pt x="1657" y="2355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6" y="2341"/>
                      <a:pt x="1817" y="2328"/>
                      <a:pt x="1844" y="2297"/>
                    </a:cubicBezTo>
                    <a:cubicBezTo>
                      <a:pt x="2125" y="1968"/>
                      <a:pt x="2392" y="1619"/>
                      <a:pt x="2615" y="1247"/>
                    </a:cubicBezTo>
                    <a:cubicBezTo>
                      <a:pt x="2779" y="973"/>
                      <a:pt x="2933" y="593"/>
                      <a:pt x="2757" y="287"/>
                    </a:cubicBezTo>
                    <a:cubicBezTo>
                      <a:pt x="2644" y="90"/>
                      <a:pt x="2435" y="0"/>
                      <a:pt x="2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55"/>
              <p:cNvSpPr/>
              <p:nvPr/>
            </p:nvSpPr>
            <p:spPr>
              <a:xfrm>
                <a:off x="3892575" y="1590050"/>
                <a:ext cx="7337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385" extrusionOk="0">
                    <a:moveTo>
                      <a:pt x="2223" y="268"/>
                    </a:moveTo>
                    <a:cubicBezTo>
                      <a:pt x="2384" y="268"/>
                      <a:pt x="2536" y="345"/>
                      <a:pt x="2564" y="530"/>
                    </a:cubicBezTo>
                    <a:cubicBezTo>
                      <a:pt x="2608" y="801"/>
                      <a:pt x="2412" y="1078"/>
                      <a:pt x="2272" y="1292"/>
                    </a:cubicBezTo>
                    <a:cubicBezTo>
                      <a:pt x="2084" y="1577"/>
                      <a:pt x="1878" y="1850"/>
                      <a:pt x="1656" y="2108"/>
                    </a:cubicBezTo>
                    <a:cubicBezTo>
                      <a:pt x="1649" y="2118"/>
                      <a:pt x="1642" y="2127"/>
                      <a:pt x="1637" y="2137"/>
                    </a:cubicBezTo>
                    <a:cubicBezTo>
                      <a:pt x="1400" y="1930"/>
                      <a:pt x="1175" y="1711"/>
                      <a:pt x="961" y="1480"/>
                    </a:cubicBezTo>
                    <a:cubicBezTo>
                      <a:pt x="749" y="1249"/>
                      <a:pt x="488" y="995"/>
                      <a:pt x="356" y="706"/>
                    </a:cubicBezTo>
                    <a:cubicBezTo>
                      <a:pt x="304" y="591"/>
                      <a:pt x="272" y="428"/>
                      <a:pt x="405" y="355"/>
                    </a:cubicBezTo>
                    <a:cubicBezTo>
                      <a:pt x="441" y="335"/>
                      <a:pt x="482" y="327"/>
                      <a:pt x="523" y="327"/>
                    </a:cubicBezTo>
                    <a:cubicBezTo>
                      <a:pt x="594" y="327"/>
                      <a:pt x="667" y="350"/>
                      <a:pt x="725" y="379"/>
                    </a:cubicBezTo>
                    <a:cubicBezTo>
                      <a:pt x="967" y="500"/>
                      <a:pt x="1094" y="806"/>
                      <a:pt x="1264" y="1004"/>
                    </a:cubicBezTo>
                    <a:cubicBezTo>
                      <a:pt x="1287" y="1030"/>
                      <a:pt x="1321" y="1043"/>
                      <a:pt x="1355" y="1043"/>
                    </a:cubicBezTo>
                    <a:cubicBezTo>
                      <a:pt x="1403" y="1043"/>
                      <a:pt x="1452" y="1019"/>
                      <a:pt x="1473" y="977"/>
                    </a:cubicBezTo>
                    <a:cubicBezTo>
                      <a:pt x="1594" y="741"/>
                      <a:pt x="1728" y="458"/>
                      <a:pt x="1975" y="328"/>
                    </a:cubicBezTo>
                    <a:cubicBezTo>
                      <a:pt x="2049" y="290"/>
                      <a:pt x="2138" y="268"/>
                      <a:pt x="2223" y="268"/>
                    </a:cubicBezTo>
                    <a:close/>
                    <a:moveTo>
                      <a:pt x="2223" y="1"/>
                    </a:moveTo>
                    <a:cubicBezTo>
                      <a:pt x="2126" y="1"/>
                      <a:pt x="2028" y="19"/>
                      <a:pt x="1938" y="54"/>
                    </a:cubicBezTo>
                    <a:cubicBezTo>
                      <a:pt x="1656" y="163"/>
                      <a:pt x="1479" y="409"/>
                      <a:pt x="1336" y="665"/>
                    </a:cubicBezTo>
                    <a:cubicBezTo>
                      <a:pt x="1172" y="440"/>
                      <a:pt x="1026" y="195"/>
                      <a:pt x="747" y="100"/>
                    </a:cubicBezTo>
                    <a:cubicBezTo>
                      <a:pt x="680" y="77"/>
                      <a:pt x="609" y="65"/>
                      <a:pt x="539" y="65"/>
                    </a:cubicBezTo>
                    <a:cubicBezTo>
                      <a:pt x="303" y="65"/>
                      <a:pt x="79" y="197"/>
                      <a:pt x="47" y="463"/>
                    </a:cubicBezTo>
                    <a:cubicBezTo>
                      <a:pt x="1" y="836"/>
                      <a:pt x="340" y="1173"/>
                      <a:pt x="560" y="1431"/>
                    </a:cubicBezTo>
                    <a:cubicBezTo>
                      <a:pt x="653" y="1538"/>
                      <a:pt x="747" y="1644"/>
                      <a:pt x="845" y="1746"/>
                    </a:cubicBezTo>
                    <a:cubicBezTo>
                      <a:pt x="873" y="1768"/>
                      <a:pt x="900" y="1790"/>
                      <a:pt x="928" y="1813"/>
                    </a:cubicBezTo>
                    <a:lnTo>
                      <a:pt x="920" y="1824"/>
                    </a:lnTo>
                    <a:cubicBezTo>
                      <a:pt x="1097" y="2007"/>
                      <a:pt x="1282" y="2181"/>
                      <a:pt x="1473" y="2349"/>
                    </a:cubicBezTo>
                    <a:cubicBezTo>
                      <a:pt x="1501" y="2374"/>
                      <a:pt x="1532" y="2384"/>
                      <a:pt x="1562" y="2384"/>
                    </a:cubicBezTo>
                    <a:cubicBezTo>
                      <a:pt x="1611" y="2384"/>
                      <a:pt x="1658" y="2355"/>
                      <a:pt x="1685" y="2315"/>
                    </a:cubicBezTo>
                    <a:cubicBezTo>
                      <a:pt x="1706" y="2332"/>
                      <a:pt x="1732" y="2341"/>
                      <a:pt x="1758" y="2341"/>
                    </a:cubicBezTo>
                    <a:cubicBezTo>
                      <a:pt x="1788" y="2341"/>
                      <a:pt x="1819" y="2328"/>
                      <a:pt x="1845" y="2297"/>
                    </a:cubicBezTo>
                    <a:cubicBezTo>
                      <a:pt x="2126" y="1968"/>
                      <a:pt x="2394" y="1619"/>
                      <a:pt x="2616" y="1247"/>
                    </a:cubicBezTo>
                    <a:cubicBezTo>
                      <a:pt x="2780" y="973"/>
                      <a:pt x="2934" y="593"/>
                      <a:pt x="2758" y="287"/>
                    </a:cubicBezTo>
                    <a:cubicBezTo>
                      <a:pt x="2645" y="90"/>
                      <a:pt x="2437" y="1"/>
                      <a:pt x="2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55"/>
              <p:cNvSpPr/>
              <p:nvPr/>
            </p:nvSpPr>
            <p:spPr>
              <a:xfrm>
                <a:off x="4427650" y="1371450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1"/>
                    </a:moveTo>
                    <a:cubicBezTo>
                      <a:pt x="2126" y="1"/>
                      <a:pt x="2028" y="19"/>
                      <a:pt x="1937" y="54"/>
                    </a:cubicBezTo>
                    <a:cubicBezTo>
                      <a:pt x="1656" y="162"/>
                      <a:pt x="1478" y="409"/>
                      <a:pt x="1336" y="666"/>
                    </a:cubicBezTo>
                    <a:cubicBezTo>
                      <a:pt x="1172" y="439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0" y="836"/>
                      <a:pt x="339" y="1172"/>
                      <a:pt x="561" y="1430"/>
                    </a:cubicBezTo>
                    <a:cubicBezTo>
                      <a:pt x="841" y="1758"/>
                      <a:pt x="1146" y="2065"/>
                      <a:pt x="1473" y="2349"/>
                    </a:cubicBezTo>
                    <a:cubicBezTo>
                      <a:pt x="1501" y="2373"/>
                      <a:pt x="1532" y="2384"/>
                      <a:pt x="1561" y="2384"/>
                    </a:cubicBezTo>
                    <a:cubicBezTo>
                      <a:pt x="1611" y="2384"/>
                      <a:pt x="1657" y="2355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7" y="2341"/>
                      <a:pt x="1818" y="2328"/>
                      <a:pt x="1844" y="2297"/>
                    </a:cubicBezTo>
                    <a:cubicBezTo>
                      <a:pt x="2126" y="1968"/>
                      <a:pt x="2392" y="1620"/>
                      <a:pt x="2615" y="1247"/>
                    </a:cubicBezTo>
                    <a:cubicBezTo>
                      <a:pt x="2779" y="973"/>
                      <a:pt x="2933" y="594"/>
                      <a:pt x="2757" y="287"/>
                    </a:cubicBezTo>
                    <a:cubicBezTo>
                      <a:pt x="2644" y="90"/>
                      <a:pt x="2436" y="1"/>
                      <a:pt x="2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55"/>
              <p:cNvSpPr/>
              <p:nvPr/>
            </p:nvSpPr>
            <p:spPr>
              <a:xfrm>
                <a:off x="4561400" y="1279250"/>
                <a:ext cx="69925" cy="453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814" extrusionOk="0">
                    <a:moveTo>
                      <a:pt x="2789" y="0"/>
                    </a:moveTo>
                    <a:lnTo>
                      <a:pt x="2789" y="0"/>
                    </a:lnTo>
                    <a:cubicBezTo>
                      <a:pt x="2462" y="5"/>
                      <a:pt x="2135" y="9"/>
                      <a:pt x="1809" y="13"/>
                    </a:cubicBezTo>
                    <a:lnTo>
                      <a:pt x="1333" y="19"/>
                    </a:lnTo>
                    <a:cubicBezTo>
                      <a:pt x="1317" y="45"/>
                      <a:pt x="1304" y="69"/>
                      <a:pt x="1289" y="95"/>
                    </a:cubicBezTo>
                    <a:cubicBezTo>
                      <a:pt x="1272" y="70"/>
                      <a:pt x="1254" y="46"/>
                      <a:pt x="1236" y="20"/>
                    </a:cubicBezTo>
                    <a:lnTo>
                      <a:pt x="0" y="36"/>
                    </a:lnTo>
                    <a:cubicBezTo>
                      <a:pt x="39" y="352"/>
                      <a:pt x="321" y="636"/>
                      <a:pt x="514" y="860"/>
                    </a:cubicBezTo>
                    <a:cubicBezTo>
                      <a:pt x="795" y="1188"/>
                      <a:pt x="1101" y="1495"/>
                      <a:pt x="1427" y="1779"/>
                    </a:cubicBezTo>
                    <a:cubicBezTo>
                      <a:pt x="1455" y="1803"/>
                      <a:pt x="1486" y="1814"/>
                      <a:pt x="1515" y="1814"/>
                    </a:cubicBezTo>
                    <a:cubicBezTo>
                      <a:pt x="1565" y="1814"/>
                      <a:pt x="1612" y="1785"/>
                      <a:pt x="1637" y="1746"/>
                    </a:cubicBezTo>
                    <a:cubicBezTo>
                      <a:pt x="1659" y="1762"/>
                      <a:pt x="1684" y="1771"/>
                      <a:pt x="1710" y="1771"/>
                    </a:cubicBezTo>
                    <a:cubicBezTo>
                      <a:pt x="1740" y="1771"/>
                      <a:pt x="1771" y="1758"/>
                      <a:pt x="1798" y="1727"/>
                    </a:cubicBezTo>
                    <a:cubicBezTo>
                      <a:pt x="2080" y="1397"/>
                      <a:pt x="2347" y="1050"/>
                      <a:pt x="2569" y="678"/>
                    </a:cubicBezTo>
                    <a:cubicBezTo>
                      <a:pt x="2686" y="483"/>
                      <a:pt x="2796" y="236"/>
                      <a:pt x="2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55"/>
              <p:cNvSpPr/>
              <p:nvPr/>
            </p:nvSpPr>
            <p:spPr>
              <a:xfrm>
                <a:off x="4173225" y="156025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3" y="0"/>
                    </a:moveTo>
                    <a:cubicBezTo>
                      <a:pt x="2126" y="0"/>
                      <a:pt x="2028" y="18"/>
                      <a:pt x="1938" y="53"/>
                    </a:cubicBezTo>
                    <a:cubicBezTo>
                      <a:pt x="1656" y="163"/>
                      <a:pt x="1479" y="409"/>
                      <a:pt x="1336" y="666"/>
                    </a:cubicBezTo>
                    <a:cubicBezTo>
                      <a:pt x="1172" y="440"/>
                      <a:pt x="1026" y="196"/>
                      <a:pt x="747" y="100"/>
                    </a:cubicBezTo>
                    <a:cubicBezTo>
                      <a:pt x="680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1" y="836"/>
                      <a:pt x="340" y="1173"/>
                      <a:pt x="560" y="1430"/>
                    </a:cubicBezTo>
                    <a:cubicBezTo>
                      <a:pt x="842" y="1759"/>
                      <a:pt x="1147" y="2066"/>
                      <a:pt x="1473" y="2350"/>
                    </a:cubicBezTo>
                    <a:cubicBezTo>
                      <a:pt x="1501" y="2374"/>
                      <a:pt x="1532" y="2384"/>
                      <a:pt x="1561" y="2384"/>
                    </a:cubicBezTo>
                    <a:cubicBezTo>
                      <a:pt x="1611" y="2384"/>
                      <a:pt x="1658" y="2356"/>
                      <a:pt x="1684" y="2316"/>
                    </a:cubicBezTo>
                    <a:cubicBezTo>
                      <a:pt x="1705" y="2332"/>
                      <a:pt x="1731" y="2341"/>
                      <a:pt x="1757" y="2341"/>
                    </a:cubicBezTo>
                    <a:cubicBezTo>
                      <a:pt x="1787" y="2341"/>
                      <a:pt x="1818" y="2328"/>
                      <a:pt x="1844" y="2298"/>
                    </a:cubicBezTo>
                    <a:cubicBezTo>
                      <a:pt x="2126" y="1968"/>
                      <a:pt x="2393" y="1619"/>
                      <a:pt x="2616" y="1247"/>
                    </a:cubicBezTo>
                    <a:cubicBezTo>
                      <a:pt x="2780" y="973"/>
                      <a:pt x="2933" y="593"/>
                      <a:pt x="2758" y="287"/>
                    </a:cubicBezTo>
                    <a:cubicBezTo>
                      <a:pt x="2645" y="89"/>
                      <a:pt x="2436" y="0"/>
                      <a:pt x="22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55"/>
              <p:cNvSpPr/>
              <p:nvPr/>
            </p:nvSpPr>
            <p:spPr>
              <a:xfrm>
                <a:off x="3907525" y="131840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3" y="1"/>
                    </a:moveTo>
                    <a:cubicBezTo>
                      <a:pt x="2126" y="1"/>
                      <a:pt x="2028" y="19"/>
                      <a:pt x="1937" y="55"/>
                    </a:cubicBezTo>
                    <a:cubicBezTo>
                      <a:pt x="1656" y="163"/>
                      <a:pt x="1478" y="410"/>
                      <a:pt x="1336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6"/>
                      <a:pt x="539" y="66"/>
                    </a:cubicBezTo>
                    <a:cubicBezTo>
                      <a:pt x="302" y="66"/>
                      <a:pt x="78" y="198"/>
                      <a:pt x="46" y="464"/>
                    </a:cubicBezTo>
                    <a:cubicBezTo>
                      <a:pt x="0" y="836"/>
                      <a:pt x="339" y="1173"/>
                      <a:pt x="560" y="1431"/>
                    </a:cubicBezTo>
                    <a:cubicBezTo>
                      <a:pt x="841" y="1759"/>
                      <a:pt x="1146" y="2066"/>
                      <a:pt x="1473" y="2350"/>
                    </a:cubicBezTo>
                    <a:cubicBezTo>
                      <a:pt x="1501" y="2374"/>
                      <a:pt x="1531" y="2384"/>
                      <a:pt x="1561" y="2384"/>
                    </a:cubicBezTo>
                    <a:cubicBezTo>
                      <a:pt x="1611" y="2384"/>
                      <a:pt x="1657" y="2356"/>
                      <a:pt x="1683" y="2316"/>
                    </a:cubicBezTo>
                    <a:cubicBezTo>
                      <a:pt x="1705" y="2332"/>
                      <a:pt x="1730" y="2342"/>
                      <a:pt x="1756" y="2342"/>
                    </a:cubicBezTo>
                    <a:cubicBezTo>
                      <a:pt x="1787" y="2342"/>
                      <a:pt x="1818" y="2329"/>
                      <a:pt x="1844" y="2298"/>
                    </a:cubicBezTo>
                    <a:cubicBezTo>
                      <a:pt x="2126" y="1968"/>
                      <a:pt x="2392" y="1620"/>
                      <a:pt x="2616" y="1247"/>
                    </a:cubicBezTo>
                    <a:cubicBezTo>
                      <a:pt x="2779" y="973"/>
                      <a:pt x="2933" y="594"/>
                      <a:pt x="2757" y="287"/>
                    </a:cubicBezTo>
                    <a:cubicBezTo>
                      <a:pt x="2644" y="91"/>
                      <a:pt x="2436" y="1"/>
                      <a:pt x="2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55"/>
              <p:cNvSpPr/>
              <p:nvPr/>
            </p:nvSpPr>
            <p:spPr>
              <a:xfrm>
                <a:off x="4560250" y="156025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0"/>
                    </a:moveTo>
                    <a:cubicBezTo>
                      <a:pt x="2126" y="0"/>
                      <a:pt x="2028" y="18"/>
                      <a:pt x="1937" y="53"/>
                    </a:cubicBezTo>
                    <a:cubicBezTo>
                      <a:pt x="1657" y="163"/>
                      <a:pt x="1478" y="409"/>
                      <a:pt x="1336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0" y="836"/>
                      <a:pt x="340" y="1173"/>
                      <a:pt x="561" y="1430"/>
                    </a:cubicBezTo>
                    <a:cubicBezTo>
                      <a:pt x="842" y="1759"/>
                      <a:pt x="1147" y="2066"/>
                      <a:pt x="1473" y="2350"/>
                    </a:cubicBezTo>
                    <a:cubicBezTo>
                      <a:pt x="1501" y="2374"/>
                      <a:pt x="1531" y="2384"/>
                      <a:pt x="1561" y="2384"/>
                    </a:cubicBezTo>
                    <a:cubicBezTo>
                      <a:pt x="1611" y="2384"/>
                      <a:pt x="1657" y="2356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7" y="2341"/>
                      <a:pt x="1818" y="2328"/>
                      <a:pt x="1844" y="2298"/>
                    </a:cubicBezTo>
                    <a:cubicBezTo>
                      <a:pt x="2126" y="1968"/>
                      <a:pt x="2393" y="1619"/>
                      <a:pt x="2615" y="1247"/>
                    </a:cubicBezTo>
                    <a:cubicBezTo>
                      <a:pt x="2780" y="973"/>
                      <a:pt x="2933" y="593"/>
                      <a:pt x="2757" y="287"/>
                    </a:cubicBezTo>
                    <a:cubicBezTo>
                      <a:pt x="2644" y="89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55"/>
              <p:cNvSpPr/>
              <p:nvPr/>
            </p:nvSpPr>
            <p:spPr>
              <a:xfrm>
                <a:off x="4389525" y="1560000"/>
                <a:ext cx="7330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2384" extrusionOk="0">
                    <a:moveTo>
                      <a:pt x="2222" y="268"/>
                    </a:moveTo>
                    <a:cubicBezTo>
                      <a:pt x="2383" y="268"/>
                      <a:pt x="2535" y="344"/>
                      <a:pt x="2563" y="530"/>
                    </a:cubicBezTo>
                    <a:cubicBezTo>
                      <a:pt x="2607" y="801"/>
                      <a:pt x="2411" y="1077"/>
                      <a:pt x="2271" y="1291"/>
                    </a:cubicBezTo>
                    <a:lnTo>
                      <a:pt x="2270" y="1291"/>
                    </a:lnTo>
                    <a:cubicBezTo>
                      <a:pt x="2082" y="1576"/>
                      <a:pt x="1876" y="1849"/>
                      <a:pt x="1655" y="2108"/>
                    </a:cubicBezTo>
                    <a:cubicBezTo>
                      <a:pt x="1647" y="2117"/>
                      <a:pt x="1640" y="2127"/>
                      <a:pt x="1635" y="2136"/>
                    </a:cubicBezTo>
                    <a:cubicBezTo>
                      <a:pt x="1399" y="1929"/>
                      <a:pt x="1173" y="1710"/>
                      <a:pt x="960" y="1479"/>
                    </a:cubicBezTo>
                    <a:cubicBezTo>
                      <a:pt x="747" y="1249"/>
                      <a:pt x="486" y="995"/>
                      <a:pt x="355" y="705"/>
                    </a:cubicBezTo>
                    <a:cubicBezTo>
                      <a:pt x="303" y="591"/>
                      <a:pt x="271" y="428"/>
                      <a:pt x="404" y="355"/>
                    </a:cubicBezTo>
                    <a:cubicBezTo>
                      <a:pt x="439" y="335"/>
                      <a:pt x="479" y="327"/>
                      <a:pt x="521" y="327"/>
                    </a:cubicBezTo>
                    <a:cubicBezTo>
                      <a:pt x="591" y="327"/>
                      <a:pt x="665" y="350"/>
                      <a:pt x="724" y="379"/>
                    </a:cubicBezTo>
                    <a:cubicBezTo>
                      <a:pt x="966" y="499"/>
                      <a:pt x="1093" y="806"/>
                      <a:pt x="1263" y="1003"/>
                    </a:cubicBezTo>
                    <a:cubicBezTo>
                      <a:pt x="1285" y="1030"/>
                      <a:pt x="1319" y="1042"/>
                      <a:pt x="1354" y="1042"/>
                    </a:cubicBezTo>
                    <a:cubicBezTo>
                      <a:pt x="1402" y="1042"/>
                      <a:pt x="1451" y="1018"/>
                      <a:pt x="1472" y="976"/>
                    </a:cubicBezTo>
                    <a:cubicBezTo>
                      <a:pt x="1593" y="740"/>
                      <a:pt x="1727" y="458"/>
                      <a:pt x="1974" y="328"/>
                    </a:cubicBezTo>
                    <a:cubicBezTo>
                      <a:pt x="2048" y="289"/>
                      <a:pt x="2136" y="268"/>
                      <a:pt x="2222" y="268"/>
                    </a:cubicBezTo>
                    <a:close/>
                    <a:moveTo>
                      <a:pt x="2222" y="0"/>
                    </a:moveTo>
                    <a:cubicBezTo>
                      <a:pt x="2126" y="0"/>
                      <a:pt x="2028" y="19"/>
                      <a:pt x="1938" y="54"/>
                    </a:cubicBezTo>
                    <a:cubicBezTo>
                      <a:pt x="1656" y="162"/>
                      <a:pt x="1479" y="409"/>
                      <a:pt x="1335" y="666"/>
                    </a:cubicBezTo>
                    <a:cubicBezTo>
                      <a:pt x="1172" y="440"/>
                      <a:pt x="1026" y="196"/>
                      <a:pt x="747" y="99"/>
                    </a:cubicBezTo>
                    <a:cubicBezTo>
                      <a:pt x="680" y="76"/>
                      <a:pt x="609" y="65"/>
                      <a:pt x="540" y="65"/>
                    </a:cubicBezTo>
                    <a:cubicBezTo>
                      <a:pt x="303" y="65"/>
                      <a:pt x="78" y="198"/>
                      <a:pt x="45" y="463"/>
                    </a:cubicBezTo>
                    <a:cubicBezTo>
                      <a:pt x="1" y="835"/>
                      <a:pt x="339" y="1172"/>
                      <a:pt x="560" y="1430"/>
                    </a:cubicBezTo>
                    <a:cubicBezTo>
                      <a:pt x="842" y="1758"/>
                      <a:pt x="1147" y="2065"/>
                      <a:pt x="1472" y="2349"/>
                    </a:cubicBezTo>
                    <a:cubicBezTo>
                      <a:pt x="1500" y="2373"/>
                      <a:pt x="1531" y="2384"/>
                      <a:pt x="1561" y="2384"/>
                    </a:cubicBezTo>
                    <a:cubicBezTo>
                      <a:pt x="1610" y="2384"/>
                      <a:pt x="1657" y="2355"/>
                      <a:pt x="1684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6" y="2341"/>
                      <a:pt x="1817" y="2328"/>
                      <a:pt x="1844" y="2297"/>
                    </a:cubicBezTo>
                    <a:cubicBezTo>
                      <a:pt x="2125" y="1967"/>
                      <a:pt x="2393" y="1620"/>
                      <a:pt x="2615" y="1248"/>
                    </a:cubicBezTo>
                    <a:cubicBezTo>
                      <a:pt x="2779" y="972"/>
                      <a:pt x="2932" y="593"/>
                      <a:pt x="2756" y="288"/>
                    </a:cubicBezTo>
                    <a:cubicBezTo>
                      <a:pt x="2644" y="90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55"/>
              <p:cNvSpPr/>
              <p:nvPr/>
            </p:nvSpPr>
            <p:spPr>
              <a:xfrm>
                <a:off x="4529600" y="1449925"/>
                <a:ext cx="73350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385" extrusionOk="0">
                    <a:moveTo>
                      <a:pt x="2222" y="0"/>
                    </a:moveTo>
                    <a:cubicBezTo>
                      <a:pt x="2126" y="0"/>
                      <a:pt x="2029" y="18"/>
                      <a:pt x="1939" y="53"/>
                    </a:cubicBezTo>
                    <a:cubicBezTo>
                      <a:pt x="1657" y="163"/>
                      <a:pt x="1478" y="409"/>
                      <a:pt x="1336" y="665"/>
                    </a:cubicBezTo>
                    <a:cubicBezTo>
                      <a:pt x="1172" y="440"/>
                      <a:pt x="1027" y="195"/>
                      <a:pt x="747" y="100"/>
                    </a:cubicBezTo>
                    <a:cubicBezTo>
                      <a:pt x="679" y="76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3"/>
                    </a:cubicBezTo>
                    <a:cubicBezTo>
                      <a:pt x="1" y="836"/>
                      <a:pt x="340" y="1173"/>
                      <a:pt x="561" y="1431"/>
                    </a:cubicBezTo>
                    <a:cubicBezTo>
                      <a:pt x="843" y="1758"/>
                      <a:pt x="1148" y="2066"/>
                      <a:pt x="1473" y="2349"/>
                    </a:cubicBezTo>
                    <a:cubicBezTo>
                      <a:pt x="1501" y="2374"/>
                      <a:pt x="1532" y="2384"/>
                      <a:pt x="1562" y="2384"/>
                    </a:cubicBezTo>
                    <a:cubicBezTo>
                      <a:pt x="1612" y="2384"/>
                      <a:pt x="1659" y="2355"/>
                      <a:pt x="1685" y="2315"/>
                    </a:cubicBezTo>
                    <a:cubicBezTo>
                      <a:pt x="1706" y="2332"/>
                      <a:pt x="1732" y="2341"/>
                      <a:pt x="1758" y="2341"/>
                    </a:cubicBezTo>
                    <a:cubicBezTo>
                      <a:pt x="1788" y="2341"/>
                      <a:pt x="1819" y="2328"/>
                      <a:pt x="1845" y="2297"/>
                    </a:cubicBezTo>
                    <a:cubicBezTo>
                      <a:pt x="2127" y="1968"/>
                      <a:pt x="2394" y="1619"/>
                      <a:pt x="2616" y="1247"/>
                    </a:cubicBezTo>
                    <a:cubicBezTo>
                      <a:pt x="2781" y="973"/>
                      <a:pt x="2934" y="593"/>
                      <a:pt x="2758" y="287"/>
                    </a:cubicBezTo>
                    <a:cubicBezTo>
                      <a:pt x="2645" y="90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55"/>
              <p:cNvSpPr/>
              <p:nvPr/>
            </p:nvSpPr>
            <p:spPr>
              <a:xfrm>
                <a:off x="4662225" y="1343475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0"/>
                    </a:moveTo>
                    <a:cubicBezTo>
                      <a:pt x="2126" y="0"/>
                      <a:pt x="2028" y="18"/>
                      <a:pt x="1938" y="53"/>
                    </a:cubicBezTo>
                    <a:cubicBezTo>
                      <a:pt x="1656" y="161"/>
                      <a:pt x="1479" y="408"/>
                      <a:pt x="1335" y="665"/>
                    </a:cubicBezTo>
                    <a:cubicBezTo>
                      <a:pt x="1172" y="439"/>
                      <a:pt x="1026" y="196"/>
                      <a:pt x="747" y="100"/>
                    </a:cubicBezTo>
                    <a:cubicBezTo>
                      <a:pt x="680" y="76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5" y="463"/>
                    </a:cubicBezTo>
                    <a:cubicBezTo>
                      <a:pt x="1" y="836"/>
                      <a:pt x="339" y="1171"/>
                      <a:pt x="560" y="1430"/>
                    </a:cubicBezTo>
                    <a:cubicBezTo>
                      <a:pt x="842" y="1758"/>
                      <a:pt x="1147" y="2065"/>
                      <a:pt x="1473" y="2348"/>
                    </a:cubicBezTo>
                    <a:cubicBezTo>
                      <a:pt x="1501" y="2373"/>
                      <a:pt x="1532" y="2383"/>
                      <a:pt x="1562" y="2383"/>
                    </a:cubicBezTo>
                    <a:cubicBezTo>
                      <a:pt x="1611" y="2383"/>
                      <a:pt x="1658" y="2355"/>
                      <a:pt x="1684" y="2315"/>
                    </a:cubicBezTo>
                    <a:cubicBezTo>
                      <a:pt x="1705" y="2331"/>
                      <a:pt x="1731" y="2341"/>
                      <a:pt x="1757" y="2341"/>
                    </a:cubicBezTo>
                    <a:cubicBezTo>
                      <a:pt x="1787" y="2341"/>
                      <a:pt x="1818" y="2328"/>
                      <a:pt x="1844" y="2296"/>
                    </a:cubicBezTo>
                    <a:cubicBezTo>
                      <a:pt x="2126" y="1968"/>
                      <a:pt x="2393" y="1619"/>
                      <a:pt x="2615" y="1247"/>
                    </a:cubicBezTo>
                    <a:cubicBezTo>
                      <a:pt x="2780" y="973"/>
                      <a:pt x="2933" y="593"/>
                      <a:pt x="2758" y="287"/>
                    </a:cubicBezTo>
                    <a:cubicBezTo>
                      <a:pt x="2644" y="89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55"/>
              <p:cNvSpPr/>
              <p:nvPr/>
            </p:nvSpPr>
            <p:spPr>
              <a:xfrm>
                <a:off x="4017300" y="1431050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0"/>
                    </a:moveTo>
                    <a:cubicBezTo>
                      <a:pt x="2125" y="0"/>
                      <a:pt x="2028" y="18"/>
                      <a:pt x="1937" y="53"/>
                    </a:cubicBezTo>
                    <a:cubicBezTo>
                      <a:pt x="1656" y="162"/>
                      <a:pt x="1478" y="408"/>
                      <a:pt x="1334" y="666"/>
                    </a:cubicBezTo>
                    <a:cubicBezTo>
                      <a:pt x="1172" y="439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5" y="464"/>
                    </a:cubicBezTo>
                    <a:cubicBezTo>
                      <a:pt x="0" y="836"/>
                      <a:pt x="338" y="1172"/>
                      <a:pt x="559" y="1430"/>
                    </a:cubicBezTo>
                    <a:cubicBezTo>
                      <a:pt x="841" y="1757"/>
                      <a:pt x="1146" y="2065"/>
                      <a:pt x="1472" y="2349"/>
                    </a:cubicBezTo>
                    <a:cubicBezTo>
                      <a:pt x="1500" y="2373"/>
                      <a:pt x="1530" y="2383"/>
                      <a:pt x="1560" y="2383"/>
                    </a:cubicBezTo>
                    <a:cubicBezTo>
                      <a:pt x="1610" y="2383"/>
                      <a:pt x="1657" y="2355"/>
                      <a:pt x="1683" y="2316"/>
                    </a:cubicBezTo>
                    <a:cubicBezTo>
                      <a:pt x="1705" y="2331"/>
                      <a:pt x="1730" y="2341"/>
                      <a:pt x="1756" y="2341"/>
                    </a:cubicBezTo>
                    <a:cubicBezTo>
                      <a:pt x="1786" y="2341"/>
                      <a:pt x="1817" y="2328"/>
                      <a:pt x="1844" y="2296"/>
                    </a:cubicBezTo>
                    <a:cubicBezTo>
                      <a:pt x="2124" y="1968"/>
                      <a:pt x="2392" y="1619"/>
                      <a:pt x="2614" y="1247"/>
                    </a:cubicBezTo>
                    <a:cubicBezTo>
                      <a:pt x="2779" y="973"/>
                      <a:pt x="2932" y="592"/>
                      <a:pt x="2757" y="287"/>
                    </a:cubicBezTo>
                    <a:cubicBezTo>
                      <a:pt x="2644" y="89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55"/>
              <p:cNvSpPr/>
              <p:nvPr/>
            </p:nvSpPr>
            <p:spPr>
              <a:xfrm>
                <a:off x="5049675" y="1643200"/>
                <a:ext cx="6910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1406" extrusionOk="0">
                    <a:moveTo>
                      <a:pt x="2221" y="1"/>
                    </a:moveTo>
                    <a:cubicBezTo>
                      <a:pt x="2124" y="1"/>
                      <a:pt x="2026" y="19"/>
                      <a:pt x="1935" y="54"/>
                    </a:cubicBezTo>
                    <a:cubicBezTo>
                      <a:pt x="1655" y="163"/>
                      <a:pt x="1476" y="410"/>
                      <a:pt x="1334" y="666"/>
                    </a:cubicBezTo>
                    <a:cubicBezTo>
                      <a:pt x="1170" y="440"/>
                      <a:pt x="1023" y="196"/>
                      <a:pt x="745" y="100"/>
                    </a:cubicBezTo>
                    <a:cubicBezTo>
                      <a:pt x="677" y="77"/>
                      <a:pt x="606" y="66"/>
                      <a:pt x="537" y="66"/>
                    </a:cubicBezTo>
                    <a:cubicBezTo>
                      <a:pt x="300" y="66"/>
                      <a:pt x="76" y="198"/>
                      <a:pt x="44" y="464"/>
                    </a:cubicBezTo>
                    <a:cubicBezTo>
                      <a:pt x="0" y="824"/>
                      <a:pt x="316" y="1151"/>
                      <a:pt x="536" y="1406"/>
                    </a:cubicBezTo>
                    <a:lnTo>
                      <a:pt x="2764" y="302"/>
                    </a:lnTo>
                    <a:cubicBezTo>
                      <a:pt x="2760" y="297"/>
                      <a:pt x="2758" y="293"/>
                      <a:pt x="2756" y="287"/>
                    </a:cubicBezTo>
                    <a:cubicBezTo>
                      <a:pt x="2643" y="90"/>
                      <a:pt x="243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55"/>
              <p:cNvSpPr/>
              <p:nvPr/>
            </p:nvSpPr>
            <p:spPr>
              <a:xfrm>
                <a:off x="3998200" y="1655400"/>
                <a:ext cx="733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1966" extrusionOk="0">
                    <a:moveTo>
                      <a:pt x="2223" y="1"/>
                    </a:moveTo>
                    <a:cubicBezTo>
                      <a:pt x="2126" y="1"/>
                      <a:pt x="2028" y="19"/>
                      <a:pt x="1938" y="54"/>
                    </a:cubicBezTo>
                    <a:cubicBezTo>
                      <a:pt x="1656" y="163"/>
                      <a:pt x="1479" y="410"/>
                      <a:pt x="1335" y="666"/>
                    </a:cubicBezTo>
                    <a:cubicBezTo>
                      <a:pt x="1172" y="440"/>
                      <a:pt x="1026" y="196"/>
                      <a:pt x="747" y="100"/>
                    </a:cubicBezTo>
                    <a:cubicBezTo>
                      <a:pt x="680" y="77"/>
                      <a:pt x="609" y="66"/>
                      <a:pt x="539" y="66"/>
                    </a:cubicBezTo>
                    <a:cubicBezTo>
                      <a:pt x="302" y="66"/>
                      <a:pt x="78" y="198"/>
                      <a:pt x="45" y="464"/>
                    </a:cubicBezTo>
                    <a:cubicBezTo>
                      <a:pt x="1" y="836"/>
                      <a:pt x="339" y="1173"/>
                      <a:pt x="560" y="1431"/>
                    </a:cubicBezTo>
                    <a:cubicBezTo>
                      <a:pt x="720" y="1617"/>
                      <a:pt x="886" y="1795"/>
                      <a:pt x="1060" y="1966"/>
                    </a:cubicBezTo>
                    <a:lnTo>
                      <a:pt x="2131" y="1947"/>
                    </a:lnTo>
                    <a:cubicBezTo>
                      <a:pt x="2307" y="1724"/>
                      <a:pt x="2468" y="1491"/>
                      <a:pt x="2615" y="1247"/>
                    </a:cubicBezTo>
                    <a:cubicBezTo>
                      <a:pt x="2780" y="974"/>
                      <a:pt x="2934" y="593"/>
                      <a:pt x="2758" y="287"/>
                    </a:cubicBezTo>
                    <a:cubicBezTo>
                      <a:pt x="2644" y="90"/>
                      <a:pt x="2436" y="1"/>
                      <a:pt x="2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55"/>
              <p:cNvSpPr/>
              <p:nvPr/>
            </p:nvSpPr>
            <p:spPr>
              <a:xfrm>
                <a:off x="4697150" y="161340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3" y="1"/>
                    </a:moveTo>
                    <a:cubicBezTo>
                      <a:pt x="2126" y="1"/>
                      <a:pt x="2028" y="19"/>
                      <a:pt x="1938" y="54"/>
                    </a:cubicBezTo>
                    <a:cubicBezTo>
                      <a:pt x="1656" y="163"/>
                      <a:pt x="1479" y="410"/>
                      <a:pt x="1336" y="666"/>
                    </a:cubicBezTo>
                    <a:cubicBezTo>
                      <a:pt x="1172" y="441"/>
                      <a:pt x="1026" y="196"/>
                      <a:pt x="747" y="100"/>
                    </a:cubicBezTo>
                    <a:cubicBezTo>
                      <a:pt x="680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1" y="836"/>
                      <a:pt x="340" y="1173"/>
                      <a:pt x="561" y="1430"/>
                    </a:cubicBezTo>
                    <a:cubicBezTo>
                      <a:pt x="842" y="1759"/>
                      <a:pt x="1147" y="2066"/>
                      <a:pt x="1473" y="2350"/>
                    </a:cubicBezTo>
                    <a:cubicBezTo>
                      <a:pt x="1501" y="2374"/>
                      <a:pt x="1532" y="2385"/>
                      <a:pt x="1561" y="2385"/>
                    </a:cubicBezTo>
                    <a:cubicBezTo>
                      <a:pt x="1611" y="2385"/>
                      <a:pt x="1658" y="2356"/>
                      <a:pt x="1684" y="2316"/>
                    </a:cubicBezTo>
                    <a:cubicBezTo>
                      <a:pt x="1705" y="2332"/>
                      <a:pt x="1731" y="2342"/>
                      <a:pt x="1757" y="2342"/>
                    </a:cubicBezTo>
                    <a:cubicBezTo>
                      <a:pt x="1787" y="2342"/>
                      <a:pt x="1818" y="2329"/>
                      <a:pt x="1844" y="2298"/>
                    </a:cubicBezTo>
                    <a:cubicBezTo>
                      <a:pt x="2126" y="1968"/>
                      <a:pt x="2393" y="1620"/>
                      <a:pt x="2615" y="1247"/>
                    </a:cubicBezTo>
                    <a:cubicBezTo>
                      <a:pt x="2780" y="973"/>
                      <a:pt x="2933" y="594"/>
                      <a:pt x="2758" y="287"/>
                    </a:cubicBezTo>
                    <a:cubicBezTo>
                      <a:pt x="2645" y="90"/>
                      <a:pt x="2436" y="1"/>
                      <a:pt x="2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55"/>
              <p:cNvSpPr/>
              <p:nvPr/>
            </p:nvSpPr>
            <p:spPr>
              <a:xfrm>
                <a:off x="4961050" y="1401250"/>
                <a:ext cx="7335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384" extrusionOk="0">
                    <a:moveTo>
                      <a:pt x="2223" y="0"/>
                    </a:moveTo>
                    <a:cubicBezTo>
                      <a:pt x="2126" y="0"/>
                      <a:pt x="2028" y="19"/>
                      <a:pt x="1938" y="53"/>
                    </a:cubicBezTo>
                    <a:cubicBezTo>
                      <a:pt x="1657" y="162"/>
                      <a:pt x="1479" y="408"/>
                      <a:pt x="1336" y="665"/>
                    </a:cubicBezTo>
                    <a:cubicBezTo>
                      <a:pt x="1172" y="439"/>
                      <a:pt x="1026" y="195"/>
                      <a:pt x="747" y="99"/>
                    </a:cubicBezTo>
                    <a:cubicBezTo>
                      <a:pt x="680" y="76"/>
                      <a:pt x="609" y="64"/>
                      <a:pt x="539" y="64"/>
                    </a:cubicBezTo>
                    <a:cubicBezTo>
                      <a:pt x="302" y="64"/>
                      <a:pt x="79" y="197"/>
                      <a:pt x="47" y="463"/>
                    </a:cubicBezTo>
                    <a:cubicBezTo>
                      <a:pt x="1" y="835"/>
                      <a:pt x="340" y="1172"/>
                      <a:pt x="561" y="1429"/>
                    </a:cubicBezTo>
                    <a:cubicBezTo>
                      <a:pt x="842" y="1758"/>
                      <a:pt x="1147" y="2065"/>
                      <a:pt x="1473" y="2349"/>
                    </a:cubicBezTo>
                    <a:cubicBezTo>
                      <a:pt x="1501" y="2373"/>
                      <a:pt x="1532" y="2383"/>
                      <a:pt x="1562" y="2383"/>
                    </a:cubicBezTo>
                    <a:cubicBezTo>
                      <a:pt x="1611" y="2383"/>
                      <a:pt x="1658" y="2355"/>
                      <a:pt x="1684" y="2315"/>
                    </a:cubicBezTo>
                    <a:cubicBezTo>
                      <a:pt x="1706" y="2331"/>
                      <a:pt x="1731" y="2341"/>
                      <a:pt x="1758" y="2341"/>
                    </a:cubicBezTo>
                    <a:cubicBezTo>
                      <a:pt x="1788" y="2341"/>
                      <a:pt x="1818" y="2328"/>
                      <a:pt x="1844" y="2297"/>
                    </a:cubicBezTo>
                    <a:cubicBezTo>
                      <a:pt x="2126" y="1967"/>
                      <a:pt x="2393" y="1618"/>
                      <a:pt x="2615" y="1246"/>
                    </a:cubicBezTo>
                    <a:cubicBezTo>
                      <a:pt x="2780" y="972"/>
                      <a:pt x="2933" y="592"/>
                      <a:pt x="2758" y="286"/>
                    </a:cubicBezTo>
                    <a:cubicBezTo>
                      <a:pt x="2645" y="89"/>
                      <a:pt x="2437" y="0"/>
                      <a:pt x="2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55"/>
              <p:cNvSpPr/>
              <p:nvPr/>
            </p:nvSpPr>
            <p:spPr>
              <a:xfrm>
                <a:off x="4121250" y="1643200"/>
                <a:ext cx="733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59" extrusionOk="0">
                    <a:moveTo>
                      <a:pt x="2222" y="1"/>
                    </a:moveTo>
                    <a:cubicBezTo>
                      <a:pt x="2126" y="1"/>
                      <a:pt x="2028" y="19"/>
                      <a:pt x="1937" y="54"/>
                    </a:cubicBezTo>
                    <a:cubicBezTo>
                      <a:pt x="1656" y="163"/>
                      <a:pt x="1478" y="410"/>
                      <a:pt x="1334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6"/>
                      <a:pt x="538" y="66"/>
                    </a:cubicBezTo>
                    <a:cubicBezTo>
                      <a:pt x="302" y="66"/>
                      <a:pt x="78" y="198"/>
                      <a:pt x="45" y="464"/>
                    </a:cubicBezTo>
                    <a:cubicBezTo>
                      <a:pt x="0" y="836"/>
                      <a:pt x="338" y="1173"/>
                      <a:pt x="559" y="1431"/>
                    </a:cubicBezTo>
                    <a:cubicBezTo>
                      <a:pt x="841" y="1759"/>
                      <a:pt x="1146" y="2066"/>
                      <a:pt x="1472" y="2350"/>
                    </a:cubicBezTo>
                    <a:cubicBezTo>
                      <a:pt x="1476" y="2353"/>
                      <a:pt x="1480" y="2356"/>
                      <a:pt x="1483" y="2358"/>
                    </a:cubicBezTo>
                    <a:lnTo>
                      <a:pt x="1645" y="2356"/>
                    </a:lnTo>
                    <a:cubicBezTo>
                      <a:pt x="1660" y="2344"/>
                      <a:pt x="1674" y="2332"/>
                      <a:pt x="1683" y="2316"/>
                    </a:cubicBezTo>
                    <a:cubicBezTo>
                      <a:pt x="1705" y="2332"/>
                      <a:pt x="1731" y="2342"/>
                      <a:pt x="1757" y="2342"/>
                    </a:cubicBezTo>
                    <a:cubicBezTo>
                      <a:pt x="1787" y="2342"/>
                      <a:pt x="1817" y="2329"/>
                      <a:pt x="1844" y="2298"/>
                    </a:cubicBezTo>
                    <a:cubicBezTo>
                      <a:pt x="2125" y="1968"/>
                      <a:pt x="2392" y="1619"/>
                      <a:pt x="2614" y="1247"/>
                    </a:cubicBezTo>
                    <a:cubicBezTo>
                      <a:pt x="2779" y="973"/>
                      <a:pt x="2932" y="593"/>
                      <a:pt x="2757" y="287"/>
                    </a:cubicBezTo>
                    <a:cubicBezTo>
                      <a:pt x="2644" y="90"/>
                      <a:pt x="2436" y="1"/>
                      <a:pt x="2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55"/>
              <p:cNvSpPr/>
              <p:nvPr/>
            </p:nvSpPr>
            <p:spPr>
              <a:xfrm>
                <a:off x="4678875" y="1481525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268"/>
                    </a:moveTo>
                    <a:cubicBezTo>
                      <a:pt x="2383" y="268"/>
                      <a:pt x="2534" y="344"/>
                      <a:pt x="2564" y="529"/>
                    </a:cubicBezTo>
                    <a:cubicBezTo>
                      <a:pt x="2606" y="802"/>
                      <a:pt x="2410" y="1078"/>
                      <a:pt x="2270" y="1292"/>
                    </a:cubicBezTo>
                    <a:cubicBezTo>
                      <a:pt x="2082" y="1577"/>
                      <a:pt x="1877" y="1849"/>
                      <a:pt x="1655" y="2108"/>
                    </a:cubicBezTo>
                    <a:cubicBezTo>
                      <a:pt x="1647" y="2117"/>
                      <a:pt x="1641" y="2126"/>
                      <a:pt x="1635" y="2137"/>
                    </a:cubicBezTo>
                    <a:cubicBezTo>
                      <a:pt x="1398" y="1930"/>
                      <a:pt x="1173" y="1710"/>
                      <a:pt x="959" y="1479"/>
                    </a:cubicBezTo>
                    <a:cubicBezTo>
                      <a:pt x="748" y="1249"/>
                      <a:pt x="485" y="994"/>
                      <a:pt x="354" y="706"/>
                    </a:cubicBezTo>
                    <a:cubicBezTo>
                      <a:pt x="302" y="590"/>
                      <a:pt x="271" y="428"/>
                      <a:pt x="403" y="355"/>
                    </a:cubicBezTo>
                    <a:cubicBezTo>
                      <a:pt x="439" y="335"/>
                      <a:pt x="481" y="327"/>
                      <a:pt x="523" y="327"/>
                    </a:cubicBezTo>
                    <a:cubicBezTo>
                      <a:pt x="593" y="327"/>
                      <a:pt x="666" y="350"/>
                      <a:pt x="723" y="378"/>
                    </a:cubicBezTo>
                    <a:cubicBezTo>
                      <a:pt x="966" y="500"/>
                      <a:pt x="1092" y="806"/>
                      <a:pt x="1262" y="1004"/>
                    </a:cubicBezTo>
                    <a:cubicBezTo>
                      <a:pt x="1285" y="1030"/>
                      <a:pt x="1319" y="1043"/>
                      <a:pt x="1353" y="1043"/>
                    </a:cubicBezTo>
                    <a:cubicBezTo>
                      <a:pt x="1401" y="1043"/>
                      <a:pt x="1450" y="1019"/>
                      <a:pt x="1472" y="977"/>
                    </a:cubicBezTo>
                    <a:cubicBezTo>
                      <a:pt x="1593" y="740"/>
                      <a:pt x="1727" y="457"/>
                      <a:pt x="1974" y="328"/>
                    </a:cubicBezTo>
                    <a:cubicBezTo>
                      <a:pt x="2048" y="290"/>
                      <a:pt x="2136" y="268"/>
                      <a:pt x="2222" y="268"/>
                    </a:cubicBezTo>
                    <a:close/>
                    <a:moveTo>
                      <a:pt x="2222" y="0"/>
                    </a:moveTo>
                    <a:cubicBezTo>
                      <a:pt x="2125" y="0"/>
                      <a:pt x="2028" y="18"/>
                      <a:pt x="1937" y="53"/>
                    </a:cubicBezTo>
                    <a:cubicBezTo>
                      <a:pt x="1656" y="163"/>
                      <a:pt x="1478" y="409"/>
                      <a:pt x="1335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5" y="464"/>
                    </a:cubicBezTo>
                    <a:cubicBezTo>
                      <a:pt x="0" y="836"/>
                      <a:pt x="338" y="1173"/>
                      <a:pt x="560" y="1430"/>
                    </a:cubicBezTo>
                    <a:cubicBezTo>
                      <a:pt x="841" y="1758"/>
                      <a:pt x="1146" y="2066"/>
                      <a:pt x="1472" y="2350"/>
                    </a:cubicBezTo>
                    <a:cubicBezTo>
                      <a:pt x="1500" y="2374"/>
                      <a:pt x="1531" y="2384"/>
                      <a:pt x="1561" y="2384"/>
                    </a:cubicBezTo>
                    <a:cubicBezTo>
                      <a:pt x="1611" y="2384"/>
                      <a:pt x="1657" y="2355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6" y="2341"/>
                      <a:pt x="1817" y="2328"/>
                      <a:pt x="1844" y="2297"/>
                    </a:cubicBezTo>
                    <a:cubicBezTo>
                      <a:pt x="2124" y="1968"/>
                      <a:pt x="2392" y="1619"/>
                      <a:pt x="2615" y="1247"/>
                    </a:cubicBezTo>
                    <a:cubicBezTo>
                      <a:pt x="2779" y="973"/>
                      <a:pt x="2933" y="593"/>
                      <a:pt x="2757" y="287"/>
                    </a:cubicBezTo>
                    <a:cubicBezTo>
                      <a:pt x="2644" y="89"/>
                      <a:pt x="2435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55"/>
              <p:cNvSpPr/>
              <p:nvPr/>
            </p:nvSpPr>
            <p:spPr>
              <a:xfrm>
                <a:off x="4017300" y="131185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269"/>
                    </a:moveTo>
                    <a:cubicBezTo>
                      <a:pt x="2382" y="269"/>
                      <a:pt x="2533" y="345"/>
                      <a:pt x="2562" y="530"/>
                    </a:cubicBezTo>
                    <a:cubicBezTo>
                      <a:pt x="2606" y="802"/>
                      <a:pt x="2410" y="1079"/>
                      <a:pt x="2270" y="1293"/>
                    </a:cubicBezTo>
                    <a:lnTo>
                      <a:pt x="2269" y="1293"/>
                    </a:lnTo>
                    <a:cubicBezTo>
                      <a:pt x="2082" y="1576"/>
                      <a:pt x="1876" y="1850"/>
                      <a:pt x="1654" y="2109"/>
                    </a:cubicBezTo>
                    <a:cubicBezTo>
                      <a:pt x="1646" y="2118"/>
                      <a:pt x="1640" y="2127"/>
                      <a:pt x="1634" y="2138"/>
                    </a:cubicBezTo>
                    <a:cubicBezTo>
                      <a:pt x="1398" y="1930"/>
                      <a:pt x="1173" y="1710"/>
                      <a:pt x="959" y="1480"/>
                    </a:cubicBezTo>
                    <a:cubicBezTo>
                      <a:pt x="747" y="1249"/>
                      <a:pt x="485" y="995"/>
                      <a:pt x="354" y="706"/>
                    </a:cubicBezTo>
                    <a:cubicBezTo>
                      <a:pt x="302" y="591"/>
                      <a:pt x="270" y="429"/>
                      <a:pt x="403" y="356"/>
                    </a:cubicBezTo>
                    <a:cubicBezTo>
                      <a:pt x="439" y="336"/>
                      <a:pt x="480" y="328"/>
                      <a:pt x="522" y="328"/>
                    </a:cubicBezTo>
                    <a:cubicBezTo>
                      <a:pt x="592" y="328"/>
                      <a:pt x="665" y="351"/>
                      <a:pt x="723" y="379"/>
                    </a:cubicBezTo>
                    <a:cubicBezTo>
                      <a:pt x="964" y="499"/>
                      <a:pt x="1091" y="807"/>
                      <a:pt x="1261" y="1004"/>
                    </a:cubicBezTo>
                    <a:cubicBezTo>
                      <a:pt x="1284" y="1031"/>
                      <a:pt x="1319" y="1043"/>
                      <a:pt x="1353" y="1043"/>
                    </a:cubicBezTo>
                    <a:cubicBezTo>
                      <a:pt x="1401" y="1043"/>
                      <a:pt x="1450" y="1020"/>
                      <a:pt x="1472" y="978"/>
                    </a:cubicBezTo>
                    <a:cubicBezTo>
                      <a:pt x="1593" y="741"/>
                      <a:pt x="1727" y="458"/>
                      <a:pt x="1973" y="329"/>
                    </a:cubicBezTo>
                    <a:cubicBezTo>
                      <a:pt x="2047" y="290"/>
                      <a:pt x="2136" y="269"/>
                      <a:pt x="2222" y="269"/>
                    </a:cubicBezTo>
                    <a:close/>
                    <a:moveTo>
                      <a:pt x="2222" y="1"/>
                    </a:moveTo>
                    <a:cubicBezTo>
                      <a:pt x="2125" y="1"/>
                      <a:pt x="2028" y="19"/>
                      <a:pt x="1937" y="54"/>
                    </a:cubicBezTo>
                    <a:cubicBezTo>
                      <a:pt x="1656" y="162"/>
                      <a:pt x="1478" y="410"/>
                      <a:pt x="1334" y="666"/>
                    </a:cubicBezTo>
                    <a:cubicBezTo>
                      <a:pt x="1172" y="440"/>
                      <a:pt x="1025" y="196"/>
                      <a:pt x="747" y="101"/>
                    </a:cubicBezTo>
                    <a:cubicBezTo>
                      <a:pt x="679" y="77"/>
                      <a:pt x="608" y="66"/>
                      <a:pt x="538" y="66"/>
                    </a:cubicBezTo>
                    <a:cubicBezTo>
                      <a:pt x="302" y="66"/>
                      <a:pt x="78" y="199"/>
                      <a:pt x="45" y="464"/>
                    </a:cubicBezTo>
                    <a:cubicBezTo>
                      <a:pt x="0" y="836"/>
                      <a:pt x="338" y="1172"/>
                      <a:pt x="559" y="1431"/>
                    </a:cubicBezTo>
                    <a:cubicBezTo>
                      <a:pt x="841" y="1759"/>
                      <a:pt x="1146" y="2065"/>
                      <a:pt x="1472" y="2349"/>
                    </a:cubicBezTo>
                    <a:cubicBezTo>
                      <a:pt x="1499" y="2374"/>
                      <a:pt x="1530" y="2384"/>
                      <a:pt x="1560" y="2384"/>
                    </a:cubicBezTo>
                    <a:cubicBezTo>
                      <a:pt x="1610" y="2384"/>
                      <a:pt x="1657" y="2356"/>
                      <a:pt x="1683" y="2316"/>
                    </a:cubicBezTo>
                    <a:cubicBezTo>
                      <a:pt x="1705" y="2332"/>
                      <a:pt x="1730" y="2342"/>
                      <a:pt x="1756" y="2342"/>
                    </a:cubicBezTo>
                    <a:cubicBezTo>
                      <a:pt x="1786" y="2342"/>
                      <a:pt x="1817" y="2329"/>
                      <a:pt x="1844" y="2297"/>
                    </a:cubicBezTo>
                    <a:cubicBezTo>
                      <a:pt x="2124" y="1969"/>
                      <a:pt x="2392" y="1620"/>
                      <a:pt x="2614" y="1248"/>
                    </a:cubicBezTo>
                    <a:cubicBezTo>
                      <a:pt x="2779" y="974"/>
                      <a:pt x="2932" y="594"/>
                      <a:pt x="2757" y="288"/>
                    </a:cubicBezTo>
                    <a:cubicBezTo>
                      <a:pt x="2644" y="90"/>
                      <a:pt x="2436" y="1"/>
                      <a:pt x="2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55"/>
              <p:cNvSpPr/>
              <p:nvPr/>
            </p:nvSpPr>
            <p:spPr>
              <a:xfrm>
                <a:off x="4798475" y="1276525"/>
                <a:ext cx="2345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2" extrusionOk="0">
                    <a:moveTo>
                      <a:pt x="937" y="1"/>
                    </a:moveTo>
                    <a:lnTo>
                      <a:pt x="596" y="6"/>
                    </a:lnTo>
                    <a:cubicBezTo>
                      <a:pt x="552" y="70"/>
                      <a:pt x="512" y="137"/>
                      <a:pt x="475" y="205"/>
                    </a:cubicBezTo>
                    <a:cubicBezTo>
                      <a:pt x="428" y="140"/>
                      <a:pt x="382" y="74"/>
                      <a:pt x="334" y="10"/>
                    </a:cubicBezTo>
                    <a:lnTo>
                      <a:pt x="1" y="16"/>
                    </a:lnTo>
                    <a:cubicBezTo>
                      <a:pt x="160" y="161"/>
                      <a:pt x="267" y="386"/>
                      <a:pt x="401" y="543"/>
                    </a:cubicBezTo>
                    <a:cubicBezTo>
                      <a:pt x="424" y="569"/>
                      <a:pt x="458" y="582"/>
                      <a:pt x="493" y="582"/>
                    </a:cubicBezTo>
                    <a:cubicBezTo>
                      <a:pt x="541" y="582"/>
                      <a:pt x="590" y="558"/>
                      <a:pt x="612" y="516"/>
                    </a:cubicBezTo>
                    <a:cubicBezTo>
                      <a:pt x="700" y="343"/>
                      <a:pt x="796" y="145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55"/>
              <p:cNvSpPr/>
              <p:nvPr/>
            </p:nvSpPr>
            <p:spPr>
              <a:xfrm>
                <a:off x="4777325" y="1276125"/>
                <a:ext cx="716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1939" extrusionOk="0">
                    <a:moveTo>
                      <a:pt x="2804" y="1"/>
                    </a:moveTo>
                    <a:lnTo>
                      <a:pt x="2525" y="5"/>
                    </a:lnTo>
                    <a:cubicBezTo>
                      <a:pt x="2536" y="31"/>
                      <a:pt x="2543" y="57"/>
                      <a:pt x="2548" y="85"/>
                    </a:cubicBezTo>
                    <a:cubicBezTo>
                      <a:pt x="2590" y="356"/>
                      <a:pt x="2396" y="632"/>
                      <a:pt x="2254" y="846"/>
                    </a:cubicBezTo>
                    <a:cubicBezTo>
                      <a:pt x="2067" y="1131"/>
                      <a:pt x="1861" y="1404"/>
                      <a:pt x="1640" y="1663"/>
                    </a:cubicBezTo>
                    <a:cubicBezTo>
                      <a:pt x="1631" y="1672"/>
                      <a:pt x="1625" y="1682"/>
                      <a:pt x="1619" y="1691"/>
                    </a:cubicBezTo>
                    <a:cubicBezTo>
                      <a:pt x="1383" y="1484"/>
                      <a:pt x="1158" y="1265"/>
                      <a:pt x="944" y="1034"/>
                    </a:cubicBezTo>
                    <a:cubicBezTo>
                      <a:pt x="732" y="804"/>
                      <a:pt x="470" y="549"/>
                      <a:pt x="339" y="260"/>
                    </a:cubicBezTo>
                    <a:cubicBezTo>
                      <a:pt x="310" y="193"/>
                      <a:pt x="286" y="110"/>
                      <a:pt x="298" y="39"/>
                    </a:cubicBezTo>
                    <a:lnTo>
                      <a:pt x="298" y="39"/>
                    </a:lnTo>
                    <a:lnTo>
                      <a:pt x="28" y="42"/>
                    </a:lnTo>
                    <a:cubicBezTo>
                      <a:pt x="0" y="406"/>
                      <a:pt x="329" y="732"/>
                      <a:pt x="545" y="985"/>
                    </a:cubicBezTo>
                    <a:cubicBezTo>
                      <a:pt x="826" y="1313"/>
                      <a:pt x="1131" y="1620"/>
                      <a:pt x="1458" y="1904"/>
                    </a:cubicBezTo>
                    <a:cubicBezTo>
                      <a:pt x="1486" y="1928"/>
                      <a:pt x="1517" y="1939"/>
                      <a:pt x="1546" y="1939"/>
                    </a:cubicBezTo>
                    <a:cubicBezTo>
                      <a:pt x="1596" y="1939"/>
                      <a:pt x="1642" y="1910"/>
                      <a:pt x="1668" y="1871"/>
                    </a:cubicBezTo>
                    <a:cubicBezTo>
                      <a:pt x="1690" y="1887"/>
                      <a:pt x="1715" y="1896"/>
                      <a:pt x="1741" y="1896"/>
                    </a:cubicBezTo>
                    <a:cubicBezTo>
                      <a:pt x="1771" y="1896"/>
                      <a:pt x="1802" y="1883"/>
                      <a:pt x="1829" y="1852"/>
                    </a:cubicBezTo>
                    <a:cubicBezTo>
                      <a:pt x="2111" y="1522"/>
                      <a:pt x="2377" y="1175"/>
                      <a:pt x="2600" y="803"/>
                    </a:cubicBezTo>
                    <a:cubicBezTo>
                      <a:pt x="2737" y="574"/>
                      <a:pt x="2865" y="272"/>
                      <a:pt x="2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55"/>
              <p:cNvSpPr/>
              <p:nvPr/>
            </p:nvSpPr>
            <p:spPr>
              <a:xfrm>
                <a:off x="4943225" y="1560000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268"/>
                    </a:moveTo>
                    <a:cubicBezTo>
                      <a:pt x="2383" y="268"/>
                      <a:pt x="2535" y="344"/>
                      <a:pt x="2564" y="530"/>
                    </a:cubicBezTo>
                    <a:cubicBezTo>
                      <a:pt x="2606" y="801"/>
                      <a:pt x="2411" y="1077"/>
                      <a:pt x="2270" y="1291"/>
                    </a:cubicBezTo>
                    <a:cubicBezTo>
                      <a:pt x="2082" y="1576"/>
                      <a:pt x="1877" y="1849"/>
                      <a:pt x="1655" y="2108"/>
                    </a:cubicBezTo>
                    <a:cubicBezTo>
                      <a:pt x="1647" y="2117"/>
                      <a:pt x="1641" y="2127"/>
                      <a:pt x="1636" y="2136"/>
                    </a:cubicBezTo>
                    <a:cubicBezTo>
                      <a:pt x="1399" y="1929"/>
                      <a:pt x="1173" y="1710"/>
                      <a:pt x="959" y="1479"/>
                    </a:cubicBezTo>
                    <a:cubicBezTo>
                      <a:pt x="747" y="1249"/>
                      <a:pt x="485" y="995"/>
                      <a:pt x="355" y="705"/>
                    </a:cubicBezTo>
                    <a:cubicBezTo>
                      <a:pt x="302" y="591"/>
                      <a:pt x="271" y="428"/>
                      <a:pt x="403" y="355"/>
                    </a:cubicBezTo>
                    <a:cubicBezTo>
                      <a:pt x="439" y="335"/>
                      <a:pt x="480" y="327"/>
                      <a:pt x="521" y="327"/>
                    </a:cubicBezTo>
                    <a:cubicBezTo>
                      <a:pt x="592" y="327"/>
                      <a:pt x="665" y="350"/>
                      <a:pt x="723" y="379"/>
                    </a:cubicBezTo>
                    <a:cubicBezTo>
                      <a:pt x="966" y="499"/>
                      <a:pt x="1092" y="806"/>
                      <a:pt x="1262" y="1003"/>
                    </a:cubicBezTo>
                    <a:cubicBezTo>
                      <a:pt x="1285" y="1030"/>
                      <a:pt x="1319" y="1042"/>
                      <a:pt x="1354" y="1042"/>
                    </a:cubicBezTo>
                    <a:cubicBezTo>
                      <a:pt x="1401" y="1042"/>
                      <a:pt x="1450" y="1018"/>
                      <a:pt x="1472" y="976"/>
                    </a:cubicBezTo>
                    <a:cubicBezTo>
                      <a:pt x="1593" y="740"/>
                      <a:pt x="1727" y="458"/>
                      <a:pt x="1974" y="328"/>
                    </a:cubicBezTo>
                    <a:cubicBezTo>
                      <a:pt x="2048" y="289"/>
                      <a:pt x="2136" y="268"/>
                      <a:pt x="2222" y="268"/>
                    </a:cubicBezTo>
                    <a:close/>
                    <a:moveTo>
                      <a:pt x="2222" y="0"/>
                    </a:moveTo>
                    <a:cubicBezTo>
                      <a:pt x="2126" y="0"/>
                      <a:pt x="2028" y="19"/>
                      <a:pt x="1938" y="54"/>
                    </a:cubicBezTo>
                    <a:cubicBezTo>
                      <a:pt x="1656" y="162"/>
                      <a:pt x="1478" y="409"/>
                      <a:pt x="1336" y="666"/>
                    </a:cubicBezTo>
                    <a:cubicBezTo>
                      <a:pt x="1172" y="440"/>
                      <a:pt x="1025" y="196"/>
                      <a:pt x="747" y="99"/>
                    </a:cubicBezTo>
                    <a:cubicBezTo>
                      <a:pt x="680" y="76"/>
                      <a:pt x="609" y="65"/>
                      <a:pt x="539" y="65"/>
                    </a:cubicBezTo>
                    <a:cubicBezTo>
                      <a:pt x="303" y="65"/>
                      <a:pt x="78" y="198"/>
                      <a:pt x="46" y="463"/>
                    </a:cubicBezTo>
                    <a:cubicBezTo>
                      <a:pt x="1" y="835"/>
                      <a:pt x="340" y="1172"/>
                      <a:pt x="560" y="1430"/>
                    </a:cubicBezTo>
                    <a:cubicBezTo>
                      <a:pt x="841" y="1758"/>
                      <a:pt x="1147" y="2065"/>
                      <a:pt x="1473" y="2349"/>
                    </a:cubicBezTo>
                    <a:cubicBezTo>
                      <a:pt x="1501" y="2373"/>
                      <a:pt x="1532" y="2384"/>
                      <a:pt x="1561" y="2384"/>
                    </a:cubicBezTo>
                    <a:cubicBezTo>
                      <a:pt x="1611" y="2384"/>
                      <a:pt x="1658" y="2355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6" y="2341"/>
                      <a:pt x="1818" y="2328"/>
                      <a:pt x="1844" y="2297"/>
                    </a:cubicBezTo>
                    <a:cubicBezTo>
                      <a:pt x="2126" y="1967"/>
                      <a:pt x="2393" y="1620"/>
                      <a:pt x="2615" y="1248"/>
                    </a:cubicBezTo>
                    <a:cubicBezTo>
                      <a:pt x="2780" y="972"/>
                      <a:pt x="2933" y="593"/>
                      <a:pt x="2757" y="288"/>
                    </a:cubicBezTo>
                    <a:cubicBezTo>
                      <a:pt x="2645" y="90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55"/>
              <p:cNvSpPr/>
              <p:nvPr/>
            </p:nvSpPr>
            <p:spPr>
              <a:xfrm>
                <a:off x="4818975" y="1371450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1"/>
                    </a:moveTo>
                    <a:cubicBezTo>
                      <a:pt x="2125" y="1"/>
                      <a:pt x="2028" y="19"/>
                      <a:pt x="1937" y="54"/>
                    </a:cubicBezTo>
                    <a:cubicBezTo>
                      <a:pt x="1656" y="162"/>
                      <a:pt x="1478" y="409"/>
                      <a:pt x="1336" y="666"/>
                    </a:cubicBezTo>
                    <a:cubicBezTo>
                      <a:pt x="1172" y="439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0" y="836"/>
                      <a:pt x="339" y="1172"/>
                      <a:pt x="559" y="1430"/>
                    </a:cubicBezTo>
                    <a:cubicBezTo>
                      <a:pt x="841" y="1758"/>
                      <a:pt x="1146" y="2065"/>
                      <a:pt x="1473" y="2349"/>
                    </a:cubicBezTo>
                    <a:cubicBezTo>
                      <a:pt x="1501" y="2373"/>
                      <a:pt x="1531" y="2384"/>
                      <a:pt x="1561" y="2384"/>
                    </a:cubicBezTo>
                    <a:cubicBezTo>
                      <a:pt x="1611" y="2384"/>
                      <a:pt x="1657" y="2355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7" y="2341"/>
                      <a:pt x="1817" y="2328"/>
                      <a:pt x="1844" y="2297"/>
                    </a:cubicBezTo>
                    <a:cubicBezTo>
                      <a:pt x="2125" y="1968"/>
                      <a:pt x="2392" y="1620"/>
                      <a:pt x="2615" y="1247"/>
                    </a:cubicBezTo>
                    <a:cubicBezTo>
                      <a:pt x="2779" y="973"/>
                      <a:pt x="2932" y="594"/>
                      <a:pt x="2757" y="287"/>
                    </a:cubicBezTo>
                    <a:cubicBezTo>
                      <a:pt x="2644" y="90"/>
                      <a:pt x="2436" y="1"/>
                      <a:pt x="2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55"/>
              <p:cNvSpPr/>
              <p:nvPr/>
            </p:nvSpPr>
            <p:spPr>
              <a:xfrm>
                <a:off x="4138300" y="1288625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3" y="0"/>
                    </a:moveTo>
                    <a:cubicBezTo>
                      <a:pt x="2126" y="0"/>
                      <a:pt x="2028" y="19"/>
                      <a:pt x="1938" y="54"/>
                    </a:cubicBezTo>
                    <a:cubicBezTo>
                      <a:pt x="1656" y="162"/>
                      <a:pt x="1479" y="409"/>
                      <a:pt x="1335" y="665"/>
                    </a:cubicBezTo>
                    <a:cubicBezTo>
                      <a:pt x="1171" y="440"/>
                      <a:pt x="1026" y="195"/>
                      <a:pt x="747" y="99"/>
                    </a:cubicBezTo>
                    <a:cubicBezTo>
                      <a:pt x="679" y="76"/>
                      <a:pt x="608" y="65"/>
                      <a:pt x="538" y="65"/>
                    </a:cubicBezTo>
                    <a:cubicBezTo>
                      <a:pt x="302" y="65"/>
                      <a:pt x="78" y="197"/>
                      <a:pt x="45" y="463"/>
                    </a:cubicBezTo>
                    <a:cubicBezTo>
                      <a:pt x="1" y="835"/>
                      <a:pt x="339" y="1172"/>
                      <a:pt x="560" y="1431"/>
                    </a:cubicBezTo>
                    <a:cubicBezTo>
                      <a:pt x="842" y="1758"/>
                      <a:pt x="1147" y="2065"/>
                      <a:pt x="1473" y="2349"/>
                    </a:cubicBezTo>
                    <a:cubicBezTo>
                      <a:pt x="1501" y="2373"/>
                      <a:pt x="1532" y="2384"/>
                      <a:pt x="1561" y="2384"/>
                    </a:cubicBezTo>
                    <a:cubicBezTo>
                      <a:pt x="1611" y="2384"/>
                      <a:pt x="1658" y="2355"/>
                      <a:pt x="1684" y="2315"/>
                    </a:cubicBezTo>
                    <a:cubicBezTo>
                      <a:pt x="1705" y="2331"/>
                      <a:pt x="1731" y="2341"/>
                      <a:pt x="1757" y="2341"/>
                    </a:cubicBezTo>
                    <a:cubicBezTo>
                      <a:pt x="1787" y="2341"/>
                      <a:pt x="1818" y="2328"/>
                      <a:pt x="1844" y="2297"/>
                    </a:cubicBezTo>
                    <a:cubicBezTo>
                      <a:pt x="2126" y="1967"/>
                      <a:pt x="2393" y="1619"/>
                      <a:pt x="2615" y="1247"/>
                    </a:cubicBezTo>
                    <a:cubicBezTo>
                      <a:pt x="2780" y="972"/>
                      <a:pt x="2933" y="593"/>
                      <a:pt x="2758" y="287"/>
                    </a:cubicBezTo>
                    <a:cubicBezTo>
                      <a:pt x="2644" y="90"/>
                      <a:pt x="2436" y="0"/>
                      <a:pt x="2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55"/>
              <p:cNvSpPr/>
              <p:nvPr/>
            </p:nvSpPr>
            <p:spPr>
              <a:xfrm>
                <a:off x="4492725" y="1643200"/>
                <a:ext cx="73350" cy="5245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098" extrusionOk="0">
                    <a:moveTo>
                      <a:pt x="2223" y="1"/>
                    </a:moveTo>
                    <a:cubicBezTo>
                      <a:pt x="2126" y="1"/>
                      <a:pt x="2029" y="19"/>
                      <a:pt x="1938" y="54"/>
                    </a:cubicBezTo>
                    <a:cubicBezTo>
                      <a:pt x="1656" y="163"/>
                      <a:pt x="1479" y="410"/>
                      <a:pt x="1336" y="666"/>
                    </a:cubicBezTo>
                    <a:cubicBezTo>
                      <a:pt x="1173" y="440"/>
                      <a:pt x="1026" y="196"/>
                      <a:pt x="747" y="100"/>
                    </a:cubicBezTo>
                    <a:cubicBezTo>
                      <a:pt x="680" y="77"/>
                      <a:pt x="609" y="66"/>
                      <a:pt x="539" y="66"/>
                    </a:cubicBezTo>
                    <a:cubicBezTo>
                      <a:pt x="303" y="66"/>
                      <a:pt x="79" y="198"/>
                      <a:pt x="47" y="464"/>
                    </a:cubicBezTo>
                    <a:cubicBezTo>
                      <a:pt x="1" y="836"/>
                      <a:pt x="340" y="1173"/>
                      <a:pt x="561" y="1431"/>
                    </a:cubicBezTo>
                    <a:cubicBezTo>
                      <a:pt x="761" y="1664"/>
                      <a:pt x="973" y="1886"/>
                      <a:pt x="1197" y="2098"/>
                    </a:cubicBezTo>
                    <a:lnTo>
                      <a:pt x="2023" y="2083"/>
                    </a:lnTo>
                    <a:cubicBezTo>
                      <a:pt x="2240" y="1819"/>
                      <a:pt x="2439" y="1540"/>
                      <a:pt x="2616" y="1247"/>
                    </a:cubicBezTo>
                    <a:cubicBezTo>
                      <a:pt x="2780" y="973"/>
                      <a:pt x="2933" y="593"/>
                      <a:pt x="2759" y="287"/>
                    </a:cubicBezTo>
                    <a:cubicBezTo>
                      <a:pt x="2645" y="90"/>
                      <a:pt x="2437" y="1"/>
                      <a:pt x="2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55"/>
              <p:cNvSpPr/>
              <p:nvPr/>
            </p:nvSpPr>
            <p:spPr>
              <a:xfrm>
                <a:off x="4951575" y="1273350"/>
                <a:ext cx="7295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2050" extrusionOk="0">
                    <a:moveTo>
                      <a:pt x="2783" y="0"/>
                    </a:moveTo>
                    <a:lnTo>
                      <a:pt x="2783" y="0"/>
                    </a:lnTo>
                    <a:cubicBezTo>
                      <a:pt x="2369" y="8"/>
                      <a:pt x="1955" y="14"/>
                      <a:pt x="1541" y="22"/>
                    </a:cubicBezTo>
                    <a:cubicBezTo>
                      <a:pt x="1463" y="118"/>
                      <a:pt x="1395" y="222"/>
                      <a:pt x="1336" y="331"/>
                    </a:cubicBezTo>
                    <a:cubicBezTo>
                      <a:pt x="1262" y="229"/>
                      <a:pt x="1191" y="123"/>
                      <a:pt x="1110" y="28"/>
                    </a:cubicBezTo>
                    <a:cubicBezTo>
                      <a:pt x="762" y="34"/>
                      <a:pt x="413" y="40"/>
                      <a:pt x="64" y="45"/>
                    </a:cubicBezTo>
                    <a:cubicBezTo>
                      <a:pt x="56" y="73"/>
                      <a:pt x="50" y="101"/>
                      <a:pt x="47" y="129"/>
                    </a:cubicBezTo>
                    <a:cubicBezTo>
                      <a:pt x="0" y="502"/>
                      <a:pt x="339" y="838"/>
                      <a:pt x="561" y="1096"/>
                    </a:cubicBezTo>
                    <a:cubicBezTo>
                      <a:pt x="842" y="1424"/>
                      <a:pt x="1147" y="1731"/>
                      <a:pt x="1474" y="2015"/>
                    </a:cubicBezTo>
                    <a:cubicBezTo>
                      <a:pt x="1502" y="2039"/>
                      <a:pt x="1533" y="2050"/>
                      <a:pt x="1562" y="2050"/>
                    </a:cubicBezTo>
                    <a:cubicBezTo>
                      <a:pt x="1612" y="2050"/>
                      <a:pt x="1658" y="2021"/>
                      <a:pt x="1684" y="1982"/>
                    </a:cubicBezTo>
                    <a:cubicBezTo>
                      <a:pt x="1706" y="1998"/>
                      <a:pt x="1731" y="2007"/>
                      <a:pt x="1757" y="2007"/>
                    </a:cubicBezTo>
                    <a:cubicBezTo>
                      <a:pt x="1787" y="2007"/>
                      <a:pt x="1818" y="1994"/>
                      <a:pt x="1845" y="1963"/>
                    </a:cubicBezTo>
                    <a:cubicBezTo>
                      <a:pt x="2126" y="1633"/>
                      <a:pt x="2394" y="1286"/>
                      <a:pt x="2616" y="914"/>
                    </a:cubicBezTo>
                    <a:cubicBezTo>
                      <a:pt x="2772" y="652"/>
                      <a:pt x="2918" y="297"/>
                      <a:pt x="27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55"/>
              <p:cNvSpPr/>
              <p:nvPr/>
            </p:nvSpPr>
            <p:spPr>
              <a:xfrm>
                <a:off x="3892600" y="1460825"/>
                <a:ext cx="7335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384" extrusionOk="0">
                    <a:moveTo>
                      <a:pt x="2222" y="1"/>
                    </a:moveTo>
                    <a:cubicBezTo>
                      <a:pt x="2126" y="1"/>
                      <a:pt x="2028" y="19"/>
                      <a:pt x="1938" y="54"/>
                    </a:cubicBezTo>
                    <a:cubicBezTo>
                      <a:pt x="1656" y="162"/>
                      <a:pt x="1479" y="409"/>
                      <a:pt x="1335" y="666"/>
                    </a:cubicBezTo>
                    <a:cubicBezTo>
                      <a:pt x="1171" y="440"/>
                      <a:pt x="1026" y="196"/>
                      <a:pt x="747" y="101"/>
                    </a:cubicBezTo>
                    <a:cubicBezTo>
                      <a:pt x="680" y="77"/>
                      <a:pt x="609" y="66"/>
                      <a:pt x="539" y="66"/>
                    </a:cubicBezTo>
                    <a:cubicBezTo>
                      <a:pt x="302" y="66"/>
                      <a:pt x="78" y="199"/>
                      <a:pt x="46" y="464"/>
                    </a:cubicBezTo>
                    <a:cubicBezTo>
                      <a:pt x="1" y="836"/>
                      <a:pt x="339" y="1172"/>
                      <a:pt x="560" y="1431"/>
                    </a:cubicBezTo>
                    <a:cubicBezTo>
                      <a:pt x="842" y="1758"/>
                      <a:pt x="1147" y="2065"/>
                      <a:pt x="1472" y="2349"/>
                    </a:cubicBezTo>
                    <a:cubicBezTo>
                      <a:pt x="1500" y="2374"/>
                      <a:pt x="1531" y="2384"/>
                      <a:pt x="1561" y="2384"/>
                    </a:cubicBezTo>
                    <a:cubicBezTo>
                      <a:pt x="1610" y="2384"/>
                      <a:pt x="1657" y="2356"/>
                      <a:pt x="1684" y="2316"/>
                    </a:cubicBezTo>
                    <a:cubicBezTo>
                      <a:pt x="1705" y="2332"/>
                      <a:pt x="1731" y="2342"/>
                      <a:pt x="1757" y="2342"/>
                    </a:cubicBezTo>
                    <a:cubicBezTo>
                      <a:pt x="1787" y="2342"/>
                      <a:pt x="1818" y="2329"/>
                      <a:pt x="1844" y="2297"/>
                    </a:cubicBezTo>
                    <a:cubicBezTo>
                      <a:pt x="2125" y="1969"/>
                      <a:pt x="2393" y="1620"/>
                      <a:pt x="2615" y="1248"/>
                    </a:cubicBezTo>
                    <a:cubicBezTo>
                      <a:pt x="2779" y="974"/>
                      <a:pt x="2933" y="593"/>
                      <a:pt x="2758" y="288"/>
                    </a:cubicBezTo>
                    <a:cubicBezTo>
                      <a:pt x="2644" y="90"/>
                      <a:pt x="2435" y="1"/>
                      <a:pt x="22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55"/>
              <p:cNvSpPr/>
              <p:nvPr/>
            </p:nvSpPr>
            <p:spPr>
              <a:xfrm>
                <a:off x="4431575" y="1280950"/>
                <a:ext cx="6570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499" extrusionOk="0">
                    <a:moveTo>
                      <a:pt x="2628" y="0"/>
                    </a:moveTo>
                    <a:lnTo>
                      <a:pt x="2628" y="0"/>
                    </a:lnTo>
                    <a:cubicBezTo>
                      <a:pt x="1752" y="11"/>
                      <a:pt x="876" y="21"/>
                      <a:pt x="1" y="31"/>
                    </a:cubicBezTo>
                    <a:cubicBezTo>
                      <a:pt x="110" y="223"/>
                      <a:pt x="276" y="397"/>
                      <a:pt x="403" y="546"/>
                    </a:cubicBezTo>
                    <a:cubicBezTo>
                      <a:pt x="684" y="873"/>
                      <a:pt x="989" y="1180"/>
                      <a:pt x="1316" y="1464"/>
                    </a:cubicBezTo>
                    <a:cubicBezTo>
                      <a:pt x="1344" y="1489"/>
                      <a:pt x="1374" y="1499"/>
                      <a:pt x="1404" y="1499"/>
                    </a:cubicBezTo>
                    <a:cubicBezTo>
                      <a:pt x="1454" y="1499"/>
                      <a:pt x="1500" y="1470"/>
                      <a:pt x="1526" y="1430"/>
                    </a:cubicBezTo>
                    <a:cubicBezTo>
                      <a:pt x="1548" y="1447"/>
                      <a:pt x="1574" y="1456"/>
                      <a:pt x="1600" y="1456"/>
                    </a:cubicBezTo>
                    <a:cubicBezTo>
                      <a:pt x="1630" y="1456"/>
                      <a:pt x="1661" y="1443"/>
                      <a:pt x="1687" y="1412"/>
                    </a:cubicBezTo>
                    <a:cubicBezTo>
                      <a:pt x="1969" y="1083"/>
                      <a:pt x="2235" y="734"/>
                      <a:pt x="2458" y="362"/>
                    </a:cubicBezTo>
                    <a:cubicBezTo>
                      <a:pt x="2528" y="248"/>
                      <a:pt x="2584" y="127"/>
                      <a:pt x="26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55"/>
              <p:cNvSpPr/>
              <p:nvPr/>
            </p:nvSpPr>
            <p:spPr>
              <a:xfrm>
                <a:off x="4853900" y="1643200"/>
                <a:ext cx="733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1844" extrusionOk="0">
                    <a:moveTo>
                      <a:pt x="2222" y="1"/>
                    </a:moveTo>
                    <a:cubicBezTo>
                      <a:pt x="2126" y="1"/>
                      <a:pt x="2028" y="19"/>
                      <a:pt x="1937" y="54"/>
                    </a:cubicBezTo>
                    <a:cubicBezTo>
                      <a:pt x="1656" y="163"/>
                      <a:pt x="1478" y="410"/>
                      <a:pt x="1336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6"/>
                      <a:pt x="538" y="66"/>
                    </a:cubicBezTo>
                    <a:cubicBezTo>
                      <a:pt x="302" y="66"/>
                      <a:pt x="78" y="198"/>
                      <a:pt x="46" y="464"/>
                    </a:cubicBezTo>
                    <a:cubicBezTo>
                      <a:pt x="0" y="836"/>
                      <a:pt x="339" y="1173"/>
                      <a:pt x="559" y="1431"/>
                    </a:cubicBezTo>
                    <a:cubicBezTo>
                      <a:pt x="682" y="1573"/>
                      <a:pt x="807" y="1710"/>
                      <a:pt x="938" y="1844"/>
                    </a:cubicBezTo>
                    <a:lnTo>
                      <a:pt x="2228" y="1820"/>
                    </a:lnTo>
                    <a:cubicBezTo>
                      <a:pt x="2366" y="1636"/>
                      <a:pt x="2495" y="1445"/>
                      <a:pt x="2615" y="1247"/>
                    </a:cubicBezTo>
                    <a:cubicBezTo>
                      <a:pt x="2780" y="973"/>
                      <a:pt x="2932" y="593"/>
                      <a:pt x="2757" y="287"/>
                    </a:cubicBezTo>
                    <a:cubicBezTo>
                      <a:pt x="2644" y="90"/>
                      <a:pt x="2436" y="1"/>
                      <a:pt x="22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55"/>
              <p:cNvSpPr/>
              <p:nvPr/>
            </p:nvSpPr>
            <p:spPr>
              <a:xfrm>
                <a:off x="4818975" y="150515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0"/>
                    </a:moveTo>
                    <a:cubicBezTo>
                      <a:pt x="2125" y="0"/>
                      <a:pt x="2028" y="19"/>
                      <a:pt x="1937" y="53"/>
                    </a:cubicBezTo>
                    <a:cubicBezTo>
                      <a:pt x="1656" y="162"/>
                      <a:pt x="1478" y="409"/>
                      <a:pt x="1336" y="666"/>
                    </a:cubicBezTo>
                    <a:cubicBezTo>
                      <a:pt x="1172" y="439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0" y="836"/>
                      <a:pt x="339" y="1173"/>
                      <a:pt x="559" y="1430"/>
                    </a:cubicBezTo>
                    <a:cubicBezTo>
                      <a:pt x="841" y="1759"/>
                      <a:pt x="1146" y="2066"/>
                      <a:pt x="1473" y="2350"/>
                    </a:cubicBezTo>
                    <a:cubicBezTo>
                      <a:pt x="1501" y="2374"/>
                      <a:pt x="1531" y="2384"/>
                      <a:pt x="1561" y="2384"/>
                    </a:cubicBezTo>
                    <a:cubicBezTo>
                      <a:pt x="1611" y="2384"/>
                      <a:pt x="1657" y="2356"/>
                      <a:pt x="1683" y="2316"/>
                    </a:cubicBezTo>
                    <a:cubicBezTo>
                      <a:pt x="1705" y="2332"/>
                      <a:pt x="1730" y="2342"/>
                      <a:pt x="1756" y="2342"/>
                    </a:cubicBezTo>
                    <a:cubicBezTo>
                      <a:pt x="1787" y="2342"/>
                      <a:pt x="1817" y="2328"/>
                      <a:pt x="1844" y="2298"/>
                    </a:cubicBezTo>
                    <a:cubicBezTo>
                      <a:pt x="2125" y="1968"/>
                      <a:pt x="2392" y="1619"/>
                      <a:pt x="2615" y="1247"/>
                    </a:cubicBezTo>
                    <a:cubicBezTo>
                      <a:pt x="2779" y="973"/>
                      <a:pt x="2932" y="593"/>
                      <a:pt x="2757" y="287"/>
                    </a:cubicBezTo>
                    <a:cubicBezTo>
                      <a:pt x="2644" y="90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55"/>
              <p:cNvSpPr/>
              <p:nvPr/>
            </p:nvSpPr>
            <p:spPr>
              <a:xfrm>
                <a:off x="4294250" y="1643200"/>
                <a:ext cx="7332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38" extrusionOk="0">
                    <a:moveTo>
                      <a:pt x="2223" y="1"/>
                    </a:moveTo>
                    <a:cubicBezTo>
                      <a:pt x="2126" y="1"/>
                      <a:pt x="2029" y="19"/>
                      <a:pt x="1938" y="54"/>
                    </a:cubicBezTo>
                    <a:cubicBezTo>
                      <a:pt x="1657" y="163"/>
                      <a:pt x="1478" y="410"/>
                      <a:pt x="1336" y="666"/>
                    </a:cubicBezTo>
                    <a:cubicBezTo>
                      <a:pt x="1172" y="440"/>
                      <a:pt x="1026" y="196"/>
                      <a:pt x="747" y="100"/>
                    </a:cubicBezTo>
                    <a:cubicBezTo>
                      <a:pt x="679" y="77"/>
                      <a:pt x="608" y="66"/>
                      <a:pt x="538" y="66"/>
                    </a:cubicBezTo>
                    <a:cubicBezTo>
                      <a:pt x="302" y="66"/>
                      <a:pt x="78" y="198"/>
                      <a:pt x="46" y="464"/>
                    </a:cubicBezTo>
                    <a:cubicBezTo>
                      <a:pt x="0" y="836"/>
                      <a:pt x="339" y="1173"/>
                      <a:pt x="561" y="1431"/>
                    </a:cubicBezTo>
                    <a:cubicBezTo>
                      <a:pt x="805" y="1716"/>
                      <a:pt x="1068" y="1985"/>
                      <a:pt x="1346" y="2237"/>
                    </a:cubicBezTo>
                    <a:lnTo>
                      <a:pt x="1707" y="2231"/>
                    </a:lnTo>
                    <a:lnTo>
                      <a:pt x="1903" y="2228"/>
                    </a:lnTo>
                    <a:cubicBezTo>
                      <a:pt x="2163" y="1919"/>
                      <a:pt x="2408" y="1593"/>
                      <a:pt x="2616" y="1247"/>
                    </a:cubicBezTo>
                    <a:cubicBezTo>
                      <a:pt x="2780" y="973"/>
                      <a:pt x="2932" y="593"/>
                      <a:pt x="2758" y="287"/>
                    </a:cubicBezTo>
                    <a:cubicBezTo>
                      <a:pt x="2645" y="90"/>
                      <a:pt x="2436" y="1"/>
                      <a:pt x="2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êu đề 2">
            <a:extLst>
              <a:ext uri="{FF2B5EF4-FFF2-40B4-BE49-F238E27FC236}">
                <a16:creationId xmlns:a16="http://schemas.microsoft.com/office/drawing/2014/main" id="{F61EA332-E8D8-BECA-DC8D-4D709332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96" y="2515660"/>
            <a:ext cx="6164743" cy="1114644"/>
          </a:xfrm>
        </p:spPr>
        <p:txBody>
          <a:bodyPr/>
          <a:lstStyle/>
          <a:p>
            <a:pPr algn="ctr"/>
            <a:r>
              <a:rPr lang="vi-VN" sz="6000" dirty="0" err="1"/>
              <a:t>Homemaker</a:t>
            </a:r>
            <a:r>
              <a:rPr lang="vi-VN" sz="6000" dirty="0"/>
              <a:t> /ˈ</a:t>
            </a:r>
            <a:r>
              <a:rPr lang="vi-VN" sz="6000" dirty="0" err="1"/>
              <a:t>həʊmˌmeɪ.kər</a:t>
            </a:r>
            <a:r>
              <a:rPr lang="vi-VN" sz="6000" dirty="0"/>
              <a:t>/ (n)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A499E-42E2-7ADA-6E50-E27418C7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474" y="292440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5">
            <a:extLst>
              <a:ext uri="{FF2B5EF4-FFF2-40B4-BE49-F238E27FC236}">
                <a16:creationId xmlns:a16="http://schemas.microsoft.com/office/drawing/2014/main" id="{F9422A34-0FBB-B35C-09DA-76226731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322" y="672744"/>
            <a:ext cx="8055430" cy="1158240"/>
          </a:xfrm>
        </p:spPr>
        <p:txBody>
          <a:bodyPr/>
          <a:lstStyle/>
          <a:p>
            <a:r>
              <a:rPr lang="vi-VN" sz="6000" dirty="0"/>
              <a:t>Heavy lifting</a:t>
            </a:r>
            <a:br>
              <a:rPr lang="en-US" sz="6000" dirty="0"/>
            </a:br>
            <a:r>
              <a:rPr lang="vi-VN" sz="6000" dirty="0"/>
              <a:t> /ˌhev.i ˈlɪft.ɪŋ/ (n) </a:t>
            </a:r>
          </a:p>
        </p:txBody>
      </p:sp>
      <p:sp>
        <p:nvSpPr>
          <p:cNvPr id="7" name="Tiêu đề phụ 6">
            <a:extLst>
              <a:ext uri="{FF2B5EF4-FFF2-40B4-BE49-F238E27FC236}">
                <a16:creationId xmlns:a16="http://schemas.microsoft.com/office/drawing/2014/main" id="{6144ECC5-3642-4256-F177-888E500F9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98" y="2539144"/>
            <a:ext cx="6719400" cy="142494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+mn-lt"/>
              </a:rPr>
              <a:t>Ex: Fathers went off to factories and left the heavy lifting of child rearing to women.</a:t>
            </a:r>
          </a:p>
          <a:p>
            <a:endParaRPr lang="vi-VN" dirty="0"/>
          </a:p>
        </p:txBody>
      </p:sp>
      <p:grpSp>
        <p:nvGrpSpPr>
          <p:cNvPr id="8" name="Google Shape;5723;p58">
            <a:extLst>
              <a:ext uri="{FF2B5EF4-FFF2-40B4-BE49-F238E27FC236}">
                <a16:creationId xmlns:a16="http://schemas.microsoft.com/office/drawing/2014/main" id="{DE7C7FBA-B4AA-25CE-BF9F-2EBD4054DD51}"/>
              </a:ext>
            </a:extLst>
          </p:cNvPr>
          <p:cNvGrpSpPr/>
          <p:nvPr/>
        </p:nvGrpSpPr>
        <p:grpSpPr>
          <a:xfrm>
            <a:off x="7460553" y="507735"/>
            <a:ext cx="1189754" cy="941153"/>
            <a:chOff x="4742000" y="673763"/>
            <a:chExt cx="1107675" cy="876225"/>
          </a:xfrm>
        </p:grpSpPr>
        <p:sp>
          <p:nvSpPr>
            <p:cNvPr id="9" name="Google Shape;5724;p58">
              <a:extLst>
                <a:ext uri="{FF2B5EF4-FFF2-40B4-BE49-F238E27FC236}">
                  <a16:creationId xmlns:a16="http://schemas.microsoft.com/office/drawing/2014/main" id="{A7B6C413-E7B9-DE0B-E937-82F98123C63E}"/>
                </a:ext>
              </a:extLst>
            </p:cNvPr>
            <p:cNvSpPr/>
            <p:nvPr/>
          </p:nvSpPr>
          <p:spPr>
            <a:xfrm>
              <a:off x="4743200" y="673775"/>
              <a:ext cx="1105275" cy="876200"/>
            </a:xfrm>
            <a:custGeom>
              <a:avLst/>
              <a:gdLst/>
              <a:ahLst/>
              <a:cxnLst/>
              <a:rect l="l" t="t" r="r" b="b"/>
              <a:pathLst>
                <a:path w="44211" h="35048" extrusionOk="0">
                  <a:moveTo>
                    <a:pt x="41930" y="12385"/>
                  </a:moveTo>
                  <a:lnTo>
                    <a:pt x="41274" y="12620"/>
                  </a:lnTo>
                  <a:cubicBezTo>
                    <a:pt x="41687" y="12454"/>
                    <a:pt x="41930" y="12385"/>
                    <a:pt x="41930" y="12385"/>
                  </a:cubicBezTo>
                  <a:close/>
                  <a:moveTo>
                    <a:pt x="33506" y="1"/>
                  </a:moveTo>
                  <a:cubicBezTo>
                    <a:pt x="23134" y="3872"/>
                    <a:pt x="24406" y="13621"/>
                    <a:pt x="24406" y="13621"/>
                  </a:cubicBezTo>
                  <a:cubicBezTo>
                    <a:pt x="20710" y="12497"/>
                    <a:pt x="17611" y="12100"/>
                    <a:pt x="15077" y="12100"/>
                  </a:cubicBezTo>
                  <a:cubicBezTo>
                    <a:pt x="13037" y="12100"/>
                    <a:pt x="11363" y="12357"/>
                    <a:pt x="10037" y="12700"/>
                  </a:cubicBezTo>
                  <a:lnTo>
                    <a:pt x="6865" y="12146"/>
                  </a:lnTo>
                  <a:cubicBezTo>
                    <a:pt x="6788" y="11976"/>
                    <a:pt x="6602" y="11882"/>
                    <a:pt x="6418" y="11882"/>
                  </a:cubicBezTo>
                  <a:cubicBezTo>
                    <a:pt x="6289" y="11882"/>
                    <a:pt x="6160" y="11929"/>
                    <a:pt x="6072" y="12030"/>
                  </a:cubicBezTo>
                  <a:cubicBezTo>
                    <a:pt x="5999" y="11850"/>
                    <a:pt x="5807" y="11751"/>
                    <a:pt x="5619" y="11751"/>
                  </a:cubicBezTo>
                  <a:cubicBezTo>
                    <a:pt x="5489" y="11751"/>
                    <a:pt x="5361" y="11798"/>
                    <a:pt x="5273" y="11898"/>
                  </a:cubicBezTo>
                  <a:cubicBezTo>
                    <a:pt x="5200" y="11719"/>
                    <a:pt x="5008" y="11620"/>
                    <a:pt x="4820" y="11620"/>
                  </a:cubicBezTo>
                  <a:cubicBezTo>
                    <a:pt x="4657" y="11620"/>
                    <a:pt x="4496" y="11694"/>
                    <a:pt x="4415" y="11856"/>
                  </a:cubicBezTo>
                  <a:cubicBezTo>
                    <a:pt x="3860" y="11668"/>
                    <a:pt x="2369" y="11188"/>
                    <a:pt x="1674" y="11188"/>
                  </a:cubicBezTo>
                  <a:cubicBezTo>
                    <a:pt x="1583" y="11188"/>
                    <a:pt x="1506" y="11196"/>
                    <a:pt x="1446" y="11215"/>
                  </a:cubicBezTo>
                  <a:cubicBezTo>
                    <a:pt x="817" y="11405"/>
                    <a:pt x="0" y="14350"/>
                    <a:pt x="489" y="14704"/>
                  </a:cubicBezTo>
                  <a:cubicBezTo>
                    <a:pt x="909" y="15008"/>
                    <a:pt x="3178" y="15324"/>
                    <a:pt x="3812" y="15406"/>
                  </a:cubicBezTo>
                  <a:lnTo>
                    <a:pt x="3793" y="15519"/>
                  </a:lnTo>
                  <a:cubicBezTo>
                    <a:pt x="3738" y="15855"/>
                    <a:pt x="4007" y="16050"/>
                    <a:pt x="4271" y="16050"/>
                  </a:cubicBezTo>
                  <a:cubicBezTo>
                    <a:pt x="4401" y="16050"/>
                    <a:pt x="4529" y="16002"/>
                    <a:pt x="4617" y="15901"/>
                  </a:cubicBezTo>
                  <a:cubicBezTo>
                    <a:pt x="4690" y="16081"/>
                    <a:pt x="4882" y="16181"/>
                    <a:pt x="5070" y="16181"/>
                  </a:cubicBezTo>
                  <a:cubicBezTo>
                    <a:pt x="5200" y="16181"/>
                    <a:pt x="5328" y="16133"/>
                    <a:pt x="5415" y="16033"/>
                  </a:cubicBezTo>
                  <a:cubicBezTo>
                    <a:pt x="5460" y="16137"/>
                    <a:pt x="5543" y="16220"/>
                    <a:pt x="5647" y="16265"/>
                  </a:cubicBezTo>
                  <a:lnTo>
                    <a:pt x="5434" y="17075"/>
                  </a:lnTo>
                  <a:cubicBezTo>
                    <a:pt x="4800" y="17325"/>
                    <a:pt x="3943" y="17687"/>
                    <a:pt x="3873" y="17847"/>
                  </a:cubicBezTo>
                  <a:cubicBezTo>
                    <a:pt x="3761" y="18103"/>
                    <a:pt x="15364" y="35047"/>
                    <a:pt x="15859" y="35047"/>
                  </a:cubicBezTo>
                  <a:cubicBezTo>
                    <a:pt x="15859" y="35047"/>
                    <a:pt x="15859" y="35047"/>
                    <a:pt x="15859" y="35047"/>
                  </a:cubicBezTo>
                  <a:cubicBezTo>
                    <a:pt x="16342" y="35031"/>
                    <a:pt x="21801" y="28955"/>
                    <a:pt x="30196" y="28955"/>
                  </a:cubicBezTo>
                  <a:cubicBezTo>
                    <a:pt x="30225" y="28955"/>
                    <a:pt x="30254" y="28955"/>
                    <a:pt x="30283" y="28956"/>
                  </a:cubicBezTo>
                  <a:cubicBezTo>
                    <a:pt x="30325" y="28960"/>
                    <a:pt x="30368" y="28962"/>
                    <a:pt x="30412" y="28962"/>
                  </a:cubicBezTo>
                  <a:cubicBezTo>
                    <a:pt x="31740" y="28962"/>
                    <a:pt x="33904" y="27035"/>
                    <a:pt x="33929" y="26579"/>
                  </a:cubicBezTo>
                  <a:cubicBezTo>
                    <a:pt x="33871" y="23550"/>
                    <a:pt x="37848" y="17839"/>
                    <a:pt x="43945" y="15877"/>
                  </a:cubicBezTo>
                  <a:cubicBezTo>
                    <a:pt x="44210" y="15584"/>
                    <a:pt x="43020" y="14446"/>
                    <a:pt x="42373" y="13865"/>
                  </a:cubicBezTo>
                  <a:lnTo>
                    <a:pt x="41930" y="12385"/>
                  </a:lnTo>
                  <a:lnTo>
                    <a:pt x="33506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5725;p58">
              <a:extLst>
                <a:ext uri="{FF2B5EF4-FFF2-40B4-BE49-F238E27FC236}">
                  <a16:creationId xmlns:a16="http://schemas.microsoft.com/office/drawing/2014/main" id="{30C229A8-91A7-539A-07A1-79A6FFDE95F1}"/>
                </a:ext>
              </a:extLst>
            </p:cNvPr>
            <p:cNvGrpSpPr/>
            <p:nvPr/>
          </p:nvGrpSpPr>
          <p:grpSpPr>
            <a:xfrm>
              <a:off x="4742000" y="673763"/>
              <a:ext cx="1107675" cy="876225"/>
              <a:chOff x="4198800" y="782000"/>
              <a:chExt cx="1107675" cy="876225"/>
            </a:xfrm>
          </p:grpSpPr>
          <p:sp>
            <p:nvSpPr>
              <p:cNvPr id="11" name="Google Shape;5726;p58">
                <a:extLst>
                  <a:ext uri="{FF2B5EF4-FFF2-40B4-BE49-F238E27FC236}">
                    <a16:creationId xmlns:a16="http://schemas.microsoft.com/office/drawing/2014/main" id="{6FC7A2CD-79C1-339B-57EF-6B0511B33B48}"/>
                  </a:ext>
                </a:extLst>
              </p:cNvPr>
              <p:cNvSpPr/>
              <p:nvPr/>
            </p:nvSpPr>
            <p:spPr>
              <a:xfrm>
                <a:off x="4292850" y="1119975"/>
                <a:ext cx="1013625" cy="538250"/>
              </a:xfrm>
              <a:custGeom>
                <a:avLst/>
                <a:gdLst/>
                <a:ahLst/>
                <a:cxnLst/>
                <a:rect l="l" t="t" r="r" b="b"/>
                <a:pathLst>
                  <a:path w="40545" h="21530" extrusionOk="0">
                    <a:moveTo>
                      <a:pt x="38217" y="0"/>
                    </a:moveTo>
                    <a:lnTo>
                      <a:pt x="2357" y="3296"/>
                    </a:lnTo>
                    <a:cubicBezTo>
                      <a:pt x="2357" y="3296"/>
                      <a:pt x="223" y="4072"/>
                      <a:pt x="112" y="4329"/>
                    </a:cubicBezTo>
                    <a:cubicBezTo>
                      <a:pt x="1" y="4584"/>
                      <a:pt x="11605" y="21529"/>
                      <a:pt x="12098" y="21529"/>
                    </a:cubicBezTo>
                    <a:cubicBezTo>
                      <a:pt x="12098" y="21529"/>
                      <a:pt x="12099" y="21529"/>
                      <a:pt x="12099" y="21529"/>
                    </a:cubicBezTo>
                    <a:cubicBezTo>
                      <a:pt x="12581" y="21512"/>
                      <a:pt x="18039" y="15437"/>
                      <a:pt x="26433" y="15437"/>
                    </a:cubicBezTo>
                    <a:cubicBezTo>
                      <a:pt x="26463" y="15437"/>
                      <a:pt x="26493" y="15438"/>
                      <a:pt x="26523" y="15438"/>
                    </a:cubicBezTo>
                    <a:cubicBezTo>
                      <a:pt x="26564" y="15442"/>
                      <a:pt x="26607" y="15444"/>
                      <a:pt x="26650" y="15444"/>
                    </a:cubicBezTo>
                    <a:cubicBezTo>
                      <a:pt x="27979" y="15444"/>
                      <a:pt x="30143" y="13517"/>
                      <a:pt x="30168" y="13061"/>
                    </a:cubicBezTo>
                    <a:cubicBezTo>
                      <a:pt x="30110" y="10032"/>
                      <a:pt x="34088" y="4321"/>
                      <a:pt x="40184" y="2359"/>
                    </a:cubicBezTo>
                    <a:cubicBezTo>
                      <a:pt x="40545" y="1959"/>
                      <a:pt x="38217" y="0"/>
                      <a:pt x="38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727;p58">
                <a:extLst>
                  <a:ext uri="{FF2B5EF4-FFF2-40B4-BE49-F238E27FC236}">
                    <a16:creationId xmlns:a16="http://schemas.microsoft.com/office/drawing/2014/main" id="{83135E8E-3799-822A-64A7-DEB604BFC992}"/>
                  </a:ext>
                </a:extLst>
              </p:cNvPr>
              <p:cNvSpPr/>
              <p:nvPr/>
            </p:nvSpPr>
            <p:spPr>
              <a:xfrm>
                <a:off x="4328350" y="1091600"/>
                <a:ext cx="940250" cy="527675"/>
              </a:xfrm>
              <a:custGeom>
                <a:avLst/>
                <a:gdLst/>
                <a:ahLst/>
                <a:cxnLst/>
                <a:rect l="l" t="t" r="r" b="b"/>
                <a:pathLst>
                  <a:path w="37610" h="21107" extrusionOk="0">
                    <a:moveTo>
                      <a:pt x="36749" y="1"/>
                    </a:moveTo>
                    <a:lnTo>
                      <a:pt x="17619" y="6859"/>
                    </a:lnTo>
                    <a:lnTo>
                      <a:pt x="954" y="2027"/>
                    </a:lnTo>
                    <a:lnTo>
                      <a:pt x="0" y="5655"/>
                    </a:lnTo>
                    <a:lnTo>
                      <a:pt x="10898" y="21107"/>
                    </a:lnTo>
                    <a:cubicBezTo>
                      <a:pt x="10898" y="21107"/>
                      <a:pt x="16168" y="15453"/>
                      <a:pt x="24094" y="15453"/>
                    </a:cubicBezTo>
                    <a:cubicBezTo>
                      <a:pt x="24510" y="15453"/>
                      <a:pt x="24933" y="15468"/>
                      <a:pt x="25364" y="15501"/>
                    </a:cubicBezTo>
                    <a:lnTo>
                      <a:pt x="27705" y="13762"/>
                    </a:lnTo>
                    <a:cubicBezTo>
                      <a:pt x="27783" y="6576"/>
                      <a:pt x="37610" y="2880"/>
                      <a:pt x="37610" y="2880"/>
                    </a:cubicBezTo>
                    <a:lnTo>
                      <a:pt x="3674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728;p58">
                <a:extLst>
                  <a:ext uri="{FF2B5EF4-FFF2-40B4-BE49-F238E27FC236}">
                    <a16:creationId xmlns:a16="http://schemas.microsoft.com/office/drawing/2014/main" id="{8E1157C0-424F-4DC7-9709-7D60E40923E1}"/>
                  </a:ext>
                </a:extLst>
              </p:cNvPr>
              <p:cNvSpPr/>
              <p:nvPr/>
            </p:nvSpPr>
            <p:spPr>
              <a:xfrm>
                <a:off x="4352200" y="782000"/>
                <a:ext cx="894900" cy="752375"/>
              </a:xfrm>
              <a:custGeom>
                <a:avLst/>
                <a:gdLst/>
                <a:ahLst/>
                <a:cxnLst/>
                <a:rect l="l" t="t" r="r" b="b"/>
                <a:pathLst>
                  <a:path w="35796" h="30095" extrusionOk="0">
                    <a:moveTo>
                      <a:pt x="27371" y="1"/>
                    </a:moveTo>
                    <a:cubicBezTo>
                      <a:pt x="17000" y="3873"/>
                      <a:pt x="18271" y="13621"/>
                      <a:pt x="18271" y="13621"/>
                    </a:cubicBezTo>
                    <a:cubicBezTo>
                      <a:pt x="14575" y="12497"/>
                      <a:pt x="11476" y="12100"/>
                      <a:pt x="8941" y="12100"/>
                    </a:cubicBezTo>
                    <a:cubicBezTo>
                      <a:pt x="2828" y="12100"/>
                      <a:pt x="0" y="14411"/>
                      <a:pt x="0" y="14411"/>
                    </a:cubicBezTo>
                    <a:lnTo>
                      <a:pt x="10299" y="30094"/>
                    </a:lnTo>
                    <a:cubicBezTo>
                      <a:pt x="14808" y="26566"/>
                      <a:pt x="20532" y="26069"/>
                      <a:pt x="23400" y="26069"/>
                    </a:cubicBezTo>
                    <a:cubicBezTo>
                      <a:pt x="24525" y="26069"/>
                      <a:pt x="25210" y="26145"/>
                      <a:pt x="25210" y="26145"/>
                    </a:cubicBezTo>
                    <a:cubicBezTo>
                      <a:pt x="27118" y="14829"/>
                      <a:pt x="35795" y="12386"/>
                      <a:pt x="35795" y="12386"/>
                    </a:cubicBezTo>
                    <a:lnTo>
                      <a:pt x="273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729;p58">
                <a:extLst>
                  <a:ext uri="{FF2B5EF4-FFF2-40B4-BE49-F238E27FC236}">
                    <a16:creationId xmlns:a16="http://schemas.microsoft.com/office/drawing/2014/main" id="{205EECE6-3A58-B8C1-098B-E5C56D8A1200}"/>
                  </a:ext>
                </a:extLst>
              </p:cNvPr>
              <p:cNvSpPr/>
              <p:nvPr/>
            </p:nvSpPr>
            <p:spPr>
              <a:xfrm>
                <a:off x="4816125" y="1139700"/>
                <a:ext cx="153500" cy="2779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11119" fill="none" extrusionOk="0">
                    <a:moveTo>
                      <a:pt x="1" y="0"/>
                    </a:moveTo>
                    <a:cubicBezTo>
                      <a:pt x="3680" y="5650"/>
                      <a:pt x="6140" y="11119"/>
                      <a:pt x="6140" y="11119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730;p58">
                <a:extLst>
                  <a:ext uri="{FF2B5EF4-FFF2-40B4-BE49-F238E27FC236}">
                    <a16:creationId xmlns:a16="http://schemas.microsoft.com/office/drawing/2014/main" id="{BDD8703E-45F8-407F-E77F-F19256D90E25}"/>
                  </a:ext>
                </a:extLst>
              </p:cNvPr>
              <p:cNvSpPr/>
              <p:nvPr/>
            </p:nvSpPr>
            <p:spPr>
              <a:xfrm>
                <a:off x="4492600" y="1127025"/>
                <a:ext cx="3103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1586" fill="none" extrusionOk="0">
                    <a:moveTo>
                      <a:pt x="12412" y="1059"/>
                    </a:moveTo>
                    <a:cubicBezTo>
                      <a:pt x="8345" y="0"/>
                      <a:pt x="3964" y="187"/>
                      <a:pt x="1" y="1585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731;p58">
                <a:extLst>
                  <a:ext uri="{FF2B5EF4-FFF2-40B4-BE49-F238E27FC236}">
                    <a16:creationId xmlns:a16="http://schemas.microsoft.com/office/drawing/2014/main" id="{4D1F29A2-F636-94B3-A3D7-7DD3C2FCE34E}"/>
                  </a:ext>
                </a:extLst>
              </p:cNvPr>
              <p:cNvSpPr/>
              <p:nvPr/>
            </p:nvSpPr>
            <p:spPr>
              <a:xfrm>
                <a:off x="4556200" y="1180850"/>
                <a:ext cx="2598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1290" fill="none" extrusionOk="0">
                    <a:moveTo>
                      <a:pt x="10395" y="521"/>
                    </a:moveTo>
                    <a:cubicBezTo>
                      <a:pt x="6915" y="0"/>
                      <a:pt x="3364" y="262"/>
                      <a:pt x="0" y="1289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732;p58">
                <a:extLst>
                  <a:ext uri="{FF2B5EF4-FFF2-40B4-BE49-F238E27FC236}">
                    <a16:creationId xmlns:a16="http://schemas.microsoft.com/office/drawing/2014/main" id="{7A0A302E-2BA0-8069-089C-85D8FD8B6CE4}"/>
                  </a:ext>
                </a:extLst>
              </p:cNvPr>
              <p:cNvSpPr/>
              <p:nvPr/>
            </p:nvSpPr>
            <p:spPr>
              <a:xfrm>
                <a:off x="4573825" y="1236775"/>
                <a:ext cx="2637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765" fill="none" extrusionOk="0">
                    <a:moveTo>
                      <a:pt x="10548" y="250"/>
                    </a:moveTo>
                    <a:cubicBezTo>
                      <a:pt x="6964" y="0"/>
                      <a:pt x="3368" y="517"/>
                      <a:pt x="0" y="1764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733;p58">
                <a:extLst>
                  <a:ext uri="{FF2B5EF4-FFF2-40B4-BE49-F238E27FC236}">
                    <a16:creationId xmlns:a16="http://schemas.microsoft.com/office/drawing/2014/main" id="{D10BA8D7-63AE-F613-7CEF-E7539B3160A4}"/>
                  </a:ext>
                </a:extLst>
              </p:cNvPr>
              <p:cNvSpPr/>
              <p:nvPr/>
            </p:nvSpPr>
            <p:spPr>
              <a:xfrm>
                <a:off x="4586700" y="1294925"/>
                <a:ext cx="2810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1943" fill="none" extrusionOk="0">
                    <a:moveTo>
                      <a:pt x="11241" y="0"/>
                    </a:moveTo>
                    <a:cubicBezTo>
                      <a:pt x="7417" y="68"/>
                      <a:pt x="3626" y="723"/>
                      <a:pt x="0" y="1942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734;p58">
                <a:extLst>
                  <a:ext uri="{FF2B5EF4-FFF2-40B4-BE49-F238E27FC236}">
                    <a16:creationId xmlns:a16="http://schemas.microsoft.com/office/drawing/2014/main" id="{A20D3873-C866-0C18-1DB8-D79E9D6D910A}"/>
                  </a:ext>
                </a:extLst>
              </p:cNvPr>
              <p:cNvSpPr/>
              <p:nvPr/>
            </p:nvSpPr>
            <p:spPr>
              <a:xfrm>
                <a:off x="4644000" y="1339675"/>
                <a:ext cx="25920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10368" h="2726" fill="none" extrusionOk="0">
                    <a:moveTo>
                      <a:pt x="10367" y="273"/>
                    </a:moveTo>
                    <a:cubicBezTo>
                      <a:pt x="6770" y="1"/>
                      <a:pt x="3094" y="870"/>
                      <a:pt x="0" y="2725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735;p58">
                <a:extLst>
                  <a:ext uri="{FF2B5EF4-FFF2-40B4-BE49-F238E27FC236}">
                    <a16:creationId xmlns:a16="http://schemas.microsoft.com/office/drawing/2014/main" id="{EE8952F5-7BF6-E2CC-3B2A-8A6D7E5B4259}"/>
                  </a:ext>
                </a:extLst>
              </p:cNvPr>
              <p:cNvSpPr/>
              <p:nvPr/>
            </p:nvSpPr>
            <p:spPr>
              <a:xfrm>
                <a:off x="4956675" y="1112200"/>
                <a:ext cx="138425" cy="191025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7641" fill="none" extrusionOk="0">
                    <a:moveTo>
                      <a:pt x="0" y="7641"/>
                    </a:moveTo>
                    <a:cubicBezTo>
                      <a:pt x="811" y="4526"/>
                      <a:pt x="2829" y="1741"/>
                      <a:pt x="5536" y="1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736;p58">
                <a:extLst>
                  <a:ext uri="{FF2B5EF4-FFF2-40B4-BE49-F238E27FC236}">
                    <a16:creationId xmlns:a16="http://schemas.microsoft.com/office/drawing/2014/main" id="{D8AD919E-C748-B98E-4821-9B252CABAE4D}"/>
                  </a:ext>
                </a:extLst>
              </p:cNvPr>
              <p:cNvSpPr/>
              <p:nvPr/>
            </p:nvSpPr>
            <p:spPr>
              <a:xfrm>
                <a:off x="4919650" y="1001625"/>
                <a:ext cx="173275" cy="242375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9695" fill="none" extrusionOk="0">
                    <a:moveTo>
                      <a:pt x="1" y="9695"/>
                    </a:moveTo>
                    <a:cubicBezTo>
                      <a:pt x="1250" y="5858"/>
                      <a:pt x="3706" y="2424"/>
                      <a:pt x="6930" y="1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737;p58">
                <a:extLst>
                  <a:ext uri="{FF2B5EF4-FFF2-40B4-BE49-F238E27FC236}">
                    <a16:creationId xmlns:a16="http://schemas.microsoft.com/office/drawing/2014/main" id="{3D25BBEF-618C-F987-9235-44D0ABCED9AC}"/>
                  </a:ext>
                </a:extLst>
              </p:cNvPr>
              <p:cNvSpPr/>
              <p:nvPr/>
            </p:nvSpPr>
            <p:spPr>
              <a:xfrm>
                <a:off x="4896000" y="935625"/>
                <a:ext cx="159725" cy="243350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9734" fill="none" extrusionOk="0">
                    <a:moveTo>
                      <a:pt x="1" y="9733"/>
                    </a:moveTo>
                    <a:cubicBezTo>
                      <a:pt x="885" y="5869"/>
                      <a:pt x="3195" y="2348"/>
                      <a:pt x="6388" y="0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738;p58">
                <a:extLst>
                  <a:ext uri="{FF2B5EF4-FFF2-40B4-BE49-F238E27FC236}">
                    <a16:creationId xmlns:a16="http://schemas.microsoft.com/office/drawing/2014/main" id="{90F11503-83C5-C38C-58A7-73F6F8544DE5}"/>
                  </a:ext>
                </a:extLst>
              </p:cNvPr>
              <p:cNvSpPr/>
              <p:nvPr/>
            </p:nvSpPr>
            <p:spPr>
              <a:xfrm>
                <a:off x="4850825" y="879925"/>
                <a:ext cx="130875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8293" fill="none" extrusionOk="0">
                    <a:moveTo>
                      <a:pt x="0" y="8292"/>
                    </a:moveTo>
                    <a:cubicBezTo>
                      <a:pt x="633" y="5008"/>
                      <a:pt x="2540" y="1984"/>
                      <a:pt x="5234" y="1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739;p58">
                <a:extLst>
                  <a:ext uri="{FF2B5EF4-FFF2-40B4-BE49-F238E27FC236}">
                    <a16:creationId xmlns:a16="http://schemas.microsoft.com/office/drawing/2014/main" id="{16D60B04-5297-6F09-14BF-B3F1F6C80D87}"/>
                  </a:ext>
                </a:extLst>
              </p:cNvPr>
              <p:cNvSpPr/>
              <p:nvPr/>
            </p:nvSpPr>
            <p:spPr>
              <a:xfrm>
                <a:off x="4349550" y="1084700"/>
                <a:ext cx="43650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7460" h="6053" extrusionOk="0">
                    <a:moveTo>
                      <a:pt x="617" y="0"/>
                    </a:moveTo>
                    <a:lnTo>
                      <a:pt x="0" y="3890"/>
                    </a:lnTo>
                    <a:lnTo>
                      <a:pt x="13967" y="6052"/>
                    </a:lnTo>
                    <a:cubicBezTo>
                      <a:pt x="13967" y="6052"/>
                      <a:pt x="16743" y="5425"/>
                      <a:pt x="17101" y="4719"/>
                    </a:cubicBezTo>
                    <a:cubicBezTo>
                      <a:pt x="17459" y="4014"/>
                      <a:pt x="14836" y="2482"/>
                      <a:pt x="14836" y="2482"/>
                    </a:cubicBez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740;p58">
                <a:extLst>
                  <a:ext uri="{FF2B5EF4-FFF2-40B4-BE49-F238E27FC236}">
                    <a16:creationId xmlns:a16="http://schemas.microsoft.com/office/drawing/2014/main" id="{03640535-E8BD-CE91-18B9-3FB2F0969AF6}"/>
                  </a:ext>
                </a:extLst>
              </p:cNvPr>
              <p:cNvSpPr/>
              <p:nvPr/>
            </p:nvSpPr>
            <p:spPr>
              <a:xfrm>
                <a:off x="4314025" y="1143325"/>
                <a:ext cx="406225" cy="80775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3231" extrusionOk="0">
                    <a:moveTo>
                      <a:pt x="641" y="0"/>
                    </a:moveTo>
                    <a:cubicBezTo>
                      <a:pt x="111" y="0"/>
                      <a:pt x="0" y="847"/>
                      <a:pt x="569" y="934"/>
                    </a:cubicBezTo>
                    <a:lnTo>
                      <a:pt x="3874" y="1440"/>
                    </a:lnTo>
                    <a:lnTo>
                      <a:pt x="15527" y="3224"/>
                    </a:lnTo>
                    <a:cubicBezTo>
                      <a:pt x="15555" y="3228"/>
                      <a:pt x="15582" y="3230"/>
                      <a:pt x="15608" y="3230"/>
                    </a:cubicBezTo>
                    <a:cubicBezTo>
                      <a:pt x="16138" y="3230"/>
                      <a:pt x="16249" y="2383"/>
                      <a:pt x="15679" y="2296"/>
                    </a:cubicBezTo>
                    <a:lnTo>
                      <a:pt x="12374" y="1790"/>
                    </a:lnTo>
                    <a:lnTo>
                      <a:pt x="722" y="7"/>
                    </a:lnTo>
                    <a:cubicBezTo>
                      <a:pt x="694" y="2"/>
                      <a:pt x="667" y="0"/>
                      <a:pt x="6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741;p58">
                <a:extLst>
                  <a:ext uri="{FF2B5EF4-FFF2-40B4-BE49-F238E27FC236}">
                    <a16:creationId xmlns:a16="http://schemas.microsoft.com/office/drawing/2014/main" id="{64254793-BE92-446F-5E2F-802D3BE57E28}"/>
                  </a:ext>
                </a:extLst>
              </p:cNvPr>
              <p:cNvSpPr/>
              <p:nvPr/>
            </p:nvSpPr>
            <p:spPr>
              <a:xfrm>
                <a:off x="4320775" y="1102050"/>
                <a:ext cx="406275" cy="80775"/>
              </a:xfrm>
              <a:custGeom>
                <a:avLst/>
                <a:gdLst/>
                <a:ahLst/>
                <a:cxnLst/>
                <a:rect l="l" t="t" r="r" b="b"/>
                <a:pathLst>
                  <a:path w="16251" h="3231" extrusionOk="0">
                    <a:moveTo>
                      <a:pt x="641" y="1"/>
                    </a:moveTo>
                    <a:cubicBezTo>
                      <a:pt x="112" y="1"/>
                      <a:pt x="0" y="848"/>
                      <a:pt x="570" y="935"/>
                    </a:cubicBezTo>
                    <a:lnTo>
                      <a:pt x="3875" y="1440"/>
                    </a:lnTo>
                    <a:lnTo>
                      <a:pt x="15528" y="3224"/>
                    </a:lnTo>
                    <a:cubicBezTo>
                      <a:pt x="15556" y="3229"/>
                      <a:pt x="15583" y="3231"/>
                      <a:pt x="15609" y="3231"/>
                    </a:cubicBezTo>
                    <a:cubicBezTo>
                      <a:pt x="16138" y="3231"/>
                      <a:pt x="16250" y="2385"/>
                      <a:pt x="15680" y="2297"/>
                    </a:cubicBezTo>
                    <a:lnTo>
                      <a:pt x="12375" y="1791"/>
                    </a:lnTo>
                    <a:lnTo>
                      <a:pt x="722" y="7"/>
                    </a:lnTo>
                    <a:cubicBezTo>
                      <a:pt x="694" y="3"/>
                      <a:pt x="667" y="1"/>
                      <a:pt x="6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742;p58">
                <a:extLst>
                  <a:ext uri="{FF2B5EF4-FFF2-40B4-BE49-F238E27FC236}">
                    <a16:creationId xmlns:a16="http://schemas.microsoft.com/office/drawing/2014/main" id="{22DE36DB-B243-DCE8-7C73-DBE1A131CB77}"/>
                  </a:ext>
                </a:extLst>
              </p:cNvPr>
              <p:cNvSpPr/>
              <p:nvPr/>
            </p:nvSpPr>
            <p:spPr>
              <a:xfrm>
                <a:off x="4332225" y="1079050"/>
                <a:ext cx="404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4431" extrusionOk="0">
                    <a:moveTo>
                      <a:pt x="1082" y="1"/>
                    </a:moveTo>
                    <a:cubicBezTo>
                      <a:pt x="877" y="1"/>
                      <a:pt x="676" y="118"/>
                      <a:pt x="633" y="379"/>
                    </a:cubicBezTo>
                    <a:lnTo>
                      <a:pt x="55" y="3900"/>
                    </a:lnTo>
                    <a:cubicBezTo>
                      <a:pt x="0" y="4236"/>
                      <a:pt x="269" y="4431"/>
                      <a:pt x="533" y="4431"/>
                    </a:cubicBezTo>
                    <a:cubicBezTo>
                      <a:pt x="738" y="4431"/>
                      <a:pt x="940" y="4313"/>
                      <a:pt x="983" y="4052"/>
                    </a:cubicBezTo>
                    <a:lnTo>
                      <a:pt x="1561" y="532"/>
                    </a:lnTo>
                    <a:cubicBezTo>
                      <a:pt x="1615" y="195"/>
                      <a:pt x="1346" y="1"/>
                      <a:pt x="1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743;p58">
                <a:extLst>
                  <a:ext uri="{FF2B5EF4-FFF2-40B4-BE49-F238E27FC236}">
                    <a16:creationId xmlns:a16="http://schemas.microsoft.com/office/drawing/2014/main" id="{A8C0FD85-8AB4-0E2C-1604-47FA1A2860CC}"/>
                  </a:ext>
                </a:extLst>
              </p:cNvPr>
              <p:cNvSpPr/>
              <p:nvPr/>
            </p:nvSpPr>
            <p:spPr>
              <a:xfrm>
                <a:off x="4312250" y="1075775"/>
                <a:ext cx="404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4431" extrusionOk="0">
                    <a:moveTo>
                      <a:pt x="1082" y="0"/>
                    </a:moveTo>
                    <a:cubicBezTo>
                      <a:pt x="877" y="0"/>
                      <a:pt x="676" y="118"/>
                      <a:pt x="633" y="378"/>
                    </a:cubicBezTo>
                    <a:lnTo>
                      <a:pt x="56" y="3900"/>
                    </a:lnTo>
                    <a:cubicBezTo>
                      <a:pt x="0" y="4236"/>
                      <a:pt x="270" y="4431"/>
                      <a:pt x="533" y="4431"/>
                    </a:cubicBezTo>
                    <a:cubicBezTo>
                      <a:pt x="739" y="4431"/>
                      <a:pt x="940" y="4313"/>
                      <a:pt x="984" y="4052"/>
                    </a:cubicBezTo>
                    <a:lnTo>
                      <a:pt x="1560" y="531"/>
                    </a:lnTo>
                    <a:cubicBezTo>
                      <a:pt x="1615" y="195"/>
                      <a:pt x="1346" y="0"/>
                      <a:pt x="10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744;p58">
                <a:extLst>
                  <a:ext uri="{FF2B5EF4-FFF2-40B4-BE49-F238E27FC236}">
                    <a16:creationId xmlns:a16="http://schemas.microsoft.com/office/drawing/2014/main" id="{E5BE26A4-3E5C-1B4D-9BD4-87E3665E6235}"/>
                  </a:ext>
                </a:extLst>
              </p:cNvPr>
              <p:cNvSpPr/>
              <p:nvPr/>
            </p:nvSpPr>
            <p:spPr>
              <a:xfrm>
                <a:off x="4198800" y="1061725"/>
                <a:ext cx="11577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4240" extrusionOk="0">
                    <a:moveTo>
                      <a:pt x="1676" y="0"/>
                    </a:moveTo>
                    <a:cubicBezTo>
                      <a:pt x="1585" y="0"/>
                      <a:pt x="1507" y="8"/>
                      <a:pt x="1447" y="27"/>
                    </a:cubicBezTo>
                    <a:cubicBezTo>
                      <a:pt x="818" y="217"/>
                      <a:pt x="0" y="3163"/>
                      <a:pt x="490" y="3516"/>
                    </a:cubicBezTo>
                    <a:cubicBezTo>
                      <a:pt x="979" y="3870"/>
                      <a:pt x="3977" y="4240"/>
                      <a:pt x="3977" y="4240"/>
                    </a:cubicBezTo>
                    <a:lnTo>
                      <a:pt x="4631" y="741"/>
                    </a:lnTo>
                    <a:cubicBezTo>
                      <a:pt x="4631" y="741"/>
                      <a:pt x="2540" y="0"/>
                      <a:pt x="16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745;p58">
                <a:extLst>
                  <a:ext uri="{FF2B5EF4-FFF2-40B4-BE49-F238E27FC236}">
                    <a16:creationId xmlns:a16="http://schemas.microsoft.com/office/drawing/2014/main" id="{1AF0A432-D35F-309E-7A45-50FA9343B8F7}"/>
                  </a:ext>
                </a:extLst>
              </p:cNvPr>
              <p:cNvSpPr/>
              <p:nvPr/>
            </p:nvSpPr>
            <p:spPr>
              <a:xfrm>
                <a:off x="4292275" y="1072475"/>
                <a:ext cx="40400" cy="1108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4432" extrusionOk="0">
                    <a:moveTo>
                      <a:pt x="1083" y="1"/>
                    </a:moveTo>
                    <a:cubicBezTo>
                      <a:pt x="878" y="1"/>
                      <a:pt x="676" y="119"/>
                      <a:pt x="633" y="380"/>
                    </a:cubicBezTo>
                    <a:lnTo>
                      <a:pt x="56" y="3901"/>
                    </a:lnTo>
                    <a:cubicBezTo>
                      <a:pt x="1" y="4237"/>
                      <a:pt x="270" y="4432"/>
                      <a:pt x="533" y="4432"/>
                    </a:cubicBezTo>
                    <a:cubicBezTo>
                      <a:pt x="738" y="4432"/>
                      <a:pt x="940" y="4314"/>
                      <a:pt x="983" y="4052"/>
                    </a:cubicBezTo>
                    <a:lnTo>
                      <a:pt x="1561" y="532"/>
                    </a:lnTo>
                    <a:cubicBezTo>
                      <a:pt x="1616" y="196"/>
                      <a:pt x="1347" y="1"/>
                      <a:pt x="10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746;p58">
                <a:extLst>
                  <a:ext uri="{FF2B5EF4-FFF2-40B4-BE49-F238E27FC236}">
                    <a16:creationId xmlns:a16="http://schemas.microsoft.com/office/drawing/2014/main" id="{A3DC3707-6688-01FB-086F-60542179A33C}"/>
                  </a:ext>
                </a:extLst>
              </p:cNvPr>
              <p:cNvSpPr/>
              <p:nvPr/>
            </p:nvSpPr>
            <p:spPr>
              <a:xfrm>
                <a:off x="4666825" y="1146750"/>
                <a:ext cx="11397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3571" extrusionOk="0">
                    <a:moveTo>
                      <a:pt x="2145" y="0"/>
                    </a:moveTo>
                    <a:cubicBezTo>
                      <a:pt x="2145" y="0"/>
                      <a:pt x="597" y="148"/>
                      <a:pt x="1769" y="1055"/>
                    </a:cubicBezTo>
                    <a:cubicBezTo>
                      <a:pt x="1769" y="1055"/>
                      <a:pt x="129" y="1697"/>
                      <a:pt x="1274" y="2492"/>
                    </a:cubicBezTo>
                    <a:cubicBezTo>
                      <a:pt x="1274" y="2492"/>
                      <a:pt x="0" y="3225"/>
                      <a:pt x="1276" y="3570"/>
                    </a:cubicBezTo>
                    <a:cubicBezTo>
                      <a:pt x="1276" y="3570"/>
                      <a:pt x="2433" y="3308"/>
                      <a:pt x="3349" y="2934"/>
                    </a:cubicBezTo>
                    <a:cubicBezTo>
                      <a:pt x="3851" y="2729"/>
                      <a:pt x="4283" y="2488"/>
                      <a:pt x="4410" y="2237"/>
                    </a:cubicBezTo>
                    <a:cubicBezTo>
                      <a:pt x="4559" y="1945"/>
                      <a:pt x="4194" y="1510"/>
                      <a:pt x="3716" y="1103"/>
                    </a:cubicBezTo>
                    <a:cubicBezTo>
                      <a:pt x="3041" y="523"/>
                      <a:pt x="2145" y="0"/>
                      <a:pt x="2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747;p58">
                <a:extLst>
                  <a:ext uri="{FF2B5EF4-FFF2-40B4-BE49-F238E27FC236}">
                    <a16:creationId xmlns:a16="http://schemas.microsoft.com/office/drawing/2014/main" id="{E3ABA0EA-ABFB-DE1B-6C9A-FBF8E426135C}"/>
                  </a:ext>
                </a:extLst>
              </p:cNvPr>
              <p:cNvSpPr/>
              <p:nvPr/>
            </p:nvSpPr>
            <p:spPr>
              <a:xfrm>
                <a:off x="4745300" y="1174300"/>
                <a:ext cx="35500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833" extrusionOk="0">
                    <a:moveTo>
                      <a:pt x="577" y="1"/>
                    </a:moveTo>
                    <a:cubicBezTo>
                      <a:pt x="417" y="93"/>
                      <a:pt x="282" y="225"/>
                      <a:pt x="188" y="384"/>
                    </a:cubicBezTo>
                    <a:cubicBezTo>
                      <a:pt x="32" y="651"/>
                      <a:pt x="0" y="979"/>
                      <a:pt x="50" y="1285"/>
                    </a:cubicBezTo>
                    <a:cubicBezTo>
                      <a:pt x="75" y="1447"/>
                      <a:pt x="119" y="1605"/>
                      <a:pt x="179" y="1756"/>
                    </a:cubicBezTo>
                    <a:cubicBezTo>
                      <a:pt x="188" y="1779"/>
                      <a:pt x="197" y="1805"/>
                      <a:pt x="210" y="1832"/>
                    </a:cubicBezTo>
                    <a:cubicBezTo>
                      <a:pt x="712" y="1627"/>
                      <a:pt x="1144" y="1386"/>
                      <a:pt x="1271" y="1136"/>
                    </a:cubicBezTo>
                    <a:cubicBezTo>
                      <a:pt x="1420" y="843"/>
                      <a:pt x="1055" y="408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6017;p59">
            <a:extLst>
              <a:ext uri="{FF2B5EF4-FFF2-40B4-BE49-F238E27FC236}">
                <a16:creationId xmlns:a16="http://schemas.microsoft.com/office/drawing/2014/main" id="{C9146DD1-4A30-9867-3A40-A8240B57BCB7}"/>
              </a:ext>
            </a:extLst>
          </p:cNvPr>
          <p:cNvGrpSpPr/>
          <p:nvPr/>
        </p:nvGrpSpPr>
        <p:grpSpPr>
          <a:xfrm>
            <a:off x="297034" y="619985"/>
            <a:ext cx="273009" cy="808690"/>
            <a:chOff x="5840125" y="4704913"/>
            <a:chExt cx="254175" cy="752900"/>
          </a:xfrm>
        </p:grpSpPr>
        <p:sp>
          <p:nvSpPr>
            <p:cNvPr id="34" name="Google Shape;6018;p59">
              <a:extLst>
                <a:ext uri="{FF2B5EF4-FFF2-40B4-BE49-F238E27FC236}">
                  <a16:creationId xmlns:a16="http://schemas.microsoft.com/office/drawing/2014/main" id="{F2679B0D-7102-9E0B-3DE8-9193F88B4A90}"/>
                </a:ext>
              </a:extLst>
            </p:cNvPr>
            <p:cNvSpPr/>
            <p:nvPr/>
          </p:nvSpPr>
          <p:spPr>
            <a:xfrm>
              <a:off x="5842075" y="4704925"/>
              <a:ext cx="250275" cy="752875"/>
            </a:xfrm>
            <a:custGeom>
              <a:avLst/>
              <a:gdLst/>
              <a:ahLst/>
              <a:cxnLst/>
              <a:rect l="l" t="t" r="r" b="b"/>
              <a:pathLst>
                <a:path w="10011" h="30115" extrusionOk="0">
                  <a:moveTo>
                    <a:pt x="6721" y="1"/>
                  </a:moveTo>
                  <a:cubicBezTo>
                    <a:pt x="5774" y="1"/>
                    <a:pt x="4732" y="22"/>
                    <a:pt x="3764" y="57"/>
                  </a:cubicBezTo>
                  <a:cubicBezTo>
                    <a:pt x="1916" y="125"/>
                    <a:pt x="334" y="248"/>
                    <a:pt x="192" y="383"/>
                  </a:cubicBezTo>
                  <a:cubicBezTo>
                    <a:pt x="191" y="384"/>
                    <a:pt x="190" y="386"/>
                    <a:pt x="189" y="387"/>
                  </a:cubicBezTo>
                  <a:cubicBezTo>
                    <a:pt x="188" y="388"/>
                    <a:pt x="188" y="388"/>
                    <a:pt x="188" y="389"/>
                  </a:cubicBezTo>
                  <a:cubicBezTo>
                    <a:pt x="187" y="391"/>
                    <a:pt x="186" y="392"/>
                    <a:pt x="185" y="394"/>
                  </a:cubicBezTo>
                  <a:cubicBezTo>
                    <a:pt x="185" y="396"/>
                    <a:pt x="184" y="397"/>
                    <a:pt x="184" y="399"/>
                  </a:cubicBezTo>
                  <a:cubicBezTo>
                    <a:pt x="183" y="400"/>
                    <a:pt x="182" y="402"/>
                    <a:pt x="182" y="404"/>
                  </a:cubicBezTo>
                  <a:cubicBezTo>
                    <a:pt x="181" y="405"/>
                    <a:pt x="180" y="407"/>
                    <a:pt x="180" y="409"/>
                  </a:cubicBezTo>
                  <a:lnTo>
                    <a:pt x="179" y="411"/>
                  </a:lnTo>
                  <a:cubicBezTo>
                    <a:pt x="107" y="647"/>
                    <a:pt x="65" y="2163"/>
                    <a:pt x="46" y="4395"/>
                  </a:cubicBezTo>
                  <a:lnTo>
                    <a:pt x="46" y="4469"/>
                  </a:lnTo>
                  <a:lnTo>
                    <a:pt x="46" y="4488"/>
                  </a:lnTo>
                  <a:cubicBezTo>
                    <a:pt x="43" y="4852"/>
                    <a:pt x="41" y="5235"/>
                    <a:pt x="39" y="5635"/>
                  </a:cubicBezTo>
                  <a:lnTo>
                    <a:pt x="39" y="5674"/>
                  </a:lnTo>
                  <a:lnTo>
                    <a:pt x="39" y="5729"/>
                  </a:lnTo>
                  <a:cubicBezTo>
                    <a:pt x="0" y="14005"/>
                    <a:pt x="199" y="29059"/>
                    <a:pt x="391" y="29894"/>
                  </a:cubicBezTo>
                  <a:cubicBezTo>
                    <a:pt x="391" y="29895"/>
                    <a:pt x="391" y="29896"/>
                    <a:pt x="392" y="29898"/>
                  </a:cubicBezTo>
                  <a:cubicBezTo>
                    <a:pt x="393" y="29899"/>
                    <a:pt x="393" y="29902"/>
                    <a:pt x="394" y="29905"/>
                  </a:cubicBezTo>
                  <a:cubicBezTo>
                    <a:pt x="394" y="29907"/>
                    <a:pt x="395" y="29908"/>
                    <a:pt x="395" y="29910"/>
                  </a:cubicBezTo>
                  <a:lnTo>
                    <a:pt x="397" y="29914"/>
                  </a:lnTo>
                  <a:cubicBezTo>
                    <a:pt x="397" y="29916"/>
                    <a:pt x="398" y="29918"/>
                    <a:pt x="399" y="29920"/>
                  </a:cubicBezTo>
                  <a:lnTo>
                    <a:pt x="399" y="29922"/>
                  </a:lnTo>
                  <a:cubicBezTo>
                    <a:pt x="400" y="29923"/>
                    <a:pt x="401" y="29925"/>
                    <a:pt x="402" y="29926"/>
                  </a:cubicBezTo>
                  <a:cubicBezTo>
                    <a:pt x="402" y="29927"/>
                    <a:pt x="403" y="29928"/>
                    <a:pt x="404" y="29929"/>
                  </a:cubicBezTo>
                  <a:cubicBezTo>
                    <a:pt x="620" y="30059"/>
                    <a:pt x="1392" y="30114"/>
                    <a:pt x="2397" y="30114"/>
                  </a:cubicBezTo>
                  <a:cubicBezTo>
                    <a:pt x="2590" y="30114"/>
                    <a:pt x="2791" y="30112"/>
                    <a:pt x="2998" y="30108"/>
                  </a:cubicBezTo>
                  <a:cubicBezTo>
                    <a:pt x="5529" y="30057"/>
                    <a:pt x="8986" y="29713"/>
                    <a:pt x="9222" y="29290"/>
                  </a:cubicBezTo>
                  <a:cubicBezTo>
                    <a:pt x="9378" y="29011"/>
                    <a:pt x="9572" y="23570"/>
                    <a:pt x="9724" y="17473"/>
                  </a:cubicBezTo>
                  <a:cubicBezTo>
                    <a:pt x="9740" y="16863"/>
                    <a:pt x="9755" y="16246"/>
                    <a:pt x="9769" y="15627"/>
                  </a:cubicBezTo>
                  <a:cubicBezTo>
                    <a:pt x="9779" y="15249"/>
                    <a:pt x="9786" y="14868"/>
                    <a:pt x="9795" y="14488"/>
                  </a:cubicBezTo>
                  <a:cubicBezTo>
                    <a:pt x="9829" y="12994"/>
                    <a:pt x="9857" y="11501"/>
                    <a:pt x="9883" y="10077"/>
                  </a:cubicBezTo>
                  <a:cubicBezTo>
                    <a:pt x="9977" y="4783"/>
                    <a:pt x="10010" y="417"/>
                    <a:pt x="9920" y="242"/>
                  </a:cubicBezTo>
                  <a:cubicBezTo>
                    <a:pt x="9833" y="69"/>
                    <a:pt x="8433" y="1"/>
                    <a:pt x="6721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6019;p59">
              <a:extLst>
                <a:ext uri="{FF2B5EF4-FFF2-40B4-BE49-F238E27FC236}">
                  <a16:creationId xmlns:a16="http://schemas.microsoft.com/office/drawing/2014/main" id="{E7C47321-1864-0263-BF43-83DB0706869E}"/>
                </a:ext>
              </a:extLst>
            </p:cNvPr>
            <p:cNvGrpSpPr/>
            <p:nvPr/>
          </p:nvGrpSpPr>
          <p:grpSpPr>
            <a:xfrm>
              <a:off x="5840125" y="4704913"/>
              <a:ext cx="254175" cy="752900"/>
              <a:chOff x="5668100" y="4718075"/>
              <a:chExt cx="254175" cy="752900"/>
            </a:xfrm>
          </p:grpSpPr>
          <p:sp>
            <p:nvSpPr>
              <p:cNvPr id="36" name="Google Shape;6020;p59">
                <a:extLst>
                  <a:ext uri="{FF2B5EF4-FFF2-40B4-BE49-F238E27FC236}">
                    <a16:creationId xmlns:a16="http://schemas.microsoft.com/office/drawing/2014/main" id="{9466C39E-EF56-5051-C140-202602B6D029}"/>
                  </a:ext>
                </a:extLst>
              </p:cNvPr>
              <p:cNvSpPr/>
              <p:nvPr/>
            </p:nvSpPr>
            <p:spPr>
              <a:xfrm>
                <a:off x="5672750" y="4718075"/>
                <a:ext cx="249525" cy="752875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30115" extrusionOk="0">
                    <a:moveTo>
                      <a:pt x="6691" y="0"/>
                    </a:moveTo>
                    <a:cubicBezTo>
                      <a:pt x="5744" y="0"/>
                      <a:pt x="4702" y="21"/>
                      <a:pt x="3733" y="57"/>
                    </a:cubicBezTo>
                    <a:cubicBezTo>
                      <a:pt x="1887" y="125"/>
                      <a:pt x="304" y="247"/>
                      <a:pt x="162" y="383"/>
                    </a:cubicBezTo>
                    <a:cubicBezTo>
                      <a:pt x="48" y="492"/>
                      <a:pt x="1" y="3770"/>
                      <a:pt x="3" y="8102"/>
                    </a:cubicBezTo>
                    <a:cubicBezTo>
                      <a:pt x="4" y="8909"/>
                      <a:pt x="6" y="9751"/>
                      <a:pt x="9" y="10615"/>
                    </a:cubicBezTo>
                    <a:cubicBezTo>
                      <a:pt x="9" y="10753"/>
                      <a:pt x="10" y="10891"/>
                      <a:pt x="11" y="11029"/>
                    </a:cubicBezTo>
                    <a:cubicBezTo>
                      <a:pt x="12" y="11644"/>
                      <a:pt x="18" y="12267"/>
                      <a:pt x="20" y="12899"/>
                    </a:cubicBezTo>
                    <a:cubicBezTo>
                      <a:pt x="70" y="20918"/>
                      <a:pt x="227" y="29840"/>
                      <a:pt x="375" y="29930"/>
                    </a:cubicBezTo>
                    <a:cubicBezTo>
                      <a:pt x="589" y="30059"/>
                      <a:pt x="1353" y="30115"/>
                      <a:pt x="2350" y="30115"/>
                    </a:cubicBezTo>
                    <a:cubicBezTo>
                      <a:pt x="2548" y="30115"/>
                      <a:pt x="2754" y="30112"/>
                      <a:pt x="2968" y="30108"/>
                    </a:cubicBezTo>
                    <a:cubicBezTo>
                      <a:pt x="5499" y="30057"/>
                      <a:pt x="8956" y="29714"/>
                      <a:pt x="9193" y="29290"/>
                    </a:cubicBezTo>
                    <a:cubicBezTo>
                      <a:pt x="9348" y="29011"/>
                      <a:pt x="9543" y="23570"/>
                      <a:pt x="9693" y="17473"/>
                    </a:cubicBezTo>
                    <a:cubicBezTo>
                      <a:pt x="9709" y="16864"/>
                      <a:pt x="9724" y="16247"/>
                      <a:pt x="9739" y="15628"/>
                    </a:cubicBezTo>
                    <a:cubicBezTo>
                      <a:pt x="9749" y="15250"/>
                      <a:pt x="9756" y="14869"/>
                      <a:pt x="9764" y="14488"/>
                    </a:cubicBezTo>
                    <a:cubicBezTo>
                      <a:pt x="9798" y="12995"/>
                      <a:pt x="9826" y="11502"/>
                      <a:pt x="9852" y="10077"/>
                    </a:cubicBezTo>
                    <a:cubicBezTo>
                      <a:pt x="9948" y="4783"/>
                      <a:pt x="9981" y="416"/>
                      <a:pt x="9891" y="242"/>
                    </a:cubicBezTo>
                    <a:cubicBezTo>
                      <a:pt x="9803" y="69"/>
                      <a:pt x="8403" y="0"/>
                      <a:pt x="66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2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021;p59">
                <a:extLst>
                  <a:ext uri="{FF2B5EF4-FFF2-40B4-BE49-F238E27FC236}">
                    <a16:creationId xmlns:a16="http://schemas.microsoft.com/office/drawing/2014/main" id="{64684FCB-B7B6-0726-2616-B4FEEEE0ABD8}"/>
                  </a:ext>
                </a:extLst>
              </p:cNvPr>
              <p:cNvSpPr/>
              <p:nvPr/>
            </p:nvSpPr>
            <p:spPr>
              <a:xfrm>
                <a:off x="5668100" y="4719500"/>
                <a:ext cx="98025" cy="7514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30059" extrusionOk="0">
                    <a:moveTo>
                      <a:pt x="3920" y="0"/>
                    </a:moveTo>
                    <a:cubicBezTo>
                      <a:pt x="2073" y="68"/>
                      <a:pt x="490" y="191"/>
                      <a:pt x="349" y="326"/>
                    </a:cubicBezTo>
                    <a:cubicBezTo>
                      <a:pt x="0" y="657"/>
                      <a:pt x="292" y="29713"/>
                      <a:pt x="561" y="29873"/>
                    </a:cubicBezTo>
                    <a:cubicBezTo>
                      <a:pt x="776" y="30003"/>
                      <a:pt x="1548" y="30058"/>
                      <a:pt x="2553" y="30058"/>
                    </a:cubicBezTo>
                    <a:cubicBezTo>
                      <a:pt x="2745" y="30058"/>
                      <a:pt x="2946" y="30056"/>
                      <a:pt x="3154" y="30052"/>
                    </a:cubicBezTo>
                    <a:cubicBezTo>
                      <a:pt x="3295" y="25424"/>
                      <a:pt x="3916" y="4494"/>
                      <a:pt x="39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022;p59">
                <a:extLst>
                  <a:ext uri="{FF2B5EF4-FFF2-40B4-BE49-F238E27FC236}">
                    <a16:creationId xmlns:a16="http://schemas.microsoft.com/office/drawing/2014/main" id="{E20FCEDE-BB9B-D7FE-3461-BDEE247F2A45}"/>
                  </a:ext>
                </a:extLst>
              </p:cNvPr>
              <p:cNvSpPr/>
              <p:nvPr/>
            </p:nvSpPr>
            <p:spPr>
              <a:xfrm>
                <a:off x="5693900" y="5426500"/>
                <a:ext cx="34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4" extrusionOk="0">
                    <a:moveTo>
                      <a:pt x="1160" y="1"/>
                    </a:moveTo>
                    <a:lnTo>
                      <a:pt x="205" y="3"/>
                    </a:lnTo>
                    <a:cubicBezTo>
                      <a:pt x="101" y="3"/>
                      <a:pt x="1" y="95"/>
                      <a:pt x="6" y="203"/>
                    </a:cubicBezTo>
                    <a:cubicBezTo>
                      <a:pt x="10" y="311"/>
                      <a:pt x="94" y="404"/>
                      <a:pt x="206" y="404"/>
                    </a:cubicBezTo>
                    <a:lnTo>
                      <a:pt x="1162" y="402"/>
                    </a:lnTo>
                    <a:cubicBezTo>
                      <a:pt x="1266" y="402"/>
                      <a:pt x="1366" y="309"/>
                      <a:pt x="1362" y="201"/>
                    </a:cubicBezTo>
                    <a:cubicBezTo>
                      <a:pt x="1357" y="93"/>
                      <a:pt x="1273" y="1"/>
                      <a:pt x="11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023;p59">
                <a:extLst>
                  <a:ext uri="{FF2B5EF4-FFF2-40B4-BE49-F238E27FC236}">
                    <a16:creationId xmlns:a16="http://schemas.microsoft.com/office/drawing/2014/main" id="{DAF000DE-9187-9170-2596-3182405ED838}"/>
                  </a:ext>
                </a:extLst>
              </p:cNvPr>
              <p:cNvSpPr/>
              <p:nvPr/>
            </p:nvSpPr>
            <p:spPr>
              <a:xfrm>
                <a:off x="5693825" y="5372350"/>
                <a:ext cx="341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4" extrusionOk="0">
                    <a:moveTo>
                      <a:pt x="1160" y="1"/>
                    </a:moveTo>
                    <a:lnTo>
                      <a:pt x="205" y="3"/>
                    </a:lnTo>
                    <a:cubicBezTo>
                      <a:pt x="100" y="3"/>
                      <a:pt x="1" y="94"/>
                      <a:pt x="6" y="203"/>
                    </a:cubicBezTo>
                    <a:cubicBezTo>
                      <a:pt x="10" y="312"/>
                      <a:pt x="94" y="404"/>
                      <a:pt x="206" y="404"/>
                    </a:cubicBezTo>
                    <a:lnTo>
                      <a:pt x="1161" y="402"/>
                    </a:lnTo>
                    <a:cubicBezTo>
                      <a:pt x="1265" y="402"/>
                      <a:pt x="1366" y="309"/>
                      <a:pt x="1361" y="201"/>
                    </a:cubicBezTo>
                    <a:cubicBezTo>
                      <a:pt x="1356" y="93"/>
                      <a:pt x="1273" y="1"/>
                      <a:pt x="11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024;p59">
                <a:extLst>
                  <a:ext uri="{FF2B5EF4-FFF2-40B4-BE49-F238E27FC236}">
                    <a16:creationId xmlns:a16="http://schemas.microsoft.com/office/drawing/2014/main" id="{228C759D-E97B-A213-FFE7-E1D03ABAAFA6}"/>
                  </a:ext>
                </a:extLst>
              </p:cNvPr>
              <p:cNvSpPr/>
              <p:nvPr/>
            </p:nvSpPr>
            <p:spPr>
              <a:xfrm>
                <a:off x="5693750" y="5318225"/>
                <a:ext cx="34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3" extrusionOk="0">
                    <a:moveTo>
                      <a:pt x="1160" y="0"/>
                    </a:moveTo>
                    <a:lnTo>
                      <a:pt x="205" y="2"/>
                    </a:lnTo>
                    <a:cubicBezTo>
                      <a:pt x="100" y="2"/>
                      <a:pt x="0" y="95"/>
                      <a:pt x="5" y="203"/>
                    </a:cubicBezTo>
                    <a:cubicBezTo>
                      <a:pt x="10" y="312"/>
                      <a:pt x="94" y="403"/>
                      <a:pt x="206" y="403"/>
                    </a:cubicBezTo>
                    <a:lnTo>
                      <a:pt x="1160" y="401"/>
                    </a:lnTo>
                    <a:cubicBezTo>
                      <a:pt x="1265" y="401"/>
                      <a:pt x="1366" y="309"/>
                      <a:pt x="1360" y="201"/>
                    </a:cubicBezTo>
                    <a:cubicBezTo>
                      <a:pt x="1355" y="92"/>
                      <a:pt x="1272" y="0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025;p59">
                <a:extLst>
                  <a:ext uri="{FF2B5EF4-FFF2-40B4-BE49-F238E27FC236}">
                    <a16:creationId xmlns:a16="http://schemas.microsoft.com/office/drawing/2014/main" id="{C461FCDF-CC35-F47A-B2A4-9E47EDDCE0E9}"/>
                  </a:ext>
                </a:extLst>
              </p:cNvPr>
              <p:cNvSpPr/>
              <p:nvPr/>
            </p:nvSpPr>
            <p:spPr>
              <a:xfrm>
                <a:off x="5693675" y="5264100"/>
                <a:ext cx="34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3" extrusionOk="0">
                    <a:moveTo>
                      <a:pt x="1162" y="0"/>
                    </a:moveTo>
                    <a:cubicBezTo>
                      <a:pt x="1161" y="0"/>
                      <a:pt x="1161" y="0"/>
                      <a:pt x="1160" y="0"/>
                    </a:cubicBezTo>
                    <a:lnTo>
                      <a:pt x="205" y="1"/>
                    </a:lnTo>
                    <a:cubicBezTo>
                      <a:pt x="100" y="1"/>
                      <a:pt x="0" y="94"/>
                      <a:pt x="4" y="202"/>
                    </a:cubicBezTo>
                    <a:cubicBezTo>
                      <a:pt x="10" y="311"/>
                      <a:pt x="93" y="402"/>
                      <a:pt x="205" y="402"/>
                    </a:cubicBezTo>
                    <a:lnTo>
                      <a:pt x="1160" y="401"/>
                    </a:lnTo>
                    <a:cubicBezTo>
                      <a:pt x="1265" y="401"/>
                      <a:pt x="1366" y="308"/>
                      <a:pt x="1360" y="200"/>
                    </a:cubicBezTo>
                    <a:cubicBezTo>
                      <a:pt x="1355" y="93"/>
                      <a:pt x="1273" y="0"/>
                      <a:pt x="1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026;p59">
                <a:extLst>
                  <a:ext uri="{FF2B5EF4-FFF2-40B4-BE49-F238E27FC236}">
                    <a16:creationId xmlns:a16="http://schemas.microsoft.com/office/drawing/2014/main" id="{10C2D2A8-7CC0-89DA-AC3E-ABED77A9C260}"/>
                  </a:ext>
                </a:extLst>
              </p:cNvPr>
              <p:cNvSpPr/>
              <p:nvPr/>
            </p:nvSpPr>
            <p:spPr>
              <a:xfrm>
                <a:off x="5693550" y="5209950"/>
                <a:ext cx="34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03" extrusionOk="0">
                    <a:moveTo>
                      <a:pt x="1162" y="1"/>
                    </a:moveTo>
                    <a:lnTo>
                      <a:pt x="207" y="2"/>
                    </a:lnTo>
                    <a:cubicBezTo>
                      <a:pt x="102" y="2"/>
                      <a:pt x="1" y="94"/>
                      <a:pt x="6" y="202"/>
                    </a:cubicBezTo>
                    <a:cubicBezTo>
                      <a:pt x="12" y="311"/>
                      <a:pt x="94" y="402"/>
                      <a:pt x="207" y="402"/>
                    </a:cubicBezTo>
                    <a:lnTo>
                      <a:pt x="1162" y="401"/>
                    </a:lnTo>
                    <a:cubicBezTo>
                      <a:pt x="1267" y="401"/>
                      <a:pt x="1367" y="308"/>
                      <a:pt x="1362" y="200"/>
                    </a:cubicBezTo>
                    <a:cubicBezTo>
                      <a:pt x="1357" y="93"/>
                      <a:pt x="1273" y="1"/>
                      <a:pt x="11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027;p59">
                <a:extLst>
                  <a:ext uri="{FF2B5EF4-FFF2-40B4-BE49-F238E27FC236}">
                    <a16:creationId xmlns:a16="http://schemas.microsoft.com/office/drawing/2014/main" id="{31904C13-C3D7-5F12-8FE1-3504A213C9C1}"/>
                  </a:ext>
                </a:extLst>
              </p:cNvPr>
              <p:cNvSpPr/>
              <p:nvPr/>
            </p:nvSpPr>
            <p:spPr>
              <a:xfrm>
                <a:off x="5693475" y="5155800"/>
                <a:ext cx="34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3" extrusionOk="0">
                    <a:moveTo>
                      <a:pt x="1161" y="1"/>
                    </a:moveTo>
                    <a:lnTo>
                      <a:pt x="206" y="2"/>
                    </a:lnTo>
                    <a:cubicBezTo>
                      <a:pt x="100" y="2"/>
                      <a:pt x="1" y="94"/>
                      <a:pt x="6" y="203"/>
                    </a:cubicBezTo>
                    <a:cubicBezTo>
                      <a:pt x="11" y="311"/>
                      <a:pt x="94" y="403"/>
                      <a:pt x="206" y="403"/>
                    </a:cubicBezTo>
                    <a:lnTo>
                      <a:pt x="1162" y="401"/>
                    </a:lnTo>
                    <a:cubicBezTo>
                      <a:pt x="1267" y="401"/>
                      <a:pt x="1366" y="308"/>
                      <a:pt x="1362" y="201"/>
                    </a:cubicBezTo>
                    <a:cubicBezTo>
                      <a:pt x="1357" y="93"/>
                      <a:pt x="1273" y="1"/>
                      <a:pt x="11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028;p59">
                <a:extLst>
                  <a:ext uri="{FF2B5EF4-FFF2-40B4-BE49-F238E27FC236}">
                    <a16:creationId xmlns:a16="http://schemas.microsoft.com/office/drawing/2014/main" id="{32294B2D-2EA8-4E89-1C61-162759A86053}"/>
                  </a:ext>
                </a:extLst>
              </p:cNvPr>
              <p:cNvSpPr/>
              <p:nvPr/>
            </p:nvSpPr>
            <p:spPr>
              <a:xfrm>
                <a:off x="5693400" y="5101650"/>
                <a:ext cx="34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3" extrusionOk="0">
                    <a:moveTo>
                      <a:pt x="1160" y="1"/>
                    </a:moveTo>
                    <a:lnTo>
                      <a:pt x="205" y="2"/>
                    </a:lnTo>
                    <a:cubicBezTo>
                      <a:pt x="101" y="3"/>
                      <a:pt x="1" y="95"/>
                      <a:pt x="6" y="203"/>
                    </a:cubicBezTo>
                    <a:cubicBezTo>
                      <a:pt x="10" y="311"/>
                      <a:pt x="93" y="403"/>
                      <a:pt x="204" y="403"/>
                    </a:cubicBezTo>
                    <a:cubicBezTo>
                      <a:pt x="205" y="403"/>
                      <a:pt x="206" y="403"/>
                      <a:pt x="206" y="403"/>
                    </a:cubicBezTo>
                    <a:lnTo>
                      <a:pt x="1161" y="402"/>
                    </a:lnTo>
                    <a:cubicBezTo>
                      <a:pt x="1266" y="402"/>
                      <a:pt x="1366" y="308"/>
                      <a:pt x="1361" y="201"/>
                    </a:cubicBezTo>
                    <a:cubicBezTo>
                      <a:pt x="1356" y="93"/>
                      <a:pt x="1273" y="1"/>
                      <a:pt x="11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029;p59">
                <a:extLst>
                  <a:ext uri="{FF2B5EF4-FFF2-40B4-BE49-F238E27FC236}">
                    <a16:creationId xmlns:a16="http://schemas.microsoft.com/office/drawing/2014/main" id="{4271F7BF-8BD9-B9D5-B094-B63B9D20E4A1}"/>
                  </a:ext>
                </a:extLst>
              </p:cNvPr>
              <p:cNvSpPr/>
              <p:nvPr/>
            </p:nvSpPr>
            <p:spPr>
              <a:xfrm>
                <a:off x="5693325" y="5047525"/>
                <a:ext cx="34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3" extrusionOk="0">
                    <a:moveTo>
                      <a:pt x="1160" y="0"/>
                    </a:moveTo>
                    <a:lnTo>
                      <a:pt x="205" y="2"/>
                    </a:lnTo>
                    <a:cubicBezTo>
                      <a:pt x="100" y="2"/>
                      <a:pt x="0" y="94"/>
                      <a:pt x="5" y="203"/>
                    </a:cubicBezTo>
                    <a:cubicBezTo>
                      <a:pt x="10" y="311"/>
                      <a:pt x="94" y="403"/>
                      <a:pt x="206" y="403"/>
                    </a:cubicBezTo>
                    <a:lnTo>
                      <a:pt x="1161" y="401"/>
                    </a:lnTo>
                    <a:cubicBezTo>
                      <a:pt x="1265" y="401"/>
                      <a:pt x="1366" y="309"/>
                      <a:pt x="1361" y="200"/>
                    </a:cubicBezTo>
                    <a:cubicBezTo>
                      <a:pt x="1356" y="92"/>
                      <a:pt x="1273" y="0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030;p59">
                <a:extLst>
                  <a:ext uri="{FF2B5EF4-FFF2-40B4-BE49-F238E27FC236}">
                    <a16:creationId xmlns:a16="http://schemas.microsoft.com/office/drawing/2014/main" id="{F30CA33A-5696-D085-67A2-8BC3891736C4}"/>
                  </a:ext>
                </a:extLst>
              </p:cNvPr>
              <p:cNvSpPr/>
              <p:nvPr/>
            </p:nvSpPr>
            <p:spPr>
              <a:xfrm>
                <a:off x="5693250" y="4993375"/>
                <a:ext cx="341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4" extrusionOk="0">
                    <a:moveTo>
                      <a:pt x="1160" y="0"/>
                    </a:moveTo>
                    <a:lnTo>
                      <a:pt x="205" y="2"/>
                    </a:lnTo>
                    <a:cubicBezTo>
                      <a:pt x="100" y="2"/>
                      <a:pt x="0" y="94"/>
                      <a:pt x="4" y="203"/>
                    </a:cubicBezTo>
                    <a:cubicBezTo>
                      <a:pt x="10" y="311"/>
                      <a:pt x="94" y="403"/>
                      <a:pt x="206" y="403"/>
                    </a:cubicBezTo>
                    <a:lnTo>
                      <a:pt x="1160" y="401"/>
                    </a:lnTo>
                    <a:cubicBezTo>
                      <a:pt x="1265" y="401"/>
                      <a:pt x="1366" y="309"/>
                      <a:pt x="1360" y="201"/>
                    </a:cubicBezTo>
                    <a:cubicBezTo>
                      <a:pt x="1356" y="93"/>
                      <a:pt x="1272" y="0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031;p59">
                <a:extLst>
                  <a:ext uri="{FF2B5EF4-FFF2-40B4-BE49-F238E27FC236}">
                    <a16:creationId xmlns:a16="http://schemas.microsoft.com/office/drawing/2014/main" id="{2C398A6A-D000-5B86-A085-8F118CF3AD49}"/>
                  </a:ext>
                </a:extLst>
              </p:cNvPr>
              <p:cNvSpPr/>
              <p:nvPr/>
            </p:nvSpPr>
            <p:spPr>
              <a:xfrm>
                <a:off x="5693125" y="4939225"/>
                <a:ext cx="342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04" extrusionOk="0">
                    <a:moveTo>
                      <a:pt x="1162" y="0"/>
                    </a:moveTo>
                    <a:lnTo>
                      <a:pt x="207" y="3"/>
                    </a:lnTo>
                    <a:cubicBezTo>
                      <a:pt x="102" y="3"/>
                      <a:pt x="1" y="95"/>
                      <a:pt x="6" y="203"/>
                    </a:cubicBezTo>
                    <a:cubicBezTo>
                      <a:pt x="12" y="311"/>
                      <a:pt x="94" y="403"/>
                      <a:pt x="207" y="403"/>
                    </a:cubicBezTo>
                    <a:lnTo>
                      <a:pt x="1162" y="401"/>
                    </a:lnTo>
                    <a:cubicBezTo>
                      <a:pt x="1267" y="401"/>
                      <a:pt x="1367" y="309"/>
                      <a:pt x="1362" y="201"/>
                    </a:cubicBezTo>
                    <a:cubicBezTo>
                      <a:pt x="1357" y="93"/>
                      <a:pt x="1274" y="0"/>
                      <a:pt x="1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032;p59">
                <a:extLst>
                  <a:ext uri="{FF2B5EF4-FFF2-40B4-BE49-F238E27FC236}">
                    <a16:creationId xmlns:a16="http://schemas.microsoft.com/office/drawing/2014/main" id="{F0986ED4-9E26-069F-67A0-F91C81E530E4}"/>
                  </a:ext>
                </a:extLst>
              </p:cNvPr>
              <p:cNvSpPr/>
              <p:nvPr/>
            </p:nvSpPr>
            <p:spPr>
              <a:xfrm>
                <a:off x="5693050" y="4885100"/>
                <a:ext cx="34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3" extrusionOk="0">
                    <a:moveTo>
                      <a:pt x="1162" y="1"/>
                    </a:moveTo>
                    <a:cubicBezTo>
                      <a:pt x="1162" y="1"/>
                      <a:pt x="1161" y="1"/>
                      <a:pt x="1161" y="1"/>
                    </a:cubicBezTo>
                    <a:lnTo>
                      <a:pt x="206" y="2"/>
                    </a:lnTo>
                    <a:cubicBezTo>
                      <a:pt x="102" y="2"/>
                      <a:pt x="1" y="94"/>
                      <a:pt x="6" y="202"/>
                    </a:cubicBezTo>
                    <a:cubicBezTo>
                      <a:pt x="11" y="311"/>
                      <a:pt x="94" y="403"/>
                      <a:pt x="206" y="403"/>
                    </a:cubicBezTo>
                    <a:lnTo>
                      <a:pt x="1162" y="401"/>
                    </a:lnTo>
                    <a:cubicBezTo>
                      <a:pt x="1267" y="401"/>
                      <a:pt x="1366" y="308"/>
                      <a:pt x="1362" y="200"/>
                    </a:cubicBezTo>
                    <a:cubicBezTo>
                      <a:pt x="1357" y="93"/>
                      <a:pt x="1274" y="1"/>
                      <a:pt x="11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033;p59">
                <a:extLst>
                  <a:ext uri="{FF2B5EF4-FFF2-40B4-BE49-F238E27FC236}">
                    <a16:creationId xmlns:a16="http://schemas.microsoft.com/office/drawing/2014/main" id="{EE7249C9-A89B-46D4-22B0-218A8EE3405D}"/>
                  </a:ext>
                </a:extLst>
              </p:cNvPr>
              <p:cNvSpPr/>
              <p:nvPr/>
            </p:nvSpPr>
            <p:spPr>
              <a:xfrm>
                <a:off x="5692975" y="4830950"/>
                <a:ext cx="34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3" extrusionOk="0">
                    <a:moveTo>
                      <a:pt x="1162" y="1"/>
                    </a:moveTo>
                    <a:cubicBezTo>
                      <a:pt x="1162" y="1"/>
                      <a:pt x="1161" y="1"/>
                      <a:pt x="1160" y="1"/>
                    </a:cubicBezTo>
                    <a:lnTo>
                      <a:pt x="206" y="2"/>
                    </a:lnTo>
                    <a:cubicBezTo>
                      <a:pt x="101" y="2"/>
                      <a:pt x="1" y="94"/>
                      <a:pt x="6" y="202"/>
                    </a:cubicBezTo>
                    <a:cubicBezTo>
                      <a:pt x="11" y="312"/>
                      <a:pt x="94" y="403"/>
                      <a:pt x="206" y="403"/>
                    </a:cubicBezTo>
                    <a:lnTo>
                      <a:pt x="1161" y="402"/>
                    </a:lnTo>
                    <a:cubicBezTo>
                      <a:pt x="1266" y="402"/>
                      <a:pt x="1366" y="308"/>
                      <a:pt x="1362" y="200"/>
                    </a:cubicBezTo>
                    <a:cubicBezTo>
                      <a:pt x="1357" y="93"/>
                      <a:pt x="1274" y="1"/>
                      <a:pt x="11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034;p59">
                <a:extLst>
                  <a:ext uri="{FF2B5EF4-FFF2-40B4-BE49-F238E27FC236}">
                    <a16:creationId xmlns:a16="http://schemas.microsoft.com/office/drawing/2014/main" id="{F1697AAC-C842-0702-CC92-9E4DFD00880F}"/>
                  </a:ext>
                </a:extLst>
              </p:cNvPr>
              <p:cNvSpPr/>
              <p:nvPr/>
            </p:nvSpPr>
            <p:spPr>
              <a:xfrm>
                <a:off x="5692900" y="4776825"/>
                <a:ext cx="341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2" extrusionOk="0">
                    <a:moveTo>
                      <a:pt x="1160" y="0"/>
                    </a:moveTo>
                    <a:lnTo>
                      <a:pt x="205" y="1"/>
                    </a:lnTo>
                    <a:cubicBezTo>
                      <a:pt x="100" y="1"/>
                      <a:pt x="0" y="93"/>
                      <a:pt x="6" y="202"/>
                    </a:cubicBezTo>
                    <a:cubicBezTo>
                      <a:pt x="10" y="311"/>
                      <a:pt x="94" y="402"/>
                      <a:pt x="206" y="402"/>
                    </a:cubicBezTo>
                    <a:lnTo>
                      <a:pt x="1161" y="401"/>
                    </a:lnTo>
                    <a:cubicBezTo>
                      <a:pt x="1266" y="401"/>
                      <a:pt x="1366" y="308"/>
                      <a:pt x="1361" y="200"/>
                    </a:cubicBezTo>
                    <a:cubicBezTo>
                      <a:pt x="1356" y="92"/>
                      <a:pt x="1273" y="0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1A2FC8F-3F80-980A-3B3B-5BF82E02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117" y="29514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519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9" name="Google Shape;6129;p60"/>
          <p:cNvSpPr txBox="1">
            <a:spLocks noGrp="1"/>
          </p:cNvSpPr>
          <p:nvPr>
            <p:ph type="title"/>
          </p:nvPr>
        </p:nvSpPr>
        <p:spPr>
          <a:xfrm>
            <a:off x="763379" y="801394"/>
            <a:ext cx="7704000" cy="1211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dirty="0">
                <a:solidFill>
                  <a:schemeClr val="tx1"/>
                </a:solidFill>
              </a:rPr>
              <a:t>Routine 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vi-VN" sz="6000" b="1" dirty="0">
                <a:solidFill>
                  <a:schemeClr val="tx1"/>
                </a:solidFill>
              </a:rPr>
              <a:t>/ruːˈtiːn/ (n) </a:t>
            </a:r>
            <a:endParaRPr sz="6000" b="1" dirty="0">
              <a:solidFill>
                <a:schemeClr val="tx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2498B4B-72C8-ECA0-C6C8-CD321F41427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443334" y="3945684"/>
            <a:ext cx="5263505" cy="879850"/>
          </a:xfrm>
        </p:spPr>
        <p:txBody>
          <a:bodyPr/>
          <a:lstStyle/>
          <a:p>
            <a:r>
              <a:rPr lang="en-US" sz="2800" dirty="0"/>
              <a:t>Ex: Doing exercise is part of my daily routine. </a:t>
            </a:r>
          </a:p>
          <a:p>
            <a:endParaRPr lang="vi-VN" dirty="0"/>
          </a:p>
        </p:txBody>
      </p:sp>
      <p:grpSp>
        <p:nvGrpSpPr>
          <p:cNvPr id="6131" name="Google Shape;6131;p60"/>
          <p:cNvGrpSpPr/>
          <p:nvPr/>
        </p:nvGrpSpPr>
        <p:grpSpPr>
          <a:xfrm flipH="1">
            <a:off x="7832356" y="824871"/>
            <a:ext cx="818464" cy="862556"/>
            <a:chOff x="1745300" y="3111550"/>
            <a:chExt cx="762000" cy="803050"/>
          </a:xfrm>
        </p:grpSpPr>
        <p:sp>
          <p:nvSpPr>
            <p:cNvPr id="6132" name="Google Shape;6132;p60"/>
            <p:cNvSpPr/>
            <p:nvPr/>
          </p:nvSpPr>
          <p:spPr>
            <a:xfrm>
              <a:off x="1746600" y="3111575"/>
              <a:ext cx="759400" cy="803000"/>
            </a:xfrm>
            <a:custGeom>
              <a:avLst/>
              <a:gdLst/>
              <a:ahLst/>
              <a:cxnLst/>
              <a:rect l="l" t="t" r="r" b="b"/>
              <a:pathLst>
                <a:path w="30376" h="32120" extrusionOk="0">
                  <a:moveTo>
                    <a:pt x="13736" y="1"/>
                  </a:moveTo>
                  <a:cubicBezTo>
                    <a:pt x="13518" y="1"/>
                    <a:pt x="13295" y="168"/>
                    <a:pt x="13253" y="384"/>
                  </a:cubicBezTo>
                  <a:cubicBezTo>
                    <a:pt x="13200" y="657"/>
                    <a:pt x="13354" y="901"/>
                    <a:pt x="13620" y="980"/>
                  </a:cubicBezTo>
                  <a:cubicBezTo>
                    <a:pt x="13713" y="1007"/>
                    <a:pt x="13807" y="1037"/>
                    <a:pt x="13898" y="1069"/>
                  </a:cubicBezTo>
                  <a:cubicBezTo>
                    <a:pt x="13913" y="1073"/>
                    <a:pt x="14007" y="1109"/>
                    <a:pt x="14009" y="1109"/>
                  </a:cubicBezTo>
                  <a:cubicBezTo>
                    <a:pt x="14010" y="1109"/>
                    <a:pt x="14009" y="1109"/>
                    <a:pt x="14007" y="1108"/>
                  </a:cubicBezTo>
                  <a:lnTo>
                    <a:pt x="14007" y="1108"/>
                  </a:lnTo>
                  <a:cubicBezTo>
                    <a:pt x="14035" y="1119"/>
                    <a:pt x="14062" y="1130"/>
                    <a:pt x="14091" y="1142"/>
                  </a:cubicBezTo>
                  <a:cubicBezTo>
                    <a:pt x="14235" y="1202"/>
                    <a:pt x="14376" y="1268"/>
                    <a:pt x="14515" y="1341"/>
                  </a:cubicBezTo>
                  <a:cubicBezTo>
                    <a:pt x="14058" y="1758"/>
                    <a:pt x="13523" y="2260"/>
                    <a:pt x="12931" y="2827"/>
                  </a:cubicBezTo>
                  <a:cubicBezTo>
                    <a:pt x="12530" y="2606"/>
                    <a:pt x="12105" y="2428"/>
                    <a:pt x="11665" y="2298"/>
                  </a:cubicBezTo>
                  <a:cubicBezTo>
                    <a:pt x="11628" y="2287"/>
                    <a:pt x="11590" y="2282"/>
                    <a:pt x="11552" y="2282"/>
                  </a:cubicBezTo>
                  <a:cubicBezTo>
                    <a:pt x="11334" y="2282"/>
                    <a:pt x="11111" y="2449"/>
                    <a:pt x="11070" y="2665"/>
                  </a:cubicBezTo>
                  <a:cubicBezTo>
                    <a:pt x="11017" y="2940"/>
                    <a:pt x="11169" y="3183"/>
                    <a:pt x="11435" y="3262"/>
                  </a:cubicBezTo>
                  <a:cubicBezTo>
                    <a:pt x="11530" y="3289"/>
                    <a:pt x="11622" y="3318"/>
                    <a:pt x="11714" y="3351"/>
                  </a:cubicBezTo>
                  <a:cubicBezTo>
                    <a:pt x="11729" y="3356"/>
                    <a:pt x="11823" y="3391"/>
                    <a:pt x="11825" y="3391"/>
                  </a:cubicBezTo>
                  <a:cubicBezTo>
                    <a:pt x="11825" y="3391"/>
                    <a:pt x="11824" y="3391"/>
                    <a:pt x="11822" y="3390"/>
                  </a:cubicBezTo>
                  <a:lnTo>
                    <a:pt x="11822" y="3390"/>
                  </a:lnTo>
                  <a:cubicBezTo>
                    <a:pt x="11851" y="3402"/>
                    <a:pt x="11878" y="3412"/>
                    <a:pt x="11906" y="3424"/>
                  </a:cubicBezTo>
                  <a:cubicBezTo>
                    <a:pt x="11999" y="3463"/>
                    <a:pt x="12092" y="3505"/>
                    <a:pt x="12183" y="3548"/>
                  </a:cubicBezTo>
                  <a:cubicBezTo>
                    <a:pt x="11695" y="4022"/>
                    <a:pt x="11181" y="4528"/>
                    <a:pt x="10649" y="5056"/>
                  </a:cubicBezTo>
                  <a:cubicBezTo>
                    <a:pt x="10277" y="4858"/>
                    <a:pt x="9886" y="4699"/>
                    <a:pt x="9483" y="4581"/>
                  </a:cubicBezTo>
                  <a:cubicBezTo>
                    <a:pt x="9445" y="4570"/>
                    <a:pt x="9407" y="4565"/>
                    <a:pt x="9369" y="4565"/>
                  </a:cubicBezTo>
                  <a:cubicBezTo>
                    <a:pt x="9150" y="4565"/>
                    <a:pt x="8927" y="4732"/>
                    <a:pt x="8886" y="4948"/>
                  </a:cubicBezTo>
                  <a:cubicBezTo>
                    <a:pt x="8833" y="5222"/>
                    <a:pt x="8986" y="5465"/>
                    <a:pt x="9253" y="5543"/>
                  </a:cubicBezTo>
                  <a:cubicBezTo>
                    <a:pt x="9346" y="5571"/>
                    <a:pt x="9439" y="5601"/>
                    <a:pt x="9531" y="5632"/>
                  </a:cubicBezTo>
                  <a:cubicBezTo>
                    <a:pt x="9546" y="5637"/>
                    <a:pt x="9638" y="5673"/>
                    <a:pt x="9642" y="5673"/>
                  </a:cubicBezTo>
                  <a:cubicBezTo>
                    <a:pt x="9642" y="5673"/>
                    <a:pt x="9641" y="5673"/>
                    <a:pt x="9639" y="5672"/>
                  </a:cubicBezTo>
                  <a:lnTo>
                    <a:pt x="9639" y="5672"/>
                  </a:lnTo>
                  <a:cubicBezTo>
                    <a:pt x="9667" y="5683"/>
                    <a:pt x="9696" y="5694"/>
                    <a:pt x="9723" y="5706"/>
                  </a:cubicBezTo>
                  <a:cubicBezTo>
                    <a:pt x="9787" y="5732"/>
                    <a:pt x="9849" y="5760"/>
                    <a:pt x="9912" y="5789"/>
                  </a:cubicBezTo>
                  <a:cubicBezTo>
                    <a:pt x="9418" y="6283"/>
                    <a:pt x="8913" y="6792"/>
                    <a:pt x="8407" y="7306"/>
                  </a:cubicBezTo>
                  <a:cubicBezTo>
                    <a:pt x="8052" y="7124"/>
                    <a:pt x="7681" y="6974"/>
                    <a:pt x="7299" y="6862"/>
                  </a:cubicBezTo>
                  <a:cubicBezTo>
                    <a:pt x="7262" y="6851"/>
                    <a:pt x="7223" y="6846"/>
                    <a:pt x="7185" y="6846"/>
                  </a:cubicBezTo>
                  <a:cubicBezTo>
                    <a:pt x="6966" y="6846"/>
                    <a:pt x="6744" y="7013"/>
                    <a:pt x="6702" y="7229"/>
                  </a:cubicBezTo>
                  <a:cubicBezTo>
                    <a:pt x="6649" y="7503"/>
                    <a:pt x="6803" y="7747"/>
                    <a:pt x="7069" y="7826"/>
                  </a:cubicBezTo>
                  <a:cubicBezTo>
                    <a:pt x="7162" y="7853"/>
                    <a:pt x="7255" y="7882"/>
                    <a:pt x="7347" y="7914"/>
                  </a:cubicBezTo>
                  <a:cubicBezTo>
                    <a:pt x="7362" y="7920"/>
                    <a:pt x="7455" y="7955"/>
                    <a:pt x="7458" y="7955"/>
                  </a:cubicBezTo>
                  <a:cubicBezTo>
                    <a:pt x="7458" y="7955"/>
                    <a:pt x="7457" y="7955"/>
                    <a:pt x="7456" y="7954"/>
                  </a:cubicBezTo>
                  <a:lnTo>
                    <a:pt x="7456" y="7954"/>
                  </a:lnTo>
                  <a:cubicBezTo>
                    <a:pt x="7483" y="7965"/>
                    <a:pt x="7512" y="7976"/>
                    <a:pt x="7539" y="7988"/>
                  </a:cubicBezTo>
                  <a:cubicBezTo>
                    <a:pt x="7586" y="8007"/>
                    <a:pt x="7633" y="8027"/>
                    <a:pt x="7679" y="8048"/>
                  </a:cubicBezTo>
                  <a:cubicBezTo>
                    <a:pt x="7181" y="8558"/>
                    <a:pt x="6685" y="9069"/>
                    <a:pt x="6198" y="9576"/>
                  </a:cubicBezTo>
                  <a:cubicBezTo>
                    <a:pt x="5852" y="9399"/>
                    <a:pt x="5489" y="9254"/>
                    <a:pt x="5115" y="9145"/>
                  </a:cubicBezTo>
                  <a:cubicBezTo>
                    <a:pt x="5078" y="9134"/>
                    <a:pt x="5040" y="9128"/>
                    <a:pt x="5001" y="9128"/>
                  </a:cubicBezTo>
                  <a:cubicBezTo>
                    <a:pt x="4782" y="9128"/>
                    <a:pt x="4560" y="9296"/>
                    <a:pt x="4518" y="9511"/>
                  </a:cubicBezTo>
                  <a:cubicBezTo>
                    <a:pt x="4465" y="9785"/>
                    <a:pt x="4619" y="10029"/>
                    <a:pt x="4885" y="10107"/>
                  </a:cubicBezTo>
                  <a:cubicBezTo>
                    <a:pt x="4978" y="10135"/>
                    <a:pt x="5071" y="10164"/>
                    <a:pt x="5164" y="10196"/>
                  </a:cubicBezTo>
                  <a:cubicBezTo>
                    <a:pt x="5178" y="10201"/>
                    <a:pt x="5272" y="10237"/>
                    <a:pt x="5274" y="10237"/>
                  </a:cubicBezTo>
                  <a:cubicBezTo>
                    <a:pt x="5274" y="10237"/>
                    <a:pt x="5274" y="10236"/>
                    <a:pt x="5272" y="10235"/>
                  </a:cubicBezTo>
                  <a:lnTo>
                    <a:pt x="5272" y="10235"/>
                  </a:lnTo>
                  <a:cubicBezTo>
                    <a:pt x="5299" y="10247"/>
                    <a:pt x="5328" y="10258"/>
                    <a:pt x="5356" y="10269"/>
                  </a:cubicBezTo>
                  <a:cubicBezTo>
                    <a:pt x="5398" y="10287"/>
                    <a:pt x="5440" y="10305"/>
                    <a:pt x="5483" y="10324"/>
                  </a:cubicBezTo>
                  <a:cubicBezTo>
                    <a:pt x="4980" y="10851"/>
                    <a:pt x="4494" y="11369"/>
                    <a:pt x="4030" y="11866"/>
                  </a:cubicBezTo>
                  <a:cubicBezTo>
                    <a:pt x="3678" y="11685"/>
                    <a:pt x="3311" y="11537"/>
                    <a:pt x="2931" y="11426"/>
                  </a:cubicBezTo>
                  <a:cubicBezTo>
                    <a:pt x="2894" y="11415"/>
                    <a:pt x="2856" y="11410"/>
                    <a:pt x="2817" y="11410"/>
                  </a:cubicBezTo>
                  <a:cubicBezTo>
                    <a:pt x="2598" y="11410"/>
                    <a:pt x="2376" y="11577"/>
                    <a:pt x="2334" y="11793"/>
                  </a:cubicBezTo>
                  <a:cubicBezTo>
                    <a:pt x="2281" y="12067"/>
                    <a:pt x="2435" y="12311"/>
                    <a:pt x="2701" y="12388"/>
                  </a:cubicBezTo>
                  <a:cubicBezTo>
                    <a:pt x="2794" y="12416"/>
                    <a:pt x="2888" y="12446"/>
                    <a:pt x="2979" y="12478"/>
                  </a:cubicBezTo>
                  <a:cubicBezTo>
                    <a:pt x="2993" y="12482"/>
                    <a:pt x="3088" y="12519"/>
                    <a:pt x="3090" y="12519"/>
                  </a:cubicBezTo>
                  <a:cubicBezTo>
                    <a:pt x="3090" y="12519"/>
                    <a:pt x="3090" y="12519"/>
                    <a:pt x="3088" y="12518"/>
                  </a:cubicBezTo>
                  <a:lnTo>
                    <a:pt x="3088" y="12518"/>
                  </a:lnTo>
                  <a:cubicBezTo>
                    <a:pt x="3116" y="12528"/>
                    <a:pt x="3143" y="12540"/>
                    <a:pt x="3171" y="12551"/>
                  </a:cubicBezTo>
                  <a:cubicBezTo>
                    <a:pt x="3225" y="12574"/>
                    <a:pt x="3279" y="12597"/>
                    <a:pt x="3332" y="12622"/>
                  </a:cubicBezTo>
                  <a:cubicBezTo>
                    <a:pt x="2818" y="13181"/>
                    <a:pt x="2344" y="13708"/>
                    <a:pt x="1924" y="14187"/>
                  </a:cubicBezTo>
                  <a:cubicBezTo>
                    <a:pt x="1549" y="13988"/>
                    <a:pt x="1154" y="13828"/>
                    <a:pt x="747" y="13708"/>
                  </a:cubicBezTo>
                  <a:cubicBezTo>
                    <a:pt x="710" y="13697"/>
                    <a:pt x="672" y="13692"/>
                    <a:pt x="633" y="13692"/>
                  </a:cubicBezTo>
                  <a:cubicBezTo>
                    <a:pt x="414" y="13692"/>
                    <a:pt x="192" y="13859"/>
                    <a:pt x="150" y="14074"/>
                  </a:cubicBezTo>
                  <a:cubicBezTo>
                    <a:pt x="97" y="14349"/>
                    <a:pt x="251" y="14592"/>
                    <a:pt x="517" y="14671"/>
                  </a:cubicBezTo>
                  <a:cubicBezTo>
                    <a:pt x="609" y="14698"/>
                    <a:pt x="703" y="14727"/>
                    <a:pt x="795" y="14760"/>
                  </a:cubicBezTo>
                  <a:cubicBezTo>
                    <a:pt x="810" y="14765"/>
                    <a:pt x="904" y="14800"/>
                    <a:pt x="906" y="14800"/>
                  </a:cubicBezTo>
                  <a:cubicBezTo>
                    <a:pt x="906" y="14800"/>
                    <a:pt x="906" y="14800"/>
                    <a:pt x="904" y="14799"/>
                  </a:cubicBezTo>
                  <a:lnTo>
                    <a:pt x="904" y="14799"/>
                  </a:lnTo>
                  <a:cubicBezTo>
                    <a:pt x="932" y="14811"/>
                    <a:pt x="959" y="14821"/>
                    <a:pt x="987" y="14833"/>
                  </a:cubicBezTo>
                  <a:cubicBezTo>
                    <a:pt x="1080" y="14871"/>
                    <a:pt x="1172" y="14913"/>
                    <a:pt x="1263" y="14957"/>
                  </a:cubicBezTo>
                  <a:cubicBezTo>
                    <a:pt x="474" y="15897"/>
                    <a:pt x="1" y="16555"/>
                    <a:pt x="11" y="16765"/>
                  </a:cubicBezTo>
                  <a:cubicBezTo>
                    <a:pt x="18" y="16880"/>
                    <a:pt x="148" y="17096"/>
                    <a:pt x="380" y="17394"/>
                  </a:cubicBezTo>
                  <a:cubicBezTo>
                    <a:pt x="244" y="17607"/>
                    <a:pt x="172" y="17760"/>
                    <a:pt x="177" y="17843"/>
                  </a:cubicBezTo>
                  <a:cubicBezTo>
                    <a:pt x="182" y="17943"/>
                    <a:pt x="283" y="18123"/>
                    <a:pt x="463" y="18365"/>
                  </a:cubicBezTo>
                  <a:cubicBezTo>
                    <a:pt x="237" y="18687"/>
                    <a:pt x="116" y="18911"/>
                    <a:pt x="122" y="19020"/>
                  </a:cubicBezTo>
                  <a:cubicBezTo>
                    <a:pt x="185" y="20202"/>
                    <a:pt x="13387" y="32120"/>
                    <a:pt x="14410" y="32120"/>
                  </a:cubicBezTo>
                  <a:cubicBezTo>
                    <a:pt x="14412" y="32120"/>
                    <a:pt x="14415" y="32120"/>
                    <a:pt x="14417" y="32119"/>
                  </a:cubicBezTo>
                  <a:cubicBezTo>
                    <a:pt x="15379" y="32055"/>
                    <a:pt x="30288" y="16223"/>
                    <a:pt x="30316" y="15609"/>
                  </a:cubicBezTo>
                  <a:cubicBezTo>
                    <a:pt x="30321" y="15484"/>
                    <a:pt x="30209" y="15266"/>
                    <a:pt x="30000" y="14974"/>
                  </a:cubicBezTo>
                  <a:cubicBezTo>
                    <a:pt x="30236" y="14678"/>
                    <a:pt x="30368" y="14490"/>
                    <a:pt x="30371" y="14433"/>
                  </a:cubicBezTo>
                  <a:cubicBezTo>
                    <a:pt x="30375" y="14297"/>
                    <a:pt x="30237" y="14045"/>
                    <a:pt x="29985" y="13706"/>
                  </a:cubicBezTo>
                  <a:cubicBezTo>
                    <a:pt x="30126" y="13521"/>
                    <a:pt x="30203" y="13400"/>
                    <a:pt x="30205" y="13356"/>
                  </a:cubicBezTo>
                  <a:cubicBezTo>
                    <a:pt x="30264" y="12017"/>
                    <a:pt x="16837" y="78"/>
                    <a:pt x="16109" y="60"/>
                  </a:cubicBezTo>
                  <a:cubicBezTo>
                    <a:pt x="16109" y="60"/>
                    <a:pt x="16108" y="60"/>
                    <a:pt x="16108" y="60"/>
                  </a:cubicBezTo>
                  <a:cubicBezTo>
                    <a:pt x="16021" y="60"/>
                    <a:pt x="15734" y="272"/>
                    <a:pt x="15294" y="648"/>
                  </a:cubicBezTo>
                  <a:cubicBezTo>
                    <a:pt x="14841" y="377"/>
                    <a:pt x="14356" y="165"/>
                    <a:pt x="13850" y="17"/>
                  </a:cubicBezTo>
                  <a:cubicBezTo>
                    <a:pt x="13813" y="6"/>
                    <a:pt x="13775" y="1"/>
                    <a:pt x="13736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3" name="Google Shape;6133;p60"/>
            <p:cNvGrpSpPr/>
            <p:nvPr/>
          </p:nvGrpSpPr>
          <p:grpSpPr>
            <a:xfrm>
              <a:off x="1745300" y="3111550"/>
              <a:ext cx="762000" cy="803050"/>
              <a:chOff x="1297950" y="3127775"/>
              <a:chExt cx="762000" cy="803050"/>
            </a:xfrm>
          </p:grpSpPr>
          <p:sp>
            <p:nvSpPr>
              <p:cNvPr id="6134" name="Google Shape;6134;p60"/>
              <p:cNvSpPr/>
              <p:nvPr/>
            </p:nvSpPr>
            <p:spPr>
              <a:xfrm>
                <a:off x="1300675" y="3185600"/>
                <a:ext cx="7579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9" extrusionOk="0">
                    <a:moveTo>
                      <a:pt x="16161" y="1"/>
                    </a:moveTo>
                    <a:cubicBezTo>
                      <a:pt x="15417" y="1"/>
                      <a:pt x="1" y="15523"/>
                      <a:pt x="64" y="16708"/>
                    </a:cubicBezTo>
                    <a:cubicBezTo>
                      <a:pt x="127" y="17890"/>
                      <a:pt x="13329" y="29808"/>
                      <a:pt x="14352" y="29808"/>
                    </a:cubicBezTo>
                    <a:cubicBezTo>
                      <a:pt x="14355" y="29808"/>
                      <a:pt x="14357" y="29808"/>
                      <a:pt x="14360" y="29808"/>
                    </a:cubicBezTo>
                    <a:cubicBezTo>
                      <a:pt x="15320" y="29743"/>
                      <a:pt x="30231" y="13912"/>
                      <a:pt x="30258" y="13298"/>
                    </a:cubicBezTo>
                    <a:cubicBezTo>
                      <a:pt x="30316" y="11959"/>
                      <a:pt x="16889" y="20"/>
                      <a:pt x="16162" y="1"/>
                    </a:cubicBezTo>
                    <a:cubicBezTo>
                      <a:pt x="16162" y="1"/>
                      <a:pt x="16161" y="1"/>
                      <a:pt x="16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5" name="Google Shape;6135;p60"/>
              <p:cNvSpPr/>
              <p:nvPr/>
            </p:nvSpPr>
            <p:spPr>
              <a:xfrm>
                <a:off x="1302050" y="3156225"/>
                <a:ext cx="757900" cy="74517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7" extrusionOk="0">
                    <a:moveTo>
                      <a:pt x="16160" y="0"/>
                    </a:moveTo>
                    <a:cubicBezTo>
                      <a:pt x="15415" y="0"/>
                      <a:pt x="1" y="15522"/>
                      <a:pt x="63" y="16706"/>
                    </a:cubicBezTo>
                    <a:cubicBezTo>
                      <a:pt x="127" y="17890"/>
                      <a:pt x="13327" y="29807"/>
                      <a:pt x="14352" y="29807"/>
                    </a:cubicBezTo>
                    <a:cubicBezTo>
                      <a:pt x="14355" y="29807"/>
                      <a:pt x="14358" y="29807"/>
                      <a:pt x="14360" y="29806"/>
                    </a:cubicBezTo>
                    <a:cubicBezTo>
                      <a:pt x="15321" y="29743"/>
                      <a:pt x="30230" y="13910"/>
                      <a:pt x="30257" y="13297"/>
                    </a:cubicBezTo>
                    <a:cubicBezTo>
                      <a:pt x="30316" y="11957"/>
                      <a:pt x="16889" y="19"/>
                      <a:pt x="16161" y="0"/>
                    </a:cubicBezTo>
                    <a:cubicBezTo>
                      <a:pt x="16161" y="0"/>
                      <a:pt x="16160" y="0"/>
                      <a:pt x="16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6" name="Google Shape;6136;p60"/>
              <p:cNvSpPr/>
              <p:nvPr/>
            </p:nvSpPr>
            <p:spPr>
              <a:xfrm>
                <a:off x="1297950" y="3129250"/>
                <a:ext cx="757900" cy="745200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8" extrusionOk="0">
                    <a:moveTo>
                      <a:pt x="16160" y="1"/>
                    </a:moveTo>
                    <a:cubicBezTo>
                      <a:pt x="15415" y="1"/>
                      <a:pt x="1" y="15523"/>
                      <a:pt x="63" y="16707"/>
                    </a:cubicBezTo>
                    <a:cubicBezTo>
                      <a:pt x="127" y="17889"/>
                      <a:pt x="13328" y="29807"/>
                      <a:pt x="14351" y="29807"/>
                    </a:cubicBezTo>
                    <a:cubicBezTo>
                      <a:pt x="14354" y="29807"/>
                      <a:pt x="14356" y="29807"/>
                      <a:pt x="14359" y="29807"/>
                    </a:cubicBezTo>
                    <a:cubicBezTo>
                      <a:pt x="15320" y="29744"/>
                      <a:pt x="30230" y="13911"/>
                      <a:pt x="30257" y="13297"/>
                    </a:cubicBezTo>
                    <a:cubicBezTo>
                      <a:pt x="30316" y="11958"/>
                      <a:pt x="16888" y="19"/>
                      <a:pt x="16161" y="1"/>
                    </a:cubicBezTo>
                    <a:cubicBezTo>
                      <a:pt x="16161" y="1"/>
                      <a:pt x="16160" y="1"/>
                      <a:pt x="16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7" name="Google Shape;6137;p60"/>
              <p:cNvSpPr/>
              <p:nvPr/>
            </p:nvSpPr>
            <p:spPr>
              <a:xfrm>
                <a:off x="1586225" y="3249025"/>
                <a:ext cx="354850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14194" h="13660" extrusionOk="0">
                    <a:moveTo>
                      <a:pt x="5530" y="1"/>
                    </a:moveTo>
                    <a:cubicBezTo>
                      <a:pt x="4671" y="1"/>
                      <a:pt x="1" y="5245"/>
                      <a:pt x="114" y="5794"/>
                    </a:cubicBezTo>
                    <a:cubicBezTo>
                      <a:pt x="228" y="6351"/>
                      <a:pt x="7847" y="13390"/>
                      <a:pt x="8344" y="13650"/>
                    </a:cubicBezTo>
                    <a:cubicBezTo>
                      <a:pt x="8357" y="13657"/>
                      <a:pt x="8373" y="13660"/>
                      <a:pt x="8393" y="13660"/>
                    </a:cubicBezTo>
                    <a:cubicBezTo>
                      <a:pt x="9116" y="13660"/>
                      <a:pt x="14116" y="9101"/>
                      <a:pt x="14154" y="8450"/>
                    </a:cubicBezTo>
                    <a:cubicBezTo>
                      <a:pt x="14193" y="7781"/>
                      <a:pt x="6198" y="128"/>
                      <a:pt x="5564" y="4"/>
                    </a:cubicBezTo>
                    <a:cubicBezTo>
                      <a:pt x="5553" y="2"/>
                      <a:pt x="5542" y="1"/>
                      <a:pt x="55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8" name="Google Shape;6138;p60"/>
              <p:cNvSpPr/>
              <p:nvPr/>
            </p:nvSpPr>
            <p:spPr>
              <a:xfrm>
                <a:off x="1629250" y="31277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0"/>
                    </a:moveTo>
                    <a:cubicBezTo>
                      <a:pt x="317" y="0"/>
                      <a:pt x="95" y="168"/>
                      <a:pt x="53" y="383"/>
                    </a:cubicBezTo>
                    <a:cubicBezTo>
                      <a:pt x="0" y="658"/>
                      <a:pt x="154" y="902"/>
                      <a:pt x="420" y="980"/>
                    </a:cubicBezTo>
                    <a:cubicBezTo>
                      <a:pt x="513" y="1008"/>
                      <a:pt x="606" y="1036"/>
                      <a:pt x="699" y="1069"/>
                    </a:cubicBezTo>
                    <a:cubicBezTo>
                      <a:pt x="713" y="1074"/>
                      <a:pt x="806" y="1110"/>
                      <a:pt x="809" y="1110"/>
                    </a:cubicBezTo>
                    <a:cubicBezTo>
                      <a:pt x="809" y="1110"/>
                      <a:pt x="808" y="1109"/>
                      <a:pt x="807" y="1108"/>
                    </a:cubicBezTo>
                    <a:lnTo>
                      <a:pt x="807" y="1108"/>
                    </a:lnTo>
                    <a:cubicBezTo>
                      <a:pt x="834" y="1120"/>
                      <a:pt x="863" y="1131"/>
                      <a:pt x="891" y="1142"/>
                    </a:cubicBezTo>
                    <a:cubicBezTo>
                      <a:pt x="1250" y="1293"/>
                      <a:pt x="1593" y="1479"/>
                      <a:pt x="1914" y="1701"/>
                    </a:cubicBezTo>
                    <a:lnTo>
                      <a:pt x="1969" y="1739"/>
                    </a:lnTo>
                    <a:cubicBezTo>
                      <a:pt x="2005" y="1766"/>
                      <a:pt x="2041" y="1792"/>
                      <a:pt x="2076" y="1821"/>
                    </a:cubicBezTo>
                    <a:cubicBezTo>
                      <a:pt x="2152" y="1880"/>
                      <a:pt x="2227" y="1943"/>
                      <a:pt x="2302" y="2006"/>
                    </a:cubicBezTo>
                    <a:cubicBezTo>
                      <a:pt x="2400" y="2092"/>
                      <a:pt x="2531" y="2140"/>
                      <a:pt x="2660" y="2140"/>
                    </a:cubicBezTo>
                    <a:cubicBezTo>
                      <a:pt x="2786" y="2140"/>
                      <a:pt x="2911" y="2094"/>
                      <a:pt x="3001" y="1990"/>
                    </a:cubicBezTo>
                    <a:cubicBezTo>
                      <a:pt x="3170" y="1797"/>
                      <a:pt x="3195" y="1472"/>
                      <a:pt x="2985" y="1292"/>
                    </a:cubicBezTo>
                    <a:cubicBezTo>
                      <a:pt x="2307" y="705"/>
                      <a:pt x="1511" y="270"/>
                      <a:pt x="650" y="17"/>
                    </a:cubicBezTo>
                    <a:cubicBezTo>
                      <a:pt x="613" y="6"/>
                      <a:pt x="574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9" name="Google Shape;6139;p60"/>
              <p:cNvSpPr/>
              <p:nvPr/>
            </p:nvSpPr>
            <p:spPr>
              <a:xfrm>
                <a:off x="1574650" y="318482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1"/>
                    </a:moveTo>
                    <a:cubicBezTo>
                      <a:pt x="317" y="1"/>
                      <a:pt x="95" y="168"/>
                      <a:pt x="53" y="384"/>
                    </a:cubicBezTo>
                    <a:cubicBezTo>
                      <a:pt x="0" y="657"/>
                      <a:pt x="154" y="901"/>
                      <a:pt x="420" y="980"/>
                    </a:cubicBezTo>
                    <a:cubicBezTo>
                      <a:pt x="512" y="1007"/>
                      <a:pt x="607" y="1037"/>
                      <a:pt x="698" y="1069"/>
                    </a:cubicBezTo>
                    <a:cubicBezTo>
                      <a:pt x="713" y="1073"/>
                      <a:pt x="807" y="1109"/>
                      <a:pt x="809" y="1109"/>
                    </a:cubicBezTo>
                    <a:cubicBezTo>
                      <a:pt x="809" y="1109"/>
                      <a:pt x="809" y="1109"/>
                      <a:pt x="807" y="1108"/>
                    </a:cubicBezTo>
                    <a:lnTo>
                      <a:pt x="807" y="1108"/>
                    </a:lnTo>
                    <a:cubicBezTo>
                      <a:pt x="834" y="1119"/>
                      <a:pt x="862" y="1130"/>
                      <a:pt x="890" y="1142"/>
                    </a:cubicBezTo>
                    <a:cubicBezTo>
                      <a:pt x="1250" y="1292"/>
                      <a:pt x="1592" y="1479"/>
                      <a:pt x="1914" y="1700"/>
                    </a:cubicBezTo>
                    <a:cubicBezTo>
                      <a:pt x="1920" y="1705"/>
                      <a:pt x="1951" y="1726"/>
                      <a:pt x="1969" y="1739"/>
                    </a:cubicBezTo>
                    <a:cubicBezTo>
                      <a:pt x="2005" y="1765"/>
                      <a:pt x="2041" y="1793"/>
                      <a:pt x="2076" y="1820"/>
                    </a:cubicBezTo>
                    <a:cubicBezTo>
                      <a:pt x="2152" y="1881"/>
                      <a:pt x="2227" y="1942"/>
                      <a:pt x="2301" y="2006"/>
                    </a:cubicBezTo>
                    <a:cubicBezTo>
                      <a:pt x="2400" y="2091"/>
                      <a:pt x="2531" y="2139"/>
                      <a:pt x="2660" y="2139"/>
                    </a:cubicBezTo>
                    <a:cubicBezTo>
                      <a:pt x="2786" y="2139"/>
                      <a:pt x="2910" y="2093"/>
                      <a:pt x="3000" y="1990"/>
                    </a:cubicBezTo>
                    <a:cubicBezTo>
                      <a:pt x="3170" y="1797"/>
                      <a:pt x="3195" y="1472"/>
                      <a:pt x="2985" y="1291"/>
                    </a:cubicBezTo>
                    <a:cubicBezTo>
                      <a:pt x="2307" y="704"/>
                      <a:pt x="1511" y="269"/>
                      <a:pt x="650" y="17"/>
                    </a:cubicBezTo>
                    <a:cubicBezTo>
                      <a:pt x="613" y="6"/>
                      <a:pt x="575" y="1"/>
                      <a:pt x="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0" name="Google Shape;6140;p60"/>
              <p:cNvSpPr/>
              <p:nvPr/>
            </p:nvSpPr>
            <p:spPr>
              <a:xfrm>
                <a:off x="1520050" y="32418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0"/>
                    </a:moveTo>
                    <a:cubicBezTo>
                      <a:pt x="317" y="0"/>
                      <a:pt x="95" y="168"/>
                      <a:pt x="53" y="383"/>
                    </a:cubicBezTo>
                    <a:cubicBezTo>
                      <a:pt x="0" y="658"/>
                      <a:pt x="154" y="901"/>
                      <a:pt x="420" y="980"/>
                    </a:cubicBezTo>
                    <a:cubicBezTo>
                      <a:pt x="512" y="1008"/>
                      <a:pt x="606" y="1036"/>
                      <a:pt x="698" y="1068"/>
                    </a:cubicBezTo>
                    <a:cubicBezTo>
                      <a:pt x="712" y="1074"/>
                      <a:pt x="807" y="1109"/>
                      <a:pt x="809" y="1109"/>
                    </a:cubicBezTo>
                    <a:cubicBezTo>
                      <a:pt x="809" y="1109"/>
                      <a:pt x="809" y="1109"/>
                      <a:pt x="807" y="1108"/>
                    </a:cubicBezTo>
                    <a:lnTo>
                      <a:pt x="807" y="1108"/>
                    </a:lnTo>
                    <a:cubicBezTo>
                      <a:pt x="835" y="1119"/>
                      <a:pt x="862" y="1130"/>
                      <a:pt x="890" y="1142"/>
                    </a:cubicBezTo>
                    <a:cubicBezTo>
                      <a:pt x="1070" y="1216"/>
                      <a:pt x="1245" y="1301"/>
                      <a:pt x="1417" y="1394"/>
                    </a:cubicBezTo>
                    <a:cubicBezTo>
                      <a:pt x="1587" y="1488"/>
                      <a:pt x="1754" y="1590"/>
                      <a:pt x="1914" y="1701"/>
                    </a:cubicBezTo>
                    <a:lnTo>
                      <a:pt x="1969" y="1739"/>
                    </a:lnTo>
                    <a:cubicBezTo>
                      <a:pt x="2005" y="1765"/>
                      <a:pt x="2040" y="1792"/>
                      <a:pt x="2076" y="1821"/>
                    </a:cubicBezTo>
                    <a:cubicBezTo>
                      <a:pt x="2152" y="1880"/>
                      <a:pt x="2228" y="1943"/>
                      <a:pt x="2301" y="2006"/>
                    </a:cubicBezTo>
                    <a:cubicBezTo>
                      <a:pt x="2399" y="2091"/>
                      <a:pt x="2531" y="2140"/>
                      <a:pt x="2660" y="2140"/>
                    </a:cubicBezTo>
                    <a:cubicBezTo>
                      <a:pt x="2786" y="2140"/>
                      <a:pt x="2910" y="2093"/>
                      <a:pt x="3000" y="1990"/>
                    </a:cubicBezTo>
                    <a:cubicBezTo>
                      <a:pt x="3170" y="1797"/>
                      <a:pt x="3196" y="1473"/>
                      <a:pt x="2985" y="1292"/>
                    </a:cubicBezTo>
                    <a:cubicBezTo>
                      <a:pt x="2307" y="704"/>
                      <a:pt x="1510" y="270"/>
                      <a:pt x="649" y="16"/>
                    </a:cubicBezTo>
                    <a:cubicBezTo>
                      <a:pt x="612" y="5"/>
                      <a:pt x="574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1" name="Google Shape;6141;p60"/>
              <p:cNvSpPr/>
              <p:nvPr/>
            </p:nvSpPr>
            <p:spPr>
              <a:xfrm>
                <a:off x="1465450" y="329892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7" y="1"/>
                    </a:moveTo>
                    <a:cubicBezTo>
                      <a:pt x="318" y="1"/>
                      <a:pt x="95" y="168"/>
                      <a:pt x="53" y="384"/>
                    </a:cubicBezTo>
                    <a:cubicBezTo>
                      <a:pt x="0" y="658"/>
                      <a:pt x="154" y="902"/>
                      <a:pt x="420" y="979"/>
                    </a:cubicBezTo>
                    <a:cubicBezTo>
                      <a:pt x="514" y="1007"/>
                      <a:pt x="607" y="1037"/>
                      <a:pt x="699" y="1068"/>
                    </a:cubicBezTo>
                    <a:cubicBezTo>
                      <a:pt x="714" y="1073"/>
                      <a:pt x="807" y="1110"/>
                      <a:pt x="809" y="1110"/>
                    </a:cubicBezTo>
                    <a:cubicBezTo>
                      <a:pt x="810" y="1110"/>
                      <a:pt x="809" y="1109"/>
                      <a:pt x="807" y="1109"/>
                    </a:cubicBezTo>
                    <a:lnTo>
                      <a:pt x="807" y="1109"/>
                    </a:lnTo>
                    <a:cubicBezTo>
                      <a:pt x="835" y="1119"/>
                      <a:pt x="863" y="1131"/>
                      <a:pt x="891" y="1143"/>
                    </a:cubicBezTo>
                    <a:cubicBezTo>
                      <a:pt x="1250" y="1292"/>
                      <a:pt x="1594" y="1480"/>
                      <a:pt x="1915" y="1701"/>
                    </a:cubicBezTo>
                    <a:cubicBezTo>
                      <a:pt x="1921" y="1706"/>
                      <a:pt x="1951" y="1727"/>
                      <a:pt x="1969" y="1739"/>
                    </a:cubicBezTo>
                    <a:cubicBezTo>
                      <a:pt x="2005" y="1766"/>
                      <a:pt x="2041" y="1792"/>
                      <a:pt x="2076" y="1820"/>
                    </a:cubicBezTo>
                    <a:cubicBezTo>
                      <a:pt x="2153" y="1880"/>
                      <a:pt x="2228" y="1943"/>
                      <a:pt x="2302" y="2006"/>
                    </a:cubicBezTo>
                    <a:cubicBezTo>
                      <a:pt x="2401" y="2091"/>
                      <a:pt x="2532" y="2140"/>
                      <a:pt x="2661" y="2140"/>
                    </a:cubicBezTo>
                    <a:cubicBezTo>
                      <a:pt x="2787" y="2140"/>
                      <a:pt x="2912" y="2093"/>
                      <a:pt x="3002" y="1991"/>
                    </a:cubicBezTo>
                    <a:cubicBezTo>
                      <a:pt x="3170" y="1798"/>
                      <a:pt x="3196" y="1473"/>
                      <a:pt x="2986" y="1292"/>
                    </a:cubicBezTo>
                    <a:cubicBezTo>
                      <a:pt x="2307" y="705"/>
                      <a:pt x="1511" y="269"/>
                      <a:pt x="650" y="17"/>
                    </a:cubicBezTo>
                    <a:cubicBezTo>
                      <a:pt x="613" y="6"/>
                      <a:pt x="575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2" name="Google Shape;6142;p60"/>
              <p:cNvSpPr/>
              <p:nvPr/>
            </p:nvSpPr>
            <p:spPr>
              <a:xfrm>
                <a:off x="1410850" y="3356000"/>
                <a:ext cx="7987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139" extrusionOk="0">
                    <a:moveTo>
                      <a:pt x="537" y="0"/>
                    </a:moveTo>
                    <a:cubicBezTo>
                      <a:pt x="318" y="0"/>
                      <a:pt x="95" y="167"/>
                      <a:pt x="54" y="382"/>
                    </a:cubicBezTo>
                    <a:cubicBezTo>
                      <a:pt x="1" y="656"/>
                      <a:pt x="154" y="900"/>
                      <a:pt x="420" y="979"/>
                    </a:cubicBezTo>
                    <a:cubicBezTo>
                      <a:pt x="514" y="1006"/>
                      <a:pt x="606" y="1036"/>
                      <a:pt x="698" y="1068"/>
                    </a:cubicBezTo>
                    <a:cubicBezTo>
                      <a:pt x="713" y="1073"/>
                      <a:pt x="807" y="1108"/>
                      <a:pt x="810" y="1108"/>
                    </a:cubicBezTo>
                    <a:cubicBezTo>
                      <a:pt x="810" y="1108"/>
                      <a:pt x="809" y="1108"/>
                      <a:pt x="807" y="1107"/>
                    </a:cubicBezTo>
                    <a:lnTo>
                      <a:pt x="807" y="1107"/>
                    </a:lnTo>
                    <a:cubicBezTo>
                      <a:pt x="835" y="1119"/>
                      <a:pt x="863" y="1129"/>
                      <a:pt x="890" y="1141"/>
                    </a:cubicBezTo>
                    <a:cubicBezTo>
                      <a:pt x="1251" y="1291"/>
                      <a:pt x="1593" y="1478"/>
                      <a:pt x="1914" y="1700"/>
                    </a:cubicBezTo>
                    <a:lnTo>
                      <a:pt x="1969" y="1738"/>
                    </a:lnTo>
                    <a:cubicBezTo>
                      <a:pt x="2005" y="1764"/>
                      <a:pt x="2040" y="1792"/>
                      <a:pt x="2076" y="1819"/>
                    </a:cubicBezTo>
                    <a:cubicBezTo>
                      <a:pt x="2153" y="1880"/>
                      <a:pt x="2228" y="1941"/>
                      <a:pt x="2301" y="2005"/>
                    </a:cubicBezTo>
                    <a:cubicBezTo>
                      <a:pt x="2400" y="2090"/>
                      <a:pt x="2532" y="2139"/>
                      <a:pt x="2661" y="2139"/>
                    </a:cubicBezTo>
                    <a:cubicBezTo>
                      <a:pt x="2787" y="2139"/>
                      <a:pt x="2911" y="2093"/>
                      <a:pt x="3001" y="1990"/>
                    </a:cubicBezTo>
                    <a:cubicBezTo>
                      <a:pt x="3170" y="1796"/>
                      <a:pt x="3195" y="1472"/>
                      <a:pt x="2986" y="1290"/>
                    </a:cubicBezTo>
                    <a:cubicBezTo>
                      <a:pt x="2307" y="703"/>
                      <a:pt x="1511" y="268"/>
                      <a:pt x="651" y="16"/>
                    </a:cubicBezTo>
                    <a:cubicBezTo>
                      <a:pt x="613" y="5"/>
                      <a:pt x="575" y="0"/>
                      <a:pt x="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60"/>
              <p:cNvSpPr/>
              <p:nvPr/>
            </p:nvSpPr>
            <p:spPr>
              <a:xfrm>
                <a:off x="1356250" y="3413025"/>
                <a:ext cx="798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142" extrusionOk="0">
                    <a:moveTo>
                      <a:pt x="536" y="0"/>
                    </a:moveTo>
                    <a:cubicBezTo>
                      <a:pt x="318" y="0"/>
                      <a:pt x="95" y="168"/>
                      <a:pt x="54" y="383"/>
                    </a:cubicBezTo>
                    <a:cubicBezTo>
                      <a:pt x="1" y="658"/>
                      <a:pt x="155" y="901"/>
                      <a:pt x="421" y="979"/>
                    </a:cubicBezTo>
                    <a:cubicBezTo>
                      <a:pt x="514" y="1007"/>
                      <a:pt x="606" y="1036"/>
                      <a:pt x="698" y="1068"/>
                    </a:cubicBezTo>
                    <a:cubicBezTo>
                      <a:pt x="713" y="1073"/>
                      <a:pt x="809" y="1109"/>
                      <a:pt x="810" y="1109"/>
                    </a:cubicBezTo>
                    <a:cubicBezTo>
                      <a:pt x="810" y="1109"/>
                      <a:pt x="809" y="1109"/>
                      <a:pt x="808" y="1108"/>
                    </a:cubicBezTo>
                    <a:lnTo>
                      <a:pt x="808" y="1108"/>
                    </a:lnTo>
                    <a:cubicBezTo>
                      <a:pt x="835" y="1119"/>
                      <a:pt x="863" y="1130"/>
                      <a:pt x="890" y="1141"/>
                    </a:cubicBezTo>
                    <a:cubicBezTo>
                      <a:pt x="1251" y="1292"/>
                      <a:pt x="1593" y="1481"/>
                      <a:pt x="1914" y="1702"/>
                    </a:cubicBezTo>
                    <a:lnTo>
                      <a:pt x="1969" y="1740"/>
                    </a:lnTo>
                    <a:cubicBezTo>
                      <a:pt x="2004" y="1767"/>
                      <a:pt x="2040" y="1793"/>
                      <a:pt x="2077" y="1822"/>
                    </a:cubicBezTo>
                    <a:cubicBezTo>
                      <a:pt x="2153" y="1881"/>
                      <a:pt x="2228" y="1944"/>
                      <a:pt x="2301" y="2007"/>
                    </a:cubicBezTo>
                    <a:cubicBezTo>
                      <a:pt x="2400" y="2093"/>
                      <a:pt x="2532" y="2141"/>
                      <a:pt x="2661" y="2141"/>
                    </a:cubicBezTo>
                    <a:cubicBezTo>
                      <a:pt x="2787" y="2141"/>
                      <a:pt x="2911" y="2095"/>
                      <a:pt x="3001" y="1992"/>
                    </a:cubicBezTo>
                    <a:cubicBezTo>
                      <a:pt x="3171" y="1798"/>
                      <a:pt x="3195" y="1473"/>
                      <a:pt x="2985" y="1291"/>
                    </a:cubicBezTo>
                    <a:cubicBezTo>
                      <a:pt x="2308" y="703"/>
                      <a:pt x="1510" y="269"/>
                      <a:pt x="650" y="17"/>
                    </a:cubicBezTo>
                    <a:cubicBezTo>
                      <a:pt x="613" y="6"/>
                      <a:pt x="575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60"/>
              <p:cNvSpPr/>
              <p:nvPr/>
            </p:nvSpPr>
            <p:spPr>
              <a:xfrm>
                <a:off x="1301650" y="34700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1"/>
                    </a:moveTo>
                    <a:cubicBezTo>
                      <a:pt x="318" y="1"/>
                      <a:pt x="95" y="168"/>
                      <a:pt x="54" y="384"/>
                    </a:cubicBezTo>
                    <a:cubicBezTo>
                      <a:pt x="1" y="658"/>
                      <a:pt x="155" y="902"/>
                      <a:pt x="421" y="980"/>
                    </a:cubicBezTo>
                    <a:cubicBezTo>
                      <a:pt x="513" y="1007"/>
                      <a:pt x="606" y="1037"/>
                      <a:pt x="699" y="1069"/>
                    </a:cubicBezTo>
                    <a:cubicBezTo>
                      <a:pt x="713" y="1074"/>
                      <a:pt x="807" y="1110"/>
                      <a:pt x="810" y="1110"/>
                    </a:cubicBezTo>
                    <a:cubicBezTo>
                      <a:pt x="810" y="1110"/>
                      <a:pt x="809" y="1110"/>
                      <a:pt x="808" y="1109"/>
                    </a:cubicBezTo>
                    <a:lnTo>
                      <a:pt x="808" y="1109"/>
                    </a:lnTo>
                    <a:cubicBezTo>
                      <a:pt x="835" y="1119"/>
                      <a:pt x="863" y="1131"/>
                      <a:pt x="890" y="1143"/>
                    </a:cubicBezTo>
                    <a:cubicBezTo>
                      <a:pt x="1251" y="1292"/>
                      <a:pt x="1593" y="1480"/>
                      <a:pt x="1914" y="1701"/>
                    </a:cubicBezTo>
                    <a:lnTo>
                      <a:pt x="1970" y="1740"/>
                    </a:lnTo>
                    <a:cubicBezTo>
                      <a:pt x="2006" y="1766"/>
                      <a:pt x="2041" y="1793"/>
                      <a:pt x="2077" y="1821"/>
                    </a:cubicBezTo>
                    <a:cubicBezTo>
                      <a:pt x="2153" y="1881"/>
                      <a:pt x="2228" y="1943"/>
                      <a:pt x="2301" y="2007"/>
                    </a:cubicBezTo>
                    <a:cubicBezTo>
                      <a:pt x="2400" y="2092"/>
                      <a:pt x="2531" y="2140"/>
                      <a:pt x="2660" y="2140"/>
                    </a:cubicBezTo>
                    <a:cubicBezTo>
                      <a:pt x="2786" y="2140"/>
                      <a:pt x="2911" y="2094"/>
                      <a:pt x="3001" y="1991"/>
                    </a:cubicBezTo>
                    <a:cubicBezTo>
                      <a:pt x="3171" y="1798"/>
                      <a:pt x="3195" y="1474"/>
                      <a:pt x="2985" y="1292"/>
                    </a:cubicBezTo>
                    <a:cubicBezTo>
                      <a:pt x="2308" y="705"/>
                      <a:pt x="1511" y="270"/>
                      <a:pt x="650" y="17"/>
                    </a:cubicBezTo>
                    <a:cubicBezTo>
                      <a:pt x="613" y="6"/>
                      <a:pt x="575" y="1"/>
                      <a:pt x="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45" name="Google Shape;6145;p60"/>
          <p:cNvGrpSpPr/>
          <p:nvPr/>
        </p:nvGrpSpPr>
        <p:grpSpPr>
          <a:xfrm>
            <a:off x="594783" y="3525886"/>
            <a:ext cx="649616" cy="610921"/>
            <a:chOff x="3510038" y="3155400"/>
            <a:chExt cx="604800" cy="568775"/>
          </a:xfrm>
        </p:grpSpPr>
        <p:sp>
          <p:nvSpPr>
            <p:cNvPr id="6146" name="Google Shape;6146;p60"/>
            <p:cNvSpPr/>
            <p:nvPr/>
          </p:nvSpPr>
          <p:spPr>
            <a:xfrm>
              <a:off x="3510038" y="3155400"/>
              <a:ext cx="604800" cy="568775"/>
            </a:xfrm>
            <a:custGeom>
              <a:avLst/>
              <a:gdLst/>
              <a:ahLst/>
              <a:cxnLst/>
              <a:rect l="l" t="t" r="r" b="b"/>
              <a:pathLst>
                <a:path w="24192" h="22751" extrusionOk="0">
                  <a:moveTo>
                    <a:pt x="12396" y="0"/>
                  </a:moveTo>
                  <a:cubicBezTo>
                    <a:pt x="9887" y="0"/>
                    <a:pt x="7346" y="793"/>
                    <a:pt x="5070" y="2398"/>
                  </a:cubicBezTo>
                  <a:cubicBezTo>
                    <a:pt x="5051" y="2412"/>
                    <a:pt x="5035" y="2425"/>
                    <a:pt x="5016" y="2437"/>
                  </a:cubicBezTo>
                  <a:cubicBezTo>
                    <a:pt x="4876" y="2535"/>
                    <a:pt x="4743" y="2638"/>
                    <a:pt x="4612" y="2742"/>
                  </a:cubicBezTo>
                  <a:cubicBezTo>
                    <a:pt x="1412" y="5252"/>
                    <a:pt x="0" y="9260"/>
                    <a:pt x="796" y="13070"/>
                  </a:cubicBezTo>
                  <a:cubicBezTo>
                    <a:pt x="829" y="13238"/>
                    <a:pt x="869" y="13401"/>
                    <a:pt x="910" y="13565"/>
                  </a:cubicBezTo>
                  <a:cubicBezTo>
                    <a:pt x="1364" y="15300"/>
                    <a:pt x="2283" y="16981"/>
                    <a:pt x="3709" y="18440"/>
                  </a:cubicBezTo>
                  <a:cubicBezTo>
                    <a:pt x="4300" y="19045"/>
                    <a:pt x="4939" y="19601"/>
                    <a:pt x="5620" y="20102"/>
                  </a:cubicBezTo>
                  <a:cubicBezTo>
                    <a:pt x="5760" y="20206"/>
                    <a:pt x="5902" y="20306"/>
                    <a:pt x="6043" y="20402"/>
                  </a:cubicBezTo>
                  <a:cubicBezTo>
                    <a:pt x="8185" y="21872"/>
                    <a:pt x="10648" y="22751"/>
                    <a:pt x="13056" y="22751"/>
                  </a:cubicBezTo>
                  <a:cubicBezTo>
                    <a:pt x="13403" y="22751"/>
                    <a:pt x="13749" y="22733"/>
                    <a:pt x="14093" y="22695"/>
                  </a:cubicBezTo>
                  <a:cubicBezTo>
                    <a:pt x="14276" y="22673"/>
                    <a:pt x="14460" y="22648"/>
                    <a:pt x="14644" y="22616"/>
                  </a:cubicBezTo>
                  <a:cubicBezTo>
                    <a:pt x="16490" y="22298"/>
                    <a:pt x="18249" y="21405"/>
                    <a:pt x="19750" y="19800"/>
                  </a:cubicBezTo>
                  <a:cubicBezTo>
                    <a:pt x="20244" y="19271"/>
                    <a:pt x="20706" y="18711"/>
                    <a:pt x="21131" y="18124"/>
                  </a:cubicBezTo>
                  <a:cubicBezTo>
                    <a:pt x="21234" y="17981"/>
                    <a:pt x="21334" y="17837"/>
                    <a:pt x="21431" y="17691"/>
                  </a:cubicBezTo>
                  <a:cubicBezTo>
                    <a:pt x="23238" y="15020"/>
                    <a:pt x="24191" y="11927"/>
                    <a:pt x="23766" y="9008"/>
                  </a:cubicBezTo>
                  <a:cubicBezTo>
                    <a:pt x="23743" y="8842"/>
                    <a:pt x="23713" y="8673"/>
                    <a:pt x="23679" y="8510"/>
                  </a:cubicBezTo>
                  <a:cubicBezTo>
                    <a:pt x="23341" y="6814"/>
                    <a:pt x="22518" y="5192"/>
                    <a:pt x="21111" y="3760"/>
                  </a:cubicBezTo>
                  <a:cubicBezTo>
                    <a:pt x="20889" y="3531"/>
                    <a:pt x="20661" y="3315"/>
                    <a:pt x="20427" y="3111"/>
                  </a:cubicBezTo>
                  <a:cubicBezTo>
                    <a:pt x="20294" y="2993"/>
                    <a:pt x="20162" y="2880"/>
                    <a:pt x="20025" y="2768"/>
                  </a:cubicBezTo>
                  <a:cubicBezTo>
                    <a:pt x="17989" y="1106"/>
                    <a:pt x="15613" y="189"/>
                    <a:pt x="13177" y="27"/>
                  </a:cubicBezTo>
                  <a:cubicBezTo>
                    <a:pt x="13008" y="17"/>
                    <a:pt x="12840" y="10"/>
                    <a:pt x="12668" y="3"/>
                  </a:cubicBezTo>
                  <a:cubicBezTo>
                    <a:pt x="12577" y="1"/>
                    <a:pt x="12487" y="0"/>
                    <a:pt x="1239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7" name="Google Shape;6147;p60"/>
            <p:cNvGrpSpPr/>
            <p:nvPr/>
          </p:nvGrpSpPr>
          <p:grpSpPr>
            <a:xfrm>
              <a:off x="3510050" y="3155413"/>
              <a:ext cx="604775" cy="568750"/>
              <a:chOff x="3166450" y="3155425"/>
              <a:chExt cx="604775" cy="568750"/>
            </a:xfrm>
          </p:grpSpPr>
          <p:sp>
            <p:nvSpPr>
              <p:cNvPr id="6148" name="Google Shape;6148;p60"/>
              <p:cNvSpPr/>
              <p:nvPr/>
            </p:nvSpPr>
            <p:spPr>
              <a:xfrm>
                <a:off x="3166450" y="3155425"/>
                <a:ext cx="604775" cy="568750"/>
              </a:xfrm>
              <a:custGeom>
                <a:avLst/>
                <a:gdLst/>
                <a:ahLst/>
                <a:cxnLst/>
                <a:rect l="l" t="t" r="r" b="b"/>
                <a:pathLst>
                  <a:path w="24191" h="22750" extrusionOk="0">
                    <a:moveTo>
                      <a:pt x="12396" y="0"/>
                    </a:moveTo>
                    <a:cubicBezTo>
                      <a:pt x="9888" y="0"/>
                      <a:pt x="7346" y="792"/>
                      <a:pt x="5069" y="2398"/>
                    </a:cubicBezTo>
                    <a:cubicBezTo>
                      <a:pt x="5050" y="2410"/>
                      <a:pt x="5035" y="2424"/>
                      <a:pt x="5016" y="2436"/>
                    </a:cubicBezTo>
                    <a:cubicBezTo>
                      <a:pt x="4876" y="2535"/>
                      <a:pt x="4743" y="2638"/>
                      <a:pt x="4611" y="2742"/>
                    </a:cubicBezTo>
                    <a:cubicBezTo>
                      <a:pt x="1412" y="5252"/>
                      <a:pt x="1" y="9260"/>
                      <a:pt x="795" y="13070"/>
                    </a:cubicBezTo>
                    <a:cubicBezTo>
                      <a:pt x="830" y="13237"/>
                      <a:pt x="868" y="13401"/>
                      <a:pt x="909" y="13564"/>
                    </a:cubicBezTo>
                    <a:cubicBezTo>
                      <a:pt x="1363" y="15300"/>
                      <a:pt x="2282" y="16980"/>
                      <a:pt x="3709" y="18439"/>
                    </a:cubicBezTo>
                    <a:cubicBezTo>
                      <a:pt x="4300" y="19044"/>
                      <a:pt x="4938" y="19600"/>
                      <a:pt x="5619" y="20101"/>
                    </a:cubicBezTo>
                    <a:cubicBezTo>
                      <a:pt x="5760" y="20205"/>
                      <a:pt x="5901" y="20306"/>
                      <a:pt x="6042" y="20402"/>
                    </a:cubicBezTo>
                    <a:cubicBezTo>
                      <a:pt x="8186" y="21871"/>
                      <a:pt x="10648" y="22750"/>
                      <a:pt x="13055" y="22750"/>
                    </a:cubicBezTo>
                    <a:cubicBezTo>
                      <a:pt x="13402" y="22750"/>
                      <a:pt x="13748" y="22732"/>
                      <a:pt x="14092" y="22694"/>
                    </a:cubicBezTo>
                    <a:cubicBezTo>
                      <a:pt x="14276" y="22672"/>
                      <a:pt x="14461" y="22647"/>
                      <a:pt x="14643" y="22615"/>
                    </a:cubicBezTo>
                    <a:cubicBezTo>
                      <a:pt x="16489" y="22298"/>
                      <a:pt x="18249" y="21405"/>
                      <a:pt x="19750" y="19800"/>
                    </a:cubicBezTo>
                    <a:cubicBezTo>
                      <a:pt x="20244" y="19270"/>
                      <a:pt x="20705" y="18710"/>
                      <a:pt x="21130" y="18124"/>
                    </a:cubicBezTo>
                    <a:cubicBezTo>
                      <a:pt x="21233" y="17981"/>
                      <a:pt x="21332" y="17837"/>
                      <a:pt x="21430" y="17692"/>
                    </a:cubicBezTo>
                    <a:cubicBezTo>
                      <a:pt x="23237" y="15020"/>
                      <a:pt x="24191" y="11926"/>
                      <a:pt x="23766" y="9007"/>
                    </a:cubicBezTo>
                    <a:cubicBezTo>
                      <a:pt x="23742" y="8841"/>
                      <a:pt x="23713" y="8673"/>
                      <a:pt x="23678" y="8510"/>
                    </a:cubicBezTo>
                    <a:cubicBezTo>
                      <a:pt x="23341" y="6814"/>
                      <a:pt x="22518" y="5192"/>
                      <a:pt x="21111" y="3759"/>
                    </a:cubicBezTo>
                    <a:cubicBezTo>
                      <a:pt x="20888" y="3532"/>
                      <a:pt x="20659" y="3315"/>
                      <a:pt x="20426" y="3110"/>
                    </a:cubicBezTo>
                    <a:cubicBezTo>
                      <a:pt x="20295" y="2993"/>
                      <a:pt x="20161" y="2879"/>
                      <a:pt x="20024" y="2767"/>
                    </a:cubicBezTo>
                    <a:cubicBezTo>
                      <a:pt x="17988" y="1106"/>
                      <a:pt x="15612" y="189"/>
                      <a:pt x="13176" y="27"/>
                    </a:cubicBezTo>
                    <a:cubicBezTo>
                      <a:pt x="13007" y="16"/>
                      <a:pt x="12839" y="9"/>
                      <a:pt x="12668" y="3"/>
                    </a:cubicBezTo>
                    <a:cubicBezTo>
                      <a:pt x="12577" y="1"/>
                      <a:pt x="12487" y="0"/>
                      <a:pt x="12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9" name="Google Shape;6149;p60"/>
              <p:cNvSpPr/>
              <p:nvPr/>
            </p:nvSpPr>
            <p:spPr>
              <a:xfrm>
                <a:off x="3186300" y="3155450"/>
                <a:ext cx="574300" cy="567350"/>
              </a:xfrm>
              <a:custGeom>
                <a:avLst/>
                <a:gdLst/>
                <a:ahLst/>
                <a:cxnLst/>
                <a:rect l="l" t="t" r="r" b="b"/>
                <a:pathLst>
                  <a:path w="22972" h="22694" extrusionOk="0">
                    <a:moveTo>
                      <a:pt x="11873" y="0"/>
                    </a:moveTo>
                    <a:cubicBezTo>
                      <a:pt x="11484" y="2665"/>
                      <a:pt x="10857" y="5327"/>
                      <a:pt x="9337" y="7584"/>
                    </a:cubicBezTo>
                    <a:cubicBezTo>
                      <a:pt x="9089" y="7949"/>
                      <a:pt x="8818" y="8298"/>
                      <a:pt x="8525" y="8628"/>
                    </a:cubicBezTo>
                    <a:cubicBezTo>
                      <a:pt x="7478" y="7354"/>
                      <a:pt x="6500" y="6026"/>
                      <a:pt x="5597" y="4647"/>
                    </a:cubicBezTo>
                    <a:cubicBezTo>
                      <a:pt x="5121" y="3920"/>
                      <a:pt x="4663" y="3182"/>
                      <a:pt x="4221" y="2434"/>
                    </a:cubicBezTo>
                    <a:cubicBezTo>
                      <a:pt x="4082" y="2532"/>
                      <a:pt x="3949" y="2635"/>
                      <a:pt x="3817" y="2739"/>
                    </a:cubicBezTo>
                    <a:cubicBezTo>
                      <a:pt x="5124" y="4927"/>
                      <a:pt x="6562" y="7044"/>
                      <a:pt x="8176" y="9002"/>
                    </a:cubicBezTo>
                    <a:cubicBezTo>
                      <a:pt x="6249" y="10981"/>
                      <a:pt x="3612" y="12160"/>
                      <a:pt x="942" y="12845"/>
                    </a:cubicBezTo>
                    <a:cubicBezTo>
                      <a:pt x="632" y="12925"/>
                      <a:pt x="317" y="13001"/>
                      <a:pt x="1" y="13068"/>
                    </a:cubicBezTo>
                    <a:cubicBezTo>
                      <a:pt x="35" y="13235"/>
                      <a:pt x="74" y="13399"/>
                      <a:pt x="115" y="13562"/>
                    </a:cubicBezTo>
                    <a:cubicBezTo>
                      <a:pt x="1967" y="13150"/>
                      <a:pt x="3776" y="12580"/>
                      <a:pt x="5454" y="11665"/>
                    </a:cubicBezTo>
                    <a:cubicBezTo>
                      <a:pt x="6572" y="11057"/>
                      <a:pt x="7618" y="10306"/>
                      <a:pt x="8507" y="9399"/>
                    </a:cubicBezTo>
                    <a:cubicBezTo>
                      <a:pt x="9017" y="9999"/>
                      <a:pt x="9541" y="10588"/>
                      <a:pt x="10086" y="11155"/>
                    </a:cubicBezTo>
                    <a:cubicBezTo>
                      <a:pt x="8358" y="13351"/>
                      <a:pt x="6873" y="15728"/>
                      <a:pt x="5654" y="18243"/>
                    </a:cubicBezTo>
                    <a:cubicBezTo>
                      <a:pt x="5362" y="18852"/>
                      <a:pt x="5082" y="19470"/>
                      <a:pt x="4824" y="20100"/>
                    </a:cubicBezTo>
                    <a:cubicBezTo>
                      <a:pt x="4965" y="20203"/>
                      <a:pt x="5106" y="20304"/>
                      <a:pt x="5248" y="20400"/>
                    </a:cubicBezTo>
                    <a:cubicBezTo>
                      <a:pt x="6121" y="18295"/>
                      <a:pt x="7181" y="16273"/>
                      <a:pt x="8416" y="14358"/>
                    </a:cubicBezTo>
                    <a:cubicBezTo>
                      <a:pt x="9051" y="13382"/>
                      <a:pt x="9727" y="12438"/>
                      <a:pt x="10445" y="11523"/>
                    </a:cubicBezTo>
                    <a:cubicBezTo>
                      <a:pt x="11174" y="12260"/>
                      <a:pt x="11937" y="12960"/>
                      <a:pt x="12733" y="13625"/>
                    </a:cubicBezTo>
                    <a:cubicBezTo>
                      <a:pt x="12196" y="14506"/>
                      <a:pt x="11848" y="15489"/>
                      <a:pt x="11742" y="16542"/>
                    </a:cubicBezTo>
                    <a:cubicBezTo>
                      <a:pt x="11582" y="18090"/>
                      <a:pt x="11902" y="19668"/>
                      <a:pt x="12496" y="21093"/>
                    </a:cubicBezTo>
                    <a:cubicBezTo>
                      <a:pt x="12728" y="21647"/>
                      <a:pt x="12998" y="22176"/>
                      <a:pt x="13298" y="22693"/>
                    </a:cubicBezTo>
                    <a:cubicBezTo>
                      <a:pt x="13482" y="22671"/>
                      <a:pt x="13667" y="22646"/>
                      <a:pt x="13849" y="22614"/>
                    </a:cubicBezTo>
                    <a:cubicBezTo>
                      <a:pt x="12853" y="20959"/>
                      <a:pt x="12161" y="19152"/>
                      <a:pt x="12211" y="17169"/>
                    </a:cubicBezTo>
                    <a:cubicBezTo>
                      <a:pt x="12235" y="16035"/>
                      <a:pt x="12549" y="14925"/>
                      <a:pt x="13125" y="13946"/>
                    </a:cubicBezTo>
                    <a:cubicBezTo>
                      <a:pt x="14020" y="14668"/>
                      <a:pt x="14958" y="15336"/>
                      <a:pt x="15934" y="15943"/>
                    </a:cubicBezTo>
                    <a:cubicBezTo>
                      <a:pt x="17328" y="16809"/>
                      <a:pt x="18800" y="17544"/>
                      <a:pt x="20336" y="18120"/>
                    </a:cubicBezTo>
                    <a:cubicBezTo>
                      <a:pt x="20438" y="17978"/>
                      <a:pt x="20538" y="17834"/>
                      <a:pt x="20635" y="17687"/>
                    </a:cubicBezTo>
                    <a:cubicBezTo>
                      <a:pt x="17981" y="16709"/>
                      <a:pt x="15579" y="15263"/>
                      <a:pt x="13409" y="13507"/>
                    </a:cubicBezTo>
                    <a:cubicBezTo>
                      <a:pt x="13542" y="13312"/>
                      <a:pt x="13685" y="13126"/>
                      <a:pt x="13837" y="12947"/>
                    </a:cubicBezTo>
                    <a:cubicBezTo>
                      <a:pt x="14926" y="11675"/>
                      <a:pt x="16404" y="10788"/>
                      <a:pt x="17956" y="10201"/>
                    </a:cubicBezTo>
                    <a:cubicBezTo>
                      <a:pt x="19571" y="9589"/>
                      <a:pt x="21272" y="9277"/>
                      <a:pt x="22971" y="9004"/>
                    </a:cubicBezTo>
                    <a:cubicBezTo>
                      <a:pt x="22948" y="8837"/>
                      <a:pt x="22918" y="8669"/>
                      <a:pt x="22883" y="8506"/>
                    </a:cubicBezTo>
                    <a:cubicBezTo>
                      <a:pt x="19619" y="9037"/>
                      <a:pt x="16202" y="9771"/>
                      <a:pt x="13816" y="12224"/>
                    </a:cubicBezTo>
                    <a:cubicBezTo>
                      <a:pt x="13524" y="12522"/>
                      <a:pt x="13257" y="12845"/>
                      <a:pt x="13017" y="13187"/>
                    </a:cubicBezTo>
                    <a:cubicBezTo>
                      <a:pt x="12236" y="12529"/>
                      <a:pt x="11485" y="11837"/>
                      <a:pt x="10765" y="11108"/>
                    </a:cubicBezTo>
                    <a:cubicBezTo>
                      <a:pt x="12202" y="9325"/>
                      <a:pt x="13797" y="7676"/>
                      <a:pt x="15529" y="6179"/>
                    </a:cubicBezTo>
                    <a:cubicBezTo>
                      <a:pt x="16825" y="5061"/>
                      <a:pt x="18196" y="4035"/>
                      <a:pt x="19632" y="3107"/>
                    </a:cubicBezTo>
                    <a:cubicBezTo>
                      <a:pt x="19500" y="2990"/>
                      <a:pt x="19367" y="2875"/>
                      <a:pt x="19230" y="2764"/>
                    </a:cubicBezTo>
                    <a:cubicBezTo>
                      <a:pt x="16509" y="4539"/>
                      <a:pt x="14025" y="6664"/>
                      <a:pt x="11841" y="9071"/>
                    </a:cubicBezTo>
                    <a:cubicBezTo>
                      <a:pt x="11347" y="9617"/>
                      <a:pt x="10874" y="10179"/>
                      <a:pt x="10413" y="10747"/>
                    </a:cubicBezTo>
                    <a:cubicBezTo>
                      <a:pt x="9877" y="10189"/>
                      <a:pt x="9360" y="9612"/>
                      <a:pt x="8856" y="9020"/>
                    </a:cubicBezTo>
                    <a:cubicBezTo>
                      <a:pt x="9033" y="8824"/>
                      <a:pt x="9204" y="8623"/>
                      <a:pt x="9366" y="8413"/>
                    </a:cubicBezTo>
                    <a:cubicBezTo>
                      <a:pt x="10375" y="7097"/>
                      <a:pt x="11072" y="5555"/>
                      <a:pt x="11551" y="3972"/>
                    </a:cubicBezTo>
                    <a:cubicBezTo>
                      <a:pt x="11942" y="2681"/>
                      <a:pt x="12191" y="1357"/>
                      <a:pt x="12382" y="24"/>
                    </a:cubicBezTo>
                    <a:cubicBezTo>
                      <a:pt x="12213" y="13"/>
                      <a:pt x="12044" y="6"/>
                      <a:pt x="11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50" name="Google Shape;6150;p60"/>
          <p:cNvGrpSpPr/>
          <p:nvPr/>
        </p:nvGrpSpPr>
        <p:grpSpPr>
          <a:xfrm rot="-1508573">
            <a:off x="403248" y="1038743"/>
            <a:ext cx="1285794" cy="434798"/>
            <a:chOff x="4468238" y="3112263"/>
            <a:chExt cx="1285725" cy="434775"/>
          </a:xfrm>
        </p:grpSpPr>
        <p:sp>
          <p:nvSpPr>
            <p:cNvPr id="6151" name="Google Shape;6151;p60"/>
            <p:cNvSpPr/>
            <p:nvPr/>
          </p:nvSpPr>
          <p:spPr>
            <a:xfrm>
              <a:off x="4468238" y="3112263"/>
              <a:ext cx="1285725" cy="434775"/>
            </a:xfrm>
            <a:custGeom>
              <a:avLst/>
              <a:gdLst/>
              <a:ahLst/>
              <a:cxnLst/>
              <a:rect l="l" t="t" r="r" b="b"/>
              <a:pathLst>
                <a:path w="51429" h="17391" extrusionOk="0">
                  <a:moveTo>
                    <a:pt x="49106" y="1"/>
                  </a:moveTo>
                  <a:cubicBezTo>
                    <a:pt x="49102" y="1"/>
                    <a:pt x="49099" y="1"/>
                    <a:pt x="49096" y="1"/>
                  </a:cubicBezTo>
                  <a:cubicBezTo>
                    <a:pt x="45871" y="57"/>
                    <a:pt x="42646" y="110"/>
                    <a:pt x="39420" y="159"/>
                  </a:cubicBezTo>
                  <a:lnTo>
                    <a:pt x="38241" y="176"/>
                  </a:lnTo>
                  <a:lnTo>
                    <a:pt x="37847" y="183"/>
                  </a:lnTo>
                  <a:cubicBezTo>
                    <a:pt x="36989" y="195"/>
                    <a:pt x="36132" y="208"/>
                    <a:pt x="35274" y="220"/>
                  </a:cubicBezTo>
                  <a:cubicBezTo>
                    <a:pt x="33594" y="244"/>
                    <a:pt x="31914" y="267"/>
                    <a:pt x="30235" y="289"/>
                  </a:cubicBezTo>
                  <a:cubicBezTo>
                    <a:pt x="28214" y="316"/>
                    <a:pt x="26193" y="341"/>
                    <a:pt x="24173" y="364"/>
                  </a:cubicBezTo>
                  <a:lnTo>
                    <a:pt x="22898" y="379"/>
                  </a:lnTo>
                  <a:cubicBezTo>
                    <a:pt x="20315" y="408"/>
                    <a:pt x="17734" y="436"/>
                    <a:pt x="15152" y="460"/>
                  </a:cubicBezTo>
                  <a:cubicBezTo>
                    <a:pt x="13924" y="472"/>
                    <a:pt x="12696" y="482"/>
                    <a:pt x="11469" y="494"/>
                  </a:cubicBezTo>
                  <a:lnTo>
                    <a:pt x="11299" y="495"/>
                  </a:lnTo>
                  <a:cubicBezTo>
                    <a:pt x="7846" y="525"/>
                    <a:pt x="4393" y="552"/>
                    <a:pt x="940" y="573"/>
                  </a:cubicBezTo>
                  <a:cubicBezTo>
                    <a:pt x="917" y="561"/>
                    <a:pt x="894" y="556"/>
                    <a:pt x="870" y="556"/>
                  </a:cubicBezTo>
                  <a:cubicBezTo>
                    <a:pt x="732" y="556"/>
                    <a:pt x="607" y="741"/>
                    <a:pt x="732" y="876"/>
                  </a:cubicBezTo>
                  <a:cubicBezTo>
                    <a:pt x="1334" y="1522"/>
                    <a:pt x="1813" y="2274"/>
                    <a:pt x="2141" y="3095"/>
                  </a:cubicBezTo>
                  <a:cubicBezTo>
                    <a:pt x="1425" y="3556"/>
                    <a:pt x="742" y="4067"/>
                    <a:pt x="100" y="4627"/>
                  </a:cubicBezTo>
                  <a:cubicBezTo>
                    <a:pt x="0" y="4714"/>
                    <a:pt x="50" y="4851"/>
                    <a:pt x="137" y="4918"/>
                  </a:cubicBezTo>
                  <a:cubicBezTo>
                    <a:pt x="910" y="5510"/>
                    <a:pt x="1628" y="6170"/>
                    <a:pt x="2283" y="6891"/>
                  </a:cubicBezTo>
                  <a:lnTo>
                    <a:pt x="520" y="8924"/>
                  </a:lnTo>
                  <a:cubicBezTo>
                    <a:pt x="442" y="9013"/>
                    <a:pt x="449" y="9150"/>
                    <a:pt x="557" y="9214"/>
                  </a:cubicBezTo>
                  <a:cubicBezTo>
                    <a:pt x="1243" y="9618"/>
                    <a:pt x="1880" y="10102"/>
                    <a:pt x="2453" y="10654"/>
                  </a:cubicBezTo>
                  <a:cubicBezTo>
                    <a:pt x="1961" y="11521"/>
                    <a:pt x="1358" y="12322"/>
                    <a:pt x="663" y="13035"/>
                  </a:cubicBezTo>
                  <a:cubicBezTo>
                    <a:pt x="654" y="13044"/>
                    <a:pt x="648" y="13053"/>
                    <a:pt x="641" y="13062"/>
                  </a:cubicBezTo>
                  <a:cubicBezTo>
                    <a:pt x="597" y="13131"/>
                    <a:pt x="598" y="13234"/>
                    <a:pt x="655" y="13295"/>
                  </a:cubicBezTo>
                  <a:cubicBezTo>
                    <a:pt x="668" y="13309"/>
                    <a:pt x="683" y="13319"/>
                    <a:pt x="700" y="13328"/>
                  </a:cubicBezTo>
                  <a:cubicBezTo>
                    <a:pt x="1056" y="13494"/>
                    <a:pt x="1401" y="13683"/>
                    <a:pt x="1733" y="13893"/>
                  </a:cubicBezTo>
                  <a:cubicBezTo>
                    <a:pt x="2007" y="14067"/>
                    <a:pt x="2271" y="14256"/>
                    <a:pt x="2524" y="14459"/>
                  </a:cubicBezTo>
                  <a:cubicBezTo>
                    <a:pt x="2551" y="14479"/>
                    <a:pt x="2576" y="14500"/>
                    <a:pt x="2602" y="14522"/>
                  </a:cubicBezTo>
                  <a:lnTo>
                    <a:pt x="1834" y="15700"/>
                  </a:lnTo>
                  <a:lnTo>
                    <a:pt x="1741" y="15841"/>
                  </a:lnTo>
                  <a:lnTo>
                    <a:pt x="1079" y="16856"/>
                  </a:lnTo>
                  <a:cubicBezTo>
                    <a:pt x="1070" y="16902"/>
                    <a:pt x="1054" y="16946"/>
                    <a:pt x="1030" y="16985"/>
                  </a:cubicBezTo>
                  <a:cubicBezTo>
                    <a:pt x="992" y="17052"/>
                    <a:pt x="941" y="17113"/>
                    <a:pt x="894" y="17177"/>
                  </a:cubicBezTo>
                  <a:cubicBezTo>
                    <a:pt x="890" y="17241"/>
                    <a:pt x="904" y="17301"/>
                    <a:pt x="970" y="17335"/>
                  </a:cubicBezTo>
                  <a:cubicBezTo>
                    <a:pt x="1007" y="17352"/>
                    <a:pt x="1046" y="17363"/>
                    <a:pt x="1087" y="17368"/>
                  </a:cubicBezTo>
                  <a:cubicBezTo>
                    <a:pt x="1148" y="17376"/>
                    <a:pt x="1212" y="17376"/>
                    <a:pt x="1269" y="17378"/>
                  </a:cubicBezTo>
                  <a:cubicBezTo>
                    <a:pt x="1286" y="17379"/>
                    <a:pt x="1302" y="17384"/>
                    <a:pt x="1315" y="17390"/>
                  </a:cubicBezTo>
                  <a:lnTo>
                    <a:pt x="2258" y="17373"/>
                  </a:lnTo>
                  <a:lnTo>
                    <a:pt x="3579" y="17350"/>
                  </a:lnTo>
                  <a:lnTo>
                    <a:pt x="4782" y="17328"/>
                  </a:lnTo>
                  <a:lnTo>
                    <a:pt x="5090" y="17322"/>
                  </a:lnTo>
                  <a:lnTo>
                    <a:pt x="7192" y="17285"/>
                  </a:lnTo>
                  <a:lnTo>
                    <a:pt x="10609" y="17223"/>
                  </a:lnTo>
                  <a:lnTo>
                    <a:pt x="11425" y="17209"/>
                  </a:lnTo>
                  <a:lnTo>
                    <a:pt x="11857" y="17201"/>
                  </a:lnTo>
                  <a:lnTo>
                    <a:pt x="15102" y="17143"/>
                  </a:lnTo>
                  <a:lnTo>
                    <a:pt x="15599" y="17134"/>
                  </a:lnTo>
                  <a:lnTo>
                    <a:pt x="15871" y="17130"/>
                  </a:lnTo>
                  <a:lnTo>
                    <a:pt x="19446" y="17066"/>
                  </a:lnTo>
                  <a:lnTo>
                    <a:pt x="28673" y="16900"/>
                  </a:lnTo>
                  <a:lnTo>
                    <a:pt x="28706" y="16900"/>
                  </a:lnTo>
                  <a:lnTo>
                    <a:pt x="28777" y="16899"/>
                  </a:lnTo>
                  <a:lnTo>
                    <a:pt x="29694" y="16883"/>
                  </a:lnTo>
                  <a:lnTo>
                    <a:pt x="30138" y="16874"/>
                  </a:lnTo>
                  <a:lnTo>
                    <a:pt x="33070" y="16822"/>
                  </a:lnTo>
                  <a:lnTo>
                    <a:pt x="37817" y="16737"/>
                  </a:lnTo>
                  <a:lnTo>
                    <a:pt x="43773" y="16631"/>
                  </a:lnTo>
                  <a:lnTo>
                    <a:pt x="45336" y="16602"/>
                  </a:lnTo>
                  <a:lnTo>
                    <a:pt x="46747" y="16578"/>
                  </a:lnTo>
                  <a:lnTo>
                    <a:pt x="47913" y="16557"/>
                  </a:lnTo>
                  <a:lnTo>
                    <a:pt x="48117" y="16553"/>
                  </a:lnTo>
                  <a:lnTo>
                    <a:pt x="48179" y="16552"/>
                  </a:lnTo>
                  <a:cubicBezTo>
                    <a:pt x="48180" y="16552"/>
                    <a:pt x="48181" y="16552"/>
                    <a:pt x="48182" y="16552"/>
                  </a:cubicBezTo>
                  <a:cubicBezTo>
                    <a:pt x="48259" y="16552"/>
                    <a:pt x="48325" y="16503"/>
                    <a:pt x="48349" y="16430"/>
                  </a:cubicBezTo>
                  <a:cubicBezTo>
                    <a:pt x="48354" y="16414"/>
                    <a:pt x="48357" y="16398"/>
                    <a:pt x="48358" y="16381"/>
                  </a:cubicBezTo>
                  <a:cubicBezTo>
                    <a:pt x="48360" y="16358"/>
                    <a:pt x="48358" y="16333"/>
                    <a:pt x="48352" y="16311"/>
                  </a:cubicBezTo>
                  <a:lnTo>
                    <a:pt x="49116" y="15932"/>
                  </a:lnTo>
                  <a:lnTo>
                    <a:pt x="49272" y="15855"/>
                  </a:lnTo>
                  <a:lnTo>
                    <a:pt x="49395" y="15794"/>
                  </a:lnTo>
                  <a:lnTo>
                    <a:pt x="51306" y="14847"/>
                  </a:lnTo>
                  <a:cubicBezTo>
                    <a:pt x="51413" y="14794"/>
                    <a:pt x="51428" y="14632"/>
                    <a:pt x="51345" y="14555"/>
                  </a:cubicBezTo>
                  <a:cubicBezTo>
                    <a:pt x="50652" y="13912"/>
                    <a:pt x="49896" y="13343"/>
                    <a:pt x="49090" y="12853"/>
                  </a:cubicBezTo>
                  <a:lnTo>
                    <a:pt x="50657" y="10737"/>
                  </a:lnTo>
                  <a:cubicBezTo>
                    <a:pt x="50702" y="10675"/>
                    <a:pt x="50685" y="10596"/>
                    <a:pt x="50644" y="10538"/>
                  </a:cubicBezTo>
                  <a:cubicBezTo>
                    <a:pt x="50629" y="10517"/>
                    <a:pt x="50611" y="10498"/>
                    <a:pt x="50590" y="10483"/>
                  </a:cubicBezTo>
                  <a:cubicBezTo>
                    <a:pt x="50287" y="10274"/>
                    <a:pt x="49989" y="10061"/>
                    <a:pt x="49694" y="9840"/>
                  </a:cubicBezTo>
                  <a:cubicBezTo>
                    <a:pt x="49641" y="9800"/>
                    <a:pt x="49587" y="9760"/>
                    <a:pt x="49534" y="9719"/>
                  </a:cubicBezTo>
                  <a:cubicBezTo>
                    <a:pt x="49405" y="9623"/>
                    <a:pt x="49277" y="9524"/>
                    <a:pt x="49150" y="9425"/>
                  </a:cubicBezTo>
                  <a:cubicBezTo>
                    <a:pt x="48999" y="9306"/>
                    <a:pt x="48849" y="9187"/>
                    <a:pt x="48700" y="9065"/>
                  </a:cubicBezTo>
                  <a:lnTo>
                    <a:pt x="48650" y="9025"/>
                  </a:lnTo>
                  <a:lnTo>
                    <a:pt x="50096" y="7967"/>
                  </a:lnTo>
                  <a:cubicBezTo>
                    <a:pt x="50196" y="7894"/>
                    <a:pt x="50218" y="7773"/>
                    <a:pt x="50134" y="7676"/>
                  </a:cubicBezTo>
                  <a:cubicBezTo>
                    <a:pt x="49624" y="7093"/>
                    <a:pt x="49073" y="6550"/>
                    <a:pt x="48481" y="6051"/>
                  </a:cubicBezTo>
                  <a:cubicBezTo>
                    <a:pt x="48626" y="5899"/>
                    <a:pt x="48772" y="5749"/>
                    <a:pt x="48921" y="5601"/>
                  </a:cubicBezTo>
                  <a:cubicBezTo>
                    <a:pt x="49337" y="5185"/>
                    <a:pt x="49768" y="4783"/>
                    <a:pt x="50214" y="4396"/>
                  </a:cubicBezTo>
                  <a:cubicBezTo>
                    <a:pt x="50289" y="4331"/>
                    <a:pt x="50282" y="4199"/>
                    <a:pt x="50214" y="4133"/>
                  </a:cubicBezTo>
                  <a:lnTo>
                    <a:pt x="48157" y="2161"/>
                  </a:lnTo>
                  <a:lnTo>
                    <a:pt x="49390" y="335"/>
                  </a:lnTo>
                  <a:cubicBezTo>
                    <a:pt x="49481" y="202"/>
                    <a:pt x="49364" y="73"/>
                    <a:pt x="49237" y="65"/>
                  </a:cubicBezTo>
                  <a:cubicBezTo>
                    <a:pt x="49205" y="25"/>
                    <a:pt x="49157" y="1"/>
                    <a:pt x="49106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52" name="Google Shape;6152;p60"/>
            <p:cNvGrpSpPr/>
            <p:nvPr/>
          </p:nvGrpSpPr>
          <p:grpSpPr>
            <a:xfrm>
              <a:off x="4468250" y="3112275"/>
              <a:ext cx="1285700" cy="434750"/>
              <a:chOff x="3776225" y="3115075"/>
              <a:chExt cx="1285700" cy="434750"/>
            </a:xfrm>
          </p:grpSpPr>
          <p:sp>
            <p:nvSpPr>
              <p:cNvPr id="6153" name="Google Shape;6153;p60"/>
              <p:cNvSpPr/>
              <p:nvPr/>
            </p:nvSpPr>
            <p:spPr>
              <a:xfrm>
                <a:off x="3798475" y="3539675"/>
                <a:ext cx="49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82" extrusionOk="0">
                    <a:moveTo>
                      <a:pt x="140" y="0"/>
                    </a:moveTo>
                    <a:cubicBezTo>
                      <a:pt x="102" y="67"/>
                      <a:pt x="51" y="127"/>
                      <a:pt x="4" y="192"/>
                    </a:cubicBezTo>
                    <a:cubicBezTo>
                      <a:pt x="0" y="255"/>
                      <a:pt x="14" y="316"/>
                      <a:pt x="80" y="349"/>
                    </a:cubicBezTo>
                    <a:cubicBezTo>
                      <a:pt x="117" y="366"/>
                      <a:pt x="156" y="378"/>
                      <a:pt x="197" y="382"/>
                    </a:cubicBezTo>
                    <a:cubicBezTo>
                      <a:pt x="178" y="255"/>
                      <a:pt x="159" y="128"/>
                      <a:pt x="14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4" name="Google Shape;6154;p60"/>
              <p:cNvSpPr/>
              <p:nvPr/>
            </p:nvSpPr>
            <p:spPr>
              <a:xfrm>
                <a:off x="3791125" y="3441600"/>
                <a:ext cx="147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32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1" y="69"/>
                      <a:pt x="2" y="172"/>
                      <a:pt x="58" y="232"/>
                    </a:cubicBezTo>
                    <a:cubicBezTo>
                      <a:pt x="54" y="154"/>
                      <a:pt x="50" y="78"/>
                      <a:pt x="4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5" name="Google Shape;6155;p60"/>
              <p:cNvSpPr/>
              <p:nvPr/>
            </p:nvSpPr>
            <p:spPr>
              <a:xfrm>
                <a:off x="3776225" y="3115075"/>
                <a:ext cx="1285700" cy="432075"/>
              </a:xfrm>
              <a:custGeom>
                <a:avLst/>
                <a:gdLst/>
                <a:ahLst/>
                <a:cxnLst/>
                <a:rect l="l" t="t" r="r" b="b"/>
                <a:pathLst>
                  <a:path w="51428" h="17283" extrusionOk="0">
                    <a:moveTo>
                      <a:pt x="5828" y="2568"/>
                    </a:moveTo>
                    <a:cubicBezTo>
                      <a:pt x="5840" y="2568"/>
                      <a:pt x="5852" y="2569"/>
                      <a:pt x="5865" y="2570"/>
                    </a:cubicBezTo>
                    <a:cubicBezTo>
                      <a:pt x="6117" y="2591"/>
                      <a:pt x="6302" y="2816"/>
                      <a:pt x="6474" y="2978"/>
                    </a:cubicBezTo>
                    <a:lnTo>
                      <a:pt x="7117" y="3581"/>
                    </a:lnTo>
                    <a:lnTo>
                      <a:pt x="8441" y="4824"/>
                    </a:lnTo>
                    <a:lnTo>
                      <a:pt x="10475" y="6731"/>
                    </a:lnTo>
                    <a:cubicBezTo>
                      <a:pt x="10505" y="6724"/>
                      <a:pt x="10536" y="6721"/>
                      <a:pt x="10567" y="6721"/>
                    </a:cubicBezTo>
                    <a:cubicBezTo>
                      <a:pt x="10638" y="6721"/>
                      <a:pt x="10708" y="6739"/>
                      <a:pt x="10771" y="6774"/>
                    </a:cubicBezTo>
                    <a:cubicBezTo>
                      <a:pt x="10883" y="6835"/>
                      <a:pt x="10967" y="6933"/>
                      <a:pt x="11036" y="7041"/>
                    </a:cubicBezTo>
                    <a:cubicBezTo>
                      <a:pt x="11060" y="7043"/>
                      <a:pt x="11083" y="7050"/>
                      <a:pt x="11103" y="7064"/>
                    </a:cubicBezTo>
                    <a:cubicBezTo>
                      <a:pt x="11153" y="7097"/>
                      <a:pt x="11202" y="7131"/>
                      <a:pt x="11250" y="7167"/>
                    </a:cubicBezTo>
                    <a:cubicBezTo>
                      <a:pt x="11274" y="7177"/>
                      <a:pt x="11295" y="7192"/>
                      <a:pt x="11312" y="7214"/>
                    </a:cubicBezTo>
                    <a:cubicBezTo>
                      <a:pt x="11404" y="7285"/>
                      <a:pt x="11491" y="7362"/>
                      <a:pt x="11574" y="7443"/>
                    </a:cubicBezTo>
                    <a:cubicBezTo>
                      <a:pt x="11700" y="7569"/>
                      <a:pt x="11858" y="7723"/>
                      <a:pt x="11933" y="7888"/>
                    </a:cubicBezTo>
                    <a:cubicBezTo>
                      <a:pt x="12006" y="8047"/>
                      <a:pt x="11868" y="8277"/>
                      <a:pt x="11765" y="8397"/>
                    </a:cubicBezTo>
                    <a:cubicBezTo>
                      <a:pt x="11656" y="8525"/>
                      <a:pt x="11504" y="8597"/>
                      <a:pt x="11340" y="8616"/>
                    </a:cubicBezTo>
                    <a:cubicBezTo>
                      <a:pt x="11268" y="8662"/>
                      <a:pt x="11184" y="8701"/>
                      <a:pt x="11104" y="8741"/>
                    </a:cubicBezTo>
                    <a:cubicBezTo>
                      <a:pt x="10148" y="9233"/>
                      <a:pt x="9151" y="9636"/>
                      <a:pt x="8123" y="9948"/>
                    </a:cubicBezTo>
                    <a:cubicBezTo>
                      <a:pt x="7608" y="10103"/>
                      <a:pt x="7084" y="10247"/>
                      <a:pt x="6556" y="10346"/>
                    </a:cubicBezTo>
                    <a:cubicBezTo>
                      <a:pt x="6507" y="10355"/>
                      <a:pt x="6460" y="10360"/>
                      <a:pt x="6414" y="10360"/>
                    </a:cubicBezTo>
                    <a:cubicBezTo>
                      <a:pt x="6255" y="10360"/>
                      <a:pt x="6123" y="10296"/>
                      <a:pt x="6068" y="10113"/>
                    </a:cubicBezTo>
                    <a:cubicBezTo>
                      <a:pt x="6002" y="9896"/>
                      <a:pt x="5963" y="9668"/>
                      <a:pt x="5918" y="9444"/>
                    </a:cubicBezTo>
                    <a:cubicBezTo>
                      <a:pt x="5904" y="9428"/>
                      <a:pt x="5894" y="9410"/>
                      <a:pt x="5891" y="9390"/>
                    </a:cubicBezTo>
                    <a:cubicBezTo>
                      <a:pt x="5861" y="9249"/>
                      <a:pt x="5832" y="9108"/>
                      <a:pt x="5803" y="8968"/>
                    </a:cubicBezTo>
                    <a:cubicBezTo>
                      <a:pt x="5795" y="8934"/>
                      <a:pt x="5801" y="8898"/>
                      <a:pt x="5819" y="8868"/>
                    </a:cubicBezTo>
                    <a:cubicBezTo>
                      <a:pt x="5808" y="8819"/>
                      <a:pt x="5834" y="8769"/>
                      <a:pt x="5881" y="8750"/>
                    </a:cubicBezTo>
                    <a:cubicBezTo>
                      <a:pt x="5594" y="7006"/>
                      <a:pt x="5411" y="5247"/>
                      <a:pt x="5333" y="3481"/>
                    </a:cubicBezTo>
                    <a:cubicBezTo>
                      <a:pt x="5331" y="3455"/>
                      <a:pt x="5337" y="3430"/>
                      <a:pt x="5351" y="3409"/>
                    </a:cubicBezTo>
                    <a:cubicBezTo>
                      <a:pt x="5310" y="3254"/>
                      <a:pt x="5297" y="3096"/>
                      <a:pt x="5353" y="2942"/>
                    </a:cubicBezTo>
                    <a:cubicBezTo>
                      <a:pt x="5428" y="2740"/>
                      <a:pt x="5606" y="2568"/>
                      <a:pt x="5828" y="2568"/>
                    </a:cubicBezTo>
                    <a:close/>
                    <a:moveTo>
                      <a:pt x="34623" y="4623"/>
                    </a:moveTo>
                    <a:cubicBezTo>
                      <a:pt x="34635" y="4623"/>
                      <a:pt x="34647" y="4624"/>
                      <a:pt x="34659" y="4625"/>
                    </a:cubicBezTo>
                    <a:cubicBezTo>
                      <a:pt x="34912" y="4646"/>
                      <a:pt x="35097" y="4872"/>
                      <a:pt x="35270" y="5033"/>
                    </a:cubicBezTo>
                    <a:lnTo>
                      <a:pt x="35912" y="5636"/>
                    </a:lnTo>
                    <a:lnTo>
                      <a:pt x="37236" y="6879"/>
                    </a:lnTo>
                    <a:lnTo>
                      <a:pt x="39269" y="8787"/>
                    </a:lnTo>
                    <a:cubicBezTo>
                      <a:pt x="39300" y="8780"/>
                      <a:pt x="39331" y="8777"/>
                      <a:pt x="39362" y="8777"/>
                    </a:cubicBezTo>
                    <a:cubicBezTo>
                      <a:pt x="39433" y="8777"/>
                      <a:pt x="39503" y="8795"/>
                      <a:pt x="39566" y="8830"/>
                    </a:cubicBezTo>
                    <a:cubicBezTo>
                      <a:pt x="39677" y="8890"/>
                      <a:pt x="39761" y="8989"/>
                      <a:pt x="39831" y="9097"/>
                    </a:cubicBezTo>
                    <a:cubicBezTo>
                      <a:pt x="39855" y="9098"/>
                      <a:pt x="39877" y="9105"/>
                      <a:pt x="39898" y="9119"/>
                    </a:cubicBezTo>
                    <a:cubicBezTo>
                      <a:pt x="39948" y="9152"/>
                      <a:pt x="39995" y="9186"/>
                      <a:pt x="40043" y="9222"/>
                    </a:cubicBezTo>
                    <a:cubicBezTo>
                      <a:pt x="40068" y="9232"/>
                      <a:pt x="40090" y="9249"/>
                      <a:pt x="40106" y="9270"/>
                    </a:cubicBezTo>
                    <a:cubicBezTo>
                      <a:pt x="40197" y="9340"/>
                      <a:pt x="40285" y="9417"/>
                      <a:pt x="40367" y="9498"/>
                    </a:cubicBezTo>
                    <a:cubicBezTo>
                      <a:pt x="40494" y="9625"/>
                      <a:pt x="40651" y="9779"/>
                      <a:pt x="40728" y="9943"/>
                    </a:cubicBezTo>
                    <a:cubicBezTo>
                      <a:pt x="40801" y="10102"/>
                      <a:pt x="40664" y="10332"/>
                      <a:pt x="40561" y="10451"/>
                    </a:cubicBezTo>
                    <a:cubicBezTo>
                      <a:pt x="40451" y="10580"/>
                      <a:pt x="40299" y="10652"/>
                      <a:pt x="40136" y="10670"/>
                    </a:cubicBezTo>
                    <a:cubicBezTo>
                      <a:pt x="40063" y="10717"/>
                      <a:pt x="39979" y="10755"/>
                      <a:pt x="39900" y="10797"/>
                    </a:cubicBezTo>
                    <a:cubicBezTo>
                      <a:pt x="38944" y="11288"/>
                      <a:pt x="37946" y="11691"/>
                      <a:pt x="36917" y="12003"/>
                    </a:cubicBezTo>
                    <a:cubicBezTo>
                      <a:pt x="36404" y="12159"/>
                      <a:pt x="35880" y="12302"/>
                      <a:pt x="35350" y="12402"/>
                    </a:cubicBezTo>
                    <a:cubicBezTo>
                      <a:pt x="35302" y="12411"/>
                      <a:pt x="35255" y="12416"/>
                      <a:pt x="35211" y="12416"/>
                    </a:cubicBezTo>
                    <a:cubicBezTo>
                      <a:pt x="35052" y="12416"/>
                      <a:pt x="34919" y="12352"/>
                      <a:pt x="34863" y="12168"/>
                    </a:cubicBezTo>
                    <a:cubicBezTo>
                      <a:pt x="34798" y="11952"/>
                      <a:pt x="34758" y="11724"/>
                      <a:pt x="34714" y="11499"/>
                    </a:cubicBezTo>
                    <a:cubicBezTo>
                      <a:pt x="34700" y="11484"/>
                      <a:pt x="34690" y="11465"/>
                      <a:pt x="34687" y="11445"/>
                    </a:cubicBezTo>
                    <a:cubicBezTo>
                      <a:pt x="34657" y="11305"/>
                      <a:pt x="34627" y="11163"/>
                      <a:pt x="34599" y="11023"/>
                    </a:cubicBezTo>
                    <a:cubicBezTo>
                      <a:pt x="34590" y="10989"/>
                      <a:pt x="34597" y="10953"/>
                      <a:pt x="34615" y="10924"/>
                    </a:cubicBezTo>
                    <a:cubicBezTo>
                      <a:pt x="34604" y="10875"/>
                      <a:pt x="34630" y="10825"/>
                      <a:pt x="34676" y="10805"/>
                    </a:cubicBezTo>
                    <a:cubicBezTo>
                      <a:pt x="34389" y="9062"/>
                      <a:pt x="34206" y="7303"/>
                      <a:pt x="34129" y="5537"/>
                    </a:cubicBezTo>
                    <a:cubicBezTo>
                      <a:pt x="34127" y="5512"/>
                      <a:pt x="34133" y="5486"/>
                      <a:pt x="34147" y="5464"/>
                    </a:cubicBezTo>
                    <a:cubicBezTo>
                      <a:pt x="34105" y="5310"/>
                      <a:pt x="34093" y="5151"/>
                      <a:pt x="34149" y="4997"/>
                    </a:cubicBezTo>
                    <a:cubicBezTo>
                      <a:pt x="34224" y="4795"/>
                      <a:pt x="34402" y="4623"/>
                      <a:pt x="34623" y="4623"/>
                    </a:cubicBezTo>
                    <a:close/>
                    <a:moveTo>
                      <a:pt x="17596" y="6464"/>
                    </a:moveTo>
                    <a:cubicBezTo>
                      <a:pt x="17607" y="6464"/>
                      <a:pt x="17619" y="6464"/>
                      <a:pt x="17631" y="6465"/>
                    </a:cubicBezTo>
                    <a:cubicBezTo>
                      <a:pt x="17883" y="6487"/>
                      <a:pt x="18068" y="6712"/>
                      <a:pt x="18240" y="6874"/>
                    </a:cubicBezTo>
                    <a:lnTo>
                      <a:pt x="18883" y="7476"/>
                    </a:lnTo>
                    <a:lnTo>
                      <a:pt x="20207" y="8720"/>
                    </a:lnTo>
                    <a:lnTo>
                      <a:pt x="22239" y="10629"/>
                    </a:lnTo>
                    <a:cubicBezTo>
                      <a:pt x="22270" y="10622"/>
                      <a:pt x="22301" y="10618"/>
                      <a:pt x="22332" y="10618"/>
                    </a:cubicBezTo>
                    <a:cubicBezTo>
                      <a:pt x="22403" y="10618"/>
                      <a:pt x="22473" y="10636"/>
                      <a:pt x="22537" y="10671"/>
                    </a:cubicBezTo>
                    <a:cubicBezTo>
                      <a:pt x="22649" y="10732"/>
                      <a:pt x="22733" y="10831"/>
                      <a:pt x="22802" y="10938"/>
                    </a:cubicBezTo>
                    <a:cubicBezTo>
                      <a:pt x="22825" y="10939"/>
                      <a:pt x="22849" y="10947"/>
                      <a:pt x="22868" y="10960"/>
                    </a:cubicBezTo>
                    <a:cubicBezTo>
                      <a:pt x="22918" y="10993"/>
                      <a:pt x="22967" y="11027"/>
                      <a:pt x="23015" y="11063"/>
                    </a:cubicBezTo>
                    <a:cubicBezTo>
                      <a:pt x="23039" y="11073"/>
                      <a:pt x="23060" y="11090"/>
                      <a:pt x="23076" y="11111"/>
                    </a:cubicBezTo>
                    <a:cubicBezTo>
                      <a:pt x="23169" y="11181"/>
                      <a:pt x="23256" y="11258"/>
                      <a:pt x="23338" y="11340"/>
                    </a:cubicBezTo>
                    <a:cubicBezTo>
                      <a:pt x="23465" y="11466"/>
                      <a:pt x="23623" y="11621"/>
                      <a:pt x="23698" y="11784"/>
                    </a:cubicBezTo>
                    <a:cubicBezTo>
                      <a:pt x="23773" y="11943"/>
                      <a:pt x="23634" y="12172"/>
                      <a:pt x="23531" y="12292"/>
                    </a:cubicBezTo>
                    <a:cubicBezTo>
                      <a:pt x="23422" y="12421"/>
                      <a:pt x="23270" y="12493"/>
                      <a:pt x="23106" y="12511"/>
                    </a:cubicBezTo>
                    <a:cubicBezTo>
                      <a:pt x="23034" y="12558"/>
                      <a:pt x="22951" y="12597"/>
                      <a:pt x="22870" y="12638"/>
                    </a:cubicBezTo>
                    <a:cubicBezTo>
                      <a:pt x="21915" y="13128"/>
                      <a:pt x="20917" y="13532"/>
                      <a:pt x="19889" y="13844"/>
                    </a:cubicBezTo>
                    <a:cubicBezTo>
                      <a:pt x="19374" y="14000"/>
                      <a:pt x="18850" y="14142"/>
                      <a:pt x="18322" y="14242"/>
                    </a:cubicBezTo>
                    <a:cubicBezTo>
                      <a:pt x="18274" y="14251"/>
                      <a:pt x="18226" y="14256"/>
                      <a:pt x="18181" y="14256"/>
                    </a:cubicBezTo>
                    <a:cubicBezTo>
                      <a:pt x="18022" y="14256"/>
                      <a:pt x="17890" y="14192"/>
                      <a:pt x="17835" y="14008"/>
                    </a:cubicBezTo>
                    <a:cubicBezTo>
                      <a:pt x="17769" y="13793"/>
                      <a:pt x="17729" y="13564"/>
                      <a:pt x="17684" y="13340"/>
                    </a:cubicBezTo>
                    <a:cubicBezTo>
                      <a:pt x="17670" y="13325"/>
                      <a:pt x="17662" y="13306"/>
                      <a:pt x="17657" y="13285"/>
                    </a:cubicBezTo>
                    <a:cubicBezTo>
                      <a:pt x="17629" y="13145"/>
                      <a:pt x="17599" y="13004"/>
                      <a:pt x="17569" y="12863"/>
                    </a:cubicBezTo>
                    <a:cubicBezTo>
                      <a:pt x="17562" y="12829"/>
                      <a:pt x="17567" y="12793"/>
                      <a:pt x="17586" y="12765"/>
                    </a:cubicBezTo>
                    <a:cubicBezTo>
                      <a:pt x="17575" y="12716"/>
                      <a:pt x="17601" y="12666"/>
                      <a:pt x="17647" y="12645"/>
                    </a:cubicBezTo>
                    <a:cubicBezTo>
                      <a:pt x="17360" y="10902"/>
                      <a:pt x="17177" y="9142"/>
                      <a:pt x="17100" y="7377"/>
                    </a:cubicBezTo>
                    <a:cubicBezTo>
                      <a:pt x="17098" y="7352"/>
                      <a:pt x="17104" y="7326"/>
                      <a:pt x="17117" y="7304"/>
                    </a:cubicBezTo>
                    <a:cubicBezTo>
                      <a:pt x="17076" y="7150"/>
                      <a:pt x="17063" y="6992"/>
                      <a:pt x="17120" y="6837"/>
                    </a:cubicBezTo>
                    <a:cubicBezTo>
                      <a:pt x="17194" y="6635"/>
                      <a:pt x="17374" y="6464"/>
                      <a:pt x="17596" y="6464"/>
                    </a:cubicBezTo>
                    <a:close/>
                    <a:moveTo>
                      <a:pt x="49107" y="1"/>
                    </a:moveTo>
                    <a:cubicBezTo>
                      <a:pt x="49104" y="1"/>
                      <a:pt x="49100" y="1"/>
                      <a:pt x="49097" y="1"/>
                    </a:cubicBezTo>
                    <a:cubicBezTo>
                      <a:pt x="45871" y="58"/>
                      <a:pt x="42646" y="110"/>
                      <a:pt x="39421" y="160"/>
                    </a:cubicBezTo>
                    <a:lnTo>
                      <a:pt x="40230" y="919"/>
                    </a:lnTo>
                    <a:cubicBezTo>
                      <a:pt x="40261" y="912"/>
                      <a:pt x="40292" y="908"/>
                      <a:pt x="40323" y="908"/>
                    </a:cubicBezTo>
                    <a:cubicBezTo>
                      <a:pt x="40394" y="908"/>
                      <a:pt x="40464" y="926"/>
                      <a:pt x="40527" y="961"/>
                    </a:cubicBezTo>
                    <a:cubicBezTo>
                      <a:pt x="40639" y="1022"/>
                      <a:pt x="40723" y="1121"/>
                      <a:pt x="40792" y="1228"/>
                    </a:cubicBezTo>
                    <a:cubicBezTo>
                      <a:pt x="40815" y="1229"/>
                      <a:pt x="40838" y="1237"/>
                      <a:pt x="40859" y="1250"/>
                    </a:cubicBezTo>
                    <a:cubicBezTo>
                      <a:pt x="40908" y="1283"/>
                      <a:pt x="40956" y="1317"/>
                      <a:pt x="41005" y="1354"/>
                    </a:cubicBezTo>
                    <a:cubicBezTo>
                      <a:pt x="41030" y="1363"/>
                      <a:pt x="41051" y="1380"/>
                      <a:pt x="41067" y="1400"/>
                    </a:cubicBezTo>
                    <a:cubicBezTo>
                      <a:pt x="41160" y="1472"/>
                      <a:pt x="41247" y="1548"/>
                      <a:pt x="41329" y="1630"/>
                    </a:cubicBezTo>
                    <a:cubicBezTo>
                      <a:pt x="41456" y="1756"/>
                      <a:pt x="41613" y="1911"/>
                      <a:pt x="41689" y="2074"/>
                    </a:cubicBezTo>
                    <a:cubicBezTo>
                      <a:pt x="41762" y="2234"/>
                      <a:pt x="41625" y="2462"/>
                      <a:pt x="41522" y="2583"/>
                    </a:cubicBezTo>
                    <a:cubicBezTo>
                      <a:pt x="41413" y="2711"/>
                      <a:pt x="41261" y="2784"/>
                      <a:pt x="41097" y="2802"/>
                    </a:cubicBezTo>
                    <a:cubicBezTo>
                      <a:pt x="41024" y="2848"/>
                      <a:pt x="40940" y="2887"/>
                      <a:pt x="40861" y="2928"/>
                    </a:cubicBezTo>
                    <a:cubicBezTo>
                      <a:pt x="39905" y="3419"/>
                      <a:pt x="38907" y="3822"/>
                      <a:pt x="37880" y="4135"/>
                    </a:cubicBezTo>
                    <a:cubicBezTo>
                      <a:pt x="37365" y="4290"/>
                      <a:pt x="36841" y="4434"/>
                      <a:pt x="36311" y="4532"/>
                    </a:cubicBezTo>
                    <a:cubicBezTo>
                      <a:pt x="36263" y="4541"/>
                      <a:pt x="36216" y="4546"/>
                      <a:pt x="36172" y="4546"/>
                    </a:cubicBezTo>
                    <a:cubicBezTo>
                      <a:pt x="36013" y="4546"/>
                      <a:pt x="35880" y="4483"/>
                      <a:pt x="35825" y="4300"/>
                    </a:cubicBezTo>
                    <a:cubicBezTo>
                      <a:pt x="35759" y="4083"/>
                      <a:pt x="35719" y="3854"/>
                      <a:pt x="35675" y="3630"/>
                    </a:cubicBezTo>
                    <a:cubicBezTo>
                      <a:pt x="35661" y="3615"/>
                      <a:pt x="35651" y="3596"/>
                      <a:pt x="35648" y="3576"/>
                    </a:cubicBezTo>
                    <a:cubicBezTo>
                      <a:pt x="35618" y="3435"/>
                      <a:pt x="35589" y="3295"/>
                      <a:pt x="35560" y="3153"/>
                    </a:cubicBezTo>
                    <a:cubicBezTo>
                      <a:pt x="35551" y="3119"/>
                      <a:pt x="35558" y="3084"/>
                      <a:pt x="35576" y="3055"/>
                    </a:cubicBezTo>
                    <a:cubicBezTo>
                      <a:pt x="35565" y="3006"/>
                      <a:pt x="35591" y="2956"/>
                      <a:pt x="35637" y="2937"/>
                    </a:cubicBezTo>
                    <a:cubicBezTo>
                      <a:pt x="35489" y="2035"/>
                      <a:pt x="35368" y="1129"/>
                      <a:pt x="35276" y="220"/>
                    </a:cubicBezTo>
                    <a:cubicBezTo>
                      <a:pt x="33596" y="244"/>
                      <a:pt x="31916" y="267"/>
                      <a:pt x="30238" y="289"/>
                    </a:cubicBezTo>
                    <a:cubicBezTo>
                      <a:pt x="28217" y="316"/>
                      <a:pt x="26196" y="340"/>
                      <a:pt x="24176" y="364"/>
                    </a:cubicBezTo>
                    <a:lnTo>
                      <a:pt x="24698" y="855"/>
                    </a:lnTo>
                    <a:lnTo>
                      <a:pt x="26022" y="2098"/>
                    </a:lnTo>
                    <a:lnTo>
                      <a:pt x="28056" y="4005"/>
                    </a:lnTo>
                    <a:cubicBezTo>
                      <a:pt x="28087" y="3998"/>
                      <a:pt x="28118" y="3995"/>
                      <a:pt x="28148" y="3995"/>
                    </a:cubicBezTo>
                    <a:cubicBezTo>
                      <a:pt x="28219" y="3995"/>
                      <a:pt x="28290" y="4013"/>
                      <a:pt x="28353" y="4048"/>
                    </a:cubicBezTo>
                    <a:cubicBezTo>
                      <a:pt x="28464" y="4109"/>
                      <a:pt x="28548" y="4207"/>
                      <a:pt x="28617" y="4316"/>
                    </a:cubicBezTo>
                    <a:cubicBezTo>
                      <a:pt x="28642" y="4317"/>
                      <a:pt x="28664" y="4324"/>
                      <a:pt x="28684" y="4338"/>
                    </a:cubicBezTo>
                    <a:cubicBezTo>
                      <a:pt x="28734" y="4371"/>
                      <a:pt x="28783" y="4405"/>
                      <a:pt x="28830" y="4440"/>
                    </a:cubicBezTo>
                    <a:cubicBezTo>
                      <a:pt x="28856" y="4451"/>
                      <a:pt x="28877" y="4467"/>
                      <a:pt x="28893" y="4488"/>
                    </a:cubicBezTo>
                    <a:cubicBezTo>
                      <a:pt x="28984" y="4559"/>
                      <a:pt x="29071" y="4636"/>
                      <a:pt x="29154" y="4717"/>
                    </a:cubicBezTo>
                    <a:cubicBezTo>
                      <a:pt x="29281" y="4843"/>
                      <a:pt x="29439" y="4997"/>
                      <a:pt x="29515" y="5162"/>
                    </a:cubicBezTo>
                    <a:cubicBezTo>
                      <a:pt x="29588" y="5321"/>
                      <a:pt x="29450" y="5550"/>
                      <a:pt x="29348" y="5670"/>
                    </a:cubicBezTo>
                    <a:cubicBezTo>
                      <a:pt x="29237" y="5799"/>
                      <a:pt x="29085" y="5871"/>
                      <a:pt x="28923" y="5889"/>
                    </a:cubicBezTo>
                    <a:cubicBezTo>
                      <a:pt x="28850" y="5936"/>
                      <a:pt x="28766" y="5974"/>
                      <a:pt x="28687" y="6016"/>
                    </a:cubicBezTo>
                    <a:cubicBezTo>
                      <a:pt x="27731" y="6506"/>
                      <a:pt x="26732" y="6910"/>
                      <a:pt x="25704" y="7221"/>
                    </a:cubicBezTo>
                    <a:cubicBezTo>
                      <a:pt x="25190" y="7377"/>
                      <a:pt x="24666" y="7520"/>
                      <a:pt x="24137" y="7620"/>
                    </a:cubicBezTo>
                    <a:cubicBezTo>
                      <a:pt x="24089" y="7629"/>
                      <a:pt x="24042" y="7634"/>
                      <a:pt x="23996" y="7634"/>
                    </a:cubicBezTo>
                    <a:cubicBezTo>
                      <a:pt x="23838" y="7634"/>
                      <a:pt x="23706" y="7570"/>
                      <a:pt x="23650" y="7387"/>
                    </a:cubicBezTo>
                    <a:cubicBezTo>
                      <a:pt x="23583" y="7170"/>
                      <a:pt x="23545" y="6942"/>
                      <a:pt x="23500" y="6718"/>
                    </a:cubicBezTo>
                    <a:cubicBezTo>
                      <a:pt x="23487" y="6702"/>
                      <a:pt x="23477" y="6684"/>
                      <a:pt x="23474" y="6664"/>
                    </a:cubicBezTo>
                    <a:lnTo>
                      <a:pt x="23386" y="6242"/>
                    </a:lnTo>
                    <a:cubicBezTo>
                      <a:pt x="23377" y="6208"/>
                      <a:pt x="23383" y="6172"/>
                      <a:pt x="23402" y="6142"/>
                    </a:cubicBezTo>
                    <a:cubicBezTo>
                      <a:pt x="23391" y="6093"/>
                      <a:pt x="23416" y="6043"/>
                      <a:pt x="23462" y="6024"/>
                    </a:cubicBezTo>
                    <a:cubicBezTo>
                      <a:pt x="23175" y="4280"/>
                      <a:pt x="22993" y="2521"/>
                      <a:pt x="22916" y="755"/>
                    </a:cubicBezTo>
                    <a:cubicBezTo>
                      <a:pt x="22914" y="729"/>
                      <a:pt x="22920" y="704"/>
                      <a:pt x="22933" y="683"/>
                    </a:cubicBezTo>
                    <a:cubicBezTo>
                      <a:pt x="22905" y="584"/>
                      <a:pt x="22893" y="482"/>
                      <a:pt x="22900" y="380"/>
                    </a:cubicBezTo>
                    <a:lnTo>
                      <a:pt x="22900" y="380"/>
                    </a:lnTo>
                    <a:cubicBezTo>
                      <a:pt x="20318" y="408"/>
                      <a:pt x="17737" y="436"/>
                      <a:pt x="15156" y="460"/>
                    </a:cubicBezTo>
                    <a:lnTo>
                      <a:pt x="16290" y="1526"/>
                    </a:lnTo>
                    <a:cubicBezTo>
                      <a:pt x="16321" y="1519"/>
                      <a:pt x="16353" y="1515"/>
                      <a:pt x="16385" y="1515"/>
                    </a:cubicBezTo>
                    <a:cubicBezTo>
                      <a:pt x="16455" y="1515"/>
                      <a:pt x="16525" y="1533"/>
                      <a:pt x="16588" y="1567"/>
                    </a:cubicBezTo>
                    <a:cubicBezTo>
                      <a:pt x="16699" y="1629"/>
                      <a:pt x="16783" y="1727"/>
                      <a:pt x="16852" y="1835"/>
                    </a:cubicBezTo>
                    <a:cubicBezTo>
                      <a:pt x="16876" y="1836"/>
                      <a:pt x="16899" y="1844"/>
                      <a:pt x="16918" y="1857"/>
                    </a:cubicBezTo>
                    <a:cubicBezTo>
                      <a:pt x="16968" y="1890"/>
                      <a:pt x="17017" y="1924"/>
                      <a:pt x="17065" y="1961"/>
                    </a:cubicBezTo>
                    <a:cubicBezTo>
                      <a:pt x="17090" y="1970"/>
                      <a:pt x="17111" y="1987"/>
                      <a:pt x="17128" y="2007"/>
                    </a:cubicBezTo>
                    <a:cubicBezTo>
                      <a:pt x="17219" y="2079"/>
                      <a:pt x="17306" y="2155"/>
                      <a:pt x="17388" y="2237"/>
                    </a:cubicBezTo>
                    <a:cubicBezTo>
                      <a:pt x="17516" y="2364"/>
                      <a:pt x="17673" y="2518"/>
                      <a:pt x="17749" y="2681"/>
                    </a:cubicBezTo>
                    <a:cubicBezTo>
                      <a:pt x="17822" y="2841"/>
                      <a:pt x="17685" y="3070"/>
                      <a:pt x="17582" y="3190"/>
                    </a:cubicBezTo>
                    <a:cubicBezTo>
                      <a:pt x="17472" y="3318"/>
                      <a:pt x="17320" y="3391"/>
                      <a:pt x="17157" y="3409"/>
                    </a:cubicBezTo>
                    <a:cubicBezTo>
                      <a:pt x="17084" y="3455"/>
                      <a:pt x="17000" y="3494"/>
                      <a:pt x="16921" y="3535"/>
                    </a:cubicBezTo>
                    <a:cubicBezTo>
                      <a:pt x="15965" y="4026"/>
                      <a:pt x="14966" y="4429"/>
                      <a:pt x="13939" y="4741"/>
                    </a:cubicBezTo>
                    <a:cubicBezTo>
                      <a:pt x="13425" y="4897"/>
                      <a:pt x="12901" y="5041"/>
                      <a:pt x="12372" y="5139"/>
                    </a:cubicBezTo>
                    <a:cubicBezTo>
                      <a:pt x="12324" y="5149"/>
                      <a:pt x="12276" y="5154"/>
                      <a:pt x="12231" y="5154"/>
                    </a:cubicBezTo>
                    <a:cubicBezTo>
                      <a:pt x="12072" y="5154"/>
                      <a:pt x="11941" y="5090"/>
                      <a:pt x="11884" y="4907"/>
                    </a:cubicBezTo>
                    <a:cubicBezTo>
                      <a:pt x="11818" y="4691"/>
                      <a:pt x="11779" y="4462"/>
                      <a:pt x="11734" y="4238"/>
                    </a:cubicBezTo>
                    <a:cubicBezTo>
                      <a:pt x="11721" y="4223"/>
                      <a:pt x="11711" y="4204"/>
                      <a:pt x="11708" y="4184"/>
                    </a:cubicBezTo>
                    <a:cubicBezTo>
                      <a:pt x="11678" y="4043"/>
                      <a:pt x="11648" y="3902"/>
                      <a:pt x="11620" y="3762"/>
                    </a:cubicBezTo>
                    <a:cubicBezTo>
                      <a:pt x="11611" y="3728"/>
                      <a:pt x="11617" y="3691"/>
                      <a:pt x="11636" y="3662"/>
                    </a:cubicBezTo>
                    <a:cubicBezTo>
                      <a:pt x="11625" y="3613"/>
                      <a:pt x="11650" y="3564"/>
                      <a:pt x="11697" y="3544"/>
                    </a:cubicBezTo>
                    <a:cubicBezTo>
                      <a:pt x="11530" y="2533"/>
                      <a:pt x="11400" y="1517"/>
                      <a:pt x="11303" y="497"/>
                    </a:cubicBezTo>
                    <a:cubicBezTo>
                      <a:pt x="7850" y="526"/>
                      <a:pt x="4396" y="552"/>
                      <a:pt x="943" y="574"/>
                    </a:cubicBezTo>
                    <a:cubicBezTo>
                      <a:pt x="920" y="563"/>
                      <a:pt x="897" y="558"/>
                      <a:pt x="874" y="558"/>
                    </a:cubicBezTo>
                    <a:cubicBezTo>
                      <a:pt x="735" y="558"/>
                      <a:pt x="610" y="742"/>
                      <a:pt x="735" y="877"/>
                    </a:cubicBezTo>
                    <a:cubicBezTo>
                      <a:pt x="1339" y="1524"/>
                      <a:pt x="1817" y="2275"/>
                      <a:pt x="2146" y="3096"/>
                    </a:cubicBezTo>
                    <a:cubicBezTo>
                      <a:pt x="1427" y="3556"/>
                      <a:pt x="743" y="4068"/>
                      <a:pt x="100" y="4627"/>
                    </a:cubicBezTo>
                    <a:cubicBezTo>
                      <a:pt x="0" y="4714"/>
                      <a:pt x="50" y="4851"/>
                      <a:pt x="137" y="4918"/>
                    </a:cubicBezTo>
                    <a:cubicBezTo>
                      <a:pt x="910" y="5511"/>
                      <a:pt x="1628" y="6172"/>
                      <a:pt x="2283" y="6892"/>
                    </a:cubicBezTo>
                    <a:lnTo>
                      <a:pt x="519" y="8923"/>
                    </a:lnTo>
                    <a:cubicBezTo>
                      <a:pt x="443" y="9013"/>
                      <a:pt x="449" y="9151"/>
                      <a:pt x="557" y="9215"/>
                    </a:cubicBezTo>
                    <a:cubicBezTo>
                      <a:pt x="1243" y="9619"/>
                      <a:pt x="1880" y="10101"/>
                      <a:pt x="2453" y="10653"/>
                    </a:cubicBezTo>
                    <a:cubicBezTo>
                      <a:pt x="2199" y="11100"/>
                      <a:pt x="1916" y="11529"/>
                      <a:pt x="1607" y="11938"/>
                    </a:cubicBezTo>
                    <a:cubicBezTo>
                      <a:pt x="1660" y="11988"/>
                      <a:pt x="1710" y="12039"/>
                      <a:pt x="1759" y="12086"/>
                    </a:cubicBezTo>
                    <a:lnTo>
                      <a:pt x="2402" y="12689"/>
                    </a:lnTo>
                    <a:lnTo>
                      <a:pt x="3727" y="13932"/>
                    </a:lnTo>
                    <a:lnTo>
                      <a:pt x="5759" y="15840"/>
                    </a:lnTo>
                    <a:cubicBezTo>
                      <a:pt x="5790" y="15833"/>
                      <a:pt x="5821" y="15830"/>
                      <a:pt x="5852" y="15830"/>
                    </a:cubicBezTo>
                    <a:cubicBezTo>
                      <a:pt x="5923" y="15830"/>
                      <a:pt x="5993" y="15848"/>
                      <a:pt x="6056" y="15883"/>
                    </a:cubicBezTo>
                    <a:cubicBezTo>
                      <a:pt x="6168" y="15943"/>
                      <a:pt x="6253" y="16042"/>
                      <a:pt x="6322" y="16150"/>
                    </a:cubicBezTo>
                    <a:cubicBezTo>
                      <a:pt x="6345" y="16151"/>
                      <a:pt x="6369" y="16158"/>
                      <a:pt x="6388" y="16172"/>
                    </a:cubicBezTo>
                    <a:cubicBezTo>
                      <a:pt x="6438" y="16205"/>
                      <a:pt x="6487" y="16239"/>
                      <a:pt x="6534" y="16275"/>
                    </a:cubicBezTo>
                    <a:cubicBezTo>
                      <a:pt x="6559" y="16285"/>
                      <a:pt x="6580" y="16302"/>
                      <a:pt x="6596" y="16322"/>
                    </a:cubicBezTo>
                    <a:cubicBezTo>
                      <a:pt x="6689" y="16393"/>
                      <a:pt x="6776" y="16470"/>
                      <a:pt x="6858" y="16552"/>
                    </a:cubicBezTo>
                    <a:cubicBezTo>
                      <a:pt x="6985" y="16678"/>
                      <a:pt x="7143" y="16832"/>
                      <a:pt x="7218" y="16996"/>
                    </a:cubicBezTo>
                    <a:cubicBezTo>
                      <a:pt x="7257" y="17081"/>
                      <a:pt x="7236" y="17186"/>
                      <a:pt x="7193" y="17283"/>
                    </a:cubicBezTo>
                    <a:lnTo>
                      <a:pt x="10610" y="17222"/>
                    </a:lnTo>
                    <a:cubicBezTo>
                      <a:pt x="10468" y="16071"/>
                      <a:pt x="10371" y="14914"/>
                      <a:pt x="10321" y="13753"/>
                    </a:cubicBezTo>
                    <a:cubicBezTo>
                      <a:pt x="10319" y="13728"/>
                      <a:pt x="10326" y="13702"/>
                      <a:pt x="10338" y="13681"/>
                    </a:cubicBezTo>
                    <a:cubicBezTo>
                      <a:pt x="10298" y="13527"/>
                      <a:pt x="10285" y="13368"/>
                      <a:pt x="10342" y="13214"/>
                    </a:cubicBezTo>
                    <a:cubicBezTo>
                      <a:pt x="10416" y="13013"/>
                      <a:pt x="10594" y="12841"/>
                      <a:pt x="10815" y="12841"/>
                    </a:cubicBezTo>
                    <a:cubicBezTo>
                      <a:pt x="10827" y="12841"/>
                      <a:pt x="10840" y="12841"/>
                      <a:pt x="10852" y="12842"/>
                    </a:cubicBezTo>
                    <a:cubicBezTo>
                      <a:pt x="11105" y="12863"/>
                      <a:pt x="11290" y="13089"/>
                      <a:pt x="11462" y="13249"/>
                    </a:cubicBezTo>
                    <a:lnTo>
                      <a:pt x="12104" y="13853"/>
                    </a:lnTo>
                    <a:lnTo>
                      <a:pt x="13429" y="15096"/>
                    </a:lnTo>
                    <a:lnTo>
                      <a:pt x="15463" y="17004"/>
                    </a:lnTo>
                    <a:cubicBezTo>
                      <a:pt x="15494" y="16997"/>
                      <a:pt x="15525" y="16994"/>
                      <a:pt x="15557" y="16994"/>
                    </a:cubicBezTo>
                    <a:cubicBezTo>
                      <a:pt x="15627" y="16994"/>
                      <a:pt x="15697" y="17011"/>
                      <a:pt x="15760" y="17046"/>
                    </a:cubicBezTo>
                    <a:cubicBezTo>
                      <a:pt x="15800" y="17069"/>
                      <a:pt x="15837" y="17096"/>
                      <a:pt x="15872" y="17128"/>
                    </a:cubicBezTo>
                    <a:lnTo>
                      <a:pt x="19447" y="17063"/>
                    </a:lnTo>
                    <a:lnTo>
                      <a:pt x="28674" y="16898"/>
                    </a:lnTo>
                    <a:cubicBezTo>
                      <a:pt x="28655" y="16811"/>
                      <a:pt x="28637" y="16724"/>
                      <a:pt x="28618" y="16638"/>
                    </a:cubicBezTo>
                    <a:cubicBezTo>
                      <a:pt x="28611" y="16604"/>
                      <a:pt x="28616" y="16567"/>
                      <a:pt x="28635" y="16538"/>
                    </a:cubicBezTo>
                    <a:cubicBezTo>
                      <a:pt x="28625" y="16489"/>
                      <a:pt x="28650" y="16439"/>
                      <a:pt x="28696" y="16420"/>
                    </a:cubicBezTo>
                    <a:cubicBezTo>
                      <a:pt x="28409" y="14676"/>
                      <a:pt x="28226" y="12917"/>
                      <a:pt x="28150" y="11152"/>
                    </a:cubicBezTo>
                    <a:cubicBezTo>
                      <a:pt x="28147" y="11125"/>
                      <a:pt x="28154" y="11100"/>
                      <a:pt x="28167" y="11078"/>
                    </a:cubicBezTo>
                    <a:cubicBezTo>
                      <a:pt x="28125" y="10924"/>
                      <a:pt x="28112" y="10766"/>
                      <a:pt x="28170" y="10612"/>
                    </a:cubicBezTo>
                    <a:cubicBezTo>
                      <a:pt x="28244" y="10410"/>
                      <a:pt x="28422" y="10238"/>
                      <a:pt x="28644" y="10238"/>
                    </a:cubicBezTo>
                    <a:cubicBezTo>
                      <a:pt x="28656" y="10238"/>
                      <a:pt x="28668" y="10238"/>
                      <a:pt x="28680" y="10239"/>
                    </a:cubicBezTo>
                    <a:cubicBezTo>
                      <a:pt x="28933" y="10261"/>
                      <a:pt x="29118" y="10486"/>
                      <a:pt x="29289" y="10648"/>
                    </a:cubicBezTo>
                    <a:lnTo>
                      <a:pt x="29933" y="11251"/>
                    </a:lnTo>
                    <a:lnTo>
                      <a:pt x="31257" y="12493"/>
                    </a:lnTo>
                    <a:lnTo>
                      <a:pt x="33290" y="14402"/>
                    </a:lnTo>
                    <a:cubicBezTo>
                      <a:pt x="33321" y="14395"/>
                      <a:pt x="33353" y="14391"/>
                      <a:pt x="33385" y="14391"/>
                    </a:cubicBezTo>
                    <a:cubicBezTo>
                      <a:pt x="33455" y="14391"/>
                      <a:pt x="33525" y="14409"/>
                      <a:pt x="33588" y="14443"/>
                    </a:cubicBezTo>
                    <a:cubicBezTo>
                      <a:pt x="33699" y="14505"/>
                      <a:pt x="33783" y="14603"/>
                      <a:pt x="33852" y="14711"/>
                    </a:cubicBezTo>
                    <a:cubicBezTo>
                      <a:pt x="33876" y="14712"/>
                      <a:pt x="33899" y="14720"/>
                      <a:pt x="33918" y="14734"/>
                    </a:cubicBezTo>
                    <a:cubicBezTo>
                      <a:pt x="33968" y="14766"/>
                      <a:pt x="34017" y="14800"/>
                      <a:pt x="34065" y="14837"/>
                    </a:cubicBezTo>
                    <a:cubicBezTo>
                      <a:pt x="34089" y="14846"/>
                      <a:pt x="34111" y="14862"/>
                      <a:pt x="34128" y="14883"/>
                    </a:cubicBezTo>
                    <a:cubicBezTo>
                      <a:pt x="34219" y="14955"/>
                      <a:pt x="34306" y="15031"/>
                      <a:pt x="34389" y="15113"/>
                    </a:cubicBezTo>
                    <a:cubicBezTo>
                      <a:pt x="34516" y="15239"/>
                      <a:pt x="34673" y="15393"/>
                      <a:pt x="34749" y="15557"/>
                    </a:cubicBezTo>
                    <a:cubicBezTo>
                      <a:pt x="34822" y="15717"/>
                      <a:pt x="34685" y="15946"/>
                      <a:pt x="34582" y="16066"/>
                    </a:cubicBezTo>
                    <a:cubicBezTo>
                      <a:pt x="34472" y="16194"/>
                      <a:pt x="34320" y="16267"/>
                      <a:pt x="34156" y="16285"/>
                    </a:cubicBezTo>
                    <a:cubicBezTo>
                      <a:pt x="34084" y="16331"/>
                      <a:pt x="34000" y="16370"/>
                      <a:pt x="33920" y="16411"/>
                    </a:cubicBezTo>
                    <a:cubicBezTo>
                      <a:pt x="33641" y="16555"/>
                      <a:pt x="33358" y="16691"/>
                      <a:pt x="33071" y="16819"/>
                    </a:cubicBezTo>
                    <a:lnTo>
                      <a:pt x="37818" y="16734"/>
                    </a:lnTo>
                    <a:lnTo>
                      <a:pt x="43774" y="16628"/>
                    </a:lnTo>
                    <a:cubicBezTo>
                      <a:pt x="43542" y="15088"/>
                      <a:pt x="43392" y="13537"/>
                      <a:pt x="43324" y="11982"/>
                    </a:cubicBezTo>
                    <a:cubicBezTo>
                      <a:pt x="43322" y="11957"/>
                      <a:pt x="43328" y="11931"/>
                      <a:pt x="43342" y="11909"/>
                    </a:cubicBezTo>
                    <a:cubicBezTo>
                      <a:pt x="43301" y="11755"/>
                      <a:pt x="43288" y="11596"/>
                      <a:pt x="43344" y="11442"/>
                    </a:cubicBezTo>
                    <a:cubicBezTo>
                      <a:pt x="43419" y="11240"/>
                      <a:pt x="43597" y="11068"/>
                      <a:pt x="43819" y="11068"/>
                    </a:cubicBezTo>
                    <a:cubicBezTo>
                      <a:pt x="43831" y="11068"/>
                      <a:pt x="43843" y="11069"/>
                      <a:pt x="43856" y="11070"/>
                    </a:cubicBezTo>
                    <a:cubicBezTo>
                      <a:pt x="44108" y="11091"/>
                      <a:pt x="44293" y="11316"/>
                      <a:pt x="44465" y="11478"/>
                    </a:cubicBezTo>
                    <a:lnTo>
                      <a:pt x="45107" y="12081"/>
                    </a:lnTo>
                    <a:lnTo>
                      <a:pt x="46432" y="13324"/>
                    </a:lnTo>
                    <a:lnTo>
                      <a:pt x="48466" y="15232"/>
                    </a:lnTo>
                    <a:cubicBezTo>
                      <a:pt x="48496" y="15225"/>
                      <a:pt x="48527" y="15222"/>
                      <a:pt x="48558" y="15222"/>
                    </a:cubicBezTo>
                    <a:cubicBezTo>
                      <a:pt x="48629" y="15222"/>
                      <a:pt x="48699" y="15240"/>
                      <a:pt x="48762" y="15275"/>
                    </a:cubicBezTo>
                    <a:cubicBezTo>
                      <a:pt x="48874" y="15335"/>
                      <a:pt x="48958" y="15434"/>
                      <a:pt x="49027" y="15542"/>
                    </a:cubicBezTo>
                    <a:cubicBezTo>
                      <a:pt x="49051" y="15543"/>
                      <a:pt x="49074" y="15550"/>
                      <a:pt x="49094" y="15564"/>
                    </a:cubicBezTo>
                    <a:cubicBezTo>
                      <a:pt x="49144" y="15597"/>
                      <a:pt x="49192" y="15631"/>
                      <a:pt x="49240" y="15667"/>
                    </a:cubicBezTo>
                    <a:cubicBezTo>
                      <a:pt x="49264" y="15677"/>
                      <a:pt x="49286" y="15694"/>
                      <a:pt x="49302" y="15715"/>
                    </a:cubicBezTo>
                    <a:cubicBezTo>
                      <a:pt x="49334" y="15739"/>
                      <a:pt x="49365" y="15765"/>
                      <a:pt x="49395" y="15790"/>
                    </a:cubicBezTo>
                    <a:lnTo>
                      <a:pt x="51306" y="14843"/>
                    </a:lnTo>
                    <a:cubicBezTo>
                      <a:pt x="51413" y="14792"/>
                      <a:pt x="51428" y="14630"/>
                      <a:pt x="51345" y="14553"/>
                    </a:cubicBezTo>
                    <a:cubicBezTo>
                      <a:pt x="50652" y="13912"/>
                      <a:pt x="49897" y="13343"/>
                      <a:pt x="49090" y="12854"/>
                    </a:cubicBezTo>
                    <a:lnTo>
                      <a:pt x="50657" y="10737"/>
                    </a:lnTo>
                    <a:cubicBezTo>
                      <a:pt x="50702" y="10675"/>
                      <a:pt x="50685" y="10597"/>
                      <a:pt x="50644" y="10537"/>
                    </a:cubicBezTo>
                    <a:cubicBezTo>
                      <a:pt x="50112" y="10756"/>
                      <a:pt x="49571" y="10950"/>
                      <a:pt x="49022" y="11117"/>
                    </a:cubicBezTo>
                    <a:cubicBezTo>
                      <a:pt x="48507" y="11273"/>
                      <a:pt x="47983" y="11415"/>
                      <a:pt x="47454" y="11515"/>
                    </a:cubicBezTo>
                    <a:cubicBezTo>
                      <a:pt x="47406" y="11524"/>
                      <a:pt x="47358" y="11530"/>
                      <a:pt x="47313" y="11530"/>
                    </a:cubicBezTo>
                    <a:cubicBezTo>
                      <a:pt x="47154" y="11530"/>
                      <a:pt x="47023" y="11465"/>
                      <a:pt x="46966" y="11282"/>
                    </a:cubicBezTo>
                    <a:cubicBezTo>
                      <a:pt x="46902" y="11066"/>
                      <a:pt x="46861" y="10837"/>
                      <a:pt x="46817" y="10614"/>
                    </a:cubicBezTo>
                    <a:cubicBezTo>
                      <a:pt x="46803" y="10598"/>
                      <a:pt x="46793" y="10580"/>
                      <a:pt x="46790" y="10560"/>
                    </a:cubicBezTo>
                    <a:cubicBezTo>
                      <a:pt x="46760" y="10418"/>
                      <a:pt x="46732" y="10278"/>
                      <a:pt x="46702" y="10137"/>
                    </a:cubicBezTo>
                    <a:cubicBezTo>
                      <a:pt x="46693" y="10103"/>
                      <a:pt x="46700" y="10067"/>
                      <a:pt x="46718" y="10037"/>
                    </a:cubicBezTo>
                    <a:cubicBezTo>
                      <a:pt x="46707" y="9989"/>
                      <a:pt x="46734" y="9940"/>
                      <a:pt x="46779" y="9919"/>
                    </a:cubicBezTo>
                    <a:cubicBezTo>
                      <a:pt x="46492" y="8176"/>
                      <a:pt x="46309" y="6416"/>
                      <a:pt x="46232" y="4651"/>
                    </a:cubicBezTo>
                    <a:cubicBezTo>
                      <a:pt x="46230" y="4626"/>
                      <a:pt x="46236" y="4600"/>
                      <a:pt x="46250" y="4578"/>
                    </a:cubicBezTo>
                    <a:cubicBezTo>
                      <a:pt x="46208" y="4424"/>
                      <a:pt x="46196" y="4266"/>
                      <a:pt x="46253" y="4111"/>
                    </a:cubicBezTo>
                    <a:cubicBezTo>
                      <a:pt x="46327" y="3910"/>
                      <a:pt x="46505" y="3738"/>
                      <a:pt x="46727" y="3738"/>
                    </a:cubicBezTo>
                    <a:cubicBezTo>
                      <a:pt x="46739" y="3738"/>
                      <a:pt x="46751" y="3738"/>
                      <a:pt x="46763" y="3739"/>
                    </a:cubicBezTo>
                    <a:cubicBezTo>
                      <a:pt x="47015" y="3761"/>
                      <a:pt x="47200" y="3986"/>
                      <a:pt x="47373" y="4146"/>
                    </a:cubicBezTo>
                    <a:lnTo>
                      <a:pt x="48016" y="4750"/>
                    </a:lnTo>
                    <a:lnTo>
                      <a:pt x="48922" y="5601"/>
                    </a:lnTo>
                    <a:cubicBezTo>
                      <a:pt x="49337" y="5184"/>
                      <a:pt x="49769" y="4782"/>
                      <a:pt x="50214" y="4395"/>
                    </a:cubicBezTo>
                    <a:cubicBezTo>
                      <a:pt x="50290" y="4330"/>
                      <a:pt x="50284" y="4199"/>
                      <a:pt x="50214" y="4134"/>
                    </a:cubicBezTo>
                    <a:lnTo>
                      <a:pt x="48157" y="2162"/>
                    </a:lnTo>
                    <a:lnTo>
                      <a:pt x="49390" y="335"/>
                    </a:lnTo>
                    <a:cubicBezTo>
                      <a:pt x="49482" y="201"/>
                      <a:pt x="49364" y="74"/>
                      <a:pt x="49237" y="65"/>
                    </a:cubicBezTo>
                    <a:cubicBezTo>
                      <a:pt x="49206" y="24"/>
                      <a:pt x="49158" y="1"/>
                      <a:pt x="49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6" name="Google Shape;6156;p60"/>
              <p:cNvSpPr/>
              <p:nvPr/>
            </p:nvSpPr>
            <p:spPr>
              <a:xfrm>
                <a:off x="3908600" y="3179275"/>
                <a:ext cx="1294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6182" extrusionOk="0">
                    <a:moveTo>
                      <a:pt x="1296" y="2055"/>
                    </a:moveTo>
                    <a:cubicBezTo>
                      <a:pt x="1327" y="2055"/>
                      <a:pt x="1359" y="2066"/>
                      <a:pt x="1387" y="2089"/>
                    </a:cubicBezTo>
                    <a:cubicBezTo>
                      <a:pt x="1570" y="2238"/>
                      <a:pt x="1785" y="2398"/>
                      <a:pt x="1895" y="2613"/>
                    </a:cubicBezTo>
                    <a:cubicBezTo>
                      <a:pt x="1978" y="2772"/>
                      <a:pt x="1962" y="2996"/>
                      <a:pt x="1784" y="3085"/>
                    </a:cubicBezTo>
                    <a:cubicBezTo>
                      <a:pt x="1744" y="3105"/>
                      <a:pt x="1706" y="3113"/>
                      <a:pt x="1669" y="3113"/>
                    </a:cubicBezTo>
                    <a:cubicBezTo>
                      <a:pt x="1524" y="3113"/>
                      <a:pt x="1402" y="2980"/>
                      <a:pt x="1326" y="2859"/>
                    </a:cubicBezTo>
                    <a:cubicBezTo>
                      <a:pt x="1204" y="2664"/>
                      <a:pt x="1149" y="2436"/>
                      <a:pt x="1152" y="2209"/>
                    </a:cubicBezTo>
                    <a:cubicBezTo>
                      <a:pt x="1152" y="2194"/>
                      <a:pt x="1155" y="2179"/>
                      <a:pt x="1160" y="2164"/>
                    </a:cubicBezTo>
                    <a:cubicBezTo>
                      <a:pt x="1169" y="2101"/>
                      <a:pt x="1230" y="2055"/>
                      <a:pt x="1296" y="2055"/>
                    </a:cubicBezTo>
                    <a:close/>
                    <a:moveTo>
                      <a:pt x="2982" y="3290"/>
                    </a:moveTo>
                    <a:cubicBezTo>
                      <a:pt x="3004" y="3290"/>
                      <a:pt x="3025" y="3295"/>
                      <a:pt x="3044" y="3306"/>
                    </a:cubicBezTo>
                    <a:cubicBezTo>
                      <a:pt x="3273" y="3440"/>
                      <a:pt x="3743" y="4023"/>
                      <a:pt x="3356" y="4231"/>
                    </a:cubicBezTo>
                    <a:cubicBezTo>
                      <a:pt x="3319" y="4251"/>
                      <a:pt x="3283" y="4260"/>
                      <a:pt x="3249" y="4260"/>
                    </a:cubicBezTo>
                    <a:cubicBezTo>
                      <a:pt x="3125" y="4260"/>
                      <a:pt x="3022" y="4145"/>
                      <a:pt x="2951" y="4042"/>
                    </a:cubicBezTo>
                    <a:cubicBezTo>
                      <a:pt x="2833" y="3870"/>
                      <a:pt x="2780" y="3659"/>
                      <a:pt x="2793" y="3452"/>
                    </a:cubicBezTo>
                    <a:cubicBezTo>
                      <a:pt x="2794" y="3400"/>
                      <a:pt x="2828" y="3353"/>
                      <a:pt x="2877" y="3334"/>
                    </a:cubicBezTo>
                    <a:cubicBezTo>
                      <a:pt x="2904" y="3307"/>
                      <a:pt x="2943" y="3290"/>
                      <a:pt x="2982" y="3290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80"/>
                      <a:pt x="1427" y="4172"/>
                    </a:cubicBezTo>
                    <a:cubicBezTo>
                      <a:pt x="1446" y="4183"/>
                      <a:pt x="1463" y="4199"/>
                      <a:pt x="1474" y="4218"/>
                    </a:cubicBezTo>
                    <a:cubicBezTo>
                      <a:pt x="1608" y="4426"/>
                      <a:pt x="1948" y="4796"/>
                      <a:pt x="1678" y="5026"/>
                    </a:cubicBezTo>
                    <a:cubicBezTo>
                      <a:pt x="1666" y="5037"/>
                      <a:pt x="1653" y="5044"/>
                      <a:pt x="1638" y="5051"/>
                    </a:cubicBezTo>
                    <a:cubicBezTo>
                      <a:pt x="1600" y="5084"/>
                      <a:pt x="1552" y="5101"/>
                      <a:pt x="1502" y="5101"/>
                    </a:cubicBezTo>
                    <a:cubicBezTo>
                      <a:pt x="1492" y="5101"/>
                      <a:pt x="1481" y="5100"/>
                      <a:pt x="1471" y="5099"/>
                    </a:cubicBezTo>
                    <a:cubicBezTo>
                      <a:pt x="1063" y="5055"/>
                      <a:pt x="1127" y="4387"/>
                      <a:pt x="1167" y="4117"/>
                    </a:cubicBezTo>
                    <a:cubicBezTo>
                      <a:pt x="1177" y="4049"/>
                      <a:pt x="1224" y="4020"/>
                      <a:pt x="1275" y="4020"/>
                    </a:cubicBezTo>
                    <a:close/>
                    <a:moveTo>
                      <a:pt x="532" y="0"/>
                    </a:moveTo>
                    <a:cubicBezTo>
                      <a:pt x="310" y="0"/>
                      <a:pt x="132" y="171"/>
                      <a:pt x="58" y="374"/>
                    </a:cubicBezTo>
                    <a:cubicBezTo>
                      <a:pt x="1" y="528"/>
                      <a:pt x="14" y="686"/>
                      <a:pt x="55" y="841"/>
                    </a:cubicBezTo>
                    <a:cubicBezTo>
                      <a:pt x="41" y="863"/>
                      <a:pt x="36" y="888"/>
                      <a:pt x="37" y="914"/>
                    </a:cubicBezTo>
                    <a:cubicBezTo>
                      <a:pt x="115" y="2679"/>
                      <a:pt x="298" y="4438"/>
                      <a:pt x="585" y="6182"/>
                    </a:cubicBezTo>
                    <a:cubicBezTo>
                      <a:pt x="587" y="6181"/>
                      <a:pt x="589" y="6180"/>
                      <a:pt x="591" y="6179"/>
                    </a:cubicBezTo>
                    <a:lnTo>
                      <a:pt x="3496" y="4889"/>
                    </a:lnTo>
                    <a:cubicBezTo>
                      <a:pt x="3976" y="4675"/>
                      <a:pt x="4456" y="4463"/>
                      <a:pt x="4936" y="4249"/>
                    </a:cubicBezTo>
                    <a:cubicBezTo>
                      <a:pt x="5017" y="4213"/>
                      <a:pt x="5098" y="4180"/>
                      <a:pt x="5178" y="4164"/>
                    </a:cubicBezTo>
                    <a:lnTo>
                      <a:pt x="3146" y="2256"/>
                    </a:lnTo>
                    <a:lnTo>
                      <a:pt x="1821" y="1013"/>
                    </a:lnTo>
                    <a:lnTo>
                      <a:pt x="1178" y="410"/>
                    </a:lnTo>
                    <a:cubicBezTo>
                      <a:pt x="1006" y="248"/>
                      <a:pt x="821" y="23"/>
                      <a:pt x="569" y="2"/>
                    </a:cubicBezTo>
                    <a:cubicBezTo>
                      <a:pt x="556" y="1"/>
                      <a:pt x="544" y="0"/>
                      <a:pt x="5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7" name="Google Shape;6157;p60"/>
              <p:cNvSpPr/>
              <p:nvPr/>
            </p:nvSpPr>
            <p:spPr>
              <a:xfrm>
                <a:off x="3928775" y="3337400"/>
                <a:ext cx="2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2" extrusionOk="0">
                    <a:moveTo>
                      <a:pt x="108" y="1"/>
                    </a:moveTo>
                    <a:lnTo>
                      <a:pt x="90" y="8"/>
                    </a:lnTo>
                    <a:cubicBezTo>
                      <a:pt x="87" y="10"/>
                      <a:pt x="83" y="11"/>
                      <a:pt x="80" y="13"/>
                    </a:cubicBezTo>
                    <a:lnTo>
                      <a:pt x="80" y="13"/>
                    </a:lnTo>
                    <a:lnTo>
                      <a:pt x="108" y="1"/>
                    </a:lnTo>
                    <a:close/>
                    <a:moveTo>
                      <a:pt x="80" y="13"/>
                    </a:moveTo>
                    <a:lnTo>
                      <a:pt x="1" y="48"/>
                    </a:lnTo>
                    <a:cubicBezTo>
                      <a:pt x="3" y="48"/>
                      <a:pt x="5" y="48"/>
                      <a:pt x="8" y="48"/>
                    </a:cubicBezTo>
                    <a:cubicBezTo>
                      <a:pt x="18" y="48"/>
                      <a:pt x="28" y="50"/>
                      <a:pt x="38" y="52"/>
                    </a:cubicBezTo>
                    <a:cubicBezTo>
                      <a:pt x="49" y="36"/>
                      <a:pt x="63" y="23"/>
                      <a:pt x="80" y="13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8" name="Google Shape;6158;p60"/>
              <p:cNvSpPr/>
              <p:nvPr/>
            </p:nvSpPr>
            <p:spPr>
              <a:xfrm>
                <a:off x="3924125" y="3291100"/>
                <a:ext cx="152250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90" h="3319" extrusionOk="0">
                    <a:moveTo>
                      <a:pt x="5119" y="0"/>
                    </a:moveTo>
                    <a:cubicBezTo>
                      <a:pt x="5125" y="10"/>
                      <a:pt x="5132" y="21"/>
                      <a:pt x="5137" y="30"/>
                    </a:cubicBezTo>
                    <a:lnTo>
                      <a:pt x="5261" y="90"/>
                    </a:lnTo>
                    <a:cubicBezTo>
                      <a:pt x="5330" y="123"/>
                      <a:pt x="5339" y="191"/>
                      <a:pt x="5314" y="248"/>
                    </a:cubicBezTo>
                    <a:cubicBezTo>
                      <a:pt x="5396" y="295"/>
                      <a:pt x="5407" y="454"/>
                      <a:pt x="5288" y="503"/>
                    </a:cubicBezTo>
                    <a:cubicBezTo>
                      <a:pt x="5100" y="579"/>
                      <a:pt x="4910" y="654"/>
                      <a:pt x="4721" y="729"/>
                    </a:cubicBezTo>
                    <a:cubicBezTo>
                      <a:pt x="3322" y="1525"/>
                      <a:pt x="1813" y="2113"/>
                      <a:pt x="243" y="2472"/>
                    </a:cubicBezTo>
                    <a:cubicBezTo>
                      <a:pt x="233" y="2475"/>
                      <a:pt x="223" y="2476"/>
                      <a:pt x="212" y="2476"/>
                    </a:cubicBezTo>
                    <a:cubicBezTo>
                      <a:pt x="178" y="2476"/>
                      <a:pt x="143" y="2464"/>
                      <a:pt x="116" y="2442"/>
                    </a:cubicBezTo>
                    <a:cubicBezTo>
                      <a:pt x="110" y="2442"/>
                      <a:pt x="104" y="2443"/>
                      <a:pt x="98" y="2443"/>
                    </a:cubicBezTo>
                    <a:cubicBezTo>
                      <a:pt x="62" y="2443"/>
                      <a:pt x="27" y="2429"/>
                      <a:pt x="1" y="2402"/>
                    </a:cubicBezTo>
                    <a:lnTo>
                      <a:pt x="1" y="2402"/>
                    </a:lnTo>
                    <a:cubicBezTo>
                      <a:pt x="47" y="2627"/>
                      <a:pt x="86" y="2854"/>
                      <a:pt x="152" y="3072"/>
                    </a:cubicBezTo>
                    <a:cubicBezTo>
                      <a:pt x="207" y="3255"/>
                      <a:pt x="339" y="3319"/>
                      <a:pt x="498" y="3319"/>
                    </a:cubicBezTo>
                    <a:cubicBezTo>
                      <a:pt x="543" y="3319"/>
                      <a:pt x="590" y="3314"/>
                      <a:pt x="639" y="3305"/>
                    </a:cubicBezTo>
                    <a:cubicBezTo>
                      <a:pt x="1167" y="3206"/>
                      <a:pt x="1691" y="3062"/>
                      <a:pt x="2206" y="2906"/>
                    </a:cubicBezTo>
                    <a:cubicBezTo>
                      <a:pt x="3234" y="2595"/>
                      <a:pt x="4232" y="2192"/>
                      <a:pt x="5187" y="1700"/>
                    </a:cubicBezTo>
                    <a:cubicBezTo>
                      <a:pt x="5267" y="1659"/>
                      <a:pt x="5352" y="1621"/>
                      <a:pt x="5423" y="1574"/>
                    </a:cubicBezTo>
                    <a:cubicBezTo>
                      <a:pt x="5588" y="1556"/>
                      <a:pt x="5740" y="1484"/>
                      <a:pt x="5848" y="1355"/>
                    </a:cubicBezTo>
                    <a:cubicBezTo>
                      <a:pt x="5951" y="1236"/>
                      <a:pt x="6090" y="1006"/>
                      <a:pt x="6016" y="847"/>
                    </a:cubicBezTo>
                    <a:cubicBezTo>
                      <a:pt x="5941" y="683"/>
                      <a:pt x="5783" y="529"/>
                      <a:pt x="5656" y="402"/>
                    </a:cubicBezTo>
                    <a:cubicBezTo>
                      <a:pt x="5574" y="321"/>
                      <a:pt x="5487" y="244"/>
                      <a:pt x="5394" y="174"/>
                    </a:cubicBezTo>
                    <a:cubicBezTo>
                      <a:pt x="5378" y="153"/>
                      <a:pt x="5357" y="136"/>
                      <a:pt x="5333" y="126"/>
                    </a:cubicBezTo>
                    <a:cubicBezTo>
                      <a:pt x="5284" y="91"/>
                      <a:pt x="5235" y="56"/>
                      <a:pt x="5185" y="23"/>
                    </a:cubicBezTo>
                    <a:cubicBezTo>
                      <a:pt x="5166" y="9"/>
                      <a:pt x="5142" y="2"/>
                      <a:pt x="51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9" name="Google Shape;6159;p60"/>
              <p:cNvSpPr/>
              <p:nvPr/>
            </p:nvSpPr>
            <p:spPr>
              <a:xfrm>
                <a:off x="4016050" y="3309575"/>
                <a:ext cx="652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16" extrusionOk="0">
                    <a:moveTo>
                      <a:pt x="251" y="0"/>
                    </a:moveTo>
                    <a:cubicBezTo>
                      <a:pt x="167" y="39"/>
                      <a:pt x="84" y="77"/>
                      <a:pt x="0" y="115"/>
                    </a:cubicBezTo>
                    <a:cubicBezTo>
                      <a:pt x="87" y="81"/>
                      <a:pt x="173" y="47"/>
                      <a:pt x="261" y="13"/>
                    </a:cubicBezTo>
                    <a:cubicBezTo>
                      <a:pt x="257" y="9"/>
                      <a:pt x="254" y="5"/>
                      <a:pt x="251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0" name="Google Shape;6160;p60"/>
              <p:cNvSpPr/>
              <p:nvPr/>
            </p:nvSpPr>
            <p:spPr>
              <a:xfrm>
                <a:off x="3927025" y="3309300"/>
                <a:ext cx="115175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1748" extrusionOk="0">
                    <a:moveTo>
                      <a:pt x="4606" y="1"/>
                    </a:moveTo>
                    <a:lnTo>
                      <a:pt x="4606" y="1"/>
                    </a:lnTo>
                    <a:cubicBezTo>
                      <a:pt x="3833" y="308"/>
                      <a:pt x="3058" y="609"/>
                      <a:pt x="2280" y="904"/>
                    </a:cubicBezTo>
                    <a:cubicBezTo>
                      <a:pt x="1804" y="1085"/>
                      <a:pt x="1327" y="1264"/>
                      <a:pt x="850" y="1439"/>
                    </a:cubicBezTo>
                    <a:cubicBezTo>
                      <a:pt x="718" y="1488"/>
                      <a:pt x="588" y="1538"/>
                      <a:pt x="456" y="1585"/>
                    </a:cubicBezTo>
                    <a:cubicBezTo>
                      <a:pt x="384" y="1610"/>
                      <a:pt x="311" y="1633"/>
                      <a:pt x="237" y="1633"/>
                    </a:cubicBezTo>
                    <a:cubicBezTo>
                      <a:pt x="228" y="1633"/>
                      <a:pt x="219" y="1632"/>
                      <a:pt x="210" y="1632"/>
                    </a:cubicBezTo>
                    <a:cubicBezTo>
                      <a:pt x="158" y="1655"/>
                      <a:pt x="106" y="1677"/>
                      <a:pt x="55" y="1701"/>
                    </a:cubicBezTo>
                    <a:cubicBezTo>
                      <a:pt x="38" y="1707"/>
                      <a:pt x="19" y="1712"/>
                      <a:pt x="1" y="1714"/>
                    </a:cubicBezTo>
                    <a:cubicBezTo>
                      <a:pt x="28" y="1736"/>
                      <a:pt x="62" y="1748"/>
                      <a:pt x="96" y="1748"/>
                    </a:cubicBezTo>
                    <a:cubicBezTo>
                      <a:pt x="107" y="1748"/>
                      <a:pt x="117" y="1747"/>
                      <a:pt x="127" y="1744"/>
                    </a:cubicBezTo>
                    <a:cubicBezTo>
                      <a:pt x="1697" y="1385"/>
                      <a:pt x="3206" y="797"/>
                      <a:pt x="4606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60"/>
              <p:cNvSpPr/>
              <p:nvPr/>
            </p:nvSpPr>
            <p:spPr>
              <a:xfrm>
                <a:off x="3935150" y="3279775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5" y="97"/>
                    </a:cubicBezTo>
                    <a:cubicBezTo>
                      <a:pt x="65" y="367"/>
                      <a:pt x="1" y="1035"/>
                      <a:pt x="409" y="1079"/>
                    </a:cubicBezTo>
                    <a:cubicBezTo>
                      <a:pt x="419" y="1080"/>
                      <a:pt x="430" y="1081"/>
                      <a:pt x="440" y="1081"/>
                    </a:cubicBezTo>
                    <a:cubicBezTo>
                      <a:pt x="490" y="1081"/>
                      <a:pt x="538" y="1064"/>
                      <a:pt x="576" y="1031"/>
                    </a:cubicBezTo>
                    <a:cubicBezTo>
                      <a:pt x="591" y="1024"/>
                      <a:pt x="604" y="1017"/>
                      <a:pt x="616" y="1006"/>
                    </a:cubicBezTo>
                    <a:cubicBezTo>
                      <a:pt x="886" y="777"/>
                      <a:pt x="546" y="406"/>
                      <a:pt x="412" y="198"/>
                    </a:cubicBezTo>
                    <a:cubicBezTo>
                      <a:pt x="401" y="179"/>
                      <a:pt x="384" y="163"/>
                      <a:pt x="365" y="153"/>
                    </a:cubicBezTo>
                    <a:cubicBezTo>
                      <a:pt x="368" y="60"/>
                      <a:pt x="28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60"/>
              <p:cNvSpPr/>
              <p:nvPr/>
            </p:nvSpPr>
            <p:spPr>
              <a:xfrm>
                <a:off x="3937325" y="3230650"/>
                <a:ext cx="2075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059" extrusionOk="0">
                    <a:moveTo>
                      <a:pt x="147" y="0"/>
                    </a:moveTo>
                    <a:cubicBezTo>
                      <a:pt x="81" y="0"/>
                      <a:pt x="20" y="46"/>
                      <a:pt x="11" y="109"/>
                    </a:cubicBezTo>
                    <a:cubicBezTo>
                      <a:pt x="6" y="124"/>
                      <a:pt x="3" y="139"/>
                      <a:pt x="3" y="154"/>
                    </a:cubicBezTo>
                    <a:cubicBezTo>
                      <a:pt x="0" y="381"/>
                      <a:pt x="55" y="609"/>
                      <a:pt x="177" y="804"/>
                    </a:cubicBezTo>
                    <a:cubicBezTo>
                      <a:pt x="253" y="925"/>
                      <a:pt x="374" y="1058"/>
                      <a:pt x="519" y="1058"/>
                    </a:cubicBezTo>
                    <a:cubicBezTo>
                      <a:pt x="556" y="1058"/>
                      <a:pt x="595" y="1050"/>
                      <a:pt x="635" y="1030"/>
                    </a:cubicBezTo>
                    <a:cubicBezTo>
                      <a:pt x="812" y="941"/>
                      <a:pt x="829" y="717"/>
                      <a:pt x="746" y="558"/>
                    </a:cubicBezTo>
                    <a:cubicBezTo>
                      <a:pt x="636" y="343"/>
                      <a:pt x="421" y="183"/>
                      <a:pt x="238" y="34"/>
                    </a:cubicBezTo>
                    <a:cubicBezTo>
                      <a:pt x="210" y="11"/>
                      <a:pt x="178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60"/>
              <p:cNvSpPr/>
              <p:nvPr/>
            </p:nvSpPr>
            <p:spPr>
              <a:xfrm>
                <a:off x="3978100" y="3261500"/>
                <a:ext cx="2410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1" extrusionOk="0">
                    <a:moveTo>
                      <a:pt x="203" y="1"/>
                    </a:moveTo>
                    <a:cubicBezTo>
                      <a:pt x="163" y="1"/>
                      <a:pt x="124" y="18"/>
                      <a:pt x="97" y="45"/>
                    </a:cubicBezTo>
                    <a:cubicBezTo>
                      <a:pt x="48" y="64"/>
                      <a:pt x="14" y="111"/>
                      <a:pt x="13" y="163"/>
                    </a:cubicBezTo>
                    <a:cubicBezTo>
                      <a:pt x="0" y="370"/>
                      <a:pt x="52" y="581"/>
                      <a:pt x="172" y="753"/>
                    </a:cubicBezTo>
                    <a:cubicBezTo>
                      <a:pt x="242" y="856"/>
                      <a:pt x="346" y="971"/>
                      <a:pt x="470" y="971"/>
                    </a:cubicBezTo>
                    <a:cubicBezTo>
                      <a:pt x="504" y="971"/>
                      <a:pt x="539" y="962"/>
                      <a:pt x="576" y="942"/>
                    </a:cubicBezTo>
                    <a:cubicBezTo>
                      <a:pt x="963" y="734"/>
                      <a:pt x="493" y="151"/>
                      <a:pt x="265" y="17"/>
                    </a:cubicBezTo>
                    <a:cubicBezTo>
                      <a:pt x="245" y="6"/>
                      <a:pt x="224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60"/>
              <p:cNvSpPr/>
              <p:nvPr/>
            </p:nvSpPr>
            <p:spPr>
              <a:xfrm>
                <a:off x="3921050" y="3333825"/>
                <a:ext cx="3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5" extrusionOk="0">
                    <a:moveTo>
                      <a:pt x="87" y="0"/>
                    </a:moveTo>
                    <a:cubicBezTo>
                      <a:pt x="40" y="19"/>
                      <a:pt x="14" y="69"/>
                      <a:pt x="25" y="118"/>
                    </a:cubicBezTo>
                    <a:cubicBezTo>
                      <a:pt x="7" y="148"/>
                      <a:pt x="0" y="184"/>
                      <a:pt x="9" y="218"/>
                    </a:cubicBezTo>
                    <a:cubicBezTo>
                      <a:pt x="39" y="358"/>
                      <a:pt x="67" y="499"/>
                      <a:pt x="97" y="640"/>
                    </a:cubicBezTo>
                    <a:cubicBezTo>
                      <a:pt x="100" y="660"/>
                      <a:pt x="110" y="678"/>
                      <a:pt x="124" y="694"/>
                    </a:cubicBezTo>
                    <a:cubicBezTo>
                      <a:pt x="114" y="645"/>
                      <a:pt x="104" y="596"/>
                      <a:pt x="93" y="548"/>
                    </a:cubicBezTo>
                    <a:cubicBezTo>
                      <a:pt x="80" y="491"/>
                      <a:pt x="105" y="433"/>
                      <a:pt x="155" y="404"/>
                    </a:cubicBezTo>
                    <a:cubicBezTo>
                      <a:pt x="131" y="270"/>
                      <a:pt x="109" y="135"/>
                      <a:pt x="8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5" name="Google Shape;6165;p60"/>
              <p:cNvSpPr/>
              <p:nvPr/>
            </p:nvSpPr>
            <p:spPr>
              <a:xfrm>
                <a:off x="4038050" y="3283125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3" y="0"/>
                    </a:moveTo>
                    <a:cubicBezTo>
                      <a:pt x="62" y="0"/>
                      <a:pt x="31" y="3"/>
                      <a:pt x="0" y="10"/>
                    </a:cubicBezTo>
                    <a:lnTo>
                      <a:pt x="439" y="422"/>
                    </a:lnTo>
                    <a:cubicBezTo>
                      <a:pt x="455" y="365"/>
                      <a:pt x="502" y="319"/>
                      <a:pt x="560" y="319"/>
                    </a:cubicBezTo>
                    <a:cubicBezTo>
                      <a:pt x="561" y="319"/>
                      <a:pt x="561" y="319"/>
                      <a:pt x="562" y="319"/>
                    </a:cubicBezTo>
                    <a:cubicBezTo>
                      <a:pt x="493" y="212"/>
                      <a:pt x="409" y="113"/>
                      <a:pt x="297" y="53"/>
                    </a:cubicBezTo>
                    <a:cubicBezTo>
                      <a:pt x="234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6" name="Google Shape;6166;p60"/>
              <p:cNvSpPr/>
              <p:nvPr/>
            </p:nvSpPr>
            <p:spPr>
              <a:xfrm>
                <a:off x="3923200" y="3283375"/>
                <a:ext cx="12622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424" extrusionOk="0">
                    <a:moveTo>
                      <a:pt x="300" y="2176"/>
                    </a:moveTo>
                    <a:lnTo>
                      <a:pt x="300" y="2176"/>
                    </a:lnTo>
                    <a:cubicBezTo>
                      <a:pt x="285" y="2185"/>
                      <a:pt x="271" y="2197"/>
                      <a:pt x="261" y="2213"/>
                    </a:cubicBezTo>
                    <a:cubicBezTo>
                      <a:pt x="251" y="2211"/>
                      <a:pt x="241" y="2209"/>
                      <a:pt x="231" y="2209"/>
                    </a:cubicBezTo>
                    <a:cubicBezTo>
                      <a:pt x="229" y="2209"/>
                      <a:pt x="226" y="2209"/>
                      <a:pt x="224" y="2209"/>
                    </a:cubicBezTo>
                    <a:lnTo>
                      <a:pt x="300" y="2176"/>
                    </a:lnTo>
                    <a:close/>
                    <a:moveTo>
                      <a:pt x="4594" y="0"/>
                    </a:moveTo>
                    <a:cubicBezTo>
                      <a:pt x="4514" y="16"/>
                      <a:pt x="4433" y="49"/>
                      <a:pt x="4351" y="85"/>
                    </a:cubicBezTo>
                    <a:cubicBezTo>
                      <a:pt x="3872" y="298"/>
                      <a:pt x="3391" y="511"/>
                      <a:pt x="2912" y="725"/>
                    </a:cubicBezTo>
                    <a:lnTo>
                      <a:pt x="7" y="2015"/>
                    </a:lnTo>
                    <a:cubicBezTo>
                      <a:pt x="5" y="2016"/>
                      <a:pt x="3" y="2017"/>
                      <a:pt x="1" y="2018"/>
                    </a:cubicBezTo>
                    <a:cubicBezTo>
                      <a:pt x="23" y="2153"/>
                      <a:pt x="45" y="2288"/>
                      <a:pt x="69" y="2423"/>
                    </a:cubicBezTo>
                    <a:lnTo>
                      <a:pt x="79" y="2417"/>
                    </a:lnTo>
                    <a:cubicBezTo>
                      <a:pt x="72" y="2353"/>
                      <a:pt x="110" y="2293"/>
                      <a:pt x="172" y="2274"/>
                    </a:cubicBezTo>
                    <a:cubicBezTo>
                      <a:pt x="1813" y="1737"/>
                      <a:pt x="3439" y="1154"/>
                      <a:pt x="5048" y="525"/>
                    </a:cubicBezTo>
                    <a:cubicBezTo>
                      <a:pt x="5026" y="491"/>
                      <a:pt x="5021" y="450"/>
                      <a:pt x="5033" y="412"/>
                    </a:cubicBezTo>
                    <a:lnTo>
                      <a:pt x="4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60"/>
              <p:cNvSpPr/>
              <p:nvPr/>
            </p:nvSpPr>
            <p:spPr>
              <a:xfrm>
                <a:off x="4042150" y="3291100"/>
                <a:ext cx="171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729" extrusionOk="0">
                    <a:moveTo>
                      <a:pt x="396" y="0"/>
                    </a:moveTo>
                    <a:cubicBezTo>
                      <a:pt x="338" y="0"/>
                      <a:pt x="291" y="46"/>
                      <a:pt x="275" y="103"/>
                    </a:cubicBezTo>
                    <a:cubicBezTo>
                      <a:pt x="334" y="158"/>
                      <a:pt x="394" y="213"/>
                      <a:pt x="452" y="269"/>
                    </a:cubicBezTo>
                    <a:cubicBezTo>
                      <a:pt x="517" y="329"/>
                      <a:pt x="497" y="435"/>
                      <a:pt x="425" y="479"/>
                    </a:cubicBezTo>
                    <a:cubicBezTo>
                      <a:pt x="285" y="564"/>
                      <a:pt x="144" y="648"/>
                      <a:pt x="0" y="729"/>
                    </a:cubicBezTo>
                    <a:cubicBezTo>
                      <a:pt x="189" y="654"/>
                      <a:pt x="378" y="579"/>
                      <a:pt x="567" y="503"/>
                    </a:cubicBezTo>
                    <a:cubicBezTo>
                      <a:pt x="686" y="456"/>
                      <a:pt x="675" y="295"/>
                      <a:pt x="593" y="248"/>
                    </a:cubicBezTo>
                    <a:cubicBezTo>
                      <a:pt x="618" y="192"/>
                      <a:pt x="609" y="124"/>
                      <a:pt x="540" y="90"/>
                    </a:cubicBezTo>
                    <a:lnTo>
                      <a:pt x="416" y="30"/>
                    </a:lnTo>
                    <a:cubicBezTo>
                      <a:pt x="411" y="21"/>
                      <a:pt x="404" y="11"/>
                      <a:pt x="398" y="0"/>
                    </a:cubicBezTo>
                    <a:cubicBezTo>
                      <a:pt x="397" y="0"/>
                      <a:pt x="397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8" name="Google Shape;6168;p60"/>
              <p:cNvSpPr/>
              <p:nvPr/>
            </p:nvSpPr>
            <p:spPr>
              <a:xfrm>
                <a:off x="3923025" y="3343925"/>
                <a:ext cx="40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30" extrusionOk="0">
                    <a:moveTo>
                      <a:pt x="76" y="0"/>
                    </a:moveTo>
                    <a:cubicBezTo>
                      <a:pt x="26" y="30"/>
                      <a:pt x="0" y="88"/>
                      <a:pt x="15" y="145"/>
                    </a:cubicBezTo>
                    <a:cubicBezTo>
                      <a:pt x="26" y="192"/>
                      <a:pt x="35" y="241"/>
                      <a:pt x="45" y="290"/>
                    </a:cubicBezTo>
                    <a:cubicBezTo>
                      <a:pt x="71" y="315"/>
                      <a:pt x="105" y="330"/>
                      <a:pt x="140" y="330"/>
                    </a:cubicBezTo>
                    <a:cubicBezTo>
                      <a:pt x="147" y="330"/>
                      <a:pt x="153" y="330"/>
                      <a:pt x="160" y="329"/>
                    </a:cubicBezTo>
                    <a:cubicBezTo>
                      <a:pt x="140" y="314"/>
                      <a:pt x="128" y="291"/>
                      <a:pt x="122" y="266"/>
                    </a:cubicBezTo>
                    <a:cubicBezTo>
                      <a:pt x="106" y="178"/>
                      <a:pt x="92" y="89"/>
                      <a:pt x="7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9" name="Google Shape;6169;p60"/>
              <p:cNvSpPr/>
              <p:nvPr/>
            </p:nvSpPr>
            <p:spPr>
              <a:xfrm>
                <a:off x="3924900" y="3293650"/>
                <a:ext cx="13015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2340" extrusionOk="0">
                    <a:moveTo>
                      <a:pt x="3897" y="636"/>
                    </a:moveTo>
                    <a:cubicBezTo>
                      <a:pt x="3900" y="642"/>
                      <a:pt x="3903" y="646"/>
                      <a:pt x="3907" y="650"/>
                    </a:cubicBezTo>
                    <a:cubicBezTo>
                      <a:pt x="3821" y="684"/>
                      <a:pt x="3733" y="718"/>
                      <a:pt x="3646" y="752"/>
                    </a:cubicBezTo>
                    <a:cubicBezTo>
                      <a:pt x="3730" y="714"/>
                      <a:pt x="3813" y="676"/>
                      <a:pt x="3897" y="636"/>
                    </a:cubicBezTo>
                    <a:close/>
                    <a:moveTo>
                      <a:pt x="4965" y="1"/>
                    </a:moveTo>
                    <a:lnTo>
                      <a:pt x="4965" y="1"/>
                    </a:lnTo>
                    <a:cubicBezTo>
                      <a:pt x="4953" y="39"/>
                      <a:pt x="4958" y="80"/>
                      <a:pt x="4980" y="114"/>
                    </a:cubicBezTo>
                    <a:cubicBezTo>
                      <a:pt x="3372" y="743"/>
                      <a:pt x="1746" y="1325"/>
                      <a:pt x="103" y="1863"/>
                    </a:cubicBezTo>
                    <a:cubicBezTo>
                      <a:pt x="42" y="1882"/>
                      <a:pt x="4" y="1942"/>
                      <a:pt x="11" y="2006"/>
                    </a:cubicBezTo>
                    <a:lnTo>
                      <a:pt x="1" y="2011"/>
                    </a:lnTo>
                    <a:cubicBezTo>
                      <a:pt x="16" y="2100"/>
                      <a:pt x="31" y="2189"/>
                      <a:pt x="47" y="2277"/>
                    </a:cubicBezTo>
                    <a:cubicBezTo>
                      <a:pt x="52" y="2302"/>
                      <a:pt x="65" y="2324"/>
                      <a:pt x="85" y="2340"/>
                    </a:cubicBezTo>
                    <a:cubicBezTo>
                      <a:pt x="104" y="2338"/>
                      <a:pt x="122" y="2334"/>
                      <a:pt x="139" y="2327"/>
                    </a:cubicBezTo>
                    <a:cubicBezTo>
                      <a:pt x="191" y="2304"/>
                      <a:pt x="242" y="2281"/>
                      <a:pt x="294" y="2259"/>
                    </a:cubicBezTo>
                    <a:cubicBezTo>
                      <a:pt x="302" y="2259"/>
                      <a:pt x="309" y="2259"/>
                      <a:pt x="317" y="2259"/>
                    </a:cubicBezTo>
                    <a:cubicBezTo>
                      <a:pt x="393" y="2259"/>
                      <a:pt x="467" y="2236"/>
                      <a:pt x="540" y="2211"/>
                    </a:cubicBezTo>
                    <a:cubicBezTo>
                      <a:pt x="673" y="2164"/>
                      <a:pt x="803" y="2114"/>
                      <a:pt x="935" y="2066"/>
                    </a:cubicBezTo>
                    <a:cubicBezTo>
                      <a:pt x="1412" y="1890"/>
                      <a:pt x="1889" y="1712"/>
                      <a:pt x="2364" y="1532"/>
                    </a:cubicBezTo>
                    <a:cubicBezTo>
                      <a:pt x="3142" y="1236"/>
                      <a:pt x="3917" y="935"/>
                      <a:pt x="4690" y="628"/>
                    </a:cubicBezTo>
                    <a:cubicBezTo>
                      <a:pt x="4833" y="546"/>
                      <a:pt x="4974" y="463"/>
                      <a:pt x="5115" y="377"/>
                    </a:cubicBezTo>
                    <a:cubicBezTo>
                      <a:pt x="5187" y="333"/>
                      <a:pt x="5206" y="227"/>
                      <a:pt x="5142" y="167"/>
                    </a:cubicBezTo>
                    <a:cubicBezTo>
                      <a:pt x="5084" y="111"/>
                      <a:pt x="5024" y="56"/>
                      <a:pt x="49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0" name="Google Shape;6170;p60"/>
              <p:cNvSpPr/>
              <p:nvPr/>
            </p:nvSpPr>
            <p:spPr>
              <a:xfrm>
                <a:off x="4202750" y="3276675"/>
                <a:ext cx="129500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6183" extrusionOk="0">
                    <a:moveTo>
                      <a:pt x="1296" y="2056"/>
                    </a:moveTo>
                    <a:cubicBezTo>
                      <a:pt x="1327" y="2056"/>
                      <a:pt x="1360" y="2066"/>
                      <a:pt x="1388" y="2089"/>
                    </a:cubicBezTo>
                    <a:cubicBezTo>
                      <a:pt x="1571" y="2238"/>
                      <a:pt x="1785" y="2399"/>
                      <a:pt x="1897" y="2612"/>
                    </a:cubicBezTo>
                    <a:cubicBezTo>
                      <a:pt x="1979" y="2772"/>
                      <a:pt x="1962" y="2996"/>
                      <a:pt x="1784" y="3086"/>
                    </a:cubicBezTo>
                    <a:cubicBezTo>
                      <a:pt x="1744" y="3105"/>
                      <a:pt x="1706" y="3114"/>
                      <a:pt x="1669" y="3114"/>
                    </a:cubicBezTo>
                    <a:cubicBezTo>
                      <a:pt x="1524" y="3114"/>
                      <a:pt x="1402" y="2980"/>
                      <a:pt x="1327" y="2859"/>
                    </a:cubicBezTo>
                    <a:cubicBezTo>
                      <a:pt x="1205" y="2664"/>
                      <a:pt x="1149" y="2437"/>
                      <a:pt x="1153" y="2209"/>
                    </a:cubicBezTo>
                    <a:cubicBezTo>
                      <a:pt x="1153" y="2195"/>
                      <a:pt x="1155" y="2180"/>
                      <a:pt x="1161" y="2165"/>
                    </a:cubicBezTo>
                    <a:cubicBezTo>
                      <a:pt x="1169" y="2101"/>
                      <a:pt x="1230" y="2056"/>
                      <a:pt x="1296" y="2056"/>
                    </a:cubicBezTo>
                    <a:close/>
                    <a:moveTo>
                      <a:pt x="2983" y="3290"/>
                    </a:moveTo>
                    <a:cubicBezTo>
                      <a:pt x="3004" y="3290"/>
                      <a:pt x="3026" y="3295"/>
                      <a:pt x="3045" y="3307"/>
                    </a:cubicBezTo>
                    <a:cubicBezTo>
                      <a:pt x="3273" y="3441"/>
                      <a:pt x="3743" y="4022"/>
                      <a:pt x="3356" y="4232"/>
                    </a:cubicBezTo>
                    <a:cubicBezTo>
                      <a:pt x="3319" y="4251"/>
                      <a:pt x="3284" y="4260"/>
                      <a:pt x="3250" y="4260"/>
                    </a:cubicBezTo>
                    <a:cubicBezTo>
                      <a:pt x="3126" y="4260"/>
                      <a:pt x="3023" y="4145"/>
                      <a:pt x="2951" y="4042"/>
                    </a:cubicBezTo>
                    <a:cubicBezTo>
                      <a:pt x="2833" y="3870"/>
                      <a:pt x="2781" y="3660"/>
                      <a:pt x="2793" y="3452"/>
                    </a:cubicBezTo>
                    <a:cubicBezTo>
                      <a:pt x="2794" y="3399"/>
                      <a:pt x="2828" y="3353"/>
                      <a:pt x="2878" y="3334"/>
                    </a:cubicBezTo>
                    <a:cubicBezTo>
                      <a:pt x="2905" y="3307"/>
                      <a:pt x="2944" y="3290"/>
                      <a:pt x="2983" y="3290"/>
                    </a:cubicBezTo>
                    <a:close/>
                    <a:moveTo>
                      <a:pt x="1275" y="4021"/>
                    </a:moveTo>
                    <a:cubicBezTo>
                      <a:pt x="1348" y="4021"/>
                      <a:pt x="1430" y="4080"/>
                      <a:pt x="1427" y="4172"/>
                    </a:cubicBezTo>
                    <a:cubicBezTo>
                      <a:pt x="1447" y="4184"/>
                      <a:pt x="1463" y="4200"/>
                      <a:pt x="1474" y="4219"/>
                    </a:cubicBezTo>
                    <a:cubicBezTo>
                      <a:pt x="1608" y="4426"/>
                      <a:pt x="1948" y="4796"/>
                      <a:pt x="1678" y="5027"/>
                    </a:cubicBezTo>
                    <a:cubicBezTo>
                      <a:pt x="1666" y="5037"/>
                      <a:pt x="1653" y="5045"/>
                      <a:pt x="1639" y="5051"/>
                    </a:cubicBezTo>
                    <a:cubicBezTo>
                      <a:pt x="1600" y="5083"/>
                      <a:pt x="1551" y="5101"/>
                      <a:pt x="1501" y="5101"/>
                    </a:cubicBezTo>
                    <a:cubicBezTo>
                      <a:pt x="1492" y="5101"/>
                      <a:pt x="1482" y="5101"/>
                      <a:pt x="1472" y="5099"/>
                    </a:cubicBezTo>
                    <a:cubicBezTo>
                      <a:pt x="1063" y="5054"/>
                      <a:pt x="1128" y="4387"/>
                      <a:pt x="1167" y="4117"/>
                    </a:cubicBezTo>
                    <a:lnTo>
                      <a:pt x="1167" y="4117"/>
                    </a:lnTo>
                    <a:lnTo>
                      <a:pt x="1167" y="4118"/>
                    </a:lnTo>
                    <a:cubicBezTo>
                      <a:pt x="1177" y="4050"/>
                      <a:pt x="1224" y="4021"/>
                      <a:pt x="1275" y="4021"/>
                    </a:cubicBezTo>
                    <a:close/>
                    <a:moveTo>
                      <a:pt x="532" y="1"/>
                    </a:moveTo>
                    <a:cubicBezTo>
                      <a:pt x="311" y="1"/>
                      <a:pt x="132" y="173"/>
                      <a:pt x="58" y="374"/>
                    </a:cubicBezTo>
                    <a:cubicBezTo>
                      <a:pt x="1" y="529"/>
                      <a:pt x="14" y="687"/>
                      <a:pt x="55" y="841"/>
                    </a:cubicBezTo>
                    <a:cubicBezTo>
                      <a:pt x="42" y="863"/>
                      <a:pt x="36" y="889"/>
                      <a:pt x="38" y="915"/>
                    </a:cubicBezTo>
                    <a:cubicBezTo>
                      <a:pt x="115" y="2679"/>
                      <a:pt x="298" y="4439"/>
                      <a:pt x="585" y="6183"/>
                    </a:cubicBezTo>
                    <a:cubicBezTo>
                      <a:pt x="587" y="6181"/>
                      <a:pt x="589" y="6180"/>
                      <a:pt x="591" y="6179"/>
                    </a:cubicBezTo>
                    <a:lnTo>
                      <a:pt x="3497" y="4889"/>
                    </a:lnTo>
                    <a:cubicBezTo>
                      <a:pt x="3976" y="4676"/>
                      <a:pt x="4457" y="4462"/>
                      <a:pt x="4936" y="4250"/>
                    </a:cubicBezTo>
                    <a:cubicBezTo>
                      <a:pt x="5018" y="4214"/>
                      <a:pt x="5099" y="4180"/>
                      <a:pt x="5180" y="4164"/>
                    </a:cubicBezTo>
                    <a:lnTo>
                      <a:pt x="3146" y="2256"/>
                    </a:lnTo>
                    <a:lnTo>
                      <a:pt x="1821" y="1013"/>
                    </a:lnTo>
                    <a:lnTo>
                      <a:pt x="1178" y="411"/>
                    </a:lnTo>
                    <a:cubicBezTo>
                      <a:pt x="1006" y="249"/>
                      <a:pt x="821" y="24"/>
                      <a:pt x="569" y="2"/>
                    </a:cubicBezTo>
                    <a:cubicBezTo>
                      <a:pt x="556" y="1"/>
                      <a:pt x="544" y="1"/>
                      <a:pt x="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1" name="Google Shape;6171;p60"/>
              <p:cNvSpPr/>
              <p:nvPr/>
            </p:nvSpPr>
            <p:spPr>
              <a:xfrm>
                <a:off x="4222950" y="3434775"/>
                <a:ext cx="2725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4" extrusionOk="0">
                    <a:moveTo>
                      <a:pt x="108" y="1"/>
                    </a:moveTo>
                    <a:lnTo>
                      <a:pt x="89" y="9"/>
                    </a:lnTo>
                    <a:cubicBezTo>
                      <a:pt x="89" y="10"/>
                      <a:pt x="88" y="10"/>
                      <a:pt x="87" y="10"/>
                    </a:cubicBezTo>
                    <a:lnTo>
                      <a:pt x="87" y="10"/>
                    </a:lnTo>
                    <a:lnTo>
                      <a:pt x="108" y="1"/>
                    </a:lnTo>
                    <a:close/>
                    <a:moveTo>
                      <a:pt x="87" y="10"/>
                    </a:moveTo>
                    <a:lnTo>
                      <a:pt x="1" y="49"/>
                    </a:lnTo>
                    <a:cubicBezTo>
                      <a:pt x="13" y="49"/>
                      <a:pt x="25" y="50"/>
                      <a:pt x="37" y="53"/>
                    </a:cubicBezTo>
                    <a:cubicBezTo>
                      <a:pt x="49" y="34"/>
                      <a:pt x="67" y="20"/>
                      <a:pt x="87" y="10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2" name="Google Shape;6172;p60"/>
              <p:cNvSpPr/>
              <p:nvPr/>
            </p:nvSpPr>
            <p:spPr>
              <a:xfrm>
                <a:off x="4218325" y="3388500"/>
                <a:ext cx="152200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319" extrusionOk="0">
                    <a:moveTo>
                      <a:pt x="5118" y="1"/>
                    </a:moveTo>
                    <a:lnTo>
                      <a:pt x="5118" y="1"/>
                    </a:lnTo>
                    <a:cubicBezTo>
                      <a:pt x="5124" y="11"/>
                      <a:pt x="5131" y="20"/>
                      <a:pt x="5137" y="30"/>
                    </a:cubicBezTo>
                    <a:lnTo>
                      <a:pt x="5260" y="90"/>
                    </a:lnTo>
                    <a:cubicBezTo>
                      <a:pt x="5329" y="123"/>
                      <a:pt x="5338" y="191"/>
                      <a:pt x="5314" y="248"/>
                    </a:cubicBezTo>
                    <a:cubicBezTo>
                      <a:pt x="5395" y="294"/>
                      <a:pt x="5406" y="455"/>
                      <a:pt x="5287" y="503"/>
                    </a:cubicBezTo>
                    <a:cubicBezTo>
                      <a:pt x="5099" y="578"/>
                      <a:pt x="4910" y="654"/>
                      <a:pt x="4721" y="729"/>
                    </a:cubicBezTo>
                    <a:cubicBezTo>
                      <a:pt x="3321" y="1526"/>
                      <a:pt x="1813" y="2112"/>
                      <a:pt x="242" y="2472"/>
                    </a:cubicBezTo>
                    <a:cubicBezTo>
                      <a:pt x="232" y="2474"/>
                      <a:pt x="221" y="2475"/>
                      <a:pt x="210" y="2475"/>
                    </a:cubicBezTo>
                    <a:cubicBezTo>
                      <a:pt x="176" y="2475"/>
                      <a:pt x="142" y="2464"/>
                      <a:pt x="116" y="2442"/>
                    </a:cubicBezTo>
                    <a:cubicBezTo>
                      <a:pt x="110" y="2443"/>
                      <a:pt x="104" y="2443"/>
                      <a:pt x="99" y="2443"/>
                    </a:cubicBezTo>
                    <a:cubicBezTo>
                      <a:pt x="62" y="2443"/>
                      <a:pt x="27" y="2428"/>
                      <a:pt x="1" y="2402"/>
                    </a:cubicBezTo>
                    <a:lnTo>
                      <a:pt x="1" y="2402"/>
                    </a:lnTo>
                    <a:cubicBezTo>
                      <a:pt x="46" y="2626"/>
                      <a:pt x="85" y="2853"/>
                      <a:pt x="151" y="3071"/>
                    </a:cubicBezTo>
                    <a:cubicBezTo>
                      <a:pt x="206" y="3255"/>
                      <a:pt x="339" y="3318"/>
                      <a:pt x="498" y="3318"/>
                    </a:cubicBezTo>
                    <a:cubicBezTo>
                      <a:pt x="543" y="3318"/>
                      <a:pt x="590" y="3313"/>
                      <a:pt x="638" y="3304"/>
                    </a:cubicBezTo>
                    <a:cubicBezTo>
                      <a:pt x="1166" y="3205"/>
                      <a:pt x="1690" y="3062"/>
                      <a:pt x="2205" y="2906"/>
                    </a:cubicBezTo>
                    <a:cubicBezTo>
                      <a:pt x="3233" y="2594"/>
                      <a:pt x="4230" y="2191"/>
                      <a:pt x="5186" y="1701"/>
                    </a:cubicBezTo>
                    <a:cubicBezTo>
                      <a:pt x="5266" y="1660"/>
                      <a:pt x="5350" y="1621"/>
                      <a:pt x="5422" y="1574"/>
                    </a:cubicBezTo>
                    <a:cubicBezTo>
                      <a:pt x="5586" y="1556"/>
                      <a:pt x="5738" y="1484"/>
                      <a:pt x="5847" y="1355"/>
                    </a:cubicBezTo>
                    <a:cubicBezTo>
                      <a:pt x="5949" y="1236"/>
                      <a:pt x="6088" y="1006"/>
                      <a:pt x="6014" y="847"/>
                    </a:cubicBezTo>
                    <a:cubicBezTo>
                      <a:pt x="5939" y="682"/>
                      <a:pt x="5781" y="528"/>
                      <a:pt x="5655" y="403"/>
                    </a:cubicBezTo>
                    <a:cubicBezTo>
                      <a:pt x="5572" y="321"/>
                      <a:pt x="5485" y="244"/>
                      <a:pt x="5393" y="173"/>
                    </a:cubicBezTo>
                    <a:cubicBezTo>
                      <a:pt x="5377" y="152"/>
                      <a:pt x="5355" y="136"/>
                      <a:pt x="5331" y="125"/>
                    </a:cubicBezTo>
                    <a:cubicBezTo>
                      <a:pt x="5283" y="90"/>
                      <a:pt x="5234" y="56"/>
                      <a:pt x="5185" y="23"/>
                    </a:cubicBezTo>
                    <a:cubicBezTo>
                      <a:pt x="5165" y="10"/>
                      <a:pt x="5141" y="2"/>
                      <a:pt x="5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3" name="Google Shape;6173;p60"/>
              <p:cNvSpPr/>
              <p:nvPr/>
            </p:nvSpPr>
            <p:spPr>
              <a:xfrm>
                <a:off x="4310225" y="3406950"/>
                <a:ext cx="65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7" extrusionOk="0">
                    <a:moveTo>
                      <a:pt x="250" y="1"/>
                    </a:moveTo>
                    <a:cubicBezTo>
                      <a:pt x="167" y="39"/>
                      <a:pt x="83" y="78"/>
                      <a:pt x="0" y="117"/>
                    </a:cubicBezTo>
                    <a:cubicBezTo>
                      <a:pt x="86" y="83"/>
                      <a:pt x="174" y="49"/>
                      <a:pt x="260" y="15"/>
                    </a:cubicBezTo>
                    <a:cubicBezTo>
                      <a:pt x="256" y="10"/>
                      <a:pt x="253" y="5"/>
                      <a:pt x="250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4" name="Google Shape;6174;p60"/>
              <p:cNvSpPr/>
              <p:nvPr/>
            </p:nvSpPr>
            <p:spPr>
              <a:xfrm>
                <a:off x="4221175" y="3406700"/>
                <a:ext cx="115175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1748" extrusionOk="0">
                    <a:moveTo>
                      <a:pt x="4606" y="0"/>
                    </a:moveTo>
                    <a:lnTo>
                      <a:pt x="4606" y="0"/>
                    </a:lnTo>
                    <a:cubicBezTo>
                      <a:pt x="3833" y="307"/>
                      <a:pt x="3058" y="609"/>
                      <a:pt x="2280" y="904"/>
                    </a:cubicBezTo>
                    <a:cubicBezTo>
                      <a:pt x="1805" y="1085"/>
                      <a:pt x="1327" y="1263"/>
                      <a:pt x="850" y="1440"/>
                    </a:cubicBezTo>
                    <a:cubicBezTo>
                      <a:pt x="718" y="1488"/>
                      <a:pt x="588" y="1538"/>
                      <a:pt x="456" y="1584"/>
                    </a:cubicBezTo>
                    <a:cubicBezTo>
                      <a:pt x="383" y="1609"/>
                      <a:pt x="309" y="1633"/>
                      <a:pt x="233" y="1633"/>
                    </a:cubicBezTo>
                    <a:cubicBezTo>
                      <a:pt x="225" y="1633"/>
                      <a:pt x="218" y="1633"/>
                      <a:pt x="210" y="1632"/>
                    </a:cubicBezTo>
                    <a:cubicBezTo>
                      <a:pt x="158" y="1654"/>
                      <a:pt x="106" y="1678"/>
                      <a:pt x="55" y="1700"/>
                    </a:cubicBezTo>
                    <a:cubicBezTo>
                      <a:pt x="38" y="1708"/>
                      <a:pt x="19" y="1712"/>
                      <a:pt x="1" y="1714"/>
                    </a:cubicBezTo>
                    <a:cubicBezTo>
                      <a:pt x="27" y="1736"/>
                      <a:pt x="61" y="1747"/>
                      <a:pt x="95" y="1747"/>
                    </a:cubicBezTo>
                    <a:cubicBezTo>
                      <a:pt x="106" y="1747"/>
                      <a:pt x="116" y="1746"/>
                      <a:pt x="127" y="1744"/>
                    </a:cubicBezTo>
                    <a:cubicBezTo>
                      <a:pt x="1697" y="1384"/>
                      <a:pt x="3206" y="798"/>
                      <a:pt x="460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5" name="Google Shape;6175;p60"/>
              <p:cNvSpPr/>
              <p:nvPr/>
            </p:nvSpPr>
            <p:spPr>
              <a:xfrm>
                <a:off x="4229300" y="3377175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5" y="98"/>
                    </a:cubicBezTo>
                    <a:cubicBezTo>
                      <a:pt x="66" y="367"/>
                      <a:pt x="1" y="1034"/>
                      <a:pt x="410" y="1078"/>
                    </a:cubicBezTo>
                    <a:cubicBezTo>
                      <a:pt x="420" y="1080"/>
                      <a:pt x="430" y="1080"/>
                      <a:pt x="440" y="1080"/>
                    </a:cubicBezTo>
                    <a:cubicBezTo>
                      <a:pt x="490" y="1080"/>
                      <a:pt x="538" y="1063"/>
                      <a:pt x="577" y="1030"/>
                    </a:cubicBezTo>
                    <a:cubicBezTo>
                      <a:pt x="591" y="1025"/>
                      <a:pt x="604" y="1016"/>
                      <a:pt x="616" y="1007"/>
                    </a:cubicBezTo>
                    <a:cubicBezTo>
                      <a:pt x="886" y="776"/>
                      <a:pt x="546" y="406"/>
                      <a:pt x="412" y="199"/>
                    </a:cubicBezTo>
                    <a:cubicBezTo>
                      <a:pt x="401" y="180"/>
                      <a:pt x="385" y="164"/>
                      <a:pt x="365" y="152"/>
                    </a:cubicBezTo>
                    <a:cubicBezTo>
                      <a:pt x="368" y="60"/>
                      <a:pt x="28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6" name="Google Shape;6176;p60"/>
              <p:cNvSpPr/>
              <p:nvPr/>
            </p:nvSpPr>
            <p:spPr>
              <a:xfrm>
                <a:off x="4231475" y="3328025"/>
                <a:ext cx="2077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060" extrusionOk="0">
                    <a:moveTo>
                      <a:pt x="147" y="1"/>
                    </a:moveTo>
                    <a:cubicBezTo>
                      <a:pt x="81" y="1"/>
                      <a:pt x="20" y="47"/>
                      <a:pt x="12" y="111"/>
                    </a:cubicBezTo>
                    <a:cubicBezTo>
                      <a:pt x="6" y="126"/>
                      <a:pt x="4" y="141"/>
                      <a:pt x="4" y="155"/>
                    </a:cubicBezTo>
                    <a:cubicBezTo>
                      <a:pt x="0" y="383"/>
                      <a:pt x="56" y="610"/>
                      <a:pt x="177" y="804"/>
                    </a:cubicBezTo>
                    <a:cubicBezTo>
                      <a:pt x="253" y="925"/>
                      <a:pt x="374" y="1059"/>
                      <a:pt x="519" y="1059"/>
                    </a:cubicBezTo>
                    <a:cubicBezTo>
                      <a:pt x="556" y="1059"/>
                      <a:pt x="595" y="1050"/>
                      <a:pt x="635" y="1030"/>
                    </a:cubicBezTo>
                    <a:cubicBezTo>
                      <a:pt x="813" y="942"/>
                      <a:pt x="830" y="718"/>
                      <a:pt x="748" y="558"/>
                    </a:cubicBezTo>
                    <a:cubicBezTo>
                      <a:pt x="636" y="345"/>
                      <a:pt x="422" y="183"/>
                      <a:pt x="239" y="34"/>
                    </a:cubicBezTo>
                    <a:cubicBezTo>
                      <a:pt x="211" y="11"/>
                      <a:pt x="178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7" name="Google Shape;6177;p60"/>
              <p:cNvSpPr/>
              <p:nvPr/>
            </p:nvSpPr>
            <p:spPr>
              <a:xfrm>
                <a:off x="4272275" y="3358925"/>
                <a:ext cx="2407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70" extrusionOk="0">
                    <a:moveTo>
                      <a:pt x="201" y="0"/>
                    </a:moveTo>
                    <a:cubicBezTo>
                      <a:pt x="163" y="0"/>
                      <a:pt x="123" y="17"/>
                      <a:pt x="97" y="44"/>
                    </a:cubicBezTo>
                    <a:cubicBezTo>
                      <a:pt x="47" y="62"/>
                      <a:pt x="13" y="109"/>
                      <a:pt x="12" y="162"/>
                    </a:cubicBezTo>
                    <a:cubicBezTo>
                      <a:pt x="0" y="370"/>
                      <a:pt x="52" y="580"/>
                      <a:pt x="171" y="752"/>
                    </a:cubicBezTo>
                    <a:cubicBezTo>
                      <a:pt x="242" y="855"/>
                      <a:pt x="345" y="970"/>
                      <a:pt x="468" y="970"/>
                    </a:cubicBezTo>
                    <a:cubicBezTo>
                      <a:pt x="502" y="970"/>
                      <a:pt x="538" y="961"/>
                      <a:pt x="575" y="941"/>
                    </a:cubicBezTo>
                    <a:cubicBezTo>
                      <a:pt x="962" y="732"/>
                      <a:pt x="492" y="151"/>
                      <a:pt x="264" y="17"/>
                    </a:cubicBezTo>
                    <a:cubicBezTo>
                      <a:pt x="244" y="5"/>
                      <a:pt x="223" y="0"/>
                      <a:pt x="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60"/>
              <p:cNvSpPr/>
              <p:nvPr/>
            </p:nvSpPr>
            <p:spPr>
              <a:xfrm>
                <a:off x="4332200" y="3380500"/>
                <a:ext cx="140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22" extrusionOk="0">
                    <a:moveTo>
                      <a:pt x="93" y="0"/>
                    </a:moveTo>
                    <a:cubicBezTo>
                      <a:pt x="62" y="0"/>
                      <a:pt x="31" y="4"/>
                      <a:pt x="0" y="11"/>
                    </a:cubicBezTo>
                    <a:lnTo>
                      <a:pt x="440" y="422"/>
                    </a:lnTo>
                    <a:cubicBezTo>
                      <a:pt x="455" y="367"/>
                      <a:pt x="502" y="321"/>
                      <a:pt x="559" y="321"/>
                    </a:cubicBezTo>
                    <a:cubicBezTo>
                      <a:pt x="560" y="321"/>
                      <a:pt x="562" y="321"/>
                      <a:pt x="563" y="321"/>
                    </a:cubicBezTo>
                    <a:cubicBezTo>
                      <a:pt x="494" y="214"/>
                      <a:pt x="410" y="115"/>
                      <a:pt x="298" y="53"/>
                    </a:cubicBezTo>
                    <a:cubicBezTo>
                      <a:pt x="235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60"/>
              <p:cNvSpPr/>
              <p:nvPr/>
            </p:nvSpPr>
            <p:spPr>
              <a:xfrm>
                <a:off x="4215225" y="3431200"/>
                <a:ext cx="3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5" extrusionOk="0">
                    <a:moveTo>
                      <a:pt x="86" y="0"/>
                    </a:moveTo>
                    <a:cubicBezTo>
                      <a:pt x="40" y="21"/>
                      <a:pt x="14" y="71"/>
                      <a:pt x="25" y="120"/>
                    </a:cubicBezTo>
                    <a:cubicBezTo>
                      <a:pt x="6" y="148"/>
                      <a:pt x="1" y="184"/>
                      <a:pt x="8" y="218"/>
                    </a:cubicBezTo>
                    <a:cubicBezTo>
                      <a:pt x="38" y="359"/>
                      <a:pt x="68" y="500"/>
                      <a:pt x="96" y="640"/>
                    </a:cubicBezTo>
                    <a:cubicBezTo>
                      <a:pt x="100" y="661"/>
                      <a:pt x="109" y="680"/>
                      <a:pt x="123" y="695"/>
                    </a:cubicBezTo>
                    <a:cubicBezTo>
                      <a:pt x="113" y="646"/>
                      <a:pt x="104" y="597"/>
                      <a:pt x="93" y="549"/>
                    </a:cubicBezTo>
                    <a:cubicBezTo>
                      <a:pt x="79" y="493"/>
                      <a:pt x="104" y="434"/>
                      <a:pt x="155" y="406"/>
                    </a:cubicBezTo>
                    <a:cubicBezTo>
                      <a:pt x="130" y="270"/>
                      <a:pt x="108" y="135"/>
                      <a:pt x="8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60"/>
              <p:cNvSpPr/>
              <p:nvPr/>
            </p:nvSpPr>
            <p:spPr>
              <a:xfrm>
                <a:off x="4217350" y="3380750"/>
                <a:ext cx="1262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3" extrusionOk="0">
                    <a:moveTo>
                      <a:pt x="332" y="2162"/>
                    </a:moveTo>
                    <a:lnTo>
                      <a:pt x="314" y="2170"/>
                    </a:lnTo>
                    <a:cubicBezTo>
                      <a:pt x="293" y="2180"/>
                      <a:pt x="275" y="2195"/>
                      <a:pt x="261" y="2214"/>
                    </a:cubicBezTo>
                    <a:cubicBezTo>
                      <a:pt x="249" y="2211"/>
                      <a:pt x="238" y="2210"/>
                      <a:pt x="225" y="2210"/>
                    </a:cubicBezTo>
                    <a:lnTo>
                      <a:pt x="332" y="2162"/>
                    </a:lnTo>
                    <a:close/>
                    <a:moveTo>
                      <a:pt x="4594" y="1"/>
                    </a:moveTo>
                    <a:cubicBezTo>
                      <a:pt x="4514" y="17"/>
                      <a:pt x="4434" y="51"/>
                      <a:pt x="4352" y="87"/>
                    </a:cubicBezTo>
                    <a:cubicBezTo>
                      <a:pt x="3872" y="299"/>
                      <a:pt x="3392" y="512"/>
                      <a:pt x="2912" y="726"/>
                    </a:cubicBezTo>
                    <a:lnTo>
                      <a:pt x="7" y="2015"/>
                    </a:lnTo>
                    <a:cubicBezTo>
                      <a:pt x="5" y="2016"/>
                      <a:pt x="3" y="2017"/>
                      <a:pt x="1" y="2018"/>
                    </a:cubicBezTo>
                    <a:cubicBezTo>
                      <a:pt x="23" y="2153"/>
                      <a:pt x="45" y="2288"/>
                      <a:pt x="69" y="2422"/>
                    </a:cubicBezTo>
                    <a:lnTo>
                      <a:pt x="80" y="2417"/>
                    </a:lnTo>
                    <a:cubicBezTo>
                      <a:pt x="72" y="2354"/>
                      <a:pt x="111" y="2294"/>
                      <a:pt x="172" y="2276"/>
                    </a:cubicBezTo>
                    <a:cubicBezTo>
                      <a:pt x="1813" y="1738"/>
                      <a:pt x="3440" y="1155"/>
                      <a:pt x="5050" y="526"/>
                    </a:cubicBezTo>
                    <a:cubicBezTo>
                      <a:pt x="5027" y="492"/>
                      <a:pt x="5021" y="450"/>
                      <a:pt x="5034" y="412"/>
                    </a:cubicBezTo>
                    <a:lnTo>
                      <a:pt x="45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60"/>
              <p:cNvSpPr/>
              <p:nvPr/>
            </p:nvSpPr>
            <p:spPr>
              <a:xfrm>
                <a:off x="4336325" y="3388500"/>
                <a:ext cx="1717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30" extrusionOk="0">
                    <a:moveTo>
                      <a:pt x="394" y="1"/>
                    </a:moveTo>
                    <a:cubicBezTo>
                      <a:pt x="337" y="1"/>
                      <a:pt x="290" y="47"/>
                      <a:pt x="275" y="102"/>
                    </a:cubicBezTo>
                    <a:lnTo>
                      <a:pt x="452" y="269"/>
                    </a:lnTo>
                    <a:cubicBezTo>
                      <a:pt x="516" y="328"/>
                      <a:pt x="497" y="435"/>
                      <a:pt x="426" y="478"/>
                    </a:cubicBezTo>
                    <a:cubicBezTo>
                      <a:pt x="285" y="564"/>
                      <a:pt x="144" y="647"/>
                      <a:pt x="0" y="729"/>
                    </a:cubicBezTo>
                    <a:cubicBezTo>
                      <a:pt x="190" y="654"/>
                      <a:pt x="378" y="578"/>
                      <a:pt x="567" y="503"/>
                    </a:cubicBezTo>
                    <a:cubicBezTo>
                      <a:pt x="686" y="455"/>
                      <a:pt x="675" y="294"/>
                      <a:pt x="594" y="248"/>
                    </a:cubicBezTo>
                    <a:cubicBezTo>
                      <a:pt x="618" y="191"/>
                      <a:pt x="609" y="123"/>
                      <a:pt x="540" y="90"/>
                    </a:cubicBezTo>
                    <a:lnTo>
                      <a:pt x="416" y="30"/>
                    </a:lnTo>
                    <a:cubicBezTo>
                      <a:pt x="411" y="20"/>
                      <a:pt x="404" y="11"/>
                      <a:pt x="398" y="1"/>
                    </a:cubicBezTo>
                    <a:cubicBezTo>
                      <a:pt x="397" y="1"/>
                      <a:pt x="395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60"/>
              <p:cNvSpPr/>
              <p:nvPr/>
            </p:nvSpPr>
            <p:spPr>
              <a:xfrm>
                <a:off x="4217200" y="3441325"/>
                <a:ext cx="40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31" extrusionOk="0">
                    <a:moveTo>
                      <a:pt x="76" y="1"/>
                    </a:moveTo>
                    <a:cubicBezTo>
                      <a:pt x="25" y="29"/>
                      <a:pt x="0" y="89"/>
                      <a:pt x="14" y="144"/>
                    </a:cubicBezTo>
                    <a:cubicBezTo>
                      <a:pt x="25" y="193"/>
                      <a:pt x="34" y="241"/>
                      <a:pt x="45" y="291"/>
                    </a:cubicBezTo>
                    <a:cubicBezTo>
                      <a:pt x="70" y="316"/>
                      <a:pt x="105" y="330"/>
                      <a:pt x="142" y="330"/>
                    </a:cubicBezTo>
                    <a:cubicBezTo>
                      <a:pt x="148" y="330"/>
                      <a:pt x="154" y="330"/>
                      <a:pt x="160" y="329"/>
                    </a:cubicBezTo>
                    <a:cubicBezTo>
                      <a:pt x="139" y="313"/>
                      <a:pt x="127" y="291"/>
                      <a:pt x="122" y="266"/>
                    </a:cubicBezTo>
                    <a:cubicBezTo>
                      <a:pt x="107" y="178"/>
                      <a:pt x="91" y="89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60"/>
              <p:cNvSpPr/>
              <p:nvPr/>
            </p:nvSpPr>
            <p:spPr>
              <a:xfrm>
                <a:off x="4219075" y="3391050"/>
                <a:ext cx="130150" cy="5847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2339" extrusionOk="0">
                    <a:moveTo>
                      <a:pt x="3897" y="636"/>
                    </a:moveTo>
                    <a:cubicBezTo>
                      <a:pt x="3900" y="641"/>
                      <a:pt x="3904" y="645"/>
                      <a:pt x="3907" y="650"/>
                    </a:cubicBezTo>
                    <a:cubicBezTo>
                      <a:pt x="3820" y="685"/>
                      <a:pt x="3732" y="719"/>
                      <a:pt x="3646" y="753"/>
                    </a:cubicBezTo>
                    <a:lnTo>
                      <a:pt x="3646" y="752"/>
                    </a:lnTo>
                    <a:cubicBezTo>
                      <a:pt x="3730" y="713"/>
                      <a:pt x="3813" y="675"/>
                      <a:pt x="3897" y="636"/>
                    </a:cubicBezTo>
                    <a:close/>
                    <a:moveTo>
                      <a:pt x="4965" y="0"/>
                    </a:moveTo>
                    <a:lnTo>
                      <a:pt x="4965" y="0"/>
                    </a:lnTo>
                    <a:cubicBezTo>
                      <a:pt x="4953" y="38"/>
                      <a:pt x="4958" y="80"/>
                      <a:pt x="4981" y="114"/>
                    </a:cubicBezTo>
                    <a:cubicBezTo>
                      <a:pt x="3372" y="742"/>
                      <a:pt x="1745" y="1325"/>
                      <a:pt x="103" y="1863"/>
                    </a:cubicBezTo>
                    <a:cubicBezTo>
                      <a:pt x="42" y="1882"/>
                      <a:pt x="3" y="1941"/>
                      <a:pt x="11" y="2005"/>
                    </a:cubicBezTo>
                    <a:lnTo>
                      <a:pt x="1" y="2012"/>
                    </a:lnTo>
                    <a:cubicBezTo>
                      <a:pt x="16" y="2100"/>
                      <a:pt x="32" y="2188"/>
                      <a:pt x="47" y="2277"/>
                    </a:cubicBezTo>
                    <a:cubicBezTo>
                      <a:pt x="52" y="2302"/>
                      <a:pt x="66" y="2324"/>
                      <a:pt x="85" y="2339"/>
                    </a:cubicBezTo>
                    <a:cubicBezTo>
                      <a:pt x="104" y="2338"/>
                      <a:pt x="122" y="2334"/>
                      <a:pt x="139" y="2326"/>
                    </a:cubicBezTo>
                    <a:cubicBezTo>
                      <a:pt x="191" y="2304"/>
                      <a:pt x="242" y="2280"/>
                      <a:pt x="294" y="2258"/>
                    </a:cubicBezTo>
                    <a:cubicBezTo>
                      <a:pt x="302" y="2259"/>
                      <a:pt x="309" y="2259"/>
                      <a:pt x="317" y="2259"/>
                    </a:cubicBezTo>
                    <a:cubicBezTo>
                      <a:pt x="393" y="2259"/>
                      <a:pt x="467" y="2235"/>
                      <a:pt x="540" y="2210"/>
                    </a:cubicBezTo>
                    <a:cubicBezTo>
                      <a:pt x="673" y="2164"/>
                      <a:pt x="803" y="2114"/>
                      <a:pt x="935" y="2066"/>
                    </a:cubicBezTo>
                    <a:cubicBezTo>
                      <a:pt x="1413" y="1889"/>
                      <a:pt x="1889" y="1712"/>
                      <a:pt x="2364" y="1531"/>
                    </a:cubicBezTo>
                    <a:cubicBezTo>
                      <a:pt x="3142" y="1235"/>
                      <a:pt x="3917" y="935"/>
                      <a:pt x="4690" y="627"/>
                    </a:cubicBezTo>
                    <a:cubicBezTo>
                      <a:pt x="4833" y="545"/>
                      <a:pt x="4974" y="462"/>
                      <a:pt x="5116" y="377"/>
                    </a:cubicBezTo>
                    <a:cubicBezTo>
                      <a:pt x="5186" y="334"/>
                      <a:pt x="5206" y="228"/>
                      <a:pt x="5142" y="167"/>
                    </a:cubicBezTo>
                    <a:lnTo>
                      <a:pt x="49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60"/>
              <p:cNvSpPr/>
              <p:nvPr/>
            </p:nvSpPr>
            <p:spPr>
              <a:xfrm>
                <a:off x="4058700" y="3126550"/>
                <a:ext cx="124700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3084" extrusionOk="0">
                    <a:moveTo>
                      <a:pt x="2792" y="191"/>
                    </a:moveTo>
                    <a:cubicBezTo>
                      <a:pt x="2813" y="191"/>
                      <a:pt x="2835" y="196"/>
                      <a:pt x="2854" y="208"/>
                    </a:cubicBezTo>
                    <a:cubicBezTo>
                      <a:pt x="3083" y="342"/>
                      <a:pt x="3553" y="923"/>
                      <a:pt x="3166" y="1132"/>
                    </a:cubicBezTo>
                    <a:cubicBezTo>
                      <a:pt x="3129" y="1152"/>
                      <a:pt x="3093" y="1161"/>
                      <a:pt x="3059" y="1161"/>
                    </a:cubicBezTo>
                    <a:cubicBezTo>
                      <a:pt x="2935" y="1161"/>
                      <a:pt x="2832" y="1046"/>
                      <a:pt x="2761" y="943"/>
                    </a:cubicBezTo>
                    <a:cubicBezTo>
                      <a:pt x="2645" y="769"/>
                      <a:pt x="2588" y="562"/>
                      <a:pt x="2602" y="353"/>
                    </a:cubicBezTo>
                    <a:cubicBezTo>
                      <a:pt x="2603" y="300"/>
                      <a:pt x="2637" y="253"/>
                      <a:pt x="2687" y="235"/>
                    </a:cubicBezTo>
                    <a:cubicBezTo>
                      <a:pt x="2714" y="208"/>
                      <a:pt x="2753" y="191"/>
                      <a:pt x="2792" y="191"/>
                    </a:cubicBezTo>
                    <a:close/>
                    <a:moveTo>
                      <a:pt x="1085" y="921"/>
                    </a:moveTo>
                    <a:cubicBezTo>
                      <a:pt x="1158" y="921"/>
                      <a:pt x="1240" y="980"/>
                      <a:pt x="1236" y="1072"/>
                    </a:cubicBezTo>
                    <a:cubicBezTo>
                      <a:pt x="1256" y="1084"/>
                      <a:pt x="1272" y="1100"/>
                      <a:pt x="1284" y="1119"/>
                    </a:cubicBezTo>
                    <a:cubicBezTo>
                      <a:pt x="1418" y="1326"/>
                      <a:pt x="1757" y="1696"/>
                      <a:pt x="1487" y="1927"/>
                    </a:cubicBezTo>
                    <a:cubicBezTo>
                      <a:pt x="1475" y="1938"/>
                      <a:pt x="1462" y="1945"/>
                      <a:pt x="1449" y="1951"/>
                    </a:cubicBezTo>
                    <a:cubicBezTo>
                      <a:pt x="1410" y="1984"/>
                      <a:pt x="1361" y="2001"/>
                      <a:pt x="1312" y="2001"/>
                    </a:cubicBezTo>
                    <a:cubicBezTo>
                      <a:pt x="1302" y="2001"/>
                      <a:pt x="1292" y="2001"/>
                      <a:pt x="1282" y="1999"/>
                    </a:cubicBezTo>
                    <a:cubicBezTo>
                      <a:pt x="872" y="1956"/>
                      <a:pt x="937" y="1288"/>
                      <a:pt x="977" y="1019"/>
                    </a:cubicBezTo>
                    <a:lnTo>
                      <a:pt x="977" y="1018"/>
                    </a:lnTo>
                    <a:cubicBezTo>
                      <a:pt x="987" y="950"/>
                      <a:pt x="1034" y="921"/>
                      <a:pt x="1085" y="921"/>
                    </a:cubicBezTo>
                    <a:close/>
                    <a:moveTo>
                      <a:pt x="3853" y="0"/>
                    </a:moveTo>
                    <a:cubicBezTo>
                      <a:pt x="2626" y="12"/>
                      <a:pt x="1398" y="24"/>
                      <a:pt x="170" y="34"/>
                    </a:cubicBezTo>
                    <a:lnTo>
                      <a:pt x="1" y="37"/>
                    </a:lnTo>
                    <a:cubicBezTo>
                      <a:pt x="96" y="1056"/>
                      <a:pt x="228" y="2071"/>
                      <a:pt x="394" y="3084"/>
                    </a:cubicBezTo>
                    <a:cubicBezTo>
                      <a:pt x="396" y="3081"/>
                      <a:pt x="398" y="3080"/>
                      <a:pt x="400" y="3079"/>
                    </a:cubicBezTo>
                    <a:lnTo>
                      <a:pt x="3305" y="1791"/>
                    </a:lnTo>
                    <a:cubicBezTo>
                      <a:pt x="3785" y="1577"/>
                      <a:pt x="4265" y="1364"/>
                      <a:pt x="4745" y="1151"/>
                    </a:cubicBezTo>
                    <a:cubicBezTo>
                      <a:pt x="4827" y="1115"/>
                      <a:pt x="4907" y="1082"/>
                      <a:pt x="4988" y="1066"/>
                    </a:cubicBezTo>
                    <a:lnTo>
                      <a:pt x="3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60"/>
              <p:cNvSpPr/>
              <p:nvPr/>
            </p:nvSpPr>
            <p:spPr>
              <a:xfrm>
                <a:off x="4074150" y="3207200"/>
                <a:ext cx="2725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3" extrusionOk="0">
                    <a:moveTo>
                      <a:pt x="109" y="0"/>
                    </a:moveTo>
                    <a:lnTo>
                      <a:pt x="87" y="10"/>
                    </a:lnTo>
                    <a:lnTo>
                      <a:pt x="87" y="10"/>
                    </a:lnTo>
                    <a:cubicBezTo>
                      <a:pt x="88" y="9"/>
                      <a:pt x="89" y="9"/>
                      <a:pt x="90" y="9"/>
                    </a:cubicBezTo>
                    <a:lnTo>
                      <a:pt x="109" y="0"/>
                    </a:lnTo>
                    <a:close/>
                    <a:moveTo>
                      <a:pt x="87" y="10"/>
                    </a:moveTo>
                    <a:cubicBezTo>
                      <a:pt x="87" y="10"/>
                      <a:pt x="86" y="10"/>
                      <a:pt x="85" y="10"/>
                    </a:cubicBezTo>
                    <a:lnTo>
                      <a:pt x="85" y="10"/>
                    </a:lnTo>
                    <a:lnTo>
                      <a:pt x="87" y="10"/>
                    </a:lnTo>
                    <a:close/>
                    <a:moveTo>
                      <a:pt x="85" y="10"/>
                    </a:moveTo>
                    <a:lnTo>
                      <a:pt x="0" y="48"/>
                    </a:lnTo>
                    <a:cubicBezTo>
                      <a:pt x="13" y="48"/>
                      <a:pt x="25" y="49"/>
                      <a:pt x="36" y="52"/>
                    </a:cubicBezTo>
                    <a:cubicBezTo>
                      <a:pt x="48" y="34"/>
                      <a:pt x="66" y="19"/>
                      <a:pt x="85" y="10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60"/>
              <p:cNvSpPr/>
              <p:nvPr/>
            </p:nvSpPr>
            <p:spPr>
              <a:xfrm>
                <a:off x="4069500" y="3160850"/>
                <a:ext cx="152225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3321" extrusionOk="0">
                    <a:moveTo>
                      <a:pt x="5118" y="1"/>
                    </a:moveTo>
                    <a:lnTo>
                      <a:pt x="5118" y="1"/>
                    </a:lnTo>
                    <a:cubicBezTo>
                      <a:pt x="5125" y="11"/>
                      <a:pt x="5131" y="21"/>
                      <a:pt x="5137" y="31"/>
                    </a:cubicBezTo>
                    <a:lnTo>
                      <a:pt x="5261" y="92"/>
                    </a:lnTo>
                    <a:cubicBezTo>
                      <a:pt x="5330" y="125"/>
                      <a:pt x="5338" y="193"/>
                      <a:pt x="5314" y="250"/>
                    </a:cubicBezTo>
                    <a:cubicBezTo>
                      <a:pt x="5396" y="297"/>
                      <a:pt x="5406" y="457"/>
                      <a:pt x="5287" y="505"/>
                    </a:cubicBezTo>
                    <a:cubicBezTo>
                      <a:pt x="5099" y="580"/>
                      <a:pt x="4910" y="656"/>
                      <a:pt x="4721" y="730"/>
                    </a:cubicBezTo>
                    <a:cubicBezTo>
                      <a:pt x="3322" y="1528"/>
                      <a:pt x="1812" y="2115"/>
                      <a:pt x="243" y="2474"/>
                    </a:cubicBezTo>
                    <a:cubicBezTo>
                      <a:pt x="232" y="2476"/>
                      <a:pt x="221" y="2477"/>
                      <a:pt x="210" y="2477"/>
                    </a:cubicBezTo>
                    <a:cubicBezTo>
                      <a:pt x="176" y="2477"/>
                      <a:pt x="143" y="2466"/>
                      <a:pt x="115" y="2444"/>
                    </a:cubicBezTo>
                    <a:cubicBezTo>
                      <a:pt x="109" y="2445"/>
                      <a:pt x="104" y="2445"/>
                      <a:pt x="98" y="2445"/>
                    </a:cubicBezTo>
                    <a:cubicBezTo>
                      <a:pt x="62" y="2445"/>
                      <a:pt x="27" y="2430"/>
                      <a:pt x="0" y="2404"/>
                    </a:cubicBezTo>
                    <a:lnTo>
                      <a:pt x="0" y="2404"/>
                    </a:lnTo>
                    <a:cubicBezTo>
                      <a:pt x="46" y="2628"/>
                      <a:pt x="85" y="2857"/>
                      <a:pt x="151" y="3072"/>
                    </a:cubicBezTo>
                    <a:cubicBezTo>
                      <a:pt x="207" y="3257"/>
                      <a:pt x="339" y="3320"/>
                      <a:pt x="498" y="3320"/>
                    </a:cubicBezTo>
                    <a:cubicBezTo>
                      <a:pt x="543" y="3320"/>
                      <a:pt x="590" y="3315"/>
                      <a:pt x="638" y="3306"/>
                    </a:cubicBezTo>
                    <a:cubicBezTo>
                      <a:pt x="1166" y="3206"/>
                      <a:pt x="1691" y="3064"/>
                      <a:pt x="2205" y="2908"/>
                    </a:cubicBezTo>
                    <a:cubicBezTo>
                      <a:pt x="3233" y="2595"/>
                      <a:pt x="4232" y="2192"/>
                      <a:pt x="5186" y="1701"/>
                    </a:cubicBezTo>
                    <a:cubicBezTo>
                      <a:pt x="5266" y="1661"/>
                      <a:pt x="5351" y="1621"/>
                      <a:pt x="5423" y="1576"/>
                    </a:cubicBezTo>
                    <a:cubicBezTo>
                      <a:pt x="5587" y="1556"/>
                      <a:pt x="5739" y="1484"/>
                      <a:pt x="5849" y="1355"/>
                    </a:cubicBezTo>
                    <a:cubicBezTo>
                      <a:pt x="5951" y="1236"/>
                      <a:pt x="6089" y="1007"/>
                      <a:pt x="6016" y="847"/>
                    </a:cubicBezTo>
                    <a:cubicBezTo>
                      <a:pt x="5939" y="684"/>
                      <a:pt x="5782" y="529"/>
                      <a:pt x="5655" y="403"/>
                    </a:cubicBezTo>
                    <a:cubicBezTo>
                      <a:pt x="5572" y="321"/>
                      <a:pt x="5485" y="244"/>
                      <a:pt x="5394" y="174"/>
                    </a:cubicBezTo>
                    <a:cubicBezTo>
                      <a:pt x="5378" y="153"/>
                      <a:pt x="5355" y="136"/>
                      <a:pt x="5331" y="126"/>
                    </a:cubicBezTo>
                    <a:cubicBezTo>
                      <a:pt x="5283" y="91"/>
                      <a:pt x="5234" y="56"/>
                      <a:pt x="5185" y="23"/>
                    </a:cubicBezTo>
                    <a:cubicBezTo>
                      <a:pt x="5165" y="9"/>
                      <a:pt x="5143" y="2"/>
                      <a:pt x="5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7" name="Google Shape;6187;p60"/>
              <p:cNvSpPr/>
              <p:nvPr/>
            </p:nvSpPr>
            <p:spPr>
              <a:xfrm>
                <a:off x="4072375" y="3179100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0"/>
                    </a:moveTo>
                    <a:cubicBezTo>
                      <a:pt x="3833" y="308"/>
                      <a:pt x="3058" y="610"/>
                      <a:pt x="2279" y="904"/>
                    </a:cubicBezTo>
                    <a:cubicBezTo>
                      <a:pt x="1804" y="1086"/>
                      <a:pt x="1327" y="1263"/>
                      <a:pt x="849" y="1440"/>
                    </a:cubicBezTo>
                    <a:cubicBezTo>
                      <a:pt x="719" y="1488"/>
                      <a:pt x="587" y="1538"/>
                      <a:pt x="455" y="1584"/>
                    </a:cubicBezTo>
                    <a:cubicBezTo>
                      <a:pt x="383" y="1610"/>
                      <a:pt x="308" y="1633"/>
                      <a:pt x="232" y="1633"/>
                    </a:cubicBezTo>
                    <a:cubicBezTo>
                      <a:pt x="225" y="1633"/>
                      <a:pt x="217" y="1633"/>
                      <a:pt x="209" y="1632"/>
                    </a:cubicBezTo>
                    <a:lnTo>
                      <a:pt x="54" y="1700"/>
                    </a:lnTo>
                    <a:cubicBezTo>
                      <a:pt x="37" y="1708"/>
                      <a:pt x="18" y="1712"/>
                      <a:pt x="0" y="1714"/>
                    </a:cubicBezTo>
                    <a:cubicBezTo>
                      <a:pt x="27" y="1736"/>
                      <a:pt x="60" y="1747"/>
                      <a:pt x="94" y="1747"/>
                    </a:cubicBezTo>
                    <a:cubicBezTo>
                      <a:pt x="105" y="1747"/>
                      <a:pt x="116" y="1746"/>
                      <a:pt x="127" y="1744"/>
                    </a:cubicBezTo>
                    <a:cubicBezTo>
                      <a:pt x="1697" y="1385"/>
                      <a:pt x="3205" y="798"/>
                      <a:pt x="460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8" name="Google Shape;6188;p60"/>
              <p:cNvSpPr/>
              <p:nvPr/>
            </p:nvSpPr>
            <p:spPr>
              <a:xfrm>
                <a:off x="4161400" y="3179350"/>
                <a:ext cx="655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7" extrusionOk="0">
                    <a:moveTo>
                      <a:pt x="250" y="1"/>
                    </a:moveTo>
                    <a:cubicBezTo>
                      <a:pt x="168" y="39"/>
                      <a:pt x="84" y="77"/>
                      <a:pt x="1" y="117"/>
                    </a:cubicBezTo>
                    <a:cubicBezTo>
                      <a:pt x="87" y="83"/>
                      <a:pt x="174" y="49"/>
                      <a:pt x="261" y="15"/>
                    </a:cubicBezTo>
                    <a:cubicBezTo>
                      <a:pt x="257" y="11"/>
                      <a:pt x="254" y="6"/>
                      <a:pt x="250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9" name="Google Shape;6189;p60"/>
              <p:cNvSpPr/>
              <p:nvPr/>
            </p:nvSpPr>
            <p:spPr>
              <a:xfrm>
                <a:off x="4080500" y="3149575"/>
                <a:ext cx="2212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81" extrusionOk="0">
                    <a:moveTo>
                      <a:pt x="212" y="1"/>
                    </a:moveTo>
                    <a:cubicBezTo>
                      <a:pt x="161" y="1"/>
                      <a:pt x="115" y="30"/>
                      <a:pt x="105" y="97"/>
                    </a:cubicBezTo>
                    <a:cubicBezTo>
                      <a:pt x="65" y="367"/>
                      <a:pt x="0" y="1035"/>
                      <a:pt x="410" y="1078"/>
                    </a:cubicBezTo>
                    <a:cubicBezTo>
                      <a:pt x="420" y="1080"/>
                      <a:pt x="430" y="1080"/>
                      <a:pt x="440" y="1080"/>
                    </a:cubicBezTo>
                    <a:cubicBezTo>
                      <a:pt x="489" y="1080"/>
                      <a:pt x="538" y="1063"/>
                      <a:pt x="577" y="1030"/>
                    </a:cubicBezTo>
                    <a:cubicBezTo>
                      <a:pt x="590" y="1025"/>
                      <a:pt x="603" y="1017"/>
                      <a:pt x="615" y="1007"/>
                    </a:cubicBezTo>
                    <a:cubicBezTo>
                      <a:pt x="885" y="776"/>
                      <a:pt x="546" y="406"/>
                      <a:pt x="412" y="199"/>
                    </a:cubicBezTo>
                    <a:cubicBezTo>
                      <a:pt x="400" y="180"/>
                      <a:pt x="384" y="164"/>
                      <a:pt x="364" y="152"/>
                    </a:cubicBezTo>
                    <a:cubicBezTo>
                      <a:pt x="368" y="60"/>
                      <a:pt x="286" y="1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0" name="Google Shape;6190;p60"/>
              <p:cNvSpPr/>
              <p:nvPr/>
            </p:nvSpPr>
            <p:spPr>
              <a:xfrm>
                <a:off x="4123400" y="3131325"/>
                <a:ext cx="2412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0" extrusionOk="0">
                    <a:moveTo>
                      <a:pt x="204" y="0"/>
                    </a:moveTo>
                    <a:cubicBezTo>
                      <a:pt x="165" y="0"/>
                      <a:pt x="127" y="17"/>
                      <a:pt x="99" y="44"/>
                    </a:cubicBezTo>
                    <a:cubicBezTo>
                      <a:pt x="49" y="62"/>
                      <a:pt x="15" y="109"/>
                      <a:pt x="14" y="162"/>
                    </a:cubicBezTo>
                    <a:cubicBezTo>
                      <a:pt x="0" y="371"/>
                      <a:pt x="57" y="579"/>
                      <a:pt x="174" y="752"/>
                    </a:cubicBezTo>
                    <a:cubicBezTo>
                      <a:pt x="244" y="855"/>
                      <a:pt x="347" y="970"/>
                      <a:pt x="471" y="970"/>
                    </a:cubicBezTo>
                    <a:cubicBezTo>
                      <a:pt x="505" y="970"/>
                      <a:pt x="541" y="961"/>
                      <a:pt x="578" y="941"/>
                    </a:cubicBezTo>
                    <a:cubicBezTo>
                      <a:pt x="965" y="732"/>
                      <a:pt x="495" y="151"/>
                      <a:pt x="266" y="17"/>
                    </a:cubicBezTo>
                    <a:cubicBezTo>
                      <a:pt x="247" y="5"/>
                      <a:pt x="225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1" name="Google Shape;6191;p60"/>
              <p:cNvSpPr/>
              <p:nvPr/>
            </p:nvSpPr>
            <p:spPr>
              <a:xfrm>
                <a:off x="4183400" y="3152900"/>
                <a:ext cx="140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23" extrusionOk="0">
                    <a:moveTo>
                      <a:pt x="93" y="1"/>
                    </a:moveTo>
                    <a:cubicBezTo>
                      <a:pt x="62" y="1"/>
                      <a:pt x="31" y="4"/>
                      <a:pt x="1" y="11"/>
                    </a:cubicBezTo>
                    <a:lnTo>
                      <a:pt x="439" y="422"/>
                    </a:lnTo>
                    <a:cubicBezTo>
                      <a:pt x="455" y="367"/>
                      <a:pt x="502" y="321"/>
                      <a:pt x="558" y="321"/>
                    </a:cubicBezTo>
                    <a:cubicBezTo>
                      <a:pt x="560" y="321"/>
                      <a:pt x="561" y="321"/>
                      <a:pt x="562" y="321"/>
                    </a:cubicBezTo>
                    <a:cubicBezTo>
                      <a:pt x="493" y="214"/>
                      <a:pt x="409" y="115"/>
                      <a:pt x="298" y="53"/>
                    </a:cubicBezTo>
                    <a:cubicBezTo>
                      <a:pt x="235" y="18"/>
                      <a:pt x="164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60"/>
              <p:cNvSpPr/>
              <p:nvPr/>
            </p:nvSpPr>
            <p:spPr>
              <a:xfrm>
                <a:off x="4066400" y="3203600"/>
                <a:ext cx="39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95" extrusionOk="0">
                    <a:moveTo>
                      <a:pt x="86" y="1"/>
                    </a:moveTo>
                    <a:cubicBezTo>
                      <a:pt x="40" y="21"/>
                      <a:pt x="15" y="71"/>
                      <a:pt x="25" y="120"/>
                    </a:cubicBezTo>
                    <a:cubicBezTo>
                      <a:pt x="6" y="148"/>
                      <a:pt x="1" y="184"/>
                      <a:pt x="8" y="218"/>
                    </a:cubicBezTo>
                    <a:cubicBezTo>
                      <a:pt x="38" y="359"/>
                      <a:pt x="68" y="500"/>
                      <a:pt x="97" y="641"/>
                    </a:cubicBezTo>
                    <a:cubicBezTo>
                      <a:pt x="101" y="661"/>
                      <a:pt x="109" y="680"/>
                      <a:pt x="123" y="695"/>
                    </a:cubicBezTo>
                    <a:cubicBezTo>
                      <a:pt x="114" y="646"/>
                      <a:pt x="104" y="597"/>
                      <a:pt x="93" y="549"/>
                    </a:cubicBezTo>
                    <a:cubicBezTo>
                      <a:pt x="80" y="493"/>
                      <a:pt x="104" y="434"/>
                      <a:pt x="155" y="406"/>
                    </a:cubicBezTo>
                    <a:cubicBezTo>
                      <a:pt x="131" y="271"/>
                      <a:pt x="108" y="136"/>
                      <a:pt x="8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60"/>
              <p:cNvSpPr/>
              <p:nvPr/>
            </p:nvSpPr>
            <p:spPr>
              <a:xfrm>
                <a:off x="4068525" y="3153125"/>
                <a:ext cx="126250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4" extrusionOk="0">
                    <a:moveTo>
                      <a:pt x="303" y="2176"/>
                    </a:moveTo>
                    <a:cubicBezTo>
                      <a:pt x="286" y="2185"/>
                      <a:pt x="272" y="2198"/>
                      <a:pt x="260" y="2214"/>
                    </a:cubicBezTo>
                    <a:cubicBezTo>
                      <a:pt x="251" y="2212"/>
                      <a:pt x="241" y="2211"/>
                      <a:pt x="231" y="2211"/>
                    </a:cubicBezTo>
                    <a:cubicBezTo>
                      <a:pt x="229" y="2211"/>
                      <a:pt x="227" y="2211"/>
                      <a:pt x="224" y="2211"/>
                    </a:cubicBezTo>
                    <a:lnTo>
                      <a:pt x="303" y="2176"/>
                    </a:lnTo>
                    <a:close/>
                    <a:moveTo>
                      <a:pt x="4595" y="1"/>
                    </a:moveTo>
                    <a:cubicBezTo>
                      <a:pt x="4514" y="17"/>
                      <a:pt x="4433" y="51"/>
                      <a:pt x="4352" y="87"/>
                    </a:cubicBezTo>
                    <a:cubicBezTo>
                      <a:pt x="3872" y="299"/>
                      <a:pt x="3392" y="513"/>
                      <a:pt x="2912" y="727"/>
                    </a:cubicBezTo>
                    <a:lnTo>
                      <a:pt x="7" y="2015"/>
                    </a:lnTo>
                    <a:cubicBezTo>
                      <a:pt x="5" y="2016"/>
                      <a:pt x="3" y="2017"/>
                      <a:pt x="1" y="2018"/>
                    </a:cubicBezTo>
                    <a:cubicBezTo>
                      <a:pt x="23" y="2154"/>
                      <a:pt x="46" y="2289"/>
                      <a:pt x="70" y="2424"/>
                    </a:cubicBezTo>
                    <a:cubicBezTo>
                      <a:pt x="73" y="2421"/>
                      <a:pt x="76" y="2419"/>
                      <a:pt x="81" y="2417"/>
                    </a:cubicBezTo>
                    <a:cubicBezTo>
                      <a:pt x="72" y="2353"/>
                      <a:pt x="112" y="2294"/>
                      <a:pt x="172" y="2276"/>
                    </a:cubicBezTo>
                    <a:cubicBezTo>
                      <a:pt x="1814" y="1738"/>
                      <a:pt x="3440" y="1155"/>
                      <a:pt x="5050" y="526"/>
                    </a:cubicBezTo>
                    <a:cubicBezTo>
                      <a:pt x="5028" y="492"/>
                      <a:pt x="5021" y="450"/>
                      <a:pt x="5034" y="412"/>
                    </a:cubicBezTo>
                    <a:lnTo>
                      <a:pt x="45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60"/>
              <p:cNvSpPr/>
              <p:nvPr/>
            </p:nvSpPr>
            <p:spPr>
              <a:xfrm>
                <a:off x="4187475" y="3160925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4" y="0"/>
                    </a:moveTo>
                    <a:cubicBezTo>
                      <a:pt x="339" y="0"/>
                      <a:pt x="292" y="46"/>
                      <a:pt x="276" y="101"/>
                    </a:cubicBezTo>
                    <a:lnTo>
                      <a:pt x="452" y="268"/>
                    </a:lnTo>
                    <a:cubicBezTo>
                      <a:pt x="516" y="329"/>
                      <a:pt x="497" y="435"/>
                      <a:pt x="426" y="479"/>
                    </a:cubicBezTo>
                    <a:cubicBezTo>
                      <a:pt x="286" y="564"/>
                      <a:pt x="144" y="647"/>
                      <a:pt x="1" y="728"/>
                    </a:cubicBezTo>
                    <a:cubicBezTo>
                      <a:pt x="190" y="653"/>
                      <a:pt x="378" y="578"/>
                      <a:pt x="567" y="503"/>
                    </a:cubicBezTo>
                    <a:cubicBezTo>
                      <a:pt x="686" y="454"/>
                      <a:pt x="676" y="295"/>
                      <a:pt x="594" y="248"/>
                    </a:cubicBezTo>
                    <a:cubicBezTo>
                      <a:pt x="618" y="190"/>
                      <a:pt x="610" y="122"/>
                      <a:pt x="541" y="89"/>
                    </a:cubicBezTo>
                    <a:lnTo>
                      <a:pt x="416" y="30"/>
                    </a:lnTo>
                    <a:cubicBezTo>
                      <a:pt x="410" y="20"/>
                      <a:pt x="405" y="10"/>
                      <a:pt x="398" y="0"/>
                    </a:cubicBezTo>
                    <a:cubicBezTo>
                      <a:pt x="397" y="0"/>
                      <a:pt x="396" y="0"/>
                      <a:pt x="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60"/>
              <p:cNvSpPr/>
              <p:nvPr/>
            </p:nvSpPr>
            <p:spPr>
              <a:xfrm>
                <a:off x="4068375" y="3213725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6" y="1"/>
                    </a:moveTo>
                    <a:cubicBezTo>
                      <a:pt x="25" y="29"/>
                      <a:pt x="1" y="89"/>
                      <a:pt x="14" y="144"/>
                    </a:cubicBezTo>
                    <a:cubicBezTo>
                      <a:pt x="25" y="193"/>
                      <a:pt x="35" y="241"/>
                      <a:pt x="45" y="290"/>
                    </a:cubicBezTo>
                    <a:cubicBezTo>
                      <a:pt x="71" y="316"/>
                      <a:pt x="106" y="330"/>
                      <a:pt x="142" y="330"/>
                    </a:cubicBezTo>
                    <a:cubicBezTo>
                      <a:pt x="148" y="330"/>
                      <a:pt x="154" y="330"/>
                      <a:pt x="160" y="329"/>
                    </a:cubicBezTo>
                    <a:cubicBezTo>
                      <a:pt x="140" y="313"/>
                      <a:pt x="127" y="291"/>
                      <a:pt x="123" y="266"/>
                    </a:cubicBezTo>
                    <a:cubicBezTo>
                      <a:pt x="107" y="178"/>
                      <a:pt x="91" y="89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60"/>
              <p:cNvSpPr/>
              <p:nvPr/>
            </p:nvSpPr>
            <p:spPr>
              <a:xfrm>
                <a:off x="4070225" y="3163475"/>
                <a:ext cx="13020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208" h="2340" extrusionOk="0">
                    <a:moveTo>
                      <a:pt x="3897" y="636"/>
                    </a:moveTo>
                    <a:cubicBezTo>
                      <a:pt x="3901" y="641"/>
                      <a:pt x="3904" y="646"/>
                      <a:pt x="3908" y="650"/>
                    </a:cubicBezTo>
                    <a:cubicBezTo>
                      <a:pt x="3821" y="684"/>
                      <a:pt x="3735" y="718"/>
                      <a:pt x="3648" y="752"/>
                    </a:cubicBezTo>
                    <a:cubicBezTo>
                      <a:pt x="3731" y="714"/>
                      <a:pt x="3815" y="674"/>
                      <a:pt x="3897" y="636"/>
                    </a:cubicBezTo>
                    <a:close/>
                    <a:moveTo>
                      <a:pt x="4965" y="0"/>
                    </a:moveTo>
                    <a:lnTo>
                      <a:pt x="4965" y="0"/>
                    </a:lnTo>
                    <a:cubicBezTo>
                      <a:pt x="4953" y="38"/>
                      <a:pt x="4958" y="80"/>
                      <a:pt x="4981" y="114"/>
                    </a:cubicBezTo>
                    <a:cubicBezTo>
                      <a:pt x="3372" y="742"/>
                      <a:pt x="1746" y="1326"/>
                      <a:pt x="104" y="1863"/>
                    </a:cubicBezTo>
                    <a:cubicBezTo>
                      <a:pt x="42" y="1882"/>
                      <a:pt x="4" y="1942"/>
                      <a:pt x="12" y="2005"/>
                    </a:cubicBezTo>
                    <a:cubicBezTo>
                      <a:pt x="8" y="2006"/>
                      <a:pt x="4" y="2008"/>
                      <a:pt x="1" y="2011"/>
                    </a:cubicBezTo>
                    <a:cubicBezTo>
                      <a:pt x="17" y="2100"/>
                      <a:pt x="32" y="2188"/>
                      <a:pt x="48" y="2276"/>
                    </a:cubicBezTo>
                    <a:cubicBezTo>
                      <a:pt x="53" y="2301"/>
                      <a:pt x="66" y="2323"/>
                      <a:pt x="86" y="2339"/>
                    </a:cubicBezTo>
                    <a:cubicBezTo>
                      <a:pt x="104" y="2338"/>
                      <a:pt x="123" y="2333"/>
                      <a:pt x="140" y="2325"/>
                    </a:cubicBezTo>
                    <a:lnTo>
                      <a:pt x="295" y="2257"/>
                    </a:lnTo>
                    <a:cubicBezTo>
                      <a:pt x="303" y="2258"/>
                      <a:pt x="311" y="2258"/>
                      <a:pt x="319" y="2258"/>
                    </a:cubicBezTo>
                    <a:cubicBezTo>
                      <a:pt x="395" y="2258"/>
                      <a:pt x="469" y="2236"/>
                      <a:pt x="540" y="2210"/>
                    </a:cubicBezTo>
                    <a:cubicBezTo>
                      <a:pt x="673" y="2164"/>
                      <a:pt x="804" y="2114"/>
                      <a:pt x="935" y="2065"/>
                    </a:cubicBezTo>
                    <a:cubicBezTo>
                      <a:pt x="1413" y="1889"/>
                      <a:pt x="1889" y="1711"/>
                      <a:pt x="2365" y="1530"/>
                    </a:cubicBezTo>
                    <a:cubicBezTo>
                      <a:pt x="3143" y="1236"/>
                      <a:pt x="3919" y="934"/>
                      <a:pt x="4691" y="626"/>
                    </a:cubicBezTo>
                    <a:cubicBezTo>
                      <a:pt x="4834" y="546"/>
                      <a:pt x="4976" y="462"/>
                      <a:pt x="5116" y="377"/>
                    </a:cubicBezTo>
                    <a:cubicBezTo>
                      <a:pt x="5187" y="333"/>
                      <a:pt x="5207" y="227"/>
                      <a:pt x="5142" y="167"/>
                    </a:cubicBezTo>
                    <a:lnTo>
                      <a:pt x="49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60"/>
              <p:cNvSpPr/>
              <p:nvPr/>
            </p:nvSpPr>
            <p:spPr>
              <a:xfrm>
                <a:off x="4033325" y="3436075"/>
                <a:ext cx="129475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4384" extrusionOk="0">
                    <a:moveTo>
                      <a:pt x="1296" y="2056"/>
                    </a:moveTo>
                    <a:cubicBezTo>
                      <a:pt x="1327" y="2056"/>
                      <a:pt x="1359" y="2066"/>
                      <a:pt x="1388" y="2089"/>
                    </a:cubicBezTo>
                    <a:cubicBezTo>
                      <a:pt x="1571" y="2238"/>
                      <a:pt x="1785" y="2400"/>
                      <a:pt x="1896" y="2613"/>
                    </a:cubicBezTo>
                    <a:cubicBezTo>
                      <a:pt x="1979" y="2773"/>
                      <a:pt x="1962" y="2997"/>
                      <a:pt x="1783" y="3085"/>
                    </a:cubicBezTo>
                    <a:cubicBezTo>
                      <a:pt x="1743" y="3105"/>
                      <a:pt x="1705" y="3114"/>
                      <a:pt x="1668" y="3114"/>
                    </a:cubicBezTo>
                    <a:cubicBezTo>
                      <a:pt x="1523" y="3114"/>
                      <a:pt x="1401" y="2980"/>
                      <a:pt x="1326" y="2859"/>
                    </a:cubicBezTo>
                    <a:cubicBezTo>
                      <a:pt x="1205" y="2665"/>
                      <a:pt x="1148" y="2438"/>
                      <a:pt x="1153" y="2210"/>
                    </a:cubicBezTo>
                    <a:cubicBezTo>
                      <a:pt x="1153" y="2195"/>
                      <a:pt x="1156" y="2179"/>
                      <a:pt x="1160" y="2166"/>
                    </a:cubicBezTo>
                    <a:cubicBezTo>
                      <a:pt x="1170" y="2101"/>
                      <a:pt x="1230" y="2056"/>
                      <a:pt x="1296" y="2056"/>
                    </a:cubicBezTo>
                    <a:close/>
                    <a:moveTo>
                      <a:pt x="2982" y="3291"/>
                    </a:moveTo>
                    <a:cubicBezTo>
                      <a:pt x="3003" y="3291"/>
                      <a:pt x="3025" y="3296"/>
                      <a:pt x="3044" y="3306"/>
                    </a:cubicBezTo>
                    <a:cubicBezTo>
                      <a:pt x="3273" y="3440"/>
                      <a:pt x="3743" y="4023"/>
                      <a:pt x="3357" y="4231"/>
                    </a:cubicBezTo>
                    <a:cubicBezTo>
                      <a:pt x="3319" y="4252"/>
                      <a:pt x="3283" y="4260"/>
                      <a:pt x="3249" y="4260"/>
                    </a:cubicBezTo>
                    <a:cubicBezTo>
                      <a:pt x="3125" y="4260"/>
                      <a:pt x="3022" y="4146"/>
                      <a:pt x="2952" y="4043"/>
                    </a:cubicBezTo>
                    <a:cubicBezTo>
                      <a:pt x="2835" y="3869"/>
                      <a:pt x="2778" y="3662"/>
                      <a:pt x="2792" y="3453"/>
                    </a:cubicBezTo>
                    <a:cubicBezTo>
                      <a:pt x="2793" y="3400"/>
                      <a:pt x="2827" y="3353"/>
                      <a:pt x="2877" y="3335"/>
                    </a:cubicBezTo>
                    <a:cubicBezTo>
                      <a:pt x="2904" y="3308"/>
                      <a:pt x="2943" y="3291"/>
                      <a:pt x="2982" y="3291"/>
                    </a:cubicBezTo>
                    <a:close/>
                    <a:moveTo>
                      <a:pt x="531" y="1"/>
                    </a:moveTo>
                    <a:cubicBezTo>
                      <a:pt x="310" y="1"/>
                      <a:pt x="132" y="173"/>
                      <a:pt x="58" y="374"/>
                    </a:cubicBezTo>
                    <a:cubicBezTo>
                      <a:pt x="0" y="529"/>
                      <a:pt x="13" y="688"/>
                      <a:pt x="54" y="842"/>
                    </a:cubicBezTo>
                    <a:cubicBezTo>
                      <a:pt x="42" y="863"/>
                      <a:pt x="35" y="889"/>
                      <a:pt x="37" y="914"/>
                    </a:cubicBezTo>
                    <a:cubicBezTo>
                      <a:pt x="87" y="2074"/>
                      <a:pt x="184" y="3230"/>
                      <a:pt x="326" y="4383"/>
                    </a:cubicBezTo>
                    <a:lnTo>
                      <a:pt x="1141" y="4369"/>
                    </a:lnTo>
                    <a:cubicBezTo>
                      <a:pt x="1146" y="4272"/>
                      <a:pt x="1158" y="4184"/>
                      <a:pt x="1168" y="4119"/>
                    </a:cubicBezTo>
                    <a:cubicBezTo>
                      <a:pt x="1178" y="4051"/>
                      <a:pt x="1225" y="4022"/>
                      <a:pt x="1276" y="4022"/>
                    </a:cubicBezTo>
                    <a:cubicBezTo>
                      <a:pt x="1349" y="4022"/>
                      <a:pt x="1431" y="4081"/>
                      <a:pt x="1427" y="4174"/>
                    </a:cubicBezTo>
                    <a:cubicBezTo>
                      <a:pt x="1446" y="4185"/>
                      <a:pt x="1463" y="4201"/>
                      <a:pt x="1475" y="4220"/>
                    </a:cubicBezTo>
                    <a:cubicBezTo>
                      <a:pt x="1501" y="4261"/>
                      <a:pt x="1537" y="4309"/>
                      <a:pt x="1573" y="4361"/>
                    </a:cubicBezTo>
                    <a:lnTo>
                      <a:pt x="4820" y="4303"/>
                    </a:lnTo>
                    <a:lnTo>
                      <a:pt x="4937" y="4251"/>
                    </a:lnTo>
                    <a:cubicBezTo>
                      <a:pt x="5017" y="4214"/>
                      <a:pt x="5097" y="4180"/>
                      <a:pt x="5179" y="4164"/>
                    </a:cubicBezTo>
                    <a:lnTo>
                      <a:pt x="3145" y="2257"/>
                    </a:lnTo>
                    <a:lnTo>
                      <a:pt x="1820" y="1014"/>
                    </a:lnTo>
                    <a:lnTo>
                      <a:pt x="1177" y="410"/>
                    </a:lnTo>
                    <a:cubicBezTo>
                      <a:pt x="1006" y="250"/>
                      <a:pt x="820" y="23"/>
                      <a:pt x="568" y="2"/>
                    </a:cubicBezTo>
                    <a:cubicBezTo>
                      <a:pt x="556" y="1"/>
                      <a:pt x="543" y="1"/>
                      <a:pt x="5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60"/>
              <p:cNvSpPr/>
              <p:nvPr/>
            </p:nvSpPr>
            <p:spPr>
              <a:xfrm>
                <a:off x="4061850" y="3536600"/>
                <a:ext cx="107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48" extrusionOk="0">
                    <a:moveTo>
                      <a:pt x="134" y="1"/>
                    </a:moveTo>
                    <a:cubicBezTo>
                      <a:pt x="83" y="1"/>
                      <a:pt x="36" y="30"/>
                      <a:pt x="27" y="98"/>
                    </a:cubicBezTo>
                    <a:cubicBezTo>
                      <a:pt x="17" y="163"/>
                      <a:pt x="5" y="251"/>
                      <a:pt x="0" y="348"/>
                    </a:cubicBezTo>
                    <a:lnTo>
                      <a:pt x="431" y="339"/>
                    </a:lnTo>
                    <a:cubicBezTo>
                      <a:pt x="394" y="288"/>
                      <a:pt x="359" y="240"/>
                      <a:pt x="333" y="199"/>
                    </a:cubicBezTo>
                    <a:cubicBezTo>
                      <a:pt x="321" y="180"/>
                      <a:pt x="304" y="164"/>
                      <a:pt x="285" y="152"/>
                    </a:cubicBezTo>
                    <a:cubicBezTo>
                      <a:pt x="289" y="60"/>
                      <a:pt x="207" y="1"/>
                      <a:pt x="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9" name="Google Shape;6199;p60"/>
              <p:cNvSpPr/>
              <p:nvPr/>
            </p:nvSpPr>
            <p:spPr>
              <a:xfrm>
                <a:off x="4062025" y="3487450"/>
                <a:ext cx="2075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059" extrusionOk="0">
                    <a:moveTo>
                      <a:pt x="148" y="1"/>
                    </a:moveTo>
                    <a:cubicBezTo>
                      <a:pt x="82" y="1"/>
                      <a:pt x="21" y="46"/>
                      <a:pt x="12" y="111"/>
                    </a:cubicBezTo>
                    <a:cubicBezTo>
                      <a:pt x="7" y="124"/>
                      <a:pt x="5" y="140"/>
                      <a:pt x="5" y="155"/>
                    </a:cubicBezTo>
                    <a:cubicBezTo>
                      <a:pt x="0" y="383"/>
                      <a:pt x="57" y="610"/>
                      <a:pt x="177" y="804"/>
                    </a:cubicBezTo>
                    <a:cubicBezTo>
                      <a:pt x="253" y="925"/>
                      <a:pt x="375" y="1059"/>
                      <a:pt x="520" y="1059"/>
                    </a:cubicBezTo>
                    <a:cubicBezTo>
                      <a:pt x="557" y="1059"/>
                      <a:pt x="595" y="1050"/>
                      <a:pt x="635" y="1030"/>
                    </a:cubicBezTo>
                    <a:cubicBezTo>
                      <a:pt x="813" y="942"/>
                      <a:pt x="830" y="718"/>
                      <a:pt x="747" y="558"/>
                    </a:cubicBezTo>
                    <a:cubicBezTo>
                      <a:pt x="636" y="345"/>
                      <a:pt x="423" y="183"/>
                      <a:pt x="240" y="34"/>
                    </a:cubicBezTo>
                    <a:cubicBezTo>
                      <a:pt x="211" y="11"/>
                      <a:pt x="179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0" name="Google Shape;6200;p60"/>
              <p:cNvSpPr/>
              <p:nvPr/>
            </p:nvSpPr>
            <p:spPr>
              <a:xfrm>
                <a:off x="4102775" y="3518325"/>
                <a:ext cx="241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1" extrusionOk="0">
                    <a:moveTo>
                      <a:pt x="205" y="0"/>
                    </a:moveTo>
                    <a:cubicBezTo>
                      <a:pt x="166" y="0"/>
                      <a:pt x="126" y="18"/>
                      <a:pt x="99" y="45"/>
                    </a:cubicBezTo>
                    <a:cubicBezTo>
                      <a:pt x="49" y="63"/>
                      <a:pt x="15" y="110"/>
                      <a:pt x="14" y="163"/>
                    </a:cubicBezTo>
                    <a:cubicBezTo>
                      <a:pt x="0" y="372"/>
                      <a:pt x="57" y="579"/>
                      <a:pt x="174" y="752"/>
                    </a:cubicBezTo>
                    <a:cubicBezTo>
                      <a:pt x="244" y="856"/>
                      <a:pt x="347" y="970"/>
                      <a:pt x="472" y="970"/>
                    </a:cubicBezTo>
                    <a:cubicBezTo>
                      <a:pt x="506" y="970"/>
                      <a:pt x="541" y="961"/>
                      <a:pt x="579" y="941"/>
                    </a:cubicBezTo>
                    <a:cubicBezTo>
                      <a:pt x="965" y="733"/>
                      <a:pt x="495" y="150"/>
                      <a:pt x="266" y="16"/>
                    </a:cubicBezTo>
                    <a:cubicBezTo>
                      <a:pt x="247" y="5"/>
                      <a:pt x="226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1" name="Google Shape;6201;p60"/>
              <p:cNvSpPr/>
              <p:nvPr/>
            </p:nvSpPr>
            <p:spPr>
              <a:xfrm>
                <a:off x="4162775" y="3539925"/>
                <a:ext cx="10250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40" extrusionOk="0">
                    <a:moveTo>
                      <a:pt x="93" y="0"/>
                    </a:moveTo>
                    <a:cubicBezTo>
                      <a:pt x="62" y="0"/>
                      <a:pt x="31" y="4"/>
                      <a:pt x="1" y="10"/>
                    </a:cubicBezTo>
                    <a:lnTo>
                      <a:pt x="137" y="139"/>
                    </a:lnTo>
                    <a:lnTo>
                      <a:pt x="409" y="134"/>
                    </a:lnTo>
                    <a:cubicBezTo>
                      <a:pt x="375" y="103"/>
                      <a:pt x="338" y="75"/>
                      <a:pt x="298" y="53"/>
                    </a:cubicBezTo>
                    <a:cubicBezTo>
                      <a:pt x="235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2" name="Google Shape;6202;p60"/>
              <p:cNvSpPr/>
              <p:nvPr/>
            </p:nvSpPr>
            <p:spPr>
              <a:xfrm>
                <a:off x="4153775" y="3540175"/>
                <a:ext cx="1242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38" extrusionOk="0">
                    <a:moveTo>
                      <a:pt x="360" y="0"/>
                    </a:moveTo>
                    <a:cubicBezTo>
                      <a:pt x="279" y="16"/>
                      <a:pt x="199" y="50"/>
                      <a:pt x="117" y="87"/>
                    </a:cubicBezTo>
                    <a:lnTo>
                      <a:pt x="0" y="138"/>
                    </a:lnTo>
                    <a:lnTo>
                      <a:pt x="497" y="12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60"/>
              <p:cNvSpPr/>
              <p:nvPr/>
            </p:nvSpPr>
            <p:spPr>
              <a:xfrm>
                <a:off x="4368300" y="3269200"/>
                <a:ext cx="2725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3" extrusionOk="0">
                    <a:moveTo>
                      <a:pt x="109" y="0"/>
                    </a:moveTo>
                    <a:lnTo>
                      <a:pt x="0" y="48"/>
                    </a:lnTo>
                    <a:cubicBezTo>
                      <a:pt x="13" y="48"/>
                      <a:pt x="25" y="50"/>
                      <a:pt x="37" y="53"/>
                    </a:cubicBezTo>
                    <a:cubicBezTo>
                      <a:pt x="50" y="33"/>
                      <a:pt x="68" y="19"/>
                      <a:pt x="90" y="9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60"/>
              <p:cNvSpPr/>
              <p:nvPr/>
            </p:nvSpPr>
            <p:spPr>
              <a:xfrm>
                <a:off x="4348475" y="3124150"/>
                <a:ext cx="129100" cy="1415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660" extrusionOk="0">
                    <a:moveTo>
                      <a:pt x="1281" y="1533"/>
                    </a:moveTo>
                    <a:cubicBezTo>
                      <a:pt x="1312" y="1533"/>
                      <a:pt x="1344" y="1544"/>
                      <a:pt x="1373" y="1567"/>
                    </a:cubicBezTo>
                    <a:cubicBezTo>
                      <a:pt x="1556" y="1716"/>
                      <a:pt x="1770" y="1876"/>
                      <a:pt x="1881" y="2090"/>
                    </a:cubicBezTo>
                    <a:cubicBezTo>
                      <a:pt x="1964" y="2249"/>
                      <a:pt x="1948" y="2474"/>
                      <a:pt x="1769" y="2563"/>
                    </a:cubicBezTo>
                    <a:cubicBezTo>
                      <a:pt x="1730" y="2583"/>
                      <a:pt x="1691" y="2591"/>
                      <a:pt x="1655" y="2591"/>
                    </a:cubicBezTo>
                    <a:cubicBezTo>
                      <a:pt x="1509" y="2591"/>
                      <a:pt x="1387" y="2457"/>
                      <a:pt x="1311" y="2337"/>
                    </a:cubicBezTo>
                    <a:cubicBezTo>
                      <a:pt x="1192" y="2141"/>
                      <a:pt x="1131" y="1916"/>
                      <a:pt x="1138" y="1687"/>
                    </a:cubicBezTo>
                    <a:cubicBezTo>
                      <a:pt x="1138" y="1672"/>
                      <a:pt x="1141" y="1657"/>
                      <a:pt x="1145" y="1642"/>
                    </a:cubicBezTo>
                    <a:cubicBezTo>
                      <a:pt x="1155" y="1579"/>
                      <a:pt x="1215" y="1533"/>
                      <a:pt x="1281" y="1533"/>
                    </a:cubicBezTo>
                    <a:close/>
                    <a:moveTo>
                      <a:pt x="2968" y="2768"/>
                    </a:moveTo>
                    <a:cubicBezTo>
                      <a:pt x="2989" y="2768"/>
                      <a:pt x="3011" y="2773"/>
                      <a:pt x="3030" y="2784"/>
                    </a:cubicBezTo>
                    <a:cubicBezTo>
                      <a:pt x="3259" y="2918"/>
                      <a:pt x="3729" y="3500"/>
                      <a:pt x="3342" y="3709"/>
                    </a:cubicBezTo>
                    <a:cubicBezTo>
                      <a:pt x="3304" y="3729"/>
                      <a:pt x="3269" y="3738"/>
                      <a:pt x="3235" y="3738"/>
                    </a:cubicBezTo>
                    <a:cubicBezTo>
                      <a:pt x="3110" y="3738"/>
                      <a:pt x="3007" y="3623"/>
                      <a:pt x="2937" y="3520"/>
                    </a:cubicBezTo>
                    <a:cubicBezTo>
                      <a:pt x="2820" y="3347"/>
                      <a:pt x="2763" y="3139"/>
                      <a:pt x="2777" y="2930"/>
                    </a:cubicBezTo>
                    <a:lnTo>
                      <a:pt x="2778" y="2930"/>
                    </a:lnTo>
                    <a:cubicBezTo>
                      <a:pt x="2779" y="2877"/>
                      <a:pt x="2813" y="2830"/>
                      <a:pt x="2862" y="2812"/>
                    </a:cubicBezTo>
                    <a:cubicBezTo>
                      <a:pt x="2890" y="2785"/>
                      <a:pt x="2929" y="2768"/>
                      <a:pt x="2968" y="2768"/>
                    </a:cubicBezTo>
                    <a:close/>
                    <a:moveTo>
                      <a:pt x="1261" y="3498"/>
                    </a:moveTo>
                    <a:cubicBezTo>
                      <a:pt x="1334" y="3498"/>
                      <a:pt x="1416" y="3558"/>
                      <a:pt x="1412" y="3650"/>
                    </a:cubicBezTo>
                    <a:cubicBezTo>
                      <a:pt x="1431" y="3661"/>
                      <a:pt x="1448" y="3677"/>
                      <a:pt x="1460" y="3696"/>
                    </a:cubicBezTo>
                    <a:cubicBezTo>
                      <a:pt x="1594" y="3904"/>
                      <a:pt x="1933" y="4274"/>
                      <a:pt x="1663" y="4504"/>
                    </a:cubicBezTo>
                    <a:cubicBezTo>
                      <a:pt x="1651" y="4515"/>
                      <a:pt x="1638" y="4522"/>
                      <a:pt x="1624" y="4529"/>
                    </a:cubicBezTo>
                    <a:cubicBezTo>
                      <a:pt x="1585" y="4561"/>
                      <a:pt x="1536" y="4579"/>
                      <a:pt x="1486" y="4579"/>
                    </a:cubicBezTo>
                    <a:cubicBezTo>
                      <a:pt x="1476" y="4579"/>
                      <a:pt x="1466" y="4578"/>
                      <a:pt x="1457" y="4577"/>
                    </a:cubicBezTo>
                    <a:cubicBezTo>
                      <a:pt x="1047" y="4533"/>
                      <a:pt x="1112" y="3865"/>
                      <a:pt x="1153" y="3595"/>
                    </a:cubicBezTo>
                    <a:cubicBezTo>
                      <a:pt x="1163" y="3527"/>
                      <a:pt x="1210" y="3498"/>
                      <a:pt x="1261" y="3498"/>
                    </a:cubicBezTo>
                    <a:close/>
                    <a:moveTo>
                      <a:pt x="1283" y="1"/>
                    </a:moveTo>
                    <a:lnTo>
                      <a:pt x="8" y="16"/>
                    </a:lnTo>
                    <a:cubicBezTo>
                      <a:pt x="0" y="118"/>
                      <a:pt x="12" y="220"/>
                      <a:pt x="41" y="318"/>
                    </a:cubicBezTo>
                    <a:cubicBezTo>
                      <a:pt x="27" y="340"/>
                      <a:pt x="20" y="365"/>
                      <a:pt x="22" y="391"/>
                    </a:cubicBezTo>
                    <a:cubicBezTo>
                      <a:pt x="100" y="2157"/>
                      <a:pt x="283" y="3916"/>
                      <a:pt x="569" y="5660"/>
                    </a:cubicBezTo>
                    <a:cubicBezTo>
                      <a:pt x="571" y="5659"/>
                      <a:pt x="573" y="5658"/>
                      <a:pt x="575" y="5657"/>
                    </a:cubicBezTo>
                    <a:lnTo>
                      <a:pt x="3481" y="4367"/>
                    </a:lnTo>
                    <a:cubicBezTo>
                      <a:pt x="3960" y="4153"/>
                      <a:pt x="4441" y="3941"/>
                      <a:pt x="4920" y="3727"/>
                    </a:cubicBezTo>
                    <a:cubicBezTo>
                      <a:pt x="5002" y="3691"/>
                      <a:pt x="5083" y="3658"/>
                      <a:pt x="5164" y="3642"/>
                    </a:cubicBezTo>
                    <a:lnTo>
                      <a:pt x="3130" y="1734"/>
                    </a:lnTo>
                    <a:lnTo>
                      <a:pt x="1805" y="491"/>
                    </a:lnTo>
                    <a:lnTo>
                      <a:pt x="12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5" name="Google Shape;6205;p60"/>
              <p:cNvSpPr/>
              <p:nvPr/>
            </p:nvSpPr>
            <p:spPr>
              <a:xfrm>
                <a:off x="4363675" y="3222900"/>
                <a:ext cx="152200" cy="8300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320" extrusionOk="0">
                    <a:moveTo>
                      <a:pt x="5118" y="0"/>
                    </a:moveTo>
                    <a:cubicBezTo>
                      <a:pt x="5124" y="10"/>
                      <a:pt x="5130" y="20"/>
                      <a:pt x="5136" y="29"/>
                    </a:cubicBezTo>
                    <a:lnTo>
                      <a:pt x="5260" y="91"/>
                    </a:lnTo>
                    <a:cubicBezTo>
                      <a:pt x="5329" y="124"/>
                      <a:pt x="5337" y="192"/>
                      <a:pt x="5313" y="249"/>
                    </a:cubicBezTo>
                    <a:cubicBezTo>
                      <a:pt x="5395" y="296"/>
                      <a:pt x="5406" y="455"/>
                      <a:pt x="5286" y="503"/>
                    </a:cubicBezTo>
                    <a:cubicBezTo>
                      <a:pt x="5098" y="580"/>
                      <a:pt x="4909" y="654"/>
                      <a:pt x="4721" y="730"/>
                    </a:cubicBezTo>
                    <a:cubicBezTo>
                      <a:pt x="3321" y="1526"/>
                      <a:pt x="1812" y="2114"/>
                      <a:pt x="242" y="2473"/>
                    </a:cubicBezTo>
                    <a:cubicBezTo>
                      <a:pt x="231" y="2476"/>
                      <a:pt x="221" y="2477"/>
                      <a:pt x="211" y="2477"/>
                    </a:cubicBezTo>
                    <a:cubicBezTo>
                      <a:pt x="176" y="2477"/>
                      <a:pt x="142" y="2465"/>
                      <a:pt x="115" y="2443"/>
                    </a:cubicBezTo>
                    <a:cubicBezTo>
                      <a:pt x="109" y="2443"/>
                      <a:pt x="104" y="2444"/>
                      <a:pt x="98" y="2444"/>
                    </a:cubicBezTo>
                    <a:cubicBezTo>
                      <a:pt x="61" y="2444"/>
                      <a:pt x="26" y="2429"/>
                      <a:pt x="0" y="2403"/>
                    </a:cubicBezTo>
                    <a:lnTo>
                      <a:pt x="0" y="2403"/>
                    </a:lnTo>
                    <a:cubicBezTo>
                      <a:pt x="45" y="2626"/>
                      <a:pt x="84" y="2855"/>
                      <a:pt x="150" y="3072"/>
                    </a:cubicBezTo>
                    <a:cubicBezTo>
                      <a:pt x="206" y="3255"/>
                      <a:pt x="338" y="3319"/>
                      <a:pt x="496" y="3319"/>
                    </a:cubicBezTo>
                    <a:cubicBezTo>
                      <a:pt x="541" y="3319"/>
                      <a:pt x="589" y="3314"/>
                      <a:pt x="637" y="3305"/>
                    </a:cubicBezTo>
                    <a:cubicBezTo>
                      <a:pt x="1167" y="3206"/>
                      <a:pt x="1691" y="3062"/>
                      <a:pt x="2204" y="2906"/>
                    </a:cubicBezTo>
                    <a:cubicBezTo>
                      <a:pt x="3232" y="2595"/>
                      <a:pt x="4231" y="2191"/>
                      <a:pt x="5186" y="1700"/>
                    </a:cubicBezTo>
                    <a:cubicBezTo>
                      <a:pt x="5266" y="1659"/>
                      <a:pt x="5350" y="1621"/>
                      <a:pt x="5422" y="1574"/>
                    </a:cubicBezTo>
                    <a:cubicBezTo>
                      <a:pt x="5586" y="1556"/>
                      <a:pt x="5738" y="1484"/>
                      <a:pt x="5848" y="1355"/>
                    </a:cubicBezTo>
                    <a:cubicBezTo>
                      <a:pt x="5950" y="1235"/>
                      <a:pt x="6088" y="1005"/>
                      <a:pt x="6015" y="847"/>
                    </a:cubicBezTo>
                    <a:cubicBezTo>
                      <a:pt x="5939" y="682"/>
                      <a:pt x="5782" y="528"/>
                      <a:pt x="5654" y="402"/>
                    </a:cubicBezTo>
                    <a:cubicBezTo>
                      <a:pt x="5572" y="320"/>
                      <a:pt x="5485" y="244"/>
                      <a:pt x="5393" y="173"/>
                    </a:cubicBezTo>
                    <a:cubicBezTo>
                      <a:pt x="5377" y="151"/>
                      <a:pt x="5355" y="135"/>
                      <a:pt x="5331" y="125"/>
                    </a:cubicBezTo>
                    <a:cubicBezTo>
                      <a:pt x="5282" y="90"/>
                      <a:pt x="5234" y="56"/>
                      <a:pt x="5184" y="23"/>
                    </a:cubicBezTo>
                    <a:cubicBezTo>
                      <a:pt x="5165" y="9"/>
                      <a:pt x="5142" y="0"/>
                      <a:pt x="51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6" name="Google Shape;6206;p60"/>
              <p:cNvSpPr/>
              <p:nvPr/>
            </p:nvSpPr>
            <p:spPr>
              <a:xfrm>
                <a:off x="4366525" y="3241125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1"/>
                    </a:moveTo>
                    <a:lnTo>
                      <a:pt x="4606" y="1"/>
                    </a:lnTo>
                    <a:cubicBezTo>
                      <a:pt x="3833" y="308"/>
                      <a:pt x="3058" y="609"/>
                      <a:pt x="2281" y="904"/>
                    </a:cubicBezTo>
                    <a:cubicBezTo>
                      <a:pt x="1804" y="1085"/>
                      <a:pt x="1328" y="1264"/>
                      <a:pt x="851" y="1439"/>
                    </a:cubicBezTo>
                    <a:cubicBezTo>
                      <a:pt x="719" y="1488"/>
                      <a:pt x="587" y="1538"/>
                      <a:pt x="455" y="1584"/>
                    </a:cubicBezTo>
                    <a:cubicBezTo>
                      <a:pt x="383" y="1610"/>
                      <a:pt x="309" y="1632"/>
                      <a:pt x="233" y="1632"/>
                    </a:cubicBezTo>
                    <a:cubicBezTo>
                      <a:pt x="225" y="1632"/>
                      <a:pt x="217" y="1632"/>
                      <a:pt x="209" y="1632"/>
                    </a:cubicBezTo>
                    <a:lnTo>
                      <a:pt x="54" y="1700"/>
                    </a:lnTo>
                    <a:cubicBezTo>
                      <a:pt x="37" y="1707"/>
                      <a:pt x="19" y="1712"/>
                      <a:pt x="0" y="1714"/>
                    </a:cubicBezTo>
                    <a:cubicBezTo>
                      <a:pt x="28" y="1736"/>
                      <a:pt x="61" y="1748"/>
                      <a:pt x="96" y="1748"/>
                    </a:cubicBezTo>
                    <a:cubicBezTo>
                      <a:pt x="107" y="1748"/>
                      <a:pt x="117" y="1747"/>
                      <a:pt x="128" y="1744"/>
                    </a:cubicBezTo>
                    <a:cubicBezTo>
                      <a:pt x="1697" y="1385"/>
                      <a:pt x="3205" y="797"/>
                      <a:pt x="4606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7" name="Google Shape;6207;p60"/>
              <p:cNvSpPr/>
              <p:nvPr/>
            </p:nvSpPr>
            <p:spPr>
              <a:xfrm>
                <a:off x="4455550" y="3241375"/>
                <a:ext cx="655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7" extrusionOk="0">
                    <a:moveTo>
                      <a:pt x="252" y="0"/>
                    </a:moveTo>
                    <a:cubicBezTo>
                      <a:pt x="168" y="39"/>
                      <a:pt x="85" y="77"/>
                      <a:pt x="1" y="116"/>
                    </a:cubicBezTo>
                    <a:cubicBezTo>
                      <a:pt x="88" y="82"/>
                      <a:pt x="174" y="48"/>
                      <a:pt x="261" y="13"/>
                    </a:cubicBezTo>
                    <a:cubicBezTo>
                      <a:pt x="258" y="10"/>
                      <a:pt x="254" y="6"/>
                      <a:pt x="252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60"/>
              <p:cNvSpPr/>
              <p:nvPr/>
            </p:nvSpPr>
            <p:spPr>
              <a:xfrm>
                <a:off x="4374650" y="3211600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0"/>
                    </a:moveTo>
                    <a:cubicBezTo>
                      <a:pt x="162" y="0"/>
                      <a:pt x="115" y="29"/>
                      <a:pt x="106" y="97"/>
                    </a:cubicBezTo>
                    <a:cubicBezTo>
                      <a:pt x="65" y="367"/>
                      <a:pt x="0" y="1035"/>
                      <a:pt x="410" y="1079"/>
                    </a:cubicBezTo>
                    <a:cubicBezTo>
                      <a:pt x="419" y="1080"/>
                      <a:pt x="429" y="1081"/>
                      <a:pt x="439" y="1081"/>
                    </a:cubicBezTo>
                    <a:cubicBezTo>
                      <a:pt x="489" y="1081"/>
                      <a:pt x="537" y="1063"/>
                      <a:pt x="577" y="1031"/>
                    </a:cubicBezTo>
                    <a:cubicBezTo>
                      <a:pt x="590" y="1024"/>
                      <a:pt x="604" y="1017"/>
                      <a:pt x="616" y="1006"/>
                    </a:cubicBezTo>
                    <a:cubicBezTo>
                      <a:pt x="886" y="776"/>
                      <a:pt x="547" y="406"/>
                      <a:pt x="413" y="198"/>
                    </a:cubicBezTo>
                    <a:cubicBezTo>
                      <a:pt x="400" y="179"/>
                      <a:pt x="384" y="163"/>
                      <a:pt x="364" y="152"/>
                    </a:cubicBezTo>
                    <a:cubicBezTo>
                      <a:pt x="368" y="60"/>
                      <a:pt x="286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60"/>
              <p:cNvSpPr/>
              <p:nvPr/>
            </p:nvSpPr>
            <p:spPr>
              <a:xfrm>
                <a:off x="4376750" y="3162475"/>
                <a:ext cx="2082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059" extrusionOk="0">
                    <a:moveTo>
                      <a:pt x="150" y="0"/>
                    </a:moveTo>
                    <a:cubicBezTo>
                      <a:pt x="84" y="0"/>
                      <a:pt x="24" y="46"/>
                      <a:pt x="14" y="110"/>
                    </a:cubicBezTo>
                    <a:cubicBezTo>
                      <a:pt x="10" y="124"/>
                      <a:pt x="7" y="140"/>
                      <a:pt x="7" y="155"/>
                    </a:cubicBezTo>
                    <a:cubicBezTo>
                      <a:pt x="0" y="384"/>
                      <a:pt x="61" y="609"/>
                      <a:pt x="180" y="804"/>
                    </a:cubicBezTo>
                    <a:cubicBezTo>
                      <a:pt x="256" y="924"/>
                      <a:pt x="378" y="1058"/>
                      <a:pt x="523" y="1058"/>
                    </a:cubicBezTo>
                    <a:cubicBezTo>
                      <a:pt x="560" y="1058"/>
                      <a:pt x="598" y="1050"/>
                      <a:pt x="637" y="1030"/>
                    </a:cubicBezTo>
                    <a:cubicBezTo>
                      <a:pt x="816" y="942"/>
                      <a:pt x="833" y="717"/>
                      <a:pt x="750" y="558"/>
                    </a:cubicBezTo>
                    <a:cubicBezTo>
                      <a:pt x="639" y="344"/>
                      <a:pt x="425" y="183"/>
                      <a:pt x="242" y="34"/>
                    </a:cubicBezTo>
                    <a:cubicBezTo>
                      <a:pt x="213" y="11"/>
                      <a:pt x="181" y="0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60"/>
              <p:cNvSpPr/>
              <p:nvPr/>
            </p:nvSpPr>
            <p:spPr>
              <a:xfrm>
                <a:off x="4417575" y="3193325"/>
                <a:ext cx="241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1" extrusionOk="0">
                    <a:moveTo>
                      <a:pt x="205" y="1"/>
                    </a:moveTo>
                    <a:cubicBezTo>
                      <a:pt x="165" y="1"/>
                      <a:pt x="126" y="18"/>
                      <a:pt x="99" y="45"/>
                    </a:cubicBezTo>
                    <a:cubicBezTo>
                      <a:pt x="49" y="63"/>
                      <a:pt x="15" y="110"/>
                      <a:pt x="14" y="163"/>
                    </a:cubicBezTo>
                    <a:cubicBezTo>
                      <a:pt x="0" y="372"/>
                      <a:pt x="57" y="580"/>
                      <a:pt x="174" y="753"/>
                    </a:cubicBezTo>
                    <a:cubicBezTo>
                      <a:pt x="244" y="856"/>
                      <a:pt x="346" y="971"/>
                      <a:pt x="471" y="971"/>
                    </a:cubicBezTo>
                    <a:cubicBezTo>
                      <a:pt x="505" y="971"/>
                      <a:pt x="540" y="962"/>
                      <a:pt x="578" y="942"/>
                    </a:cubicBezTo>
                    <a:cubicBezTo>
                      <a:pt x="965" y="733"/>
                      <a:pt x="495" y="151"/>
                      <a:pt x="266" y="17"/>
                    </a:cubicBezTo>
                    <a:cubicBezTo>
                      <a:pt x="247" y="6"/>
                      <a:pt x="22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1" name="Google Shape;6211;p60"/>
              <p:cNvSpPr/>
              <p:nvPr/>
            </p:nvSpPr>
            <p:spPr>
              <a:xfrm>
                <a:off x="4477550" y="3214925"/>
                <a:ext cx="140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22" extrusionOk="0">
                    <a:moveTo>
                      <a:pt x="94" y="1"/>
                    </a:moveTo>
                    <a:cubicBezTo>
                      <a:pt x="63" y="1"/>
                      <a:pt x="32" y="4"/>
                      <a:pt x="1" y="11"/>
                    </a:cubicBezTo>
                    <a:lnTo>
                      <a:pt x="439" y="421"/>
                    </a:lnTo>
                    <a:cubicBezTo>
                      <a:pt x="455" y="366"/>
                      <a:pt x="502" y="320"/>
                      <a:pt x="558" y="320"/>
                    </a:cubicBezTo>
                    <a:cubicBezTo>
                      <a:pt x="560" y="320"/>
                      <a:pt x="561" y="320"/>
                      <a:pt x="562" y="320"/>
                    </a:cubicBezTo>
                    <a:cubicBezTo>
                      <a:pt x="493" y="213"/>
                      <a:pt x="409" y="114"/>
                      <a:pt x="298" y="54"/>
                    </a:cubicBezTo>
                    <a:cubicBezTo>
                      <a:pt x="235" y="19"/>
                      <a:pt x="164" y="1"/>
                      <a:pt x="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60"/>
              <p:cNvSpPr/>
              <p:nvPr/>
            </p:nvSpPr>
            <p:spPr>
              <a:xfrm>
                <a:off x="4360550" y="3265625"/>
                <a:ext cx="39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95" extrusionOk="0">
                    <a:moveTo>
                      <a:pt x="87" y="1"/>
                    </a:moveTo>
                    <a:cubicBezTo>
                      <a:pt x="40" y="20"/>
                      <a:pt x="15" y="70"/>
                      <a:pt x="25" y="119"/>
                    </a:cubicBezTo>
                    <a:cubicBezTo>
                      <a:pt x="7" y="149"/>
                      <a:pt x="1" y="184"/>
                      <a:pt x="9" y="218"/>
                    </a:cubicBezTo>
                    <a:lnTo>
                      <a:pt x="98" y="640"/>
                    </a:lnTo>
                    <a:cubicBezTo>
                      <a:pt x="101" y="660"/>
                      <a:pt x="110" y="679"/>
                      <a:pt x="124" y="694"/>
                    </a:cubicBezTo>
                    <a:cubicBezTo>
                      <a:pt x="114" y="645"/>
                      <a:pt x="104" y="597"/>
                      <a:pt x="93" y="549"/>
                    </a:cubicBezTo>
                    <a:cubicBezTo>
                      <a:pt x="80" y="493"/>
                      <a:pt x="105" y="434"/>
                      <a:pt x="155" y="405"/>
                    </a:cubicBezTo>
                    <a:cubicBezTo>
                      <a:pt x="132" y="271"/>
                      <a:pt x="108" y="136"/>
                      <a:pt x="8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60"/>
              <p:cNvSpPr/>
              <p:nvPr/>
            </p:nvSpPr>
            <p:spPr>
              <a:xfrm>
                <a:off x="4362725" y="3215200"/>
                <a:ext cx="126200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2422" extrusionOk="0">
                    <a:moveTo>
                      <a:pt x="331" y="2160"/>
                    </a:moveTo>
                    <a:lnTo>
                      <a:pt x="313" y="2169"/>
                    </a:lnTo>
                    <a:cubicBezTo>
                      <a:pt x="291" y="2179"/>
                      <a:pt x="273" y="2193"/>
                      <a:pt x="260" y="2213"/>
                    </a:cubicBezTo>
                    <a:cubicBezTo>
                      <a:pt x="248" y="2210"/>
                      <a:pt x="236" y="2208"/>
                      <a:pt x="223" y="2208"/>
                    </a:cubicBezTo>
                    <a:lnTo>
                      <a:pt x="331" y="2160"/>
                    </a:lnTo>
                    <a:close/>
                    <a:moveTo>
                      <a:pt x="4594" y="0"/>
                    </a:moveTo>
                    <a:cubicBezTo>
                      <a:pt x="4512" y="16"/>
                      <a:pt x="4432" y="49"/>
                      <a:pt x="4350" y="85"/>
                    </a:cubicBezTo>
                    <a:cubicBezTo>
                      <a:pt x="3871" y="298"/>
                      <a:pt x="3390" y="511"/>
                      <a:pt x="2911" y="725"/>
                    </a:cubicBezTo>
                    <a:lnTo>
                      <a:pt x="6" y="2015"/>
                    </a:lnTo>
                    <a:cubicBezTo>
                      <a:pt x="3" y="2016"/>
                      <a:pt x="2" y="2017"/>
                      <a:pt x="0" y="2018"/>
                    </a:cubicBezTo>
                    <a:cubicBezTo>
                      <a:pt x="21" y="2153"/>
                      <a:pt x="45" y="2288"/>
                      <a:pt x="68" y="2422"/>
                    </a:cubicBezTo>
                    <a:cubicBezTo>
                      <a:pt x="71" y="2420"/>
                      <a:pt x="75" y="2418"/>
                      <a:pt x="79" y="2417"/>
                    </a:cubicBezTo>
                    <a:cubicBezTo>
                      <a:pt x="71" y="2353"/>
                      <a:pt x="110" y="2293"/>
                      <a:pt x="171" y="2274"/>
                    </a:cubicBezTo>
                    <a:cubicBezTo>
                      <a:pt x="1813" y="1737"/>
                      <a:pt x="3438" y="1154"/>
                      <a:pt x="5048" y="524"/>
                    </a:cubicBezTo>
                    <a:cubicBezTo>
                      <a:pt x="5026" y="491"/>
                      <a:pt x="5020" y="450"/>
                      <a:pt x="5032" y="412"/>
                    </a:cubicBezTo>
                    <a:lnTo>
                      <a:pt x="4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4" name="Google Shape;6214;p60"/>
              <p:cNvSpPr/>
              <p:nvPr/>
            </p:nvSpPr>
            <p:spPr>
              <a:xfrm>
                <a:off x="4481650" y="3222925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3" y="0"/>
                    </a:moveTo>
                    <a:cubicBezTo>
                      <a:pt x="338" y="0"/>
                      <a:pt x="291" y="46"/>
                      <a:pt x="275" y="103"/>
                    </a:cubicBezTo>
                    <a:lnTo>
                      <a:pt x="452" y="268"/>
                    </a:lnTo>
                    <a:cubicBezTo>
                      <a:pt x="516" y="329"/>
                      <a:pt x="497" y="435"/>
                      <a:pt x="426" y="479"/>
                    </a:cubicBezTo>
                    <a:cubicBezTo>
                      <a:pt x="286" y="564"/>
                      <a:pt x="144" y="648"/>
                      <a:pt x="1" y="729"/>
                    </a:cubicBezTo>
                    <a:cubicBezTo>
                      <a:pt x="190" y="654"/>
                      <a:pt x="378" y="579"/>
                      <a:pt x="567" y="503"/>
                    </a:cubicBezTo>
                    <a:cubicBezTo>
                      <a:pt x="686" y="454"/>
                      <a:pt x="676" y="295"/>
                      <a:pt x="594" y="248"/>
                    </a:cubicBezTo>
                    <a:cubicBezTo>
                      <a:pt x="618" y="191"/>
                      <a:pt x="610" y="124"/>
                      <a:pt x="541" y="90"/>
                    </a:cubicBezTo>
                    <a:lnTo>
                      <a:pt x="416" y="30"/>
                    </a:lnTo>
                    <a:cubicBezTo>
                      <a:pt x="410" y="21"/>
                      <a:pt x="404" y="11"/>
                      <a:pt x="397" y="0"/>
                    </a:cubicBezTo>
                    <a:cubicBezTo>
                      <a:pt x="396" y="0"/>
                      <a:pt x="395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60"/>
              <p:cNvSpPr/>
              <p:nvPr/>
            </p:nvSpPr>
            <p:spPr>
              <a:xfrm>
                <a:off x="4362525" y="3275725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6" y="1"/>
                    </a:moveTo>
                    <a:cubicBezTo>
                      <a:pt x="26" y="31"/>
                      <a:pt x="1" y="89"/>
                      <a:pt x="15" y="145"/>
                    </a:cubicBezTo>
                    <a:cubicBezTo>
                      <a:pt x="26" y="193"/>
                      <a:pt x="36" y="242"/>
                      <a:pt x="45" y="290"/>
                    </a:cubicBezTo>
                    <a:cubicBezTo>
                      <a:pt x="71" y="317"/>
                      <a:pt x="106" y="331"/>
                      <a:pt x="142" y="331"/>
                    </a:cubicBezTo>
                    <a:cubicBezTo>
                      <a:pt x="148" y="331"/>
                      <a:pt x="154" y="330"/>
                      <a:pt x="160" y="330"/>
                    </a:cubicBezTo>
                    <a:cubicBezTo>
                      <a:pt x="141" y="314"/>
                      <a:pt x="127" y="291"/>
                      <a:pt x="123" y="267"/>
                    </a:cubicBezTo>
                    <a:cubicBezTo>
                      <a:pt x="107" y="179"/>
                      <a:pt x="91" y="90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6" name="Google Shape;6216;p60"/>
              <p:cNvSpPr/>
              <p:nvPr/>
            </p:nvSpPr>
            <p:spPr>
              <a:xfrm>
                <a:off x="4364375" y="3225475"/>
                <a:ext cx="13020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208" h="2340" extrusionOk="0">
                    <a:moveTo>
                      <a:pt x="3899" y="636"/>
                    </a:moveTo>
                    <a:cubicBezTo>
                      <a:pt x="3901" y="642"/>
                      <a:pt x="3905" y="646"/>
                      <a:pt x="3908" y="650"/>
                    </a:cubicBezTo>
                    <a:cubicBezTo>
                      <a:pt x="3821" y="684"/>
                      <a:pt x="3735" y="718"/>
                      <a:pt x="3648" y="752"/>
                    </a:cubicBezTo>
                    <a:cubicBezTo>
                      <a:pt x="3732" y="714"/>
                      <a:pt x="3815" y="676"/>
                      <a:pt x="3899" y="636"/>
                    </a:cubicBezTo>
                    <a:close/>
                    <a:moveTo>
                      <a:pt x="4966" y="1"/>
                    </a:moveTo>
                    <a:lnTo>
                      <a:pt x="4966" y="1"/>
                    </a:lnTo>
                    <a:cubicBezTo>
                      <a:pt x="4953" y="39"/>
                      <a:pt x="4960" y="80"/>
                      <a:pt x="4982" y="114"/>
                    </a:cubicBezTo>
                    <a:cubicBezTo>
                      <a:pt x="3372" y="743"/>
                      <a:pt x="1747" y="1326"/>
                      <a:pt x="104" y="1864"/>
                    </a:cubicBezTo>
                    <a:cubicBezTo>
                      <a:pt x="44" y="1882"/>
                      <a:pt x="4" y="1942"/>
                      <a:pt x="13" y="2006"/>
                    </a:cubicBezTo>
                    <a:cubicBezTo>
                      <a:pt x="8" y="2008"/>
                      <a:pt x="5" y="2010"/>
                      <a:pt x="1" y="2012"/>
                    </a:cubicBezTo>
                    <a:cubicBezTo>
                      <a:pt x="17" y="2100"/>
                      <a:pt x="33" y="2189"/>
                      <a:pt x="49" y="2278"/>
                    </a:cubicBezTo>
                    <a:cubicBezTo>
                      <a:pt x="53" y="2302"/>
                      <a:pt x="67" y="2325"/>
                      <a:pt x="86" y="2340"/>
                    </a:cubicBezTo>
                    <a:cubicBezTo>
                      <a:pt x="105" y="2338"/>
                      <a:pt x="123" y="2334"/>
                      <a:pt x="140" y="2327"/>
                    </a:cubicBezTo>
                    <a:lnTo>
                      <a:pt x="295" y="2259"/>
                    </a:lnTo>
                    <a:cubicBezTo>
                      <a:pt x="302" y="2259"/>
                      <a:pt x="308" y="2259"/>
                      <a:pt x="315" y="2259"/>
                    </a:cubicBezTo>
                    <a:cubicBezTo>
                      <a:pt x="392" y="2259"/>
                      <a:pt x="467" y="2236"/>
                      <a:pt x="541" y="2211"/>
                    </a:cubicBezTo>
                    <a:cubicBezTo>
                      <a:pt x="674" y="2164"/>
                      <a:pt x="805" y="2114"/>
                      <a:pt x="937" y="2065"/>
                    </a:cubicBezTo>
                    <a:cubicBezTo>
                      <a:pt x="1414" y="1890"/>
                      <a:pt x="1890" y="1711"/>
                      <a:pt x="2365" y="1531"/>
                    </a:cubicBezTo>
                    <a:cubicBezTo>
                      <a:pt x="3144" y="1236"/>
                      <a:pt x="3919" y="935"/>
                      <a:pt x="4692" y="628"/>
                    </a:cubicBezTo>
                    <a:cubicBezTo>
                      <a:pt x="4834" y="546"/>
                      <a:pt x="4976" y="463"/>
                      <a:pt x="5117" y="377"/>
                    </a:cubicBezTo>
                    <a:cubicBezTo>
                      <a:pt x="5188" y="333"/>
                      <a:pt x="5207" y="227"/>
                      <a:pt x="5143" y="167"/>
                    </a:cubicBezTo>
                    <a:lnTo>
                      <a:pt x="49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7" name="Google Shape;6217;p60"/>
              <p:cNvSpPr/>
              <p:nvPr/>
            </p:nvSpPr>
            <p:spPr>
              <a:xfrm>
                <a:off x="3792250" y="3413525"/>
                <a:ext cx="12797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119" h="5452" extrusionOk="0">
                    <a:moveTo>
                      <a:pt x="2922" y="3028"/>
                    </a:moveTo>
                    <a:cubicBezTo>
                      <a:pt x="2943" y="3028"/>
                      <a:pt x="2965" y="3033"/>
                      <a:pt x="2984" y="3044"/>
                    </a:cubicBezTo>
                    <a:cubicBezTo>
                      <a:pt x="3213" y="3178"/>
                      <a:pt x="3683" y="3760"/>
                      <a:pt x="3296" y="3969"/>
                    </a:cubicBezTo>
                    <a:cubicBezTo>
                      <a:pt x="3259" y="3989"/>
                      <a:pt x="3224" y="3998"/>
                      <a:pt x="3189" y="3998"/>
                    </a:cubicBezTo>
                    <a:cubicBezTo>
                      <a:pt x="3065" y="3998"/>
                      <a:pt x="2962" y="3883"/>
                      <a:pt x="2891" y="3780"/>
                    </a:cubicBezTo>
                    <a:cubicBezTo>
                      <a:pt x="2772" y="3608"/>
                      <a:pt x="2720" y="3397"/>
                      <a:pt x="2732" y="3190"/>
                    </a:cubicBezTo>
                    <a:cubicBezTo>
                      <a:pt x="2733" y="3137"/>
                      <a:pt x="2767" y="3090"/>
                      <a:pt x="2817" y="3072"/>
                    </a:cubicBezTo>
                    <a:cubicBezTo>
                      <a:pt x="2844" y="3045"/>
                      <a:pt x="2883" y="3028"/>
                      <a:pt x="2922" y="3028"/>
                    </a:cubicBezTo>
                    <a:close/>
                    <a:moveTo>
                      <a:pt x="965" y="0"/>
                    </a:moveTo>
                    <a:cubicBezTo>
                      <a:pt x="673" y="385"/>
                      <a:pt x="358" y="751"/>
                      <a:pt x="21" y="1097"/>
                    </a:cubicBezTo>
                    <a:cubicBezTo>
                      <a:pt x="13" y="1105"/>
                      <a:pt x="6" y="1114"/>
                      <a:pt x="0" y="1123"/>
                    </a:cubicBezTo>
                    <a:cubicBezTo>
                      <a:pt x="5" y="1201"/>
                      <a:pt x="9" y="1278"/>
                      <a:pt x="13" y="1355"/>
                    </a:cubicBezTo>
                    <a:cubicBezTo>
                      <a:pt x="26" y="1369"/>
                      <a:pt x="41" y="1380"/>
                      <a:pt x="58" y="1388"/>
                    </a:cubicBezTo>
                    <a:cubicBezTo>
                      <a:pt x="415" y="1554"/>
                      <a:pt x="761" y="1743"/>
                      <a:pt x="1092" y="1953"/>
                    </a:cubicBezTo>
                    <a:lnTo>
                      <a:pt x="1092" y="1947"/>
                    </a:lnTo>
                    <a:cubicBezTo>
                      <a:pt x="1092" y="1932"/>
                      <a:pt x="1095" y="1917"/>
                      <a:pt x="1100" y="1902"/>
                    </a:cubicBezTo>
                    <a:cubicBezTo>
                      <a:pt x="1109" y="1839"/>
                      <a:pt x="1170" y="1794"/>
                      <a:pt x="1236" y="1794"/>
                    </a:cubicBezTo>
                    <a:cubicBezTo>
                      <a:pt x="1267" y="1794"/>
                      <a:pt x="1299" y="1804"/>
                      <a:pt x="1327" y="1827"/>
                    </a:cubicBezTo>
                    <a:cubicBezTo>
                      <a:pt x="1510" y="1976"/>
                      <a:pt x="1725" y="2136"/>
                      <a:pt x="1835" y="2350"/>
                    </a:cubicBezTo>
                    <a:cubicBezTo>
                      <a:pt x="1863" y="2403"/>
                      <a:pt x="1879" y="2461"/>
                      <a:pt x="1882" y="2519"/>
                    </a:cubicBezTo>
                    <a:cubicBezTo>
                      <a:pt x="1909" y="2540"/>
                      <a:pt x="1934" y="2562"/>
                      <a:pt x="1961" y="2583"/>
                    </a:cubicBezTo>
                    <a:cubicBezTo>
                      <a:pt x="1705" y="2975"/>
                      <a:pt x="1448" y="3367"/>
                      <a:pt x="1193" y="3761"/>
                    </a:cubicBezTo>
                    <a:cubicBezTo>
                      <a:pt x="1200" y="3760"/>
                      <a:pt x="1208" y="3759"/>
                      <a:pt x="1215" y="3759"/>
                    </a:cubicBezTo>
                    <a:cubicBezTo>
                      <a:pt x="1288" y="3759"/>
                      <a:pt x="1370" y="3818"/>
                      <a:pt x="1365" y="3910"/>
                    </a:cubicBezTo>
                    <a:cubicBezTo>
                      <a:pt x="1385" y="3921"/>
                      <a:pt x="1402" y="3937"/>
                      <a:pt x="1413" y="3956"/>
                    </a:cubicBezTo>
                    <a:cubicBezTo>
                      <a:pt x="1547" y="4164"/>
                      <a:pt x="1886" y="4534"/>
                      <a:pt x="1616" y="4764"/>
                    </a:cubicBezTo>
                    <a:cubicBezTo>
                      <a:pt x="1605" y="4775"/>
                      <a:pt x="1592" y="4783"/>
                      <a:pt x="1578" y="4789"/>
                    </a:cubicBezTo>
                    <a:cubicBezTo>
                      <a:pt x="1539" y="4821"/>
                      <a:pt x="1490" y="4839"/>
                      <a:pt x="1440" y="4839"/>
                    </a:cubicBezTo>
                    <a:cubicBezTo>
                      <a:pt x="1430" y="4839"/>
                      <a:pt x="1420" y="4838"/>
                      <a:pt x="1410" y="4837"/>
                    </a:cubicBezTo>
                    <a:cubicBezTo>
                      <a:pt x="1024" y="4795"/>
                      <a:pt x="1061" y="4196"/>
                      <a:pt x="1100" y="3902"/>
                    </a:cubicBezTo>
                    <a:lnTo>
                      <a:pt x="1100" y="3902"/>
                    </a:lnTo>
                    <a:cubicBezTo>
                      <a:pt x="880" y="4240"/>
                      <a:pt x="658" y="4579"/>
                      <a:pt x="438" y="4918"/>
                    </a:cubicBezTo>
                    <a:cubicBezTo>
                      <a:pt x="429" y="4962"/>
                      <a:pt x="412" y="5006"/>
                      <a:pt x="388" y="5046"/>
                    </a:cubicBezTo>
                    <a:cubicBezTo>
                      <a:pt x="408" y="5174"/>
                      <a:pt x="426" y="5301"/>
                      <a:pt x="446" y="5429"/>
                    </a:cubicBezTo>
                    <a:cubicBezTo>
                      <a:pt x="506" y="5437"/>
                      <a:pt x="571" y="5437"/>
                      <a:pt x="628" y="5440"/>
                    </a:cubicBezTo>
                    <a:cubicBezTo>
                      <a:pt x="644" y="5441"/>
                      <a:pt x="660" y="5444"/>
                      <a:pt x="674" y="5451"/>
                    </a:cubicBezTo>
                    <a:lnTo>
                      <a:pt x="1617" y="5434"/>
                    </a:lnTo>
                    <a:lnTo>
                      <a:pt x="3434" y="4627"/>
                    </a:lnTo>
                    <a:cubicBezTo>
                      <a:pt x="3915" y="4414"/>
                      <a:pt x="4395" y="4201"/>
                      <a:pt x="4875" y="3987"/>
                    </a:cubicBezTo>
                    <a:cubicBezTo>
                      <a:pt x="4957" y="3951"/>
                      <a:pt x="5038" y="3918"/>
                      <a:pt x="5118" y="3902"/>
                    </a:cubicBezTo>
                    <a:lnTo>
                      <a:pt x="3085" y="1994"/>
                    </a:lnTo>
                    <a:lnTo>
                      <a:pt x="1760" y="751"/>
                    </a:lnTo>
                    <a:lnTo>
                      <a:pt x="1118" y="148"/>
                    </a:lnTo>
                    <a:cubicBezTo>
                      <a:pt x="1068" y="101"/>
                      <a:pt x="1018" y="50"/>
                      <a:pt x="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60"/>
              <p:cNvSpPr/>
              <p:nvPr/>
            </p:nvSpPr>
            <p:spPr>
              <a:xfrm>
                <a:off x="3903475" y="3518800"/>
                <a:ext cx="542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173" extrusionOk="0">
                    <a:moveTo>
                      <a:pt x="1231" y="1"/>
                    </a:moveTo>
                    <a:lnTo>
                      <a:pt x="1231" y="1"/>
                    </a:lnTo>
                    <a:cubicBezTo>
                      <a:pt x="1237" y="10"/>
                      <a:pt x="1244" y="20"/>
                      <a:pt x="1250" y="30"/>
                    </a:cubicBezTo>
                    <a:lnTo>
                      <a:pt x="1374" y="90"/>
                    </a:lnTo>
                    <a:cubicBezTo>
                      <a:pt x="1442" y="123"/>
                      <a:pt x="1451" y="191"/>
                      <a:pt x="1427" y="248"/>
                    </a:cubicBezTo>
                    <a:cubicBezTo>
                      <a:pt x="1508" y="295"/>
                      <a:pt x="1520" y="455"/>
                      <a:pt x="1401" y="502"/>
                    </a:cubicBezTo>
                    <a:cubicBezTo>
                      <a:pt x="1212" y="579"/>
                      <a:pt x="1023" y="653"/>
                      <a:pt x="834" y="729"/>
                    </a:cubicBezTo>
                    <a:cubicBezTo>
                      <a:pt x="561" y="884"/>
                      <a:pt x="282" y="1032"/>
                      <a:pt x="1" y="1172"/>
                    </a:cubicBezTo>
                    <a:lnTo>
                      <a:pt x="2104" y="1134"/>
                    </a:lnTo>
                    <a:cubicBezTo>
                      <a:pt x="2146" y="1037"/>
                      <a:pt x="2167" y="932"/>
                      <a:pt x="2128" y="847"/>
                    </a:cubicBezTo>
                    <a:cubicBezTo>
                      <a:pt x="2053" y="683"/>
                      <a:pt x="1895" y="528"/>
                      <a:pt x="1768" y="403"/>
                    </a:cubicBezTo>
                    <a:cubicBezTo>
                      <a:pt x="1686" y="321"/>
                      <a:pt x="1598" y="244"/>
                      <a:pt x="1506" y="173"/>
                    </a:cubicBezTo>
                    <a:cubicBezTo>
                      <a:pt x="1490" y="153"/>
                      <a:pt x="1469" y="136"/>
                      <a:pt x="1443" y="126"/>
                    </a:cubicBezTo>
                    <a:cubicBezTo>
                      <a:pt x="1396" y="90"/>
                      <a:pt x="1347" y="56"/>
                      <a:pt x="1298" y="23"/>
                    </a:cubicBezTo>
                    <a:cubicBezTo>
                      <a:pt x="1278" y="9"/>
                      <a:pt x="1255" y="2"/>
                      <a:pt x="1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60"/>
              <p:cNvSpPr/>
              <p:nvPr/>
            </p:nvSpPr>
            <p:spPr>
              <a:xfrm>
                <a:off x="3898200" y="3537250"/>
                <a:ext cx="652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17" extrusionOk="0">
                    <a:moveTo>
                      <a:pt x="251" y="0"/>
                    </a:moveTo>
                    <a:cubicBezTo>
                      <a:pt x="167" y="40"/>
                      <a:pt x="84" y="78"/>
                      <a:pt x="0" y="116"/>
                    </a:cubicBezTo>
                    <a:cubicBezTo>
                      <a:pt x="87" y="82"/>
                      <a:pt x="173" y="48"/>
                      <a:pt x="261" y="14"/>
                    </a:cubicBezTo>
                    <a:cubicBezTo>
                      <a:pt x="257" y="10"/>
                      <a:pt x="254" y="6"/>
                      <a:pt x="251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60"/>
              <p:cNvSpPr/>
              <p:nvPr/>
            </p:nvSpPr>
            <p:spPr>
              <a:xfrm>
                <a:off x="3895775" y="3537000"/>
                <a:ext cx="2857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50" extrusionOk="0">
                    <a:moveTo>
                      <a:pt x="1142" y="1"/>
                    </a:moveTo>
                    <a:lnTo>
                      <a:pt x="1142" y="1"/>
                    </a:lnTo>
                    <a:cubicBezTo>
                      <a:pt x="762" y="152"/>
                      <a:pt x="382" y="302"/>
                      <a:pt x="0" y="450"/>
                    </a:cubicBezTo>
                    <a:lnTo>
                      <a:pt x="308" y="444"/>
                    </a:lnTo>
                    <a:cubicBezTo>
                      <a:pt x="589" y="304"/>
                      <a:pt x="868" y="157"/>
                      <a:pt x="1142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60"/>
              <p:cNvSpPr/>
              <p:nvPr/>
            </p:nvSpPr>
            <p:spPr>
              <a:xfrm>
                <a:off x="3817850" y="3507450"/>
                <a:ext cx="2160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081" extrusionOk="0">
                    <a:moveTo>
                      <a:pt x="191" y="1"/>
                    </a:moveTo>
                    <a:cubicBezTo>
                      <a:pt x="184" y="1"/>
                      <a:pt x="176" y="2"/>
                      <a:pt x="169" y="3"/>
                    </a:cubicBezTo>
                    <a:lnTo>
                      <a:pt x="77" y="145"/>
                    </a:lnTo>
                    <a:cubicBezTo>
                      <a:pt x="37" y="439"/>
                      <a:pt x="0" y="1038"/>
                      <a:pt x="387" y="1079"/>
                    </a:cubicBezTo>
                    <a:cubicBezTo>
                      <a:pt x="397" y="1080"/>
                      <a:pt x="407" y="1081"/>
                      <a:pt x="417" y="1081"/>
                    </a:cubicBezTo>
                    <a:cubicBezTo>
                      <a:pt x="467" y="1081"/>
                      <a:pt x="515" y="1064"/>
                      <a:pt x="554" y="1031"/>
                    </a:cubicBezTo>
                    <a:cubicBezTo>
                      <a:pt x="568" y="1026"/>
                      <a:pt x="582" y="1017"/>
                      <a:pt x="593" y="1007"/>
                    </a:cubicBezTo>
                    <a:cubicBezTo>
                      <a:pt x="863" y="777"/>
                      <a:pt x="524" y="407"/>
                      <a:pt x="390" y="199"/>
                    </a:cubicBezTo>
                    <a:cubicBezTo>
                      <a:pt x="378" y="180"/>
                      <a:pt x="362" y="164"/>
                      <a:pt x="343" y="153"/>
                    </a:cubicBezTo>
                    <a:cubicBezTo>
                      <a:pt x="346" y="61"/>
                      <a:pt x="264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60"/>
              <p:cNvSpPr/>
              <p:nvPr/>
            </p:nvSpPr>
            <p:spPr>
              <a:xfrm>
                <a:off x="3819550" y="3458350"/>
                <a:ext cx="197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27" extrusionOk="0">
                    <a:moveTo>
                      <a:pt x="144" y="1"/>
                    </a:moveTo>
                    <a:cubicBezTo>
                      <a:pt x="78" y="1"/>
                      <a:pt x="17" y="46"/>
                      <a:pt x="8" y="109"/>
                    </a:cubicBezTo>
                    <a:cubicBezTo>
                      <a:pt x="3" y="124"/>
                      <a:pt x="0" y="139"/>
                      <a:pt x="0" y="154"/>
                    </a:cubicBezTo>
                    <a:lnTo>
                      <a:pt x="0" y="160"/>
                    </a:lnTo>
                    <a:cubicBezTo>
                      <a:pt x="273" y="335"/>
                      <a:pt x="538" y="523"/>
                      <a:pt x="790" y="726"/>
                    </a:cubicBezTo>
                    <a:cubicBezTo>
                      <a:pt x="787" y="668"/>
                      <a:pt x="771" y="610"/>
                      <a:pt x="743" y="557"/>
                    </a:cubicBezTo>
                    <a:cubicBezTo>
                      <a:pt x="633" y="343"/>
                      <a:pt x="418" y="183"/>
                      <a:pt x="235" y="34"/>
                    </a:cubicBezTo>
                    <a:cubicBezTo>
                      <a:pt x="207" y="11"/>
                      <a:pt x="175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60"/>
              <p:cNvSpPr/>
              <p:nvPr/>
            </p:nvSpPr>
            <p:spPr>
              <a:xfrm>
                <a:off x="3860225" y="3489225"/>
                <a:ext cx="2412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0" extrusionOk="0">
                    <a:moveTo>
                      <a:pt x="203" y="0"/>
                    </a:moveTo>
                    <a:cubicBezTo>
                      <a:pt x="164" y="0"/>
                      <a:pt x="125" y="17"/>
                      <a:pt x="98" y="44"/>
                    </a:cubicBezTo>
                    <a:cubicBezTo>
                      <a:pt x="49" y="62"/>
                      <a:pt x="15" y="109"/>
                      <a:pt x="13" y="162"/>
                    </a:cubicBezTo>
                    <a:cubicBezTo>
                      <a:pt x="1" y="369"/>
                      <a:pt x="53" y="580"/>
                      <a:pt x="172" y="752"/>
                    </a:cubicBezTo>
                    <a:cubicBezTo>
                      <a:pt x="244" y="855"/>
                      <a:pt x="347" y="970"/>
                      <a:pt x="471" y="970"/>
                    </a:cubicBezTo>
                    <a:cubicBezTo>
                      <a:pt x="505" y="970"/>
                      <a:pt x="540" y="961"/>
                      <a:pt x="577" y="941"/>
                    </a:cubicBezTo>
                    <a:cubicBezTo>
                      <a:pt x="964" y="732"/>
                      <a:pt x="494" y="150"/>
                      <a:pt x="265" y="16"/>
                    </a:cubicBezTo>
                    <a:cubicBezTo>
                      <a:pt x="246" y="5"/>
                      <a:pt x="224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60"/>
              <p:cNvSpPr/>
              <p:nvPr/>
            </p:nvSpPr>
            <p:spPr>
              <a:xfrm>
                <a:off x="3920200" y="3510800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5" y="0"/>
                    </a:moveTo>
                    <a:cubicBezTo>
                      <a:pt x="63" y="0"/>
                      <a:pt x="32" y="4"/>
                      <a:pt x="0" y="11"/>
                    </a:cubicBezTo>
                    <a:lnTo>
                      <a:pt x="438" y="422"/>
                    </a:lnTo>
                    <a:cubicBezTo>
                      <a:pt x="454" y="367"/>
                      <a:pt x="501" y="321"/>
                      <a:pt x="558" y="321"/>
                    </a:cubicBezTo>
                    <a:cubicBezTo>
                      <a:pt x="559" y="321"/>
                      <a:pt x="561" y="321"/>
                      <a:pt x="562" y="321"/>
                    </a:cubicBezTo>
                    <a:cubicBezTo>
                      <a:pt x="493" y="213"/>
                      <a:pt x="409" y="114"/>
                      <a:pt x="297" y="53"/>
                    </a:cubicBezTo>
                    <a:cubicBezTo>
                      <a:pt x="235" y="18"/>
                      <a:pt x="165" y="0"/>
                      <a:pt x="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5" name="Google Shape;6225;p60"/>
              <p:cNvSpPr/>
              <p:nvPr/>
            </p:nvSpPr>
            <p:spPr>
              <a:xfrm>
                <a:off x="3832675" y="3511075"/>
                <a:ext cx="98900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1533" extrusionOk="0">
                    <a:moveTo>
                      <a:pt x="3500" y="0"/>
                    </a:moveTo>
                    <a:cubicBezTo>
                      <a:pt x="3420" y="16"/>
                      <a:pt x="3340" y="49"/>
                      <a:pt x="3258" y="85"/>
                    </a:cubicBezTo>
                    <a:cubicBezTo>
                      <a:pt x="2777" y="298"/>
                      <a:pt x="2298" y="511"/>
                      <a:pt x="1817" y="724"/>
                    </a:cubicBezTo>
                    <a:lnTo>
                      <a:pt x="0" y="1532"/>
                    </a:lnTo>
                    <a:lnTo>
                      <a:pt x="1321" y="1508"/>
                    </a:lnTo>
                    <a:cubicBezTo>
                      <a:pt x="2203" y="1194"/>
                      <a:pt x="3081" y="866"/>
                      <a:pt x="3955" y="524"/>
                    </a:cubicBezTo>
                    <a:cubicBezTo>
                      <a:pt x="3933" y="491"/>
                      <a:pt x="3927" y="450"/>
                      <a:pt x="3939" y="411"/>
                    </a:cubicBez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6" name="Google Shape;6226;p60"/>
              <p:cNvSpPr/>
              <p:nvPr/>
            </p:nvSpPr>
            <p:spPr>
              <a:xfrm>
                <a:off x="3924300" y="3518800"/>
                <a:ext cx="171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729" extrusionOk="0">
                    <a:moveTo>
                      <a:pt x="393" y="1"/>
                    </a:moveTo>
                    <a:cubicBezTo>
                      <a:pt x="337" y="1"/>
                      <a:pt x="290" y="47"/>
                      <a:pt x="274" y="102"/>
                    </a:cubicBezTo>
                    <a:lnTo>
                      <a:pt x="452" y="269"/>
                    </a:lnTo>
                    <a:cubicBezTo>
                      <a:pt x="516" y="329"/>
                      <a:pt x="497" y="435"/>
                      <a:pt x="425" y="479"/>
                    </a:cubicBezTo>
                    <a:cubicBezTo>
                      <a:pt x="285" y="564"/>
                      <a:pt x="144" y="648"/>
                      <a:pt x="0" y="729"/>
                    </a:cubicBezTo>
                    <a:cubicBezTo>
                      <a:pt x="189" y="653"/>
                      <a:pt x="378" y="579"/>
                      <a:pt x="567" y="504"/>
                    </a:cubicBezTo>
                    <a:cubicBezTo>
                      <a:pt x="686" y="455"/>
                      <a:pt x="675" y="295"/>
                      <a:pt x="593" y="248"/>
                    </a:cubicBezTo>
                    <a:cubicBezTo>
                      <a:pt x="618" y="191"/>
                      <a:pt x="609" y="123"/>
                      <a:pt x="540" y="90"/>
                    </a:cubicBezTo>
                    <a:lnTo>
                      <a:pt x="416" y="30"/>
                    </a:lnTo>
                    <a:cubicBezTo>
                      <a:pt x="409" y="21"/>
                      <a:pt x="403" y="10"/>
                      <a:pt x="397" y="1"/>
                    </a:cubicBezTo>
                    <a:cubicBezTo>
                      <a:pt x="395" y="1"/>
                      <a:pt x="394" y="1"/>
                      <a:pt x="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60"/>
              <p:cNvSpPr/>
              <p:nvPr/>
            </p:nvSpPr>
            <p:spPr>
              <a:xfrm>
                <a:off x="3865650" y="3521325"/>
                <a:ext cx="715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098" extrusionOk="0">
                    <a:moveTo>
                      <a:pt x="1553" y="637"/>
                    </a:moveTo>
                    <a:cubicBezTo>
                      <a:pt x="1556" y="643"/>
                      <a:pt x="1559" y="647"/>
                      <a:pt x="1563" y="651"/>
                    </a:cubicBezTo>
                    <a:cubicBezTo>
                      <a:pt x="1475" y="685"/>
                      <a:pt x="1389" y="719"/>
                      <a:pt x="1302" y="753"/>
                    </a:cubicBezTo>
                    <a:cubicBezTo>
                      <a:pt x="1386" y="715"/>
                      <a:pt x="1469" y="677"/>
                      <a:pt x="1553" y="637"/>
                    </a:cubicBezTo>
                    <a:close/>
                    <a:moveTo>
                      <a:pt x="2619" y="1"/>
                    </a:moveTo>
                    <a:lnTo>
                      <a:pt x="2619" y="1"/>
                    </a:lnTo>
                    <a:cubicBezTo>
                      <a:pt x="2608" y="40"/>
                      <a:pt x="2614" y="81"/>
                      <a:pt x="2635" y="114"/>
                    </a:cubicBezTo>
                    <a:cubicBezTo>
                      <a:pt x="1762" y="456"/>
                      <a:pt x="884" y="784"/>
                      <a:pt x="1" y="1098"/>
                    </a:cubicBezTo>
                    <a:lnTo>
                      <a:pt x="1204" y="1077"/>
                    </a:lnTo>
                    <a:cubicBezTo>
                      <a:pt x="1586" y="929"/>
                      <a:pt x="1966" y="779"/>
                      <a:pt x="2346" y="628"/>
                    </a:cubicBezTo>
                    <a:cubicBezTo>
                      <a:pt x="2489" y="547"/>
                      <a:pt x="2631" y="463"/>
                      <a:pt x="2771" y="378"/>
                    </a:cubicBezTo>
                    <a:cubicBezTo>
                      <a:pt x="2843" y="334"/>
                      <a:pt x="2862" y="228"/>
                      <a:pt x="2798" y="168"/>
                    </a:cubicBez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8" name="Google Shape;6228;p60"/>
              <p:cNvSpPr/>
              <p:nvPr/>
            </p:nvSpPr>
            <p:spPr>
              <a:xfrm>
                <a:off x="4479050" y="3371050"/>
                <a:ext cx="1294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6182" extrusionOk="0">
                    <a:moveTo>
                      <a:pt x="1296" y="2055"/>
                    </a:moveTo>
                    <a:cubicBezTo>
                      <a:pt x="1327" y="2055"/>
                      <a:pt x="1359" y="2065"/>
                      <a:pt x="1387" y="2087"/>
                    </a:cubicBezTo>
                    <a:cubicBezTo>
                      <a:pt x="1570" y="2237"/>
                      <a:pt x="1784" y="2398"/>
                      <a:pt x="1895" y="2612"/>
                    </a:cubicBezTo>
                    <a:cubicBezTo>
                      <a:pt x="1978" y="2771"/>
                      <a:pt x="1962" y="2995"/>
                      <a:pt x="1782" y="3085"/>
                    </a:cubicBezTo>
                    <a:cubicBezTo>
                      <a:pt x="1743" y="3104"/>
                      <a:pt x="1705" y="3113"/>
                      <a:pt x="1668" y="3113"/>
                    </a:cubicBezTo>
                    <a:cubicBezTo>
                      <a:pt x="1523" y="3113"/>
                      <a:pt x="1401" y="2979"/>
                      <a:pt x="1325" y="2858"/>
                    </a:cubicBezTo>
                    <a:cubicBezTo>
                      <a:pt x="1206" y="2663"/>
                      <a:pt x="1145" y="2437"/>
                      <a:pt x="1152" y="2209"/>
                    </a:cubicBezTo>
                    <a:cubicBezTo>
                      <a:pt x="1152" y="2194"/>
                      <a:pt x="1155" y="2179"/>
                      <a:pt x="1159" y="2164"/>
                    </a:cubicBezTo>
                    <a:cubicBezTo>
                      <a:pt x="1169" y="2100"/>
                      <a:pt x="1230" y="2055"/>
                      <a:pt x="1296" y="2055"/>
                    </a:cubicBezTo>
                    <a:close/>
                    <a:moveTo>
                      <a:pt x="2981" y="3289"/>
                    </a:moveTo>
                    <a:cubicBezTo>
                      <a:pt x="3003" y="3289"/>
                      <a:pt x="3024" y="3295"/>
                      <a:pt x="3043" y="3306"/>
                    </a:cubicBezTo>
                    <a:cubicBezTo>
                      <a:pt x="3273" y="3440"/>
                      <a:pt x="3743" y="4021"/>
                      <a:pt x="3356" y="4231"/>
                    </a:cubicBezTo>
                    <a:cubicBezTo>
                      <a:pt x="3319" y="4251"/>
                      <a:pt x="3283" y="4259"/>
                      <a:pt x="3249" y="4259"/>
                    </a:cubicBezTo>
                    <a:cubicBezTo>
                      <a:pt x="3125" y="4259"/>
                      <a:pt x="3022" y="4144"/>
                      <a:pt x="2951" y="4042"/>
                    </a:cubicBezTo>
                    <a:cubicBezTo>
                      <a:pt x="2834" y="3868"/>
                      <a:pt x="2777" y="3661"/>
                      <a:pt x="2791" y="3452"/>
                    </a:cubicBezTo>
                    <a:cubicBezTo>
                      <a:pt x="2793" y="3398"/>
                      <a:pt x="2827" y="3352"/>
                      <a:pt x="2876" y="3334"/>
                    </a:cubicBezTo>
                    <a:cubicBezTo>
                      <a:pt x="2904" y="3306"/>
                      <a:pt x="2942" y="3289"/>
                      <a:pt x="2981" y="3289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79"/>
                      <a:pt x="1426" y="4171"/>
                    </a:cubicBezTo>
                    <a:cubicBezTo>
                      <a:pt x="1445" y="4183"/>
                      <a:pt x="1461" y="4199"/>
                      <a:pt x="1474" y="4218"/>
                    </a:cubicBezTo>
                    <a:cubicBezTo>
                      <a:pt x="1608" y="4425"/>
                      <a:pt x="1947" y="4795"/>
                      <a:pt x="1677" y="5026"/>
                    </a:cubicBezTo>
                    <a:cubicBezTo>
                      <a:pt x="1665" y="5037"/>
                      <a:pt x="1652" y="5044"/>
                      <a:pt x="1638" y="5051"/>
                    </a:cubicBezTo>
                    <a:cubicBezTo>
                      <a:pt x="1599" y="5083"/>
                      <a:pt x="1550" y="5100"/>
                      <a:pt x="1500" y="5100"/>
                    </a:cubicBezTo>
                    <a:cubicBezTo>
                      <a:pt x="1490" y="5100"/>
                      <a:pt x="1481" y="5100"/>
                      <a:pt x="1471" y="5098"/>
                    </a:cubicBezTo>
                    <a:cubicBezTo>
                      <a:pt x="1061" y="5055"/>
                      <a:pt x="1126" y="4386"/>
                      <a:pt x="1167" y="4116"/>
                    </a:cubicBezTo>
                    <a:lnTo>
                      <a:pt x="1167" y="4116"/>
                    </a:lnTo>
                    <a:lnTo>
                      <a:pt x="1167" y="4117"/>
                    </a:lnTo>
                    <a:cubicBezTo>
                      <a:pt x="1177" y="4049"/>
                      <a:pt x="1224" y="4020"/>
                      <a:pt x="1275" y="4020"/>
                    </a:cubicBezTo>
                    <a:close/>
                    <a:moveTo>
                      <a:pt x="530" y="0"/>
                    </a:moveTo>
                    <a:cubicBezTo>
                      <a:pt x="309" y="0"/>
                      <a:pt x="131" y="171"/>
                      <a:pt x="57" y="374"/>
                    </a:cubicBezTo>
                    <a:cubicBezTo>
                      <a:pt x="0" y="528"/>
                      <a:pt x="13" y="686"/>
                      <a:pt x="55" y="840"/>
                    </a:cubicBezTo>
                    <a:cubicBezTo>
                      <a:pt x="41" y="863"/>
                      <a:pt x="34" y="888"/>
                      <a:pt x="37" y="914"/>
                    </a:cubicBezTo>
                    <a:cubicBezTo>
                      <a:pt x="114" y="2679"/>
                      <a:pt x="297" y="4438"/>
                      <a:pt x="584" y="6182"/>
                    </a:cubicBezTo>
                    <a:cubicBezTo>
                      <a:pt x="586" y="6181"/>
                      <a:pt x="587" y="6180"/>
                      <a:pt x="591" y="6179"/>
                    </a:cubicBezTo>
                    <a:lnTo>
                      <a:pt x="3495" y="4889"/>
                    </a:lnTo>
                    <a:cubicBezTo>
                      <a:pt x="3975" y="4675"/>
                      <a:pt x="4455" y="4462"/>
                      <a:pt x="4935" y="4249"/>
                    </a:cubicBezTo>
                    <a:cubicBezTo>
                      <a:pt x="5016" y="4213"/>
                      <a:pt x="5097" y="4180"/>
                      <a:pt x="5178" y="4164"/>
                    </a:cubicBezTo>
                    <a:lnTo>
                      <a:pt x="3144" y="2255"/>
                    </a:lnTo>
                    <a:lnTo>
                      <a:pt x="1820" y="1013"/>
                    </a:lnTo>
                    <a:lnTo>
                      <a:pt x="1177" y="410"/>
                    </a:lnTo>
                    <a:cubicBezTo>
                      <a:pt x="1005" y="248"/>
                      <a:pt x="819" y="23"/>
                      <a:pt x="567" y="2"/>
                    </a:cubicBezTo>
                    <a:cubicBezTo>
                      <a:pt x="555" y="1"/>
                      <a:pt x="543" y="0"/>
                      <a:pt x="5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60"/>
              <p:cNvSpPr/>
              <p:nvPr/>
            </p:nvSpPr>
            <p:spPr>
              <a:xfrm>
                <a:off x="4499225" y="3529150"/>
                <a:ext cx="27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3" extrusionOk="0">
                    <a:moveTo>
                      <a:pt x="108" y="0"/>
                    </a:moveTo>
                    <a:lnTo>
                      <a:pt x="0" y="48"/>
                    </a:lnTo>
                    <a:cubicBezTo>
                      <a:pt x="12" y="48"/>
                      <a:pt x="25" y="50"/>
                      <a:pt x="37" y="52"/>
                    </a:cubicBezTo>
                    <a:cubicBezTo>
                      <a:pt x="50" y="33"/>
                      <a:pt x="68" y="18"/>
                      <a:pt x="90" y="9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60"/>
              <p:cNvSpPr/>
              <p:nvPr/>
            </p:nvSpPr>
            <p:spPr>
              <a:xfrm>
                <a:off x="4529700" y="3482875"/>
                <a:ext cx="11712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61" extrusionOk="0">
                    <a:moveTo>
                      <a:pt x="3713" y="0"/>
                    </a:moveTo>
                    <a:lnTo>
                      <a:pt x="3713" y="0"/>
                    </a:lnTo>
                    <a:cubicBezTo>
                      <a:pt x="3720" y="10"/>
                      <a:pt x="3726" y="19"/>
                      <a:pt x="3731" y="30"/>
                    </a:cubicBezTo>
                    <a:lnTo>
                      <a:pt x="3856" y="90"/>
                    </a:lnTo>
                    <a:cubicBezTo>
                      <a:pt x="3925" y="123"/>
                      <a:pt x="3933" y="191"/>
                      <a:pt x="3909" y="248"/>
                    </a:cubicBezTo>
                    <a:cubicBezTo>
                      <a:pt x="3991" y="295"/>
                      <a:pt x="4002" y="454"/>
                      <a:pt x="3882" y="502"/>
                    </a:cubicBezTo>
                    <a:cubicBezTo>
                      <a:pt x="3694" y="579"/>
                      <a:pt x="3505" y="653"/>
                      <a:pt x="3316" y="729"/>
                    </a:cubicBezTo>
                    <a:cubicBezTo>
                      <a:pt x="2266" y="1325"/>
                      <a:pt x="1154" y="1805"/>
                      <a:pt x="1" y="2161"/>
                    </a:cubicBezTo>
                    <a:lnTo>
                      <a:pt x="2933" y="2107"/>
                    </a:lnTo>
                    <a:cubicBezTo>
                      <a:pt x="3219" y="1979"/>
                      <a:pt x="3503" y="1843"/>
                      <a:pt x="3783" y="1699"/>
                    </a:cubicBezTo>
                    <a:cubicBezTo>
                      <a:pt x="3862" y="1659"/>
                      <a:pt x="3945" y="1621"/>
                      <a:pt x="4017" y="1574"/>
                    </a:cubicBezTo>
                    <a:cubicBezTo>
                      <a:pt x="4182" y="1556"/>
                      <a:pt x="4334" y="1483"/>
                      <a:pt x="4443" y="1355"/>
                    </a:cubicBezTo>
                    <a:cubicBezTo>
                      <a:pt x="4546" y="1236"/>
                      <a:pt x="4684" y="1006"/>
                      <a:pt x="4610" y="847"/>
                    </a:cubicBezTo>
                    <a:cubicBezTo>
                      <a:pt x="4534" y="683"/>
                      <a:pt x="4377" y="528"/>
                      <a:pt x="4250" y="402"/>
                    </a:cubicBezTo>
                    <a:cubicBezTo>
                      <a:pt x="4167" y="320"/>
                      <a:pt x="4080" y="244"/>
                      <a:pt x="3989" y="174"/>
                    </a:cubicBezTo>
                    <a:cubicBezTo>
                      <a:pt x="3973" y="152"/>
                      <a:pt x="3950" y="135"/>
                      <a:pt x="3926" y="126"/>
                    </a:cubicBezTo>
                    <a:cubicBezTo>
                      <a:pt x="3878" y="91"/>
                      <a:pt x="3829" y="56"/>
                      <a:pt x="3779" y="23"/>
                    </a:cubicBezTo>
                    <a:cubicBezTo>
                      <a:pt x="3760" y="9"/>
                      <a:pt x="3737" y="1"/>
                      <a:pt x="37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60"/>
              <p:cNvSpPr/>
              <p:nvPr/>
            </p:nvSpPr>
            <p:spPr>
              <a:xfrm>
                <a:off x="4518600" y="3501075"/>
                <a:ext cx="94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442" extrusionOk="0">
                    <a:moveTo>
                      <a:pt x="3760" y="1"/>
                    </a:moveTo>
                    <a:lnTo>
                      <a:pt x="3760" y="1"/>
                    </a:lnTo>
                    <a:cubicBezTo>
                      <a:pt x="2987" y="308"/>
                      <a:pt x="2212" y="610"/>
                      <a:pt x="1434" y="904"/>
                    </a:cubicBezTo>
                    <a:cubicBezTo>
                      <a:pt x="958" y="1085"/>
                      <a:pt x="482" y="1264"/>
                      <a:pt x="5" y="1439"/>
                    </a:cubicBezTo>
                    <a:lnTo>
                      <a:pt x="0" y="1441"/>
                    </a:lnTo>
                    <a:lnTo>
                      <a:pt x="444" y="1433"/>
                    </a:lnTo>
                    <a:cubicBezTo>
                      <a:pt x="1598" y="1077"/>
                      <a:pt x="2710" y="598"/>
                      <a:pt x="3760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60"/>
              <p:cNvSpPr/>
              <p:nvPr/>
            </p:nvSpPr>
            <p:spPr>
              <a:xfrm>
                <a:off x="4586475" y="3501350"/>
                <a:ext cx="655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5" extrusionOk="0">
                    <a:moveTo>
                      <a:pt x="252" y="0"/>
                    </a:moveTo>
                    <a:cubicBezTo>
                      <a:pt x="168" y="38"/>
                      <a:pt x="85" y="77"/>
                      <a:pt x="1" y="115"/>
                    </a:cubicBezTo>
                    <a:cubicBezTo>
                      <a:pt x="88" y="81"/>
                      <a:pt x="174" y="47"/>
                      <a:pt x="261" y="13"/>
                    </a:cubicBezTo>
                    <a:cubicBezTo>
                      <a:pt x="258" y="9"/>
                      <a:pt x="254" y="4"/>
                      <a:pt x="252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60"/>
              <p:cNvSpPr/>
              <p:nvPr/>
            </p:nvSpPr>
            <p:spPr>
              <a:xfrm>
                <a:off x="4505575" y="3471525"/>
                <a:ext cx="2217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082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6" y="98"/>
                    </a:cubicBezTo>
                    <a:cubicBezTo>
                      <a:pt x="65" y="367"/>
                      <a:pt x="0" y="1036"/>
                      <a:pt x="410" y="1079"/>
                    </a:cubicBezTo>
                    <a:cubicBezTo>
                      <a:pt x="420" y="1081"/>
                      <a:pt x="429" y="1081"/>
                      <a:pt x="439" y="1081"/>
                    </a:cubicBezTo>
                    <a:cubicBezTo>
                      <a:pt x="489" y="1081"/>
                      <a:pt x="538" y="1064"/>
                      <a:pt x="577" y="1032"/>
                    </a:cubicBezTo>
                    <a:cubicBezTo>
                      <a:pt x="591" y="1025"/>
                      <a:pt x="604" y="1018"/>
                      <a:pt x="616" y="1007"/>
                    </a:cubicBezTo>
                    <a:cubicBezTo>
                      <a:pt x="886" y="776"/>
                      <a:pt x="547" y="406"/>
                      <a:pt x="413" y="199"/>
                    </a:cubicBezTo>
                    <a:cubicBezTo>
                      <a:pt x="400" y="180"/>
                      <a:pt x="384" y="164"/>
                      <a:pt x="364" y="152"/>
                    </a:cubicBezTo>
                    <a:cubicBezTo>
                      <a:pt x="368" y="60"/>
                      <a:pt x="287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60"/>
              <p:cNvSpPr/>
              <p:nvPr/>
            </p:nvSpPr>
            <p:spPr>
              <a:xfrm>
                <a:off x="4507675" y="3422400"/>
                <a:ext cx="2082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059" extrusionOk="0">
                    <a:moveTo>
                      <a:pt x="151" y="1"/>
                    </a:moveTo>
                    <a:cubicBezTo>
                      <a:pt x="85" y="1"/>
                      <a:pt x="24" y="46"/>
                      <a:pt x="14" y="110"/>
                    </a:cubicBezTo>
                    <a:cubicBezTo>
                      <a:pt x="10" y="125"/>
                      <a:pt x="7" y="140"/>
                      <a:pt x="7" y="155"/>
                    </a:cubicBezTo>
                    <a:cubicBezTo>
                      <a:pt x="0" y="383"/>
                      <a:pt x="61" y="609"/>
                      <a:pt x="179" y="803"/>
                    </a:cubicBezTo>
                    <a:cubicBezTo>
                      <a:pt x="255" y="925"/>
                      <a:pt x="378" y="1059"/>
                      <a:pt x="523" y="1059"/>
                    </a:cubicBezTo>
                    <a:cubicBezTo>
                      <a:pt x="560" y="1059"/>
                      <a:pt x="598" y="1050"/>
                      <a:pt x="637" y="1031"/>
                    </a:cubicBezTo>
                    <a:cubicBezTo>
                      <a:pt x="816" y="941"/>
                      <a:pt x="833" y="718"/>
                      <a:pt x="750" y="558"/>
                    </a:cubicBezTo>
                    <a:cubicBezTo>
                      <a:pt x="639" y="344"/>
                      <a:pt x="425" y="183"/>
                      <a:pt x="242" y="33"/>
                    </a:cubicBezTo>
                    <a:cubicBezTo>
                      <a:pt x="214" y="11"/>
                      <a:pt x="182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60"/>
              <p:cNvSpPr/>
              <p:nvPr/>
            </p:nvSpPr>
            <p:spPr>
              <a:xfrm>
                <a:off x="4548475" y="3453275"/>
                <a:ext cx="241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1" extrusionOk="0">
                    <a:moveTo>
                      <a:pt x="205" y="1"/>
                    </a:moveTo>
                    <a:cubicBezTo>
                      <a:pt x="166" y="1"/>
                      <a:pt x="126" y="18"/>
                      <a:pt x="99" y="45"/>
                    </a:cubicBezTo>
                    <a:cubicBezTo>
                      <a:pt x="49" y="63"/>
                      <a:pt x="15" y="109"/>
                      <a:pt x="14" y="163"/>
                    </a:cubicBezTo>
                    <a:cubicBezTo>
                      <a:pt x="0" y="372"/>
                      <a:pt x="57" y="579"/>
                      <a:pt x="174" y="753"/>
                    </a:cubicBezTo>
                    <a:cubicBezTo>
                      <a:pt x="245" y="855"/>
                      <a:pt x="348" y="970"/>
                      <a:pt x="472" y="970"/>
                    </a:cubicBezTo>
                    <a:cubicBezTo>
                      <a:pt x="505" y="970"/>
                      <a:pt x="541" y="962"/>
                      <a:pt x="578" y="942"/>
                    </a:cubicBezTo>
                    <a:cubicBezTo>
                      <a:pt x="965" y="732"/>
                      <a:pt x="495" y="151"/>
                      <a:pt x="266" y="17"/>
                    </a:cubicBezTo>
                    <a:cubicBezTo>
                      <a:pt x="247" y="6"/>
                      <a:pt x="22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60"/>
              <p:cNvSpPr/>
              <p:nvPr/>
            </p:nvSpPr>
            <p:spPr>
              <a:xfrm>
                <a:off x="4608500" y="3474875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3" y="0"/>
                    </a:moveTo>
                    <a:cubicBezTo>
                      <a:pt x="62" y="0"/>
                      <a:pt x="31" y="4"/>
                      <a:pt x="0" y="11"/>
                    </a:cubicBezTo>
                    <a:lnTo>
                      <a:pt x="438" y="421"/>
                    </a:lnTo>
                    <a:cubicBezTo>
                      <a:pt x="454" y="366"/>
                      <a:pt x="501" y="320"/>
                      <a:pt x="558" y="320"/>
                    </a:cubicBezTo>
                    <a:cubicBezTo>
                      <a:pt x="559" y="320"/>
                      <a:pt x="560" y="320"/>
                      <a:pt x="561" y="320"/>
                    </a:cubicBezTo>
                    <a:cubicBezTo>
                      <a:pt x="492" y="213"/>
                      <a:pt x="408" y="114"/>
                      <a:pt x="297" y="53"/>
                    </a:cubicBezTo>
                    <a:cubicBezTo>
                      <a:pt x="234" y="19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60"/>
              <p:cNvSpPr/>
              <p:nvPr/>
            </p:nvSpPr>
            <p:spPr>
              <a:xfrm>
                <a:off x="4491500" y="3525575"/>
                <a:ext cx="38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480" extrusionOk="0">
                    <a:moveTo>
                      <a:pt x="86" y="1"/>
                    </a:moveTo>
                    <a:cubicBezTo>
                      <a:pt x="39" y="20"/>
                      <a:pt x="14" y="70"/>
                      <a:pt x="24" y="119"/>
                    </a:cubicBezTo>
                    <a:cubicBezTo>
                      <a:pt x="6" y="149"/>
                      <a:pt x="0" y="184"/>
                      <a:pt x="9" y="218"/>
                    </a:cubicBezTo>
                    <a:cubicBezTo>
                      <a:pt x="27" y="305"/>
                      <a:pt x="45" y="392"/>
                      <a:pt x="63" y="479"/>
                    </a:cubicBezTo>
                    <a:lnTo>
                      <a:pt x="96" y="479"/>
                    </a:lnTo>
                    <a:cubicBezTo>
                      <a:pt x="105" y="448"/>
                      <a:pt x="127" y="422"/>
                      <a:pt x="154" y="405"/>
                    </a:cubicBezTo>
                    <a:cubicBezTo>
                      <a:pt x="131" y="271"/>
                      <a:pt x="107" y="136"/>
                      <a:pt x="8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8" name="Google Shape;6238;p60"/>
              <p:cNvSpPr/>
              <p:nvPr/>
            </p:nvSpPr>
            <p:spPr>
              <a:xfrm>
                <a:off x="4493625" y="3475125"/>
                <a:ext cx="1262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3" extrusionOk="0">
                    <a:moveTo>
                      <a:pt x="333" y="2161"/>
                    </a:moveTo>
                    <a:lnTo>
                      <a:pt x="314" y="2170"/>
                    </a:lnTo>
                    <a:cubicBezTo>
                      <a:pt x="292" y="2179"/>
                      <a:pt x="274" y="2194"/>
                      <a:pt x="261" y="2213"/>
                    </a:cubicBezTo>
                    <a:cubicBezTo>
                      <a:pt x="249" y="2211"/>
                      <a:pt x="236" y="2209"/>
                      <a:pt x="224" y="2209"/>
                    </a:cubicBezTo>
                    <a:lnTo>
                      <a:pt x="333" y="2161"/>
                    </a:lnTo>
                    <a:close/>
                    <a:moveTo>
                      <a:pt x="4595" y="1"/>
                    </a:moveTo>
                    <a:cubicBezTo>
                      <a:pt x="4513" y="17"/>
                      <a:pt x="4433" y="50"/>
                      <a:pt x="4352" y="86"/>
                    </a:cubicBezTo>
                    <a:cubicBezTo>
                      <a:pt x="3871" y="299"/>
                      <a:pt x="3392" y="511"/>
                      <a:pt x="2911" y="725"/>
                    </a:cubicBezTo>
                    <a:lnTo>
                      <a:pt x="6" y="2016"/>
                    </a:lnTo>
                    <a:cubicBezTo>
                      <a:pt x="4" y="2017"/>
                      <a:pt x="2" y="2018"/>
                      <a:pt x="0" y="2019"/>
                    </a:cubicBezTo>
                    <a:cubicBezTo>
                      <a:pt x="22" y="2154"/>
                      <a:pt x="46" y="2288"/>
                      <a:pt x="69" y="2423"/>
                    </a:cubicBezTo>
                    <a:cubicBezTo>
                      <a:pt x="72" y="2421"/>
                      <a:pt x="77" y="2418"/>
                      <a:pt x="80" y="2416"/>
                    </a:cubicBezTo>
                    <a:cubicBezTo>
                      <a:pt x="72" y="2354"/>
                      <a:pt x="111" y="2293"/>
                      <a:pt x="172" y="2275"/>
                    </a:cubicBezTo>
                    <a:cubicBezTo>
                      <a:pt x="1814" y="1738"/>
                      <a:pt x="3439" y="1154"/>
                      <a:pt x="5049" y="525"/>
                    </a:cubicBezTo>
                    <a:cubicBezTo>
                      <a:pt x="5027" y="492"/>
                      <a:pt x="5021" y="451"/>
                      <a:pt x="5033" y="411"/>
                    </a:cubicBezTo>
                    <a:lnTo>
                      <a:pt x="45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9" name="Google Shape;6239;p60"/>
              <p:cNvSpPr/>
              <p:nvPr/>
            </p:nvSpPr>
            <p:spPr>
              <a:xfrm>
                <a:off x="4493875" y="3535675"/>
                <a:ext cx="1800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72" h="75" extrusionOk="0">
                    <a:moveTo>
                      <a:pt x="59" y="1"/>
                    </a:moveTo>
                    <a:cubicBezTo>
                      <a:pt x="32" y="18"/>
                      <a:pt x="10" y="43"/>
                      <a:pt x="1" y="74"/>
                    </a:cubicBezTo>
                    <a:lnTo>
                      <a:pt x="72" y="73"/>
                    </a:lnTo>
                    <a:cubicBezTo>
                      <a:pt x="68" y="49"/>
                      <a:pt x="63" y="25"/>
                      <a:pt x="59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0" name="Google Shape;6240;p60"/>
              <p:cNvSpPr/>
              <p:nvPr/>
            </p:nvSpPr>
            <p:spPr>
              <a:xfrm>
                <a:off x="4612575" y="3482875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5" y="0"/>
                    </a:moveTo>
                    <a:cubicBezTo>
                      <a:pt x="338" y="0"/>
                      <a:pt x="291" y="46"/>
                      <a:pt x="275" y="101"/>
                    </a:cubicBezTo>
                    <a:lnTo>
                      <a:pt x="453" y="268"/>
                    </a:lnTo>
                    <a:cubicBezTo>
                      <a:pt x="516" y="329"/>
                      <a:pt x="497" y="435"/>
                      <a:pt x="426" y="479"/>
                    </a:cubicBezTo>
                    <a:cubicBezTo>
                      <a:pt x="286" y="564"/>
                      <a:pt x="144" y="648"/>
                      <a:pt x="1" y="729"/>
                    </a:cubicBezTo>
                    <a:cubicBezTo>
                      <a:pt x="190" y="653"/>
                      <a:pt x="378" y="579"/>
                      <a:pt x="567" y="503"/>
                    </a:cubicBezTo>
                    <a:cubicBezTo>
                      <a:pt x="687" y="454"/>
                      <a:pt x="676" y="295"/>
                      <a:pt x="594" y="248"/>
                    </a:cubicBezTo>
                    <a:cubicBezTo>
                      <a:pt x="618" y="191"/>
                      <a:pt x="610" y="124"/>
                      <a:pt x="541" y="90"/>
                    </a:cubicBezTo>
                    <a:lnTo>
                      <a:pt x="416" y="30"/>
                    </a:lnTo>
                    <a:cubicBezTo>
                      <a:pt x="410" y="20"/>
                      <a:pt x="404" y="11"/>
                      <a:pt x="398" y="0"/>
                    </a:cubicBezTo>
                    <a:cubicBezTo>
                      <a:pt x="397" y="0"/>
                      <a:pt x="396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1" name="Google Shape;6241;p60"/>
              <p:cNvSpPr/>
              <p:nvPr/>
            </p:nvSpPr>
            <p:spPr>
              <a:xfrm>
                <a:off x="4495325" y="3485425"/>
                <a:ext cx="130175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5207" h="2084" extrusionOk="0">
                    <a:moveTo>
                      <a:pt x="3898" y="637"/>
                    </a:moveTo>
                    <a:cubicBezTo>
                      <a:pt x="3900" y="641"/>
                      <a:pt x="3904" y="646"/>
                      <a:pt x="3907" y="650"/>
                    </a:cubicBezTo>
                    <a:cubicBezTo>
                      <a:pt x="3820" y="684"/>
                      <a:pt x="3734" y="718"/>
                      <a:pt x="3647" y="752"/>
                    </a:cubicBezTo>
                    <a:cubicBezTo>
                      <a:pt x="3731" y="714"/>
                      <a:pt x="3814" y="675"/>
                      <a:pt x="3898" y="637"/>
                    </a:cubicBezTo>
                    <a:close/>
                    <a:moveTo>
                      <a:pt x="4965" y="0"/>
                    </a:moveTo>
                    <a:lnTo>
                      <a:pt x="4965" y="0"/>
                    </a:lnTo>
                    <a:cubicBezTo>
                      <a:pt x="4952" y="39"/>
                      <a:pt x="4959" y="80"/>
                      <a:pt x="4981" y="113"/>
                    </a:cubicBezTo>
                    <a:cubicBezTo>
                      <a:pt x="3371" y="742"/>
                      <a:pt x="1746" y="1326"/>
                      <a:pt x="103" y="1863"/>
                    </a:cubicBezTo>
                    <a:cubicBezTo>
                      <a:pt x="43" y="1882"/>
                      <a:pt x="3" y="1942"/>
                      <a:pt x="12" y="2005"/>
                    </a:cubicBezTo>
                    <a:cubicBezTo>
                      <a:pt x="8" y="2006"/>
                      <a:pt x="4" y="2009"/>
                      <a:pt x="0" y="2011"/>
                    </a:cubicBezTo>
                    <a:cubicBezTo>
                      <a:pt x="4" y="2035"/>
                      <a:pt x="9" y="2060"/>
                      <a:pt x="13" y="2083"/>
                    </a:cubicBezTo>
                    <a:lnTo>
                      <a:pt x="930" y="2067"/>
                    </a:lnTo>
                    <a:lnTo>
                      <a:pt x="935" y="2065"/>
                    </a:lnTo>
                    <a:cubicBezTo>
                      <a:pt x="1412" y="1890"/>
                      <a:pt x="1889" y="1711"/>
                      <a:pt x="2365" y="1530"/>
                    </a:cubicBezTo>
                    <a:cubicBezTo>
                      <a:pt x="3143" y="1236"/>
                      <a:pt x="3918" y="934"/>
                      <a:pt x="4691" y="627"/>
                    </a:cubicBezTo>
                    <a:cubicBezTo>
                      <a:pt x="4833" y="546"/>
                      <a:pt x="4976" y="462"/>
                      <a:pt x="5116" y="377"/>
                    </a:cubicBezTo>
                    <a:cubicBezTo>
                      <a:pt x="5187" y="333"/>
                      <a:pt x="5206" y="227"/>
                      <a:pt x="5143" y="166"/>
                    </a:cubicBezTo>
                    <a:lnTo>
                      <a:pt x="49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2" name="Google Shape;6242;p60"/>
              <p:cNvSpPr/>
              <p:nvPr/>
            </p:nvSpPr>
            <p:spPr>
              <a:xfrm>
                <a:off x="4648675" y="3388750"/>
                <a:ext cx="27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3" extrusionOk="0">
                    <a:moveTo>
                      <a:pt x="108" y="1"/>
                    </a:moveTo>
                    <a:lnTo>
                      <a:pt x="1" y="48"/>
                    </a:lnTo>
                    <a:cubicBezTo>
                      <a:pt x="13" y="48"/>
                      <a:pt x="25" y="51"/>
                      <a:pt x="38" y="53"/>
                    </a:cubicBezTo>
                    <a:cubicBezTo>
                      <a:pt x="51" y="34"/>
                      <a:pt x="69" y="19"/>
                      <a:pt x="90" y="9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3" name="Google Shape;6243;p60"/>
              <p:cNvSpPr/>
              <p:nvPr/>
            </p:nvSpPr>
            <p:spPr>
              <a:xfrm>
                <a:off x="4628500" y="3230650"/>
                <a:ext cx="129475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6183" extrusionOk="0">
                    <a:moveTo>
                      <a:pt x="1295" y="2056"/>
                    </a:moveTo>
                    <a:cubicBezTo>
                      <a:pt x="1326" y="2056"/>
                      <a:pt x="1359" y="2066"/>
                      <a:pt x="1387" y="2089"/>
                    </a:cubicBezTo>
                    <a:cubicBezTo>
                      <a:pt x="1570" y="2238"/>
                      <a:pt x="1785" y="2398"/>
                      <a:pt x="1895" y="2613"/>
                    </a:cubicBezTo>
                    <a:cubicBezTo>
                      <a:pt x="1978" y="2773"/>
                      <a:pt x="1962" y="2996"/>
                      <a:pt x="1784" y="3085"/>
                    </a:cubicBezTo>
                    <a:cubicBezTo>
                      <a:pt x="1744" y="3105"/>
                      <a:pt x="1706" y="3113"/>
                      <a:pt x="1669" y="3113"/>
                    </a:cubicBezTo>
                    <a:cubicBezTo>
                      <a:pt x="1523" y="3113"/>
                      <a:pt x="1402" y="2980"/>
                      <a:pt x="1325" y="2858"/>
                    </a:cubicBezTo>
                    <a:cubicBezTo>
                      <a:pt x="1204" y="2664"/>
                      <a:pt x="1149" y="2437"/>
                      <a:pt x="1152" y="2209"/>
                    </a:cubicBezTo>
                    <a:cubicBezTo>
                      <a:pt x="1152" y="2194"/>
                      <a:pt x="1155" y="2179"/>
                      <a:pt x="1159" y="2164"/>
                    </a:cubicBezTo>
                    <a:cubicBezTo>
                      <a:pt x="1169" y="2101"/>
                      <a:pt x="1230" y="2056"/>
                      <a:pt x="1295" y="2056"/>
                    </a:cubicBezTo>
                    <a:close/>
                    <a:moveTo>
                      <a:pt x="2982" y="3290"/>
                    </a:moveTo>
                    <a:cubicBezTo>
                      <a:pt x="3004" y="3290"/>
                      <a:pt x="3025" y="3295"/>
                      <a:pt x="3044" y="3306"/>
                    </a:cubicBezTo>
                    <a:cubicBezTo>
                      <a:pt x="3273" y="3440"/>
                      <a:pt x="3743" y="4022"/>
                      <a:pt x="3356" y="4231"/>
                    </a:cubicBezTo>
                    <a:cubicBezTo>
                      <a:pt x="3319" y="4251"/>
                      <a:pt x="3283" y="4260"/>
                      <a:pt x="3249" y="4260"/>
                    </a:cubicBezTo>
                    <a:cubicBezTo>
                      <a:pt x="3125" y="4260"/>
                      <a:pt x="3022" y="4145"/>
                      <a:pt x="2951" y="4042"/>
                    </a:cubicBezTo>
                    <a:cubicBezTo>
                      <a:pt x="2833" y="3870"/>
                      <a:pt x="2780" y="3659"/>
                      <a:pt x="2792" y="3452"/>
                    </a:cubicBezTo>
                    <a:cubicBezTo>
                      <a:pt x="2794" y="3399"/>
                      <a:pt x="2828" y="3353"/>
                      <a:pt x="2876" y="3334"/>
                    </a:cubicBezTo>
                    <a:cubicBezTo>
                      <a:pt x="2904" y="3307"/>
                      <a:pt x="2943" y="3290"/>
                      <a:pt x="2982" y="3290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80"/>
                      <a:pt x="1426" y="4172"/>
                    </a:cubicBezTo>
                    <a:cubicBezTo>
                      <a:pt x="1445" y="4183"/>
                      <a:pt x="1462" y="4199"/>
                      <a:pt x="1474" y="4218"/>
                    </a:cubicBezTo>
                    <a:cubicBezTo>
                      <a:pt x="1608" y="4426"/>
                      <a:pt x="1947" y="4796"/>
                      <a:pt x="1677" y="5026"/>
                    </a:cubicBezTo>
                    <a:cubicBezTo>
                      <a:pt x="1666" y="5037"/>
                      <a:pt x="1653" y="5045"/>
                      <a:pt x="1638" y="5051"/>
                    </a:cubicBezTo>
                    <a:cubicBezTo>
                      <a:pt x="1600" y="5083"/>
                      <a:pt x="1550" y="5101"/>
                      <a:pt x="1500" y="5101"/>
                    </a:cubicBezTo>
                    <a:cubicBezTo>
                      <a:pt x="1490" y="5101"/>
                      <a:pt x="1481" y="5100"/>
                      <a:pt x="1471" y="5099"/>
                    </a:cubicBezTo>
                    <a:cubicBezTo>
                      <a:pt x="1063" y="5054"/>
                      <a:pt x="1128" y="4387"/>
                      <a:pt x="1167" y="4117"/>
                    </a:cubicBezTo>
                    <a:cubicBezTo>
                      <a:pt x="1177" y="4050"/>
                      <a:pt x="1224" y="4020"/>
                      <a:pt x="1275" y="4020"/>
                    </a:cubicBezTo>
                    <a:close/>
                    <a:moveTo>
                      <a:pt x="532" y="0"/>
                    </a:moveTo>
                    <a:cubicBezTo>
                      <a:pt x="309" y="0"/>
                      <a:pt x="132" y="172"/>
                      <a:pt x="57" y="374"/>
                    </a:cubicBezTo>
                    <a:cubicBezTo>
                      <a:pt x="1" y="528"/>
                      <a:pt x="13" y="687"/>
                      <a:pt x="55" y="841"/>
                    </a:cubicBezTo>
                    <a:cubicBezTo>
                      <a:pt x="41" y="863"/>
                      <a:pt x="35" y="889"/>
                      <a:pt x="37" y="914"/>
                    </a:cubicBezTo>
                    <a:cubicBezTo>
                      <a:pt x="114" y="2679"/>
                      <a:pt x="297" y="4439"/>
                      <a:pt x="584" y="6182"/>
                    </a:cubicBezTo>
                    <a:lnTo>
                      <a:pt x="591" y="6179"/>
                    </a:lnTo>
                    <a:lnTo>
                      <a:pt x="3495" y="4889"/>
                    </a:lnTo>
                    <a:cubicBezTo>
                      <a:pt x="3975" y="4676"/>
                      <a:pt x="4455" y="4463"/>
                      <a:pt x="4936" y="4249"/>
                    </a:cubicBezTo>
                    <a:cubicBezTo>
                      <a:pt x="5017" y="4213"/>
                      <a:pt x="5097" y="4180"/>
                      <a:pt x="5178" y="4164"/>
                    </a:cubicBezTo>
                    <a:lnTo>
                      <a:pt x="3144" y="2256"/>
                    </a:lnTo>
                    <a:lnTo>
                      <a:pt x="1820" y="1013"/>
                    </a:lnTo>
                    <a:lnTo>
                      <a:pt x="1178" y="410"/>
                    </a:lnTo>
                    <a:cubicBezTo>
                      <a:pt x="1005" y="249"/>
                      <a:pt x="820" y="23"/>
                      <a:pt x="568" y="2"/>
                    </a:cubicBezTo>
                    <a:cubicBezTo>
                      <a:pt x="556" y="1"/>
                      <a:pt x="544" y="0"/>
                      <a:pt x="5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60"/>
              <p:cNvSpPr/>
              <p:nvPr/>
            </p:nvSpPr>
            <p:spPr>
              <a:xfrm>
                <a:off x="4644050" y="3342475"/>
                <a:ext cx="152250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90" h="3319" extrusionOk="0">
                    <a:moveTo>
                      <a:pt x="5119" y="1"/>
                    </a:moveTo>
                    <a:cubicBezTo>
                      <a:pt x="5125" y="10"/>
                      <a:pt x="5130" y="21"/>
                      <a:pt x="5137" y="30"/>
                    </a:cubicBezTo>
                    <a:lnTo>
                      <a:pt x="5261" y="90"/>
                    </a:lnTo>
                    <a:cubicBezTo>
                      <a:pt x="5330" y="123"/>
                      <a:pt x="5339" y="191"/>
                      <a:pt x="5314" y="248"/>
                    </a:cubicBezTo>
                    <a:cubicBezTo>
                      <a:pt x="5395" y="295"/>
                      <a:pt x="5407" y="455"/>
                      <a:pt x="5288" y="502"/>
                    </a:cubicBezTo>
                    <a:cubicBezTo>
                      <a:pt x="5098" y="579"/>
                      <a:pt x="4910" y="654"/>
                      <a:pt x="4721" y="729"/>
                    </a:cubicBezTo>
                    <a:cubicBezTo>
                      <a:pt x="3322" y="1525"/>
                      <a:pt x="1812" y="2113"/>
                      <a:pt x="243" y="2472"/>
                    </a:cubicBezTo>
                    <a:cubicBezTo>
                      <a:pt x="233" y="2475"/>
                      <a:pt x="222" y="2476"/>
                      <a:pt x="212" y="2476"/>
                    </a:cubicBezTo>
                    <a:cubicBezTo>
                      <a:pt x="177" y="2476"/>
                      <a:pt x="143" y="2464"/>
                      <a:pt x="115" y="2442"/>
                    </a:cubicBezTo>
                    <a:cubicBezTo>
                      <a:pt x="110" y="2442"/>
                      <a:pt x="104" y="2443"/>
                      <a:pt x="98" y="2443"/>
                    </a:cubicBezTo>
                    <a:cubicBezTo>
                      <a:pt x="62" y="2443"/>
                      <a:pt x="26" y="2428"/>
                      <a:pt x="1" y="2402"/>
                    </a:cubicBezTo>
                    <a:lnTo>
                      <a:pt x="1" y="2402"/>
                    </a:lnTo>
                    <a:cubicBezTo>
                      <a:pt x="45" y="2626"/>
                      <a:pt x="86" y="2854"/>
                      <a:pt x="152" y="3071"/>
                    </a:cubicBezTo>
                    <a:cubicBezTo>
                      <a:pt x="207" y="3254"/>
                      <a:pt x="338" y="3318"/>
                      <a:pt x="497" y="3318"/>
                    </a:cubicBezTo>
                    <a:cubicBezTo>
                      <a:pt x="542" y="3318"/>
                      <a:pt x="590" y="3313"/>
                      <a:pt x="638" y="3304"/>
                    </a:cubicBezTo>
                    <a:cubicBezTo>
                      <a:pt x="1167" y="3205"/>
                      <a:pt x="1691" y="3063"/>
                      <a:pt x="2206" y="2905"/>
                    </a:cubicBezTo>
                    <a:cubicBezTo>
                      <a:pt x="3234" y="2594"/>
                      <a:pt x="4231" y="2190"/>
                      <a:pt x="5187" y="1700"/>
                    </a:cubicBezTo>
                    <a:cubicBezTo>
                      <a:pt x="5266" y="1658"/>
                      <a:pt x="5350" y="1620"/>
                      <a:pt x="5423" y="1573"/>
                    </a:cubicBezTo>
                    <a:cubicBezTo>
                      <a:pt x="5587" y="1555"/>
                      <a:pt x="5740" y="1483"/>
                      <a:pt x="5848" y="1354"/>
                    </a:cubicBezTo>
                    <a:cubicBezTo>
                      <a:pt x="5951" y="1235"/>
                      <a:pt x="6089" y="1004"/>
                      <a:pt x="6016" y="846"/>
                    </a:cubicBezTo>
                    <a:cubicBezTo>
                      <a:pt x="5939" y="683"/>
                      <a:pt x="5782" y="528"/>
                      <a:pt x="5654" y="402"/>
                    </a:cubicBezTo>
                    <a:cubicBezTo>
                      <a:pt x="5573" y="321"/>
                      <a:pt x="5485" y="244"/>
                      <a:pt x="5393" y="174"/>
                    </a:cubicBezTo>
                    <a:cubicBezTo>
                      <a:pt x="5377" y="153"/>
                      <a:pt x="5356" y="136"/>
                      <a:pt x="5331" y="126"/>
                    </a:cubicBezTo>
                    <a:cubicBezTo>
                      <a:pt x="5282" y="91"/>
                      <a:pt x="5235" y="56"/>
                      <a:pt x="5185" y="23"/>
                    </a:cubicBezTo>
                    <a:cubicBezTo>
                      <a:pt x="5165" y="9"/>
                      <a:pt x="5142" y="2"/>
                      <a:pt x="5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5" name="Google Shape;6245;p60"/>
              <p:cNvSpPr/>
              <p:nvPr/>
            </p:nvSpPr>
            <p:spPr>
              <a:xfrm>
                <a:off x="4735925" y="3360950"/>
                <a:ext cx="655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6" extrusionOk="0">
                    <a:moveTo>
                      <a:pt x="252" y="0"/>
                    </a:moveTo>
                    <a:cubicBezTo>
                      <a:pt x="168" y="39"/>
                      <a:pt x="85" y="77"/>
                      <a:pt x="1" y="115"/>
                    </a:cubicBezTo>
                    <a:cubicBezTo>
                      <a:pt x="88" y="81"/>
                      <a:pt x="174" y="47"/>
                      <a:pt x="261" y="13"/>
                    </a:cubicBezTo>
                    <a:cubicBezTo>
                      <a:pt x="258" y="9"/>
                      <a:pt x="255" y="5"/>
                      <a:pt x="252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60"/>
              <p:cNvSpPr/>
              <p:nvPr/>
            </p:nvSpPr>
            <p:spPr>
              <a:xfrm>
                <a:off x="4646900" y="3360675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1"/>
                    </a:moveTo>
                    <a:lnTo>
                      <a:pt x="4606" y="1"/>
                    </a:lnTo>
                    <a:cubicBezTo>
                      <a:pt x="3833" y="308"/>
                      <a:pt x="3058" y="609"/>
                      <a:pt x="2281" y="905"/>
                    </a:cubicBezTo>
                    <a:cubicBezTo>
                      <a:pt x="1805" y="1085"/>
                      <a:pt x="1328" y="1264"/>
                      <a:pt x="851" y="1439"/>
                    </a:cubicBezTo>
                    <a:cubicBezTo>
                      <a:pt x="719" y="1488"/>
                      <a:pt x="588" y="1538"/>
                      <a:pt x="455" y="1585"/>
                    </a:cubicBezTo>
                    <a:cubicBezTo>
                      <a:pt x="384" y="1610"/>
                      <a:pt x="311" y="1633"/>
                      <a:pt x="236" y="1633"/>
                    </a:cubicBezTo>
                    <a:cubicBezTo>
                      <a:pt x="227" y="1633"/>
                      <a:pt x="219" y="1632"/>
                      <a:pt x="210" y="1632"/>
                    </a:cubicBezTo>
                    <a:cubicBezTo>
                      <a:pt x="159" y="1655"/>
                      <a:pt x="107" y="1677"/>
                      <a:pt x="55" y="1700"/>
                    </a:cubicBezTo>
                    <a:cubicBezTo>
                      <a:pt x="38" y="1707"/>
                      <a:pt x="19" y="1713"/>
                      <a:pt x="0" y="1714"/>
                    </a:cubicBezTo>
                    <a:cubicBezTo>
                      <a:pt x="28" y="1736"/>
                      <a:pt x="62" y="1748"/>
                      <a:pt x="97" y="1748"/>
                    </a:cubicBezTo>
                    <a:cubicBezTo>
                      <a:pt x="107" y="1748"/>
                      <a:pt x="118" y="1747"/>
                      <a:pt x="128" y="1744"/>
                    </a:cubicBezTo>
                    <a:cubicBezTo>
                      <a:pt x="1697" y="1384"/>
                      <a:pt x="3207" y="797"/>
                      <a:pt x="4606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60"/>
              <p:cNvSpPr/>
              <p:nvPr/>
            </p:nvSpPr>
            <p:spPr>
              <a:xfrm>
                <a:off x="4655050" y="3331150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0"/>
                    </a:moveTo>
                    <a:cubicBezTo>
                      <a:pt x="162" y="0"/>
                      <a:pt x="115" y="30"/>
                      <a:pt x="105" y="97"/>
                    </a:cubicBezTo>
                    <a:cubicBezTo>
                      <a:pt x="66" y="367"/>
                      <a:pt x="1" y="1034"/>
                      <a:pt x="409" y="1079"/>
                    </a:cubicBezTo>
                    <a:cubicBezTo>
                      <a:pt x="419" y="1080"/>
                      <a:pt x="428" y="1081"/>
                      <a:pt x="438" y="1081"/>
                    </a:cubicBezTo>
                    <a:cubicBezTo>
                      <a:pt x="488" y="1081"/>
                      <a:pt x="538" y="1063"/>
                      <a:pt x="576" y="1031"/>
                    </a:cubicBezTo>
                    <a:cubicBezTo>
                      <a:pt x="591" y="1025"/>
                      <a:pt x="604" y="1017"/>
                      <a:pt x="615" y="1006"/>
                    </a:cubicBezTo>
                    <a:cubicBezTo>
                      <a:pt x="885" y="776"/>
                      <a:pt x="546" y="406"/>
                      <a:pt x="412" y="198"/>
                    </a:cubicBezTo>
                    <a:cubicBezTo>
                      <a:pt x="400" y="179"/>
                      <a:pt x="383" y="163"/>
                      <a:pt x="364" y="152"/>
                    </a:cubicBezTo>
                    <a:cubicBezTo>
                      <a:pt x="368" y="60"/>
                      <a:pt x="286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60"/>
              <p:cNvSpPr/>
              <p:nvPr/>
            </p:nvSpPr>
            <p:spPr>
              <a:xfrm>
                <a:off x="4657200" y="3282025"/>
                <a:ext cx="2077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059" extrusionOk="0">
                    <a:moveTo>
                      <a:pt x="147" y="1"/>
                    </a:moveTo>
                    <a:cubicBezTo>
                      <a:pt x="82" y="1"/>
                      <a:pt x="21" y="46"/>
                      <a:pt x="11" y="109"/>
                    </a:cubicBezTo>
                    <a:cubicBezTo>
                      <a:pt x="7" y="124"/>
                      <a:pt x="4" y="139"/>
                      <a:pt x="4" y="154"/>
                    </a:cubicBezTo>
                    <a:cubicBezTo>
                      <a:pt x="1" y="382"/>
                      <a:pt x="56" y="609"/>
                      <a:pt x="177" y="803"/>
                    </a:cubicBezTo>
                    <a:cubicBezTo>
                      <a:pt x="254" y="925"/>
                      <a:pt x="375" y="1058"/>
                      <a:pt x="521" y="1058"/>
                    </a:cubicBezTo>
                    <a:cubicBezTo>
                      <a:pt x="558" y="1058"/>
                      <a:pt x="596" y="1050"/>
                      <a:pt x="636" y="1030"/>
                    </a:cubicBezTo>
                    <a:cubicBezTo>
                      <a:pt x="813" y="941"/>
                      <a:pt x="830" y="718"/>
                      <a:pt x="747" y="558"/>
                    </a:cubicBezTo>
                    <a:cubicBezTo>
                      <a:pt x="637" y="343"/>
                      <a:pt x="422" y="183"/>
                      <a:pt x="239" y="34"/>
                    </a:cubicBezTo>
                    <a:cubicBezTo>
                      <a:pt x="211" y="11"/>
                      <a:pt x="178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9" name="Google Shape;6249;p60"/>
              <p:cNvSpPr/>
              <p:nvPr/>
            </p:nvSpPr>
            <p:spPr>
              <a:xfrm>
                <a:off x="4697975" y="3312875"/>
                <a:ext cx="2410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1" extrusionOk="0">
                    <a:moveTo>
                      <a:pt x="203" y="1"/>
                    </a:moveTo>
                    <a:cubicBezTo>
                      <a:pt x="164" y="1"/>
                      <a:pt x="125" y="18"/>
                      <a:pt x="97" y="45"/>
                    </a:cubicBezTo>
                    <a:cubicBezTo>
                      <a:pt x="49" y="64"/>
                      <a:pt x="15" y="110"/>
                      <a:pt x="13" y="163"/>
                    </a:cubicBezTo>
                    <a:cubicBezTo>
                      <a:pt x="1" y="370"/>
                      <a:pt x="53" y="581"/>
                      <a:pt x="173" y="753"/>
                    </a:cubicBezTo>
                    <a:cubicBezTo>
                      <a:pt x="243" y="856"/>
                      <a:pt x="346" y="971"/>
                      <a:pt x="470" y="971"/>
                    </a:cubicBezTo>
                    <a:cubicBezTo>
                      <a:pt x="504" y="971"/>
                      <a:pt x="540" y="962"/>
                      <a:pt x="577" y="942"/>
                    </a:cubicBezTo>
                    <a:cubicBezTo>
                      <a:pt x="964" y="733"/>
                      <a:pt x="494" y="151"/>
                      <a:pt x="265" y="17"/>
                    </a:cubicBezTo>
                    <a:cubicBezTo>
                      <a:pt x="246" y="6"/>
                      <a:pt x="225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60"/>
              <p:cNvSpPr/>
              <p:nvPr/>
            </p:nvSpPr>
            <p:spPr>
              <a:xfrm>
                <a:off x="4757950" y="3334475"/>
                <a:ext cx="14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3" extrusionOk="0">
                    <a:moveTo>
                      <a:pt x="93" y="1"/>
                    </a:moveTo>
                    <a:cubicBezTo>
                      <a:pt x="62" y="1"/>
                      <a:pt x="31" y="4"/>
                      <a:pt x="0" y="11"/>
                    </a:cubicBezTo>
                    <a:lnTo>
                      <a:pt x="438" y="423"/>
                    </a:lnTo>
                    <a:cubicBezTo>
                      <a:pt x="454" y="366"/>
                      <a:pt x="502" y="321"/>
                      <a:pt x="560" y="321"/>
                    </a:cubicBezTo>
                    <a:cubicBezTo>
                      <a:pt x="560" y="321"/>
                      <a:pt x="561" y="321"/>
                      <a:pt x="562" y="321"/>
                    </a:cubicBezTo>
                    <a:cubicBezTo>
                      <a:pt x="492" y="213"/>
                      <a:pt x="408" y="114"/>
                      <a:pt x="297" y="54"/>
                    </a:cubicBezTo>
                    <a:cubicBezTo>
                      <a:pt x="234" y="19"/>
                      <a:pt x="164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60"/>
              <p:cNvSpPr/>
              <p:nvPr/>
            </p:nvSpPr>
            <p:spPr>
              <a:xfrm>
                <a:off x="4640950" y="3385200"/>
                <a:ext cx="38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4" extrusionOk="0">
                    <a:moveTo>
                      <a:pt x="86" y="0"/>
                    </a:moveTo>
                    <a:cubicBezTo>
                      <a:pt x="40" y="19"/>
                      <a:pt x="14" y="69"/>
                      <a:pt x="25" y="118"/>
                    </a:cubicBezTo>
                    <a:cubicBezTo>
                      <a:pt x="7" y="148"/>
                      <a:pt x="0" y="184"/>
                      <a:pt x="9" y="217"/>
                    </a:cubicBezTo>
                    <a:cubicBezTo>
                      <a:pt x="37" y="358"/>
                      <a:pt x="67" y="499"/>
                      <a:pt x="97" y="639"/>
                    </a:cubicBezTo>
                    <a:cubicBezTo>
                      <a:pt x="100" y="659"/>
                      <a:pt x="110" y="678"/>
                      <a:pt x="123" y="693"/>
                    </a:cubicBezTo>
                    <a:cubicBezTo>
                      <a:pt x="114" y="645"/>
                      <a:pt x="103" y="597"/>
                      <a:pt x="93" y="549"/>
                    </a:cubicBezTo>
                    <a:cubicBezTo>
                      <a:pt x="79" y="492"/>
                      <a:pt x="104" y="433"/>
                      <a:pt x="154" y="404"/>
                    </a:cubicBezTo>
                    <a:cubicBezTo>
                      <a:pt x="131" y="269"/>
                      <a:pt x="109" y="135"/>
                      <a:pt x="8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60"/>
              <p:cNvSpPr/>
              <p:nvPr/>
            </p:nvSpPr>
            <p:spPr>
              <a:xfrm>
                <a:off x="4643075" y="3334750"/>
                <a:ext cx="1262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3" extrusionOk="0">
                    <a:moveTo>
                      <a:pt x="333" y="2161"/>
                    </a:moveTo>
                    <a:lnTo>
                      <a:pt x="314" y="2169"/>
                    </a:lnTo>
                    <a:cubicBezTo>
                      <a:pt x="293" y="2179"/>
                      <a:pt x="275" y="2194"/>
                      <a:pt x="261" y="2213"/>
                    </a:cubicBezTo>
                    <a:cubicBezTo>
                      <a:pt x="249" y="2211"/>
                      <a:pt x="236" y="2208"/>
                      <a:pt x="225" y="2208"/>
                    </a:cubicBezTo>
                    <a:lnTo>
                      <a:pt x="333" y="2161"/>
                    </a:lnTo>
                    <a:close/>
                    <a:moveTo>
                      <a:pt x="4595" y="0"/>
                    </a:moveTo>
                    <a:cubicBezTo>
                      <a:pt x="4514" y="16"/>
                      <a:pt x="4434" y="49"/>
                      <a:pt x="4352" y="85"/>
                    </a:cubicBezTo>
                    <a:cubicBezTo>
                      <a:pt x="3872" y="298"/>
                      <a:pt x="3392" y="512"/>
                      <a:pt x="2912" y="725"/>
                    </a:cubicBezTo>
                    <a:lnTo>
                      <a:pt x="7" y="2015"/>
                    </a:lnTo>
                    <a:lnTo>
                      <a:pt x="0" y="2018"/>
                    </a:lnTo>
                    <a:cubicBezTo>
                      <a:pt x="23" y="2153"/>
                      <a:pt x="46" y="2287"/>
                      <a:pt x="69" y="2422"/>
                    </a:cubicBezTo>
                    <a:cubicBezTo>
                      <a:pt x="73" y="2420"/>
                      <a:pt x="77" y="2418"/>
                      <a:pt x="80" y="2417"/>
                    </a:cubicBezTo>
                    <a:cubicBezTo>
                      <a:pt x="73" y="2353"/>
                      <a:pt x="111" y="2293"/>
                      <a:pt x="172" y="2274"/>
                    </a:cubicBezTo>
                    <a:cubicBezTo>
                      <a:pt x="1814" y="1737"/>
                      <a:pt x="3440" y="1154"/>
                      <a:pt x="5049" y="524"/>
                    </a:cubicBezTo>
                    <a:cubicBezTo>
                      <a:pt x="5027" y="491"/>
                      <a:pt x="5022" y="450"/>
                      <a:pt x="5033" y="412"/>
                    </a:cubicBezTo>
                    <a:lnTo>
                      <a:pt x="459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60"/>
              <p:cNvSpPr/>
              <p:nvPr/>
            </p:nvSpPr>
            <p:spPr>
              <a:xfrm>
                <a:off x="4762050" y="3342500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4" y="1"/>
                    </a:moveTo>
                    <a:cubicBezTo>
                      <a:pt x="337" y="1"/>
                      <a:pt x="290" y="46"/>
                      <a:pt x="274" y="102"/>
                    </a:cubicBezTo>
                    <a:lnTo>
                      <a:pt x="453" y="269"/>
                    </a:lnTo>
                    <a:cubicBezTo>
                      <a:pt x="517" y="329"/>
                      <a:pt x="496" y="435"/>
                      <a:pt x="426" y="478"/>
                    </a:cubicBezTo>
                    <a:cubicBezTo>
                      <a:pt x="286" y="564"/>
                      <a:pt x="143" y="647"/>
                      <a:pt x="1" y="729"/>
                    </a:cubicBezTo>
                    <a:cubicBezTo>
                      <a:pt x="189" y="653"/>
                      <a:pt x="378" y="578"/>
                      <a:pt x="567" y="502"/>
                    </a:cubicBezTo>
                    <a:cubicBezTo>
                      <a:pt x="687" y="455"/>
                      <a:pt x="675" y="295"/>
                      <a:pt x="593" y="248"/>
                    </a:cubicBezTo>
                    <a:cubicBezTo>
                      <a:pt x="618" y="191"/>
                      <a:pt x="609" y="123"/>
                      <a:pt x="540" y="90"/>
                    </a:cubicBezTo>
                    <a:lnTo>
                      <a:pt x="416" y="30"/>
                    </a:lnTo>
                    <a:cubicBezTo>
                      <a:pt x="410" y="21"/>
                      <a:pt x="404" y="10"/>
                      <a:pt x="398" y="1"/>
                    </a:cubicBezTo>
                    <a:cubicBezTo>
                      <a:pt x="396" y="1"/>
                      <a:pt x="395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60"/>
              <p:cNvSpPr/>
              <p:nvPr/>
            </p:nvSpPr>
            <p:spPr>
              <a:xfrm>
                <a:off x="4642900" y="3395300"/>
                <a:ext cx="40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0" extrusionOk="0">
                    <a:moveTo>
                      <a:pt x="76" y="0"/>
                    </a:moveTo>
                    <a:cubicBezTo>
                      <a:pt x="26" y="29"/>
                      <a:pt x="1" y="88"/>
                      <a:pt x="16" y="145"/>
                    </a:cubicBezTo>
                    <a:cubicBezTo>
                      <a:pt x="26" y="193"/>
                      <a:pt x="36" y="241"/>
                      <a:pt x="45" y="289"/>
                    </a:cubicBezTo>
                    <a:cubicBezTo>
                      <a:pt x="72" y="316"/>
                      <a:pt x="107" y="330"/>
                      <a:pt x="143" y="330"/>
                    </a:cubicBezTo>
                    <a:cubicBezTo>
                      <a:pt x="149" y="330"/>
                      <a:pt x="155" y="329"/>
                      <a:pt x="160" y="329"/>
                    </a:cubicBezTo>
                    <a:cubicBezTo>
                      <a:pt x="141" y="313"/>
                      <a:pt x="128" y="290"/>
                      <a:pt x="123" y="266"/>
                    </a:cubicBezTo>
                    <a:cubicBezTo>
                      <a:pt x="107" y="178"/>
                      <a:pt x="92" y="89"/>
                      <a:pt x="7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60"/>
              <p:cNvSpPr/>
              <p:nvPr/>
            </p:nvSpPr>
            <p:spPr>
              <a:xfrm>
                <a:off x="4644800" y="3345025"/>
                <a:ext cx="130175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5207" h="2341" extrusionOk="0">
                    <a:moveTo>
                      <a:pt x="3897" y="636"/>
                    </a:moveTo>
                    <a:cubicBezTo>
                      <a:pt x="3900" y="641"/>
                      <a:pt x="3903" y="646"/>
                      <a:pt x="3906" y="650"/>
                    </a:cubicBezTo>
                    <a:cubicBezTo>
                      <a:pt x="3819" y="684"/>
                      <a:pt x="3733" y="718"/>
                      <a:pt x="3646" y="752"/>
                    </a:cubicBezTo>
                    <a:lnTo>
                      <a:pt x="3646" y="751"/>
                    </a:lnTo>
                    <a:cubicBezTo>
                      <a:pt x="3730" y="714"/>
                      <a:pt x="3813" y="675"/>
                      <a:pt x="3897" y="636"/>
                    </a:cubicBezTo>
                    <a:close/>
                    <a:moveTo>
                      <a:pt x="4964" y="1"/>
                    </a:moveTo>
                    <a:lnTo>
                      <a:pt x="4964" y="1"/>
                    </a:lnTo>
                    <a:cubicBezTo>
                      <a:pt x="4953" y="39"/>
                      <a:pt x="4958" y="81"/>
                      <a:pt x="4980" y="114"/>
                    </a:cubicBezTo>
                    <a:cubicBezTo>
                      <a:pt x="3372" y="744"/>
                      <a:pt x="1746" y="1326"/>
                      <a:pt x="103" y="1864"/>
                    </a:cubicBezTo>
                    <a:cubicBezTo>
                      <a:pt x="42" y="1882"/>
                      <a:pt x="4" y="1943"/>
                      <a:pt x="11" y="2006"/>
                    </a:cubicBezTo>
                    <a:cubicBezTo>
                      <a:pt x="8" y="2008"/>
                      <a:pt x="5" y="2010"/>
                      <a:pt x="0" y="2012"/>
                    </a:cubicBezTo>
                    <a:cubicBezTo>
                      <a:pt x="16" y="2100"/>
                      <a:pt x="31" y="2190"/>
                      <a:pt x="47" y="2278"/>
                    </a:cubicBezTo>
                    <a:cubicBezTo>
                      <a:pt x="52" y="2302"/>
                      <a:pt x="65" y="2325"/>
                      <a:pt x="85" y="2341"/>
                    </a:cubicBezTo>
                    <a:cubicBezTo>
                      <a:pt x="103" y="2340"/>
                      <a:pt x="122" y="2334"/>
                      <a:pt x="140" y="2327"/>
                    </a:cubicBezTo>
                    <a:cubicBezTo>
                      <a:pt x="191" y="2305"/>
                      <a:pt x="243" y="2282"/>
                      <a:pt x="294" y="2259"/>
                    </a:cubicBezTo>
                    <a:cubicBezTo>
                      <a:pt x="302" y="2259"/>
                      <a:pt x="310" y="2260"/>
                      <a:pt x="317" y="2260"/>
                    </a:cubicBezTo>
                    <a:cubicBezTo>
                      <a:pt x="394" y="2260"/>
                      <a:pt x="468" y="2237"/>
                      <a:pt x="539" y="2212"/>
                    </a:cubicBezTo>
                    <a:cubicBezTo>
                      <a:pt x="672" y="2165"/>
                      <a:pt x="803" y="2115"/>
                      <a:pt x="935" y="2066"/>
                    </a:cubicBezTo>
                    <a:cubicBezTo>
                      <a:pt x="1412" y="1891"/>
                      <a:pt x="1889" y="1712"/>
                      <a:pt x="2365" y="1532"/>
                    </a:cubicBezTo>
                    <a:cubicBezTo>
                      <a:pt x="3142" y="1237"/>
                      <a:pt x="3917" y="936"/>
                      <a:pt x="4690" y="628"/>
                    </a:cubicBezTo>
                    <a:cubicBezTo>
                      <a:pt x="4832" y="547"/>
                      <a:pt x="4975" y="463"/>
                      <a:pt x="5115" y="378"/>
                    </a:cubicBezTo>
                    <a:cubicBezTo>
                      <a:pt x="5186" y="333"/>
                      <a:pt x="5207" y="227"/>
                      <a:pt x="5142" y="167"/>
                    </a:cubicBezTo>
                    <a:lnTo>
                      <a:pt x="496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60"/>
              <p:cNvSpPr/>
              <p:nvPr/>
            </p:nvSpPr>
            <p:spPr>
              <a:xfrm>
                <a:off x="4672675" y="3192050"/>
                <a:ext cx="275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2" extrusionOk="0">
                    <a:moveTo>
                      <a:pt x="109" y="0"/>
                    </a:moveTo>
                    <a:lnTo>
                      <a:pt x="1" y="48"/>
                    </a:lnTo>
                    <a:cubicBezTo>
                      <a:pt x="13" y="48"/>
                      <a:pt x="25" y="49"/>
                      <a:pt x="38" y="51"/>
                    </a:cubicBezTo>
                    <a:cubicBezTo>
                      <a:pt x="51" y="32"/>
                      <a:pt x="69" y="17"/>
                      <a:pt x="91" y="9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60"/>
              <p:cNvSpPr/>
              <p:nvPr/>
            </p:nvSpPr>
            <p:spPr>
              <a:xfrm>
                <a:off x="4658025" y="3119025"/>
                <a:ext cx="123950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2778" extrusionOk="0">
                    <a:moveTo>
                      <a:pt x="1054" y="616"/>
                    </a:moveTo>
                    <a:cubicBezTo>
                      <a:pt x="1127" y="616"/>
                      <a:pt x="1209" y="676"/>
                      <a:pt x="1204" y="768"/>
                    </a:cubicBezTo>
                    <a:cubicBezTo>
                      <a:pt x="1224" y="779"/>
                      <a:pt x="1240" y="795"/>
                      <a:pt x="1253" y="814"/>
                    </a:cubicBezTo>
                    <a:cubicBezTo>
                      <a:pt x="1386" y="1021"/>
                      <a:pt x="1726" y="1392"/>
                      <a:pt x="1456" y="1622"/>
                    </a:cubicBezTo>
                    <a:cubicBezTo>
                      <a:pt x="1445" y="1633"/>
                      <a:pt x="1431" y="1641"/>
                      <a:pt x="1417" y="1646"/>
                    </a:cubicBezTo>
                    <a:cubicBezTo>
                      <a:pt x="1378" y="1679"/>
                      <a:pt x="1330" y="1696"/>
                      <a:pt x="1280" y="1696"/>
                    </a:cubicBezTo>
                    <a:cubicBezTo>
                      <a:pt x="1270" y="1696"/>
                      <a:pt x="1260" y="1696"/>
                      <a:pt x="1250" y="1694"/>
                    </a:cubicBezTo>
                    <a:cubicBezTo>
                      <a:pt x="842" y="1651"/>
                      <a:pt x="906" y="983"/>
                      <a:pt x="946" y="713"/>
                    </a:cubicBezTo>
                    <a:cubicBezTo>
                      <a:pt x="956" y="645"/>
                      <a:pt x="1002" y="616"/>
                      <a:pt x="1054" y="616"/>
                    </a:cubicBezTo>
                    <a:close/>
                    <a:moveTo>
                      <a:pt x="4147" y="1"/>
                    </a:moveTo>
                    <a:lnTo>
                      <a:pt x="2968" y="19"/>
                    </a:lnTo>
                    <a:cubicBezTo>
                      <a:pt x="3197" y="240"/>
                      <a:pt x="3450" y="657"/>
                      <a:pt x="3135" y="827"/>
                    </a:cubicBezTo>
                    <a:cubicBezTo>
                      <a:pt x="3098" y="847"/>
                      <a:pt x="3062" y="856"/>
                      <a:pt x="3027" y="856"/>
                    </a:cubicBezTo>
                    <a:cubicBezTo>
                      <a:pt x="2903" y="856"/>
                      <a:pt x="2801" y="741"/>
                      <a:pt x="2730" y="637"/>
                    </a:cubicBezTo>
                    <a:cubicBezTo>
                      <a:pt x="2611" y="466"/>
                      <a:pt x="2559" y="255"/>
                      <a:pt x="2570" y="48"/>
                    </a:cubicBezTo>
                    <a:cubicBezTo>
                      <a:pt x="2570" y="40"/>
                      <a:pt x="2572" y="32"/>
                      <a:pt x="2574" y="24"/>
                    </a:cubicBezTo>
                    <a:lnTo>
                      <a:pt x="2574" y="24"/>
                    </a:lnTo>
                    <a:cubicBezTo>
                      <a:pt x="1716" y="37"/>
                      <a:pt x="859" y="49"/>
                      <a:pt x="1" y="61"/>
                    </a:cubicBezTo>
                    <a:cubicBezTo>
                      <a:pt x="93" y="970"/>
                      <a:pt x="213" y="1876"/>
                      <a:pt x="362" y="2778"/>
                    </a:cubicBezTo>
                    <a:cubicBezTo>
                      <a:pt x="365" y="2776"/>
                      <a:pt x="368" y="2775"/>
                      <a:pt x="369" y="2774"/>
                    </a:cubicBezTo>
                    <a:lnTo>
                      <a:pt x="3274" y="1485"/>
                    </a:lnTo>
                    <a:cubicBezTo>
                      <a:pt x="3754" y="1271"/>
                      <a:pt x="4234" y="1058"/>
                      <a:pt x="4714" y="845"/>
                    </a:cubicBezTo>
                    <a:cubicBezTo>
                      <a:pt x="4796" y="809"/>
                      <a:pt x="4875" y="776"/>
                      <a:pt x="4957" y="760"/>
                    </a:cubicBezTo>
                    <a:lnTo>
                      <a:pt x="41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8" name="Google Shape;6258;p60"/>
              <p:cNvSpPr/>
              <p:nvPr/>
            </p:nvSpPr>
            <p:spPr>
              <a:xfrm>
                <a:off x="4668050" y="3145750"/>
                <a:ext cx="152225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3319" extrusionOk="0">
                    <a:moveTo>
                      <a:pt x="5118" y="0"/>
                    </a:moveTo>
                    <a:cubicBezTo>
                      <a:pt x="5124" y="10"/>
                      <a:pt x="5130" y="19"/>
                      <a:pt x="5136" y="29"/>
                    </a:cubicBezTo>
                    <a:lnTo>
                      <a:pt x="5260" y="89"/>
                    </a:lnTo>
                    <a:cubicBezTo>
                      <a:pt x="5329" y="123"/>
                      <a:pt x="5338" y="190"/>
                      <a:pt x="5313" y="248"/>
                    </a:cubicBezTo>
                    <a:cubicBezTo>
                      <a:pt x="5395" y="295"/>
                      <a:pt x="5407" y="455"/>
                      <a:pt x="5287" y="503"/>
                    </a:cubicBezTo>
                    <a:cubicBezTo>
                      <a:pt x="5098" y="578"/>
                      <a:pt x="4909" y="654"/>
                      <a:pt x="4721" y="728"/>
                    </a:cubicBezTo>
                    <a:cubicBezTo>
                      <a:pt x="3321" y="1525"/>
                      <a:pt x="1812" y="2113"/>
                      <a:pt x="242" y="2472"/>
                    </a:cubicBezTo>
                    <a:cubicBezTo>
                      <a:pt x="232" y="2474"/>
                      <a:pt x="221" y="2475"/>
                      <a:pt x="211" y="2475"/>
                    </a:cubicBezTo>
                    <a:cubicBezTo>
                      <a:pt x="176" y="2475"/>
                      <a:pt x="142" y="2463"/>
                      <a:pt x="115" y="2441"/>
                    </a:cubicBezTo>
                    <a:cubicBezTo>
                      <a:pt x="109" y="2442"/>
                      <a:pt x="104" y="2442"/>
                      <a:pt x="98" y="2442"/>
                    </a:cubicBezTo>
                    <a:cubicBezTo>
                      <a:pt x="61" y="2442"/>
                      <a:pt x="26" y="2428"/>
                      <a:pt x="1" y="2402"/>
                    </a:cubicBezTo>
                    <a:lnTo>
                      <a:pt x="1" y="2402"/>
                    </a:lnTo>
                    <a:cubicBezTo>
                      <a:pt x="45" y="2626"/>
                      <a:pt x="85" y="2855"/>
                      <a:pt x="151" y="3070"/>
                    </a:cubicBezTo>
                    <a:cubicBezTo>
                      <a:pt x="206" y="3254"/>
                      <a:pt x="339" y="3318"/>
                      <a:pt x="499" y="3318"/>
                    </a:cubicBezTo>
                    <a:cubicBezTo>
                      <a:pt x="543" y="3318"/>
                      <a:pt x="590" y="3313"/>
                      <a:pt x="637" y="3304"/>
                    </a:cubicBezTo>
                    <a:cubicBezTo>
                      <a:pt x="1167" y="3204"/>
                      <a:pt x="1691" y="3062"/>
                      <a:pt x="2205" y="2906"/>
                    </a:cubicBezTo>
                    <a:cubicBezTo>
                      <a:pt x="3233" y="2594"/>
                      <a:pt x="4231" y="2190"/>
                      <a:pt x="5187" y="1700"/>
                    </a:cubicBezTo>
                    <a:cubicBezTo>
                      <a:pt x="5266" y="1659"/>
                      <a:pt x="5350" y="1620"/>
                      <a:pt x="5423" y="1574"/>
                    </a:cubicBezTo>
                    <a:cubicBezTo>
                      <a:pt x="5586" y="1555"/>
                      <a:pt x="5738" y="1483"/>
                      <a:pt x="5848" y="1355"/>
                    </a:cubicBezTo>
                    <a:cubicBezTo>
                      <a:pt x="5950" y="1234"/>
                      <a:pt x="6088" y="1005"/>
                      <a:pt x="6015" y="846"/>
                    </a:cubicBezTo>
                    <a:cubicBezTo>
                      <a:pt x="5939" y="682"/>
                      <a:pt x="5782" y="527"/>
                      <a:pt x="5654" y="401"/>
                    </a:cubicBezTo>
                    <a:cubicBezTo>
                      <a:pt x="5573" y="320"/>
                      <a:pt x="5484" y="244"/>
                      <a:pt x="5393" y="172"/>
                    </a:cubicBezTo>
                    <a:cubicBezTo>
                      <a:pt x="5377" y="151"/>
                      <a:pt x="5356" y="135"/>
                      <a:pt x="5331" y="124"/>
                    </a:cubicBezTo>
                    <a:cubicBezTo>
                      <a:pt x="5282" y="89"/>
                      <a:pt x="5233" y="55"/>
                      <a:pt x="5184" y="22"/>
                    </a:cubicBezTo>
                    <a:cubicBezTo>
                      <a:pt x="5164" y="9"/>
                      <a:pt x="5141" y="0"/>
                      <a:pt x="51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60"/>
              <p:cNvSpPr/>
              <p:nvPr/>
            </p:nvSpPr>
            <p:spPr>
              <a:xfrm>
                <a:off x="4759925" y="3164200"/>
                <a:ext cx="655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6" extrusionOk="0">
                    <a:moveTo>
                      <a:pt x="252" y="1"/>
                    </a:moveTo>
                    <a:cubicBezTo>
                      <a:pt x="168" y="39"/>
                      <a:pt x="85" y="77"/>
                      <a:pt x="1" y="116"/>
                    </a:cubicBezTo>
                    <a:cubicBezTo>
                      <a:pt x="88" y="83"/>
                      <a:pt x="174" y="48"/>
                      <a:pt x="261" y="14"/>
                    </a:cubicBezTo>
                    <a:cubicBezTo>
                      <a:pt x="258" y="9"/>
                      <a:pt x="254" y="5"/>
                      <a:pt x="252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60"/>
              <p:cNvSpPr/>
              <p:nvPr/>
            </p:nvSpPr>
            <p:spPr>
              <a:xfrm>
                <a:off x="4670900" y="3163950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0"/>
                    </a:moveTo>
                    <a:lnTo>
                      <a:pt x="4606" y="0"/>
                    </a:lnTo>
                    <a:cubicBezTo>
                      <a:pt x="3833" y="308"/>
                      <a:pt x="3058" y="610"/>
                      <a:pt x="2281" y="904"/>
                    </a:cubicBezTo>
                    <a:cubicBezTo>
                      <a:pt x="1805" y="1085"/>
                      <a:pt x="1328" y="1263"/>
                      <a:pt x="851" y="1439"/>
                    </a:cubicBezTo>
                    <a:cubicBezTo>
                      <a:pt x="719" y="1488"/>
                      <a:pt x="587" y="1538"/>
                      <a:pt x="455" y="1584"/>
                    </a:cubicBezTo>
                    <a:cubicBezTo>
                      <a:pt x="383" y="1610"/>
                      <a:pt x="309" y="1633"/>
                      <a:pt x="232" y="1633"/>
                    </a:cubicBezTo>
                    <a:cubicBezTo>
                      <a:pt x="225" y="1633"/>
                      <a:pt x="217" y="1633"/>
                      <a:pt x="210" y="1632"/>
                    </a:cubicBezTo>
                    <a:lnTo>
                      <a:pt x="55" y="1700"/>
                    </a:lnTo>
                    <a:cubicBezTo>
                      <a:pt x="38" y="1708"/>
                      <a:pt x="19" y="1712"/>
                      <a:pt x="0" y="1713"/>
                    </a:cubicBezTo>
                    <a:cubicBezTo>
                      <a:pt x="28" y="1735"/>
                      <a:pt x="62" y="1747"/>
                      <a:pt x="97" y="1747"/>
                    </a:cubicBezTo>
                    <a:cubicBezTo>
                      <a:pt x="107" y="1747"/>
                      <a:pt x="118" y="1746"/>
                      <a:pt x="128" y="1744"/>
                    </a:cubicBezTo>
                    <a:cubicBezTo>
                      <a:pt x="1697" y="1385"/>
                      <a:pt x="3207" y="797"/>
                      <a:pt x="460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60"/>
              <p:cNvSpPr/>
              <p:nvPr/>
            </p:nvSpPr>
            <p:spPr>
              <a:xfrm>
                <a:off x="4679050" y="3134425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5" y="97"/>
                    </a:cubicBezTo>
                    <a:cubicBezTo>
                      <a:pt x="65" y="367"/>
                      <a:pt x="1" y="1035"/>
                      <a:pt x="409" y="1078"/>
                    </a:cubicBezTo>
                    <a:cubicBezTo>
                      <a:pt x="419" y="1080"/>
                      <a:pt x="429" y="1080"/>
                      <a:pt x="439" y="1080"/>
                    </a:cubicBezTo>
                    <a:cubicBezTo>
                      <a:pt x="489" y="1080"/>
                      <a:pt x="538" y="1063"/>
                      <a:pt x="576" y="1030"/>
                    </a:cubicBezTo>
                    <a:cubicBezTo>
                      <a:pt x="591" y="1025"/>
                      <a:pt x="604" y="1017"/>
                      <a:pt x="615" y="1007"/>
                    </a:cubicBezTo>
                    <a:cubicBezTo>
                      <a:pt x="885" y="776"/>
                      <a:pt x="546" y="405"/>
                      <a:pt x="412" y="198"/>
                    </a:cubicBezTo>
                    <a:cubicBezTo>
                      <a:pt x="400" y="179"/>
                      <a:pt x="383" y="163"/>
                      <a:pt x="364" y="152"/>
                    </a:cubicBezTo>
                    <a:cubicBezTo>
                      <a:pt x="368" y="60"/>
                      <a:pt x="28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60"/>
              <p:cNvSpPr/>
              <p:nvPr/>
            </p:nvSpPr>
            <p:spPr>
              <a:xfrm>
                <a:off x="4721975" y="3119475"/>
                <a:ext cx="2230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38" extrusionOk="0">
                    <a:moveTo>
                      <a:pt x="411" y="1"/>
                    </a:moveTo>
                    <a:lnTo>
                      <a:pt x="16" y="6"/>
                    </a:lnTo>
                    <a:cubicBezTo>
                      <a:pt x="15" y="14"/>
                      <a:pt x="14" y="22"/>
                      <a:pt x="12" y="30"/>
                    </a:cubicBezTo>
                    <a:cubicBezTo>
                      <a:pt x="1" y="237"/>
                      <a:pt x="53" y="448"/>
                      <a:pt x="172" y="619"/>
                    </a:cubicBezTo>
                    <a:cubicBezTo>
                      <a:pt x="243" y="723"/>
                      <a:pt x="346" y="837"/>
                      <a:pt x="470" y="837"/>
                    </a:cubicBezTo>
                    <a:cubicBezTo>
                      <a:pt x="504" y="837"/>
                      <a:pt x="540" y="829"/>
                      <a:pt x="577" y="809"/>
                    </a:cubicBezTo>
                    <a:cubicBezTo>
                      <a:pt x="892" y="639"/>
                      <a:pt x="639" y="222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60"/>
              <p:cNvSpPr/>
              <p:nvPr/>
            </p:nvSpPr>
            <p:spPr>
              <a:xfrm>
                <a:off x="4664950" y="3188450"/>
                <a:ext cx="3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5" extrusionOk="0">
                    <a:moveTo>
                      <a:pt x="86" y="1"/>
                    </a:moveTo>
                    <a:cubicBezTo>
                      <a:pt x="40" y="21"/>
                      <a:pt x="14" y="70"/>
                      <a:pt x="25" y="119"/>
                    </a:cubicBezTo>
                    <a:cubicBezTo>
                      <a:pt x="7" y="148"/>
                      <a:pt x="0" y="184"/>
                      <a:pt x="9" y="218"/>
                    </a:cubicBezTo>
                    <a:cubicBezTo>
                      <a:pt x="37" y="359"/>
                      <a:pt x="67" y="499"/>
                      <a:pt x="97" y="641"/>
                    </a:cubicBezTo>
                    <a:cubicBezTo>
                      <a:pt x="100" y="661"/>
                      <a:pt x="110" y="679"/>
                      <a:pt x="124" y="695"/>
                    </a:cubicBezTo>
                    <a:cubicBezTo>
                      <a:pt x="113" y="646"/>
                      <a:pt x="103" y="597"/>
                      <a:pt x="93" y="548"/>
                    </a:cubicBezTo>
                    <a:cubicBezTo>
                      <a:pt x="79" y="492"/>
                      <a:pt x="104" y="434"/>
                      <a:pt x="154" y="406"/>
                    </a:cubicBezTo>
                    <a:cubicBezTo>
                      <a:pt x="131" y="271"/>
                      <a:pt x="109" y="136"/>
                      <a:pt x="8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60"/>
              <p:cNvSpPr/>
              <p:nvPr/>
            </p:nvSpPr>
            <p:spPr>
              <a:xfrm>
                <a:off x="4781950" y="3137750"/>
                <a:ext cx="14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3" extrusionOk="0">
                    <a:moveTo>
                      <a:pt x="93" y="1"/>
                    </a:moveTo>
                    <a:cubicBezTo>
                      <a:pt x="62" y="1"/>
                      <a:pt x="31" y="4"/>
                      <a:pt x="0" y="11"/>
                    </a:cubicBezTo>
                    <a:lnTo>
                      <a:pt x="438" y="422"/>
                    </a:lnTo>
                    <a:cubicBezTo>
                      <a:pt x="454" y="367"/>
                      <a:pt x="501" y="320"/>
                      <a:pt x="558" y="320"/>
                    </a:cubicBezTo>
                    <a:cubicBezTo>
                      <a:pt x="559" y="320"/>
                      <a:pt x="560" y="320"/>
                      <a:pt x="562" y="320"/>
                    </a:cubicBezTo>
                    <a:cubicBezTo>
                      <a:pt x="492" y="213"/>
                      <a:pt x="408" y="114"/>
                      <a:pt x="297" y="53"/>
                    </a:cubicBezTo>
                    <a:cubicBezTo>
                      <a:pt x="234" y="18"/>
                      <a:pt x="164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60"/>
              <p:cNvSpPr/>
              <p:nvPr/>
            </p:nvSpPr>
            <p:spPr>
              <a:xfrm>
                <a:off x="4667075" y="3138000"/>
                <a:ext cx="126250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4" extrusionOk="0">
                    <a:moveTo>
                      <a:pt x="332" y="2162"/>
                    </a:moveTo>
                    <a:lnTo>
                      <a:pt x="314" y="2171"/>
                    </a:lnTo>
                    <a:cubicBezTo>
                      <a:pt x="293" y="2179"/>
                      <a:pt x="273" y="2194"/>
                      <a:pt x="261" y="2214"/>
                    </a:cubicBezTo>
                    <a:cubicBezTo>
                      <a:pt x="249" y="2211"/>
                      <a:pt x="236" y="2210"/>
                      <a:pt x="224" y="2210"/>
                    </a:cubicBezTo>
                    <a:lnTo>
                      <a:pt x="332" y="2162"/>
                    </a:lnTo>
                    <a:close/>
                    <a:moveTo>
                      <a:pt x="4594" y="1"/>
                    </a:moveTo>
                    <a:cubicBezTo>
                      <a:pt x="4513" y="17"/>
                      <a:pt x="4434" y="50"/>
                      <a:pt x="4352" y="86"/>
                    </a:cubicBezTo>
                    <a:cubicBezTo>
                      <a:pt x="3871" y="298"/>
                      <a:pt x="3392" y="512"/>
                      <a:pt x="2912" y="726"/>
                    </a:cubicBezTo>
                    <a:lnTo>
                      <a:pt x="7" y="2015"/>
                    </a:lnTo>
                    <a:cubicBezTo>
                      <a:pt x="5" y="2016"/>
                      <a:pt x="2" y="2017"/>
                      <a:pt x="0" y="2019"/>
                    </a:cubicBezTo>
                    <a:cubicBezTo>
                      <a:pt x="23" y="2154"/>
                      <a:pt x="46" y="2289"/>
                      <a:pt x="69" y="2424"/>
                    </a:cubicBezTo>
                    <a:cubicBezTo>
                      <a:pt x="73" y="2421"/>
                      <a:pt x="76" y="2419"/>
                      <a:pt x="80" y="2417"/>
                    </a:cubicBezTo>
                    <a:cubicBezTo>
                      <a:pt x="71" y="2353"/>
                      <a:pt x="111" y="2294"/>
                      <a:pt x="171" y="2276"/>
                    </a:cubicBezTo>
                    <a:cubicBezTo>
                      <a:pt x="1813" y="1738"/>
                      <a:pt x="3440" y="1154"/>
                      <a:pt x="5049" y="526"/>
                    </a:cubicBezTo>
                    <a:cubicBezTo>
                      <a:pt x="5027" y="492"/>
                      <a:pt x="5021" y="450"/>
                      <a:pt x="5033" y="412"/>
                    </a:cubicBezTo>
                    <a:lnTo>
                      <a:pt x="45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6" name="Google Shape;6266;p60"/>
              <p:cNvSpPr/>
              <p:nvPr/>
            </p:nvSpPr>
            <p:spPr>
              <a:xfrm>
                <a:off x="4666900" y="3198575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6" y="1"/>
                    </a:moveTo>
                    <a:cubicBezTo>
                      <a:pt x="25" y="29"/>
                      <a:pt x="1" y="88"/>
                      <a:pt x="15" y="144"/>
                    </a:cubicBezTo>
                    <a:cubicBezTo>
                      <a:pt x="25" y="192"/>
                      <a:pt x="35" y="241"/>
                      <a:pt x="46" y="290"/>
                    </a:cubicBezTo>
                    <a:cubicBezTo>
                      <a:pt x="71" y="316"/>
                      <a:pt x="106" y="330"/>
                      <a:pt x="143" y="330"/>
                    </a:cubicBezTo>
                    <a:cubicBezTo>
                      <a:pt x="148" y="330"/>
                      <a:pt x="154" y="330"/>
                      <a:pt x="160" y="329"/>
                    </a:cubicBezTo>
                    <a:cubicBezTo>
                      <a:pt x="140" y="313"/>
                      <a:pt x="127" y="291"/>
                      <a:pt x="123" y="266"/>
                    </a:cubicBezTo>
                    <a:cubicBezTo>
                      <a:pt x="107" y="177"/>
                      <a:pt x="91" y="89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60"/>
              <p:cNvSpPr/>
              <p:nvPr/>
            </p:nvSpPr>
            <p:spPr>
              <a:xfrm>
                <a:off x="4786025" y="3145750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3" y="1"/>
                    </a:moveTo>
                    <a:cubicBezTo>
                      <a:pt x="337" y="1"/>
                      <a:pt x="291" y="48"/>
                      <a:pt x="275" y="102"/>
                    </a:cubicBezTo>
                    <a:lnTo>
                      <a:pt x="453" y="269"/>
                    </a:lnTo>
                    <a:cubicBezTo>
                      <a:pt x="517" y="329"/>
                      <a:pt x="497" y="435"/>
                      <a:pt x="426" y="478"/>
                    </a:cubicBezTo>
                    <a:cubicBezTo>
                      <a:pt x="286" y="565"/>
                      <a:pt x="144" y="648"/>
                      <a:pt x="1" y="728"/>
                    </a:cubicBezTo>
                    <a:cubicBezTo>
                      <a:pt x="190" y="654"/>
                      <a:pt x="378" y="578"/>
                      <a:pt x="568" y="503"/>
                    </a:cubicBezTo>
                    <a:cubicBezTo>
                      <a:pt x="687" y="455"/>
                      <a:pt x="676" y="295"/>
                      <a:pt x="594" y="248"/>
                    </a:cubicBezTo>
                    <a:cubicBezTo>
                      <a:pt x="619" y="191"/>
                      <a:pt x="610" y="123"/>
                      <a:pt x="541" y="90"/>
                    </a:cubicBezTo>
                    <a:lnTo>
                      <a:pt x="417" y="30"/>
                    </a:lnTo>
                    <a:cubicBezTo>
                      <a:pt x="410" y="20"/>
                      <a:pt x="404" y="11"/>
                      <a:pt x="399" y="1"/>
                    </a:cubicBezTo>
                    <a:cubicBezTo>
                      <a:pt x="397" y="1"/>
                      <a:pt x="395" y="1"/>
                      <a:pt x="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60"/>
              <p:cNvSpPr/>
              <p:nvPr/>
            </p:nvSpPr>
            <p:spPr>
              <a:xfrm>
                <a:off x="4668775" y="3148300"/>
                <a:ext cx="130175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5207" h="2341" extrusionOk="0">
                    <a:moveTo>
                      <a:pt x="3897" y="637"/>
                    </a:moveTo>
                    <a:cubicBezTo>
                      <a:pt x="3900" y="641"/>
                      <a:pt x="3903" y="646"/>
                      <a:pt x="3906" y="651"/>
                    </a:cubicBezTo>
                    <a:cubicBezTo>
                      <a:pt x="3820" y="685"/>
                      <a:pt x="3734" y="719"/>
                      <a:pt x="3647" y="753"/>
                    </a:cubicBezTo>
                    <a:cubicBezTo>
                      <a:pt x="3731" y="714"/>
                      <a:pt x="3813" y="675"/>
                      <a:pt x="3897" y="637"/>
                    </a:cubicBezTo>
                    <a:close/>
                    <a:moveTo>
                      <a:pt x="4964" y="0"/>
                    </a:moveTo>
                    <a:lnTo>
                      <a:pt x="4964" y="0"/>
                    </a:lnTo>
                    <a:cubicBezTo>
                      <a:pt x="4953" y="38"/>
                      <a:pt x="4958" y="81"/>
                      <a:pt x="4980" y="114"/>
                    </a:cubicBezTo>
                    <a:cubicBezTo>
                      <a:pt x="3372" y="743"/>
                      <a:pt x="1746" y="1326"/>
                      <a:pt x="103" y="1864"/>
                    </a:cubicBezTo>
                    <a:cubicBezTo>
                      <a:pt x="42" y="1882"/>
                      <a:pt x="3" y="1943"/>
                      <a:pt x="11" y="2005"/>
                    </a:cubicBezTo>
                    <a:cubicBezTo>
                      <a:pt x="8" y="2007"/>
                      <a:pt x="3" y="2009"/>
                      <a:pt x="0" y="2012"/>
                    </a:cubicBezTo>
                    <a:cubicBezTo>
                      <a:pt x="16" y="2100"/>
                      <a:pt x="31" y="2189"/>
                      <a:pt x="47" y="2277"/>
                    </a:cubicBezTo>
                    <a:cubicBezTo>
                      <a:pt x="52" y="2302"/>
                      <a:pt x="65" y="2324"/>
                      <a:pt x="85" y="2340"/>
                    </a:cubicBezTo>
                    <a:cubicBezTo>
                      <a:pt x="103" y="2338"/>
                      <a:pt x="123" y="2334"/>
                      <a:pt x="140" y="2326"/>
                    </a:cubicBezTo>
                    <a:lnTo>
                      <a:pt x="295" y="2258"/>
                    </a:lnTo>
                    <a:cubicBezTo>
                      <a:pt x="302" y="2259"/>
                      <a:pt x="310" y="2259"/>
                      <a:pt x="317" y="2259"/>
                    </a:cubicBezTo>
                    <a:cubicBezTo>
                      <a:pt x="393" y="2259"/>
                      <a:pt x="468" y="2236"/>
                      <a:pt x="539" y="2210"/>
                    </a:cubicBezTo>
                    <a:cubicBezTo>
                      <a:pt x="672" y="2164"/>
                      <a:pt x="803" y="2114"/>
                      <a:pt x="935" y="2066"/>
                    </a:cubicBezTo>
                    <a:cubicBezTo>
                      <a:pt x="1412" y="1889"/>
                      <a:pt x="1888" y="1712"/>
                      <a:pt x="2365" y="1531"/>
                    </a:cubicBezTo>
                    <a:cubicBezTo>
                      <a:pt x="3142" y="1236"/>
                      <a:pt x="3918" y="935"/>
                      <a:pt x="4690" y="627"/>
                    </a:cubicBezTo>
                    <a:cubicBezTo>
                      <a:pt x="4833" y="547"/>
                      <a:pt x="4975" y="463"/>
                      <a:pt x="5115" y="378"/>
                    </a:cubicBezTo>
                    <a:cubicBezTo>
                      <a:pt x="5187" y="334"/>
                      <a:pt x="5207" y="228"/>
                      <a:pt x="5142" y="167"/>
                    </a:cubicBezTo>
                    <a:lnTo>
                      <a:pt x="49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60"/>
              <p:cNvSpPr/>
              <p:nvPr/>
            </p:nvSpPr>
            <p:spPr>
              <a:xfrm>
                <a:off x="4858400" y="3391825"/>
                <a:ext cx="129475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5560" extrusionOk="0">
                    <a:moveTo>
                      <a:pt x="1297" y="2055"/>
                    </a:moveTo>
                    <a:cubicBezTo>
                      <a:pt x="1328" y="2055"/>
                      <a:pt x="1360" y="2065"/>
                      <a:pt x="1388" y="2088"/>
                    </a:cubicBezTo>
                    <a:cubicBezTo>
                      <a:pt x="1571" y="2237"/>
                      <a:pt x="1785" y="2398"/>
                      <a:pt x="1897" y="2612"/>
                    </a:cubicBezTo>
                    <a:cubicBezTo>
                      <a:pt x="1978" y="2772"/>
                      <a:pt x="1962" y="2996"/>
                      <a:pt x="1784" y="3084"/>
                    </a:cubicBezTo>
                    <a:cubicBezTo>
                      <a:pt x="1744" y="3104"/>
                      <a:pt x="1706" y="3113"/>
                      <a:pt x="1668" y="3113"/>
                    </a:cubicBezTo>
                    <a:cubicBezTo>
                      <a:pt x="1523" y="3113"/>
                      <a:pt x="1402" y="2979"/>
                      <a:pt x="1327" y="2858"/>
                    </a:cubicBezTo>
                    <a:cubicBezTo>
                      <a:pt x="1206" y="2664"/>
                      <a:pt x="1149" y="2437"/>
                      <a:pt x="1153" y="2209"/>
                    </a:cubicBezTo>
                    <a:cubicBezTo>
                      <a:pt x="1153" y="2194"/>
                      <a:pt x="1156" y="2179"/>
                      <a:pt x="1161" y="2164"/>
                    </a:cubicBezTo>
                    <a:cubicBezTo>
                      <a:pt x="1170" y="2100"/>
                      <a:pt x="1231" y="2055"/>
                      <a:pt x="1297" y="2055"/>
                    </a:cubicBezTo>
                    <a:close/>
                    <a:moveTo>
                      <a:pt x="2982" y="3290"/>
                    </a:moveTo>
                    <a:cubicBezTo>
                      <a:pt x="3003" y="3290"/>
                      <a:pt x="3025" y="3295"/>
                      <a:pt x="3045" y="3306"/>
                    </a:cubicBezTo>
                    <a:cubicBezTo>
                      <a:pt x="3273" y="3440"/>
                      <a:pt x="3743" y="4022"/>
                      <a:pt x="3356" y="4230"/>
                    </a:cubicBezTo>
                    <a:cubicBezTo>
                      <a:pt x="3319" y="4250"/>
                      <a:pt x="3283" y="4259"/>
                      <a:pt x="3249" y="4259"/>
                    </a:cubicBezTo>
                    <a:cubicBezTo>
                      <a:pt x="3126" y="4259"/>
                      <a:pt x="3023" y="4144"/>
                      <a:pt x="2952" y="4042"/>
                    </a:cubicBezTo>
                    <a:cubicBezTo>
                      <a:pt x="2834" y="3869"/>
                      <a:pt x="2779" y="3660"/>
                      <a:pt x="2793" y="3452"/>
                    </a:cubicBezTo>
                    <a:cubicBezTo>
                      <a:pt x="2794" y="3399"/>
                      <a:pt x="2828" y="3352"/>
                      <a:pt x="2877" y="3334"/>
                    </a:cubicBezTo>
                    <a:cubicBezTo>
                      <a:pt x="2904" y="3307"/>
                      <a:pt x="2943" y="3290"/>
                      <a:pt x="2982" y="3290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80"/>
                      <a:pt x="1427" y="4172"/>
                    </a:cubicBezTo>
                    <a:cubicBezTo>
                      <a:pt x="1446" y="4183"/>
                      <a:pt x="1463" y="4199"/>
                      <a:pt x="1474" y="4218"/>
                    </a:cubicBezTo>
                    <a:cubicBezTo>
                      <a:pt x="1608" y="4426"/>
                      <a:pt x="1948" y="4796"/>
                      <a:pt x="1678" y="5026"/>
                    </a:cubicBezTo>
                    <a:cubicBezTo>
                      <a:pt x="1666" y="5036"/>
                      <a:pt x="1653" y="5045"/>
                      <a:pt x="1638" y="5050"/>
                    </a:cubicBezTo>
                    <a:cubicBezTo>
                      <a:pt x="1600" y="5083"/>
                      <a:pt x="1552" y="5100"/>
                      <a:pt x="1502" y="5100"/>
                    </a:cubicBezTo>
                    <a:cubicBezTo>
                      <a:pt x="1492" y="5100"/>
                      <a:pt x="1482" y="5099"/>
                      <a:pt x="1471" y="5098"/>
                    </a:cubicBezTo>
                    <a:cubicBezTo>
                      <a:pt x="1063" y="5054"/>
                      <a:pt x="1128" y="4386"/>
                      <a:pt x="1167" y="4116"/>
                    </a:cubicBezTo>
                    <a:cubicBezTo>
                      <a:pt x="1177" y="4049"/>
                      <a:pt x="1224" y="4020"/>
                      <a:pt x="1275" y="4020"/>
                    </a:cubicBezTo>
                    <a:close/>
                    <a:moveTo>
                      <a:pt x="530" y="0"/>
                    </a:moveTo>
                    <a:cubicBezTo>
                      <a:pt x="309" y="0"/>
                      <a:pt x="132" y="173"/>
                      <a:pt x="58" y="374"/>
                    </a:cubicBezTo>
                    <a:cubicBezTo>
                      <a:pt x="1" y="528"/>
                      <a:pt x="14" y="687"/>
                      <a:pt x="55" y="841"/>
                    </a:cubicBezTo>
                    <a:cubicBezTo>
                      <a:pt x="41" y="862"/>
                      <a:pt x="36" y="888"/>
                      <a:pt x="37" y="913"/>
                    </a:cubicBezTo>
                    <a:cubicBezTo>
                      <a:pt x="105" y="2469"/>
                      <a:pt x="255" y="4020"/>
                      <a:pt x="487" y="5559"/>
                    </a:cubicBezTo>
                    <a:lnTo>
                      <a:pt x="2050" y="5531"/>
                    </a:lnTo>
                    <a:lnTo>
                      <a:pt x="3496" y="4889"/>
                    </a:lnTo>
                    <a:cubicBezTo>
                      <a:pt x="3976" y="4676"/>
                      <a:pt x="4456" y="4462"/>
                      <a:pt x="4936" y="4249"/>
                    </a:cubicBezTo>
                    <a:cubicBezTo>
                      <a:pt x="5017" y="4213"/>
                      <a:pt x="5098" y="4180"/>
                      <a:pt x="5179" y="4164"/>
                    </a:cubicBezTo>
                    <a:lnTo>
                      <a:pt x="3146" y="2256"/>
                    </a:lnTo>
                    <a:lnTo>
                      <a:pt x="1821" y="1013"/>
                    </a:lnTo>
                    <a:lnTo>
                      <a:pt x="1178" y="410"/>
                    </a:lnTo>
                    <a:cubicBezTo>
                      <a:pt x="1006" y="249"/>
                      <a:pt x="821" y="22"/>
                      <a:pt x="569" y="2"/>
                    </a:cubicBezTo>
                    <a:cubicBezTo>
                      <a:pt x="556" y="1"/>
                      <a:pt x="543" y="0"/>
                      <a:pt x="5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60"/>
              <p:cNvSpPr/>
              <p:nvPr/>
            </p:nvSpPr>
            <p:spPr>
              <a:xfrm>
                <a:off x="4979150" y="3525750"/>
                <a:ext cx="58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24" extrusionOk="0">
                    <a:moveTo>
                      <a:pt x="233" y="0"/>
                    </a:moveTo>
                    <a:cubicBezTo>
                      <a:pt x="155" y="43"/>
                      <a:pt x="79" y="83"/>
                      <a:pt x="1" y="123"/>
                    </a:cubicBezTo>
                    <a:lnTo>
                      <a:pt x="64" y="122"/>
                    </a:lnTo>
                    <a:cubicBezTo>
                      <a:pt x="65" y="122"/>
                      <a:pt x="67" y="122"/>
                      <a:pt x="68" y="122"/>
                    </a:cubicBezTo>
                    <a:cubicBezTo>
                      <a:pt x="144" y="122"/>
                      <a:pt x="210" y="73"/>
                      <a:pt x="233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60"/>
              <p:cNvSpPr/>
              <p:nvPr/>
            </p:nvSpPr>
            <p:spPr>
              <a:xfrm>
                <a:off x="5001900" y="3503650"/>
                <a:ext cx="9250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09" extrusionOk="0">
                    <a:moveTo>
                      <a:pt x="1" y="1"/>
                    </a:moveTo>
                    <a:cubicBezTo>
                      <a:pt x="7" y="10"/>
                      <a:pt x="13" y="20"/>
                      <a:pt x="19" y="29"/>
                    </a:cubicBezTo>
                    <a:lnTo>
                      <a:pt x="143" y="90"/>
                    </a:lnTo>
                    <a:cubicBezTo>
                      <a:pt x="213" y="123"/>
                      <a:pt x="221" y="191"/>
                      <a:pt x="197" y="247"/>
                    </a:cubicBezTo>
                    <a:cubicBezTo>
                      <a:pt x="220" y="262"/>
                      <a:pt x="238" y="283"/>
                      <a:pt x="247" y="309"/>
                    </a:cubicBezTo>
                    <a:lnTo>
                      <a:pt x="370" y="248"/>
                    </a:lnTo>
                    <a:cubicBezTo>
                      <a:pt x="339" y="223"/>
                      <a:pt x="308" y="197"/>
                      <a:pt x="276" y="173"/>
                    </a:cubicBezTo>
                    <a:cubicBezTo>
                      <a:pt x="260" y="152"/>
                      <a:pt x="238" y="136"/>
                      <a:pt x="214" y="125"/>
                    </a:cubicBezTo>
                    <a:cubicBezTo>
                      <a:pt x="166" y="90"/>
                      <a:pt x="117" y="56"/>
                      <a:pt x="67" y="23"/>
                    </a:cubicBezTo>
                    <a:cubicBezTo>
                      <a:pt x="48" y="9"/>
                      <a:pt x="24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60"/>
              <p:cNvSpPr/>
              <p:nvPr/>
            </p:nvSpPr>
            <p:spPr>
              <a:xfrm>
                <a:off x="4965850" y="3522100"/>
                <a:ext cx="652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17" extrusionOk="0">
                    <a:moveTo>
                      <a:pt x="251" y="0"/>
                    </a:moveTo>
                    <a:cubicBezTo>
                      <a:pt x="167" y="39"/>
                      <a:pt x="84" y="78"/>
                      <a:pt x="0" y="116"/>
                    </a:cubicBezTo>
                    <a:cubicBezTo>
                      <a:pt x="87" y="82"/>
                      <a:pt x="174" y="47"/>
                      <a:pt x="261" y="13"/>
                    </a:cubicBezTo>
                    <a:cubicBezTo>
                      <a:pt x="258" y="9"/>
                      <a:pt x="254" y="5"/>
                      <a:pt x="251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60"/>
              <p:cNvSpPr/>
              <p:nvPr/>
            </p:nvSpPr>
            <p:spPr>
              <a:xfrm>
                <a:off x="4974050" y="3524550"/>
                <a:ext cx="111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76" extrusionOk="0">
                    <a:moveTo>
                      <a:pt x="446" y="0"/>
                    </a:moveTo>
                    <a:cubicBezTo>
                      <a:pt x="297" y="59"/>
                      <a:pt x="149" y="117"/>
                      <a:pt x="1" y="176"/>
                    </a:cubicBezTo>
                    <a:lnTo>
                      <a:pt x="205" y="171"/>
                    </a:lnTo>
                    <a:cubicBezTo>
                      <a:pt x="283" y="131"/>
                      <a:pt x="359" y="91"/>
                      <a:pt x="437" y="48"/>
                    </a:cubicBezTo>
                    <a:cubicBezTo>
                      <a:pt x="441" y="33"/>
                      <a:pt x="445" y="16"/>
                      <a:pt x="4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60"/>
              <p:cNvSpPr/>
              <p:nvPr/>
            </p:nvSpPr>
            <p:spPr>
              <a:xfrm>
                <a:off x="4884975" y="3492325"/>
                <a:ext cx="221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80" extrusionOk="0">
                    <a:moveTo>
                      <a:pt x="212" y="0"/>
                    </a:moveTo>
                    <a:cubicBezTo>
                      <a:pt x="161" y="0"/>
                      <a:pt x="114" y="29"/>
                      <a:pt x="104" y="96"/>
                    </a:cubicBezTo>
                    <a:cubicBezTo>
                      <a:pt x="65" y="366"/>
                      <a:pt x="0" y="1034"/>
                      <a:pt x="408" y="1078"/>
                    </a:cubicBezTo>
                    <a:cubicBezTo>
                      <a:pt x="419" y="1079"/>
                      <a:pt x="429" y="1080"/>
                      <a:pt x="439" y="1080"/>
                    </a:cubicBezTo>
                    <a:cubicBezTo>
                      <a:pt x="489" y="1080"/>
                      <a:pt x="537" y="1063"/>
                      <a:pt x="575" y="1030"/>
                    </a:cubicBezTo>
                    <a:cubicBezTo>
                      <a:pt x="590" y="1025"/>
                      <a:pt x="603" y="1016"/>
                      <a:pt x="615" y="1006"/>
                    </a:cubicBezTo>
                    <a:cubicBezTo>
                      <a:pt x="885" y="776"/>
                      <a:pt x="545" y="406"/>
                      <a:pt x="411" y="198"/>
                    </a:cubicBezTo>
                    <a:cubicBezTo>
                      <a:pt x="400" y="179"/>
                      <a:pt x="383" y="163"/>
                      <a:pt x="364" y="152"/>
                    </a:cubicBezTo>
                    <a:cubicBezTo>
                      <a:pt x="367" y="60"/>
                      <a:pt x="28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60"/>
              <p:cNvSpPr/>
              <p:nvPr/>
            </p:nvSpPr>
            <p:spPr>
              <a:xfrm>
                <a:off x="4887125" y="3443175"/>
                <a:ext cx="2075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059" extrusionOk="0">
                    <a:moveTo>
                      <a:pt x="147" y="1"/>
                    </a:moveTo>
                    <a:cubicBezTo>
                      <a:pt x="81" y="1"/>
                      <a:pt x="20" y="46"/>
                      <a:pt x="11" y="110"/>
                    </a:cubicBezTo>
                    <a:cubicBezTo>
                      <a:pt x="7" y="125"/>
                      <a:pt x="3" y="140"/>
                      <a:pt x="3" y="155"/>
                    </a:cubicBezTo>
                    <a:cubicBezTo>
                      <a:pt x="0" y="383"/>
                      <a:pt x="55" y="610"/>
                      <a:pt x="177" y="804"/>
                    </a:cubicBezTo>
                    <a:cubicBezTo>
                      <a:pt x="253" y="925"/>
                      <a:pt x="374" y="1059"/>
                      <a:pt x="519" y="1059"/>
                    </a:cubicBezTo>
                    <a:cubicBezTo>
                      <a:pt x="557" y="1059"/>
                      <a:pt x="595" y="1050"/>
                      <a:pt x="635" y="1030"/>
                    </a:cubicBezTo>
                    <a:cubicBezTo>
                      <a:pt x="812" y="942"/>
                      <a:pt x="829" y="718"/>
                      <a:pt x="747" y="558"/>
                    </a:cubicBezTo>
                    <a:cubicBezTo>
                      <a:pt x="636" y="344"/>
                      <a:pt x="421" y="183"/>
                      <a:pt x="238" y="34"/>
                    </a:cubicBezTo>
                    <a:cubicBezTo>
                      <a:pt x="210" y="11"/>
                      <a:pt x="178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60"/>
              <p:cNvSpPr/>
              <p:nvPr/>
            </p:nvSpPr>
            <p:spPr>
              <a:xfrm>
                <a:off x="4927850" y="3474050"/>
                <a:ext cx="241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71" extrusionOk="0">
                    <a:moveTo>
                      <a:pt x="204" y="1"/>
                    </a:moveTo>
                    <a:cubicBezTo>
                      <a:pt x="165" y="1"/>
                      <a:pt x="127" y="18"/>
                      <a:pt x="100" y="45"/>
                    </a:cubicBezTo>
                    <a:cubicBezTo>
                      <a:pt x="50" y="63"/>
                      <a:pt x="16" y="110"/>
                      <a:pt x="15" y="163"/>
                    </a:cubicBezTo>
                    <a:cubicBezTo>
                      <a:pt x="1" y="371"/>
                      <a:pt x="57" y="580"/>
                      <a:pt x="174" y="753"/>
                    </a:cubicBezTo>
                    <a:cubicBezTo>
                      <a:pt x="245" y="855"/>
                      <a:pt x="348" y="970"/>
                      <a:pt x="472" y="970"/>
                    </a:cubicBezTo>
                    <a:cubicBezTo>
                      <a:pt x="506" y="970"/>
                      <a:pt x="542" y="961"/>
                      <a:pt x="579" y="941"/>
                    </a:cubicBezTo>
                    <a:cubicBezTo>
                      <a:pt x="965" y="733"/>
                      <a:pt x="495" y="151"/>
                      <a:pt x="267" y="17"/>
                    </a:cubicBezTo>
                    <a:cubicBezTo>
                      <a:pt x="247" y="6"/>
                      <a:pt x="225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60"/>
              <p:cNvSpPr/>
              <p:nvPr/>
            </p:nvSpPr>
            <p:spPr>
              <a:xfrm>
                <a:off x="4987850" y="3495650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3" y="0"/>
                    </a:moveTo>
                    <a:cubicBezTo>
                      <a:pt x="62" y="0"/>
                      <a:pt x="31" y="3"/>
                      <a:pt x="1" y="10"/>
                    </a:cubicBezTo>
                    <a:lnTo>
                      <a:pt x="440" y="422"/>
                    </a:lnTo>
                    <a:cubicBezTo>
                      <a:pt x="455" y="367"/>
                      <a:pt x="501" y="321"/>
                      <a:pt x="558" y="321"/>
                    </a:cubicBezTo>
                    <a:cubicBezTo>
                      <a:pt x="559" y="321"/>
                      <a:pt x="561" y="321"/>
                      <a:pt x="562" y="321"/>
                    </a:cubicBezTo>
                    <a:cubicBezTo>
                      <a:pt x="494" y="213"/>
                      <a:pt x="409" y="114"/>
                      <a:pt x="297" y="53"/>
                    </a:cubicBezTo>
                    <a:cubicBezTo>
                      <a:pt x="234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60"/>
              <p:cNvSpPr/>
              <p:nvPr/>
            </p:nvSpPr>
            <p:spPr>
              <a:xfrm>
                <a:off x="4909600" y="3495900"/>
                <a:ext cx="896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368" extrusionOk="0">
                    <a:moveTo>
                      <a:pt x="3131" y="0"/>
                    </a:moveTo>
                    <a:cubicBezTo>
                      <a:pt x="3050" y="16"/>
                      <a:pt x="2969" y="49"/>
                      <a:pt x="2887" y="85"/>
                    </a:cubicBezTo>
                    <a:cubicBezTo>
                      <a:pt x="2408" y="298"/>
                      <a:pt x="1927" y="512"/>
                      <a:pt x="1448" y="725"/>
                    </a:cubicBezTo>
                    <a:lnTo>
                      <a:pt x="1" y="1367"/>
                    </a:lnTo>
                    <a:lnTo>
                      <a:pt x="1414" y="1342"/>
                    </a:lnTo>
                    <a:cubicBezTo>
                      <a:pt x="2141" y="1078"/>
                      <a:pt x="2864" y="806"/>
                      <a:pt x="3585" y="525"/>
                    </a:cubicBezTo>
                    <a:cubicBezTo>
                      <a:pt x="3562" y="491"/>
                      <a:pt x="3557" y="450"/>
                      <a:pt x="3569" y="412"/>
                    </a:cubicBez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60"/>
              <p:cNvSpPr/>
              <p:nvPr/>
            </p:nvSpPr>
            <p:spPr>
              <a:xfrm>
                <a:off x="4998800" y="3503650"/>
                <a:ext cx="927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87" extrusionOk="0">
                    <a:moveTo>
                      <a:pt x="120" y="1"/>
                    </a:moveTo>
                    <a:cubicBezTo>
                      <a:pt x="63" y="1"/>
                      <a:pt x="16" y="47"/>
                      <a:pt x="1" y="102"/>
                    </a:cubicBezTo>
                    <a:lnTo>
                      <a:pt x="178" y="269"/>
                    </a:lnTo>
                    <a:cubicBezTo>
                      <a:pt x="210" y="299"/>
                      <a:pt x="224" y="344"/>
                      <a:pt x="214" y="387"/>
                    </a:cubicBezTo>
                    <a:lnTo>
                      <a:pt x="371" y="309"/>
                    </a:lnTo>
                    <a:cubicBezTo>
                      <a:pt x="361" y="283"/>
                      <a:pt x="343" y="262"/>
                      <a:pt x="320" y="247"/>
                    </a:cubicBezTo>
                    <a:cubicBezTo>
                      <a:pt x="344" y="191"/>
                      <a:pt x="335" y="123"/>
                      <a:pt x="266" y="90"/>
                    </a:cubicBezTo>
                    <a:lnTo>
                      <a:pt x="143" y="29"/>
                    </a:lnTo>
                    <a:cubicBezTo>
                      <a:pt x="137" y="20"/>
                      <a:pt x="130" y="10"/>
                      <a:pt x="124" y="1"/>
                    </a:cubicBezTo>
                    <a:cubicBezTo>
                      <a:pt x="123" y="1"/>
                      <a:pt x="121" y="1"/>
                      <a:pt x="1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60"/>
              <p:cNvSpPr/>
              <p:nvPr/>
            </p:nvSpPr>
            <p:spPr>
              <a:xfrm>
                <a:off x="4944925" y="3506175"/>
                <a:ext cx="59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931" extrusionOk="0">
                    <a:moveTo>
                      <a:pt x="1088" y="637"/>
                    </a:moveTo>
                    <a:cubicBezTo>
                      <a:pt x="1091" y="642"/>
                      <a:pt x="1095" y="646"/>
                      <a:pt x="1098" y="650"/>
                    </a:cubicBezTo>
                    <a:cubicBezTo>
                      <a:pt x="1012" y="684"/>
                      <a:pt x="924" y="719"/>
                      <a:pt x="837" y="753"/>
                    </a:cubicBezTo>
                    <a:lnTo>
                      <a:pt x="837" y="752"/>
                    </a:lnTo>
                    <a:cubicBezTo>
                      <a:pt x="921" y="714"/>
                      <a:pt x="1005" y="676"/>
                      <a:pt x="1088" y="637"/>
                    </a:cubicBezTo>
                    <a:close/>
                    <a:moveTo>
                      <a:pt x="2156" y="1"/>
                    </a:moveTo>
                    <a:cubicBezTo>
                      <a:pt x="2144" y="39"/>
                      <a:pt x="2149" y="80"/>
                      <a:pt x="2172" y="114"/>
                    </a:cubicBezTo>
                    <a:cubicBezTo>
                      <a:pt x="1452" y="395"/>
                      <a:pt x="728" y="667"/>
                      <a:pt x="1" y="931"/>
                    </a:cubicBezTo>
                    <a:lnTo>
                      <a:pt x="1166" y="910"/>
                    </a:lnTo>
                    <a:cubicBezTo>
                      <a:pt x="1314" y="852"/>
                      <a:pt x="1462" y="794"/>
                      <a:pt x="1611" y="734"/>
                    </a:cubicBezTo>
                    <a:cubicBezTo>
                      <a:pt x="1613" y="711"/>
                      <a:pt x="1611" y="687"/>
                      <a:pt x="1606" y="664"/>
                    </a:cubicBezTo>
                    <a:lnTo>
                      <a:pt x="2369" y="286"/>
                    </a:lnTo>
                    <a:cubicBezTo>
                      <a:pt x="2379" y="243"/>
                      <a:pt x="2365" y="198"/>
                      <a:pt x="2333" y="168"/>
                    </a:cubicBezTo>
                    <a:lnTo>
                      <a:pt x="21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60"/>
              <p:cNvSpPr/>
              <p:nvPr/>
            </p:nvSpPr>
            <p:spPr>
              <a:xfrm>
                <a:off x="4951250" y="3366600"/>
                <a:ext cx="275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4" extrusionOk="0">
                    <a:moveTo>
                      <a:pt x="109" y="1"/>
                    </a:moveTo>
                    <a:lnTo>
                      <a:pt x="87" y="10"/>
                    </a:lnTo>
                    <a:lnTo>
                      <a:pt x="87" y="10"/>
                    </a:lnTo>
                    <a:cubicBezTo>
                      <a:pt x="88" y="10"/>
                      <a:pt x="89" y="10"/>
                      <a:pt x="90" y="9"/>
                    </a:cubicBezTo>
                    <a:lnTo>
                      <a:pt x="109" y="1"/>
                    </a:lnTo>
                    <a:close/>
                    <a:moveTo>
                      <a:pt x="87" y="10"/>
                    </a:moveTo>
                    <a:cubicBezTo>
                      <a:pt x="87" y="11"/>
                      <a:pt x="87" y="11"/>
                      <a:pt x="86" y="11"/>
                    </a:cubicBezTo>
                    <a:lnTo>
                      <a:pt x="86" y="11"/>
                    </a:lnTo>
                    <a:lnTo>
                      <a:pt x="87" y="10"/>
                    </a:lnTo>
                    <a:close/>
                    <a:moveTo>
                      <a:pt x="86" y="11"/>
                    </a:moveTo>
                    <a:lnTo>
                      <a:pt x="1" y="49"/>
                    </a:lnTo>
                    <a:cubicBezTo>
                      <a:pt x="13" y="49"/>
                      <a:pt x="26" y="50"/>
                      <a:pt x="38" y="53"/>
                    </a:cubicBezTo>
                    <a:cubicBezTo>
                      <a:pt x="50" y="35"/>
                      <a:pt x="66" y="20"/>
                      <a:pt x="86" y="11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60"/>
              <p:cNvSpPr/>
              <p:nvPr/>
            </p:nvSpPr>
            <p:spPr>
              <a:xfrm>
                <a:off x="4931075" y="3208475"/>
                <a:ext cx="100600" cy="15460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6184" extrusionOk="0">
                    <a:moveTo>
                      <a:pt x="1297" y="2056"/>
                    </a:moveTo>
                    <a:cubicBezTo>
                      <a:pt x="1328" y="2056"/>
                      <a:pt x="1360" y="2066"/>
                      <a:pt x="1388" y="2089"/>
                    </a:cubicBezTo>
                    <a:cubicBezTo>
                      <a:pt x="1571" y="2238"/>
                      <a:pt x="1786" y="2400"/>
                      <a:pt x="1896" y="2613"/>
                    </a:cubicBezTo>
                    <a:cubicBezTo>
                      <a:pt x="1979" y="2773"/>
                      <a:pt x="1962" y="2997"/>
                      <a:pt x="1784" y="3085"/>
                    </a:cubicBezTo>
                    <a:cubicBezTo>
                      <a:pt x="1744" y="3105"/>
                      <a:pt x="1706" y="3114"/>
                      <a:pt x="1669" y="3114"/>
                    </a:cubicBezTo>
                    <a:cubicBezTo>
                      <a:pt x="1524" y="3114"/>
                      <a:pt x="1402" y="2980"/>
                      <a:pt x="1326" y="2859"/>
                    </a:cubicBezTo>
                    <a:cubicBezTo>
                      <a:pt x="1205" y="2665"/>
                      <a:pt x="1149" y="2438"/>
                      <a:pt x="1153" y="2210"/>
                    </a:cubicBezTo>
                    <a:cubicBezTo>
                      <a:pt x="1153" y="2196"/>
                      <a:pt x="1155" y="2180"/>
                      <a:pt x="1161" y="2166"/>
                    </a:cubicBezTo>
                    <a:cubicBezTo>
                      <a:pt x="1170" y="2102"/>
                      <a:pt x="1231" y="2056"/>
                      <a:pt x="1297" y="2056"/>
                    </a:cubicBezTo>
                    <a:close/>
                    <a:moveTo>
                      <a:pt x="2983" y="3291"/>
                    </a:moveTo>
                    <a:cubicBezTo>
                      <a:pt x="3004" y="3291"/>
                      <a:pt x="3025" y="3296"/>
                      <a:pt x="3044" y="3307"/>
                    </a:cubicBezTo>
                    <a:cubicBezTo>
                      <a:pt x="3273" y="3441"/>
                      <a:pt x="3743" y="4023"/>
                      <a:pt x="3356" y="4232"/>
                    </a:cubicBezTo>
                    <a:cubicBezTo>
                      <a:pt x="3319" y="4252"/>
                      <a:pt x="3283" y="4261"/>
                      <a:pt x="3249" y="4261"/>
                    </a:cubicBezTo>
                    <a:cubicBezTo>
                      <a:pt x="3125" y="4261"/>
                      <a:pt x="3023" y="4146"/>
                      <a:pt x="2951" y="4043"/>
                    </a:cubicBezTo>
                    <a:cubicBezTo>
                      <a:pt x="2833" y="3871"/>
                      <a:pt x="2781" y="3661"/>
                      <a:pt x="2792" y="3453"/>
                    </a:cubicBezTo>
                    <a:cubicBezTo>
                      <a:pt x="2794" y="3400"/>
                      <a:pt x="2828" y="3353"/>
                      <a:pt x="2878" y="3335"/>
                    </a:cubicBezTo>
                    <a:cubicBezTo>
                      <a:pt x="2904" y="3308"/>
                      <a:pt x="2944" y="3291"/>
                      <a:pt x="2983" y="3291"/>
                    </a:cubicBezTo>
                    <a:close/>
                    <a:moveTo>
                      <a:pt x="1275" y="4021"/>
                    </a:moveTo>
                    <a:cubicBezTo>
                      <a:pt x="1348" y="4021"/>
                      <a:pt x="1430" y="4081"/>
                      <a:pt x="1426" y="4173"/>
                    </a:cubicBezTo>
                    <a:cubicBezTo>
                      <a:pt x="1445" y="4184"/>
                      <a:pt x="1462" y="4201"/>
                      <a:pt x="1474" y="4219"/>
                    </a:cubicBezTo>
                    <a:cubicBezTo>
                      <a:pt x="1608" y="4426"/>
                      <a:pt x="1947" y="4797"/>
                      <a:pt x="1677" y="5028"/>
                    </a:cubicBezTo>
                    <a:cubicBezTo>
                      <a:pt x="1666" y="5037"/>
                      <a:pt x="1653" y="5046"/>
                      <a:pt x="1639" y="5051"/>
                    </a:cubicBezTo>
                    <a:cubicBezTo>
                      <a:pt x="1600" y="5084"/>
                      <a:pt x="1552" y="5101"/>
                      <a:pt x="1502" y="5101"/>
                    </a:cubicBezTo>
                    <a:cubicBezTo>
                      <a:pt x="1491" y="5101"/>
                      <a:pt x="1481" y="5100"/>
                      <a:pt x="1471" y="5099"/>
                    </a:cubicBezTo>
                    <a:cubicBezTo>
                      <a:pt x="1063" y="5055"/>
                      <a:pt x="1128" y="4388"/>
                      <a:pt x="1167" y="4118"/>
                    </a:cubicBezTo>
                    <a:cubicBezTo>
                      <a:pt x="1177" y="4050"/>
                      <a:pt x="1224" y="4021"/>
                      <a:pt x="1275" y="4021"/>
                    </a:cubicBezTo>
                    <a:close/>
                    <a:moveTo>
                      <a:pt x="532" y="1"/>
                    </a:moveTo>
                    <a:cubicBezTo>
                      <a:pt x="310" y="1"/>
                      <a:pt x="132" y="173"/>
                      <a:pt x="58" y="374"/>
                    </a:cubicBezTo>
                    <a:cubicBezTo>
                      <a:pt x="1" y="530"/>
                      <a:pt x="13" y="688"/>
                      <a:pt x="55" y="842"/>
                    </a:cubicBezTo>
                    <a:cubicBezTo>
                      <a:pt x="41" y="863"/>
                      <a:pt x="36" y="889"/>
                      <a:pt x="37" y="914"/>
                    </a:cubicBezTo>
                    <a:cubicBezTo>
                      <a:pt x="114" y="2680"/>
                      <a:pt x="297" y="4440"/>
                      <a:pt x="584" y="6183"/>
                    </a:cubicBezTo>
                    <a:lnTo>
                      <a:pt x="591" y="6180"/>
                    </a:lnTo>
                    <a:lnTo>
                      <a:pt x="2507" y="5330"/>
                    </a:lnTo>
                    <a:lnTo>
                      <a:pt x="2455" y="5288"/>
                    </a:lnTo>
                    <a:lnTo>
                      <a:pt x="3902" y="4232"/>
                    </a:lnTo>
                    <a:cubicBezTo>
                      <a:pt x="4002" y="4158"/>
                      <a:pt x="4024" y="4037"/>
                      <a:pt x="3940" y="3940"/>
                    </a:cubicBezTo>
                    <a:cubicBezTo>
                      <a:pt x="3430" y="3358"/>
                      <a:pt x="2879" y="2814"/>
                      <a:pt x="2286" y="2316"/>
                    </a:cubicBezTo>
                    <a:cubicBezTo>
                      <a:pt x="2431" y="2164"/>
                      <a:pt x="2578" y="2014"/>
                      <a:pt x="2727" y="1865"/>
                    </a:cubicBezTo>
                    <a:lnTo>
                      <a:pt x="1821" y="1014"/>
                    </a:lnTo>
                    <a:lnTo>
                      <a:pt x="1178" y="410"/>
                    </a:lnTo>
                    <a:cubicBezTo>
                      <a:pt x="1005" y="250"/>
                      <a:pt x="820" y="23"/>
                      <a:pt x="568" y="2"/>
                    </a:cubicBezTo>
                    <a:cubicBezTo>
                      <a:pt x="556" y="1"/>
                      <a:pt x="544" y="1"/>
                      <a:pt x="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60"/>
              <p:cNvSpPr/>
              <p:nvPr/>
            </p:nvSpPr>
            <p:spPr>
              <a:xfrm>
                <a:off x="4946625" y="3361050"/>
                <a:ext cx="957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690" extrusionOk="0">
                    <a:moveTo>
                      <a:pt x="2879" y="1"/>
                    </a:moveTo>
                    <a:cubicBezTo>
                      <a:pt x="2025" y="355"/>
                      <a:pt x="1142" y="637"/>
                      <a:pt x="242" y="843"/>
                    </a:cubicBezTo>
                    <a:cubicBezTo>
                      <a:pt x="231" y="845"/>
                      <a:pt x="220" y="846"/>
                      <a:pt x="210" y="846"/>
                    </a:cubicBezTo>
                    <a:cubicBezTo>
                      <a:pt x="176" y="846"/>
                      <a:pt x="142" y="835"/>
                      <a:pt x="115" y="813"/>
                    </a:cubicBezTo>
                    <a:cubicBezTo>
                      <a:pt x="110" y="814"/>
                      <a:pt x="104" y="814"/>
                      <a:pt x="98" y="814"/>
                    </a:cubicBezTo>
                    <a:cubicBezTo>
                      <a:pt x="62" y="814"/>
                      <a:pt x="26" y="799"/>
                      <a:pt x="1" y="774"/>
                    </a:cubicBezTo>
                    <a:lnTo>
                      <a:pt x="1" y="774"/>
                    </a:lnTo>
                    <a:cubicBezTo>
                      <a:pt x="45" y="997"/>
                      <a:pt x="85" y="1227"/>
                      <a:pt x="150" y="1442"/>
                    </a:cubicBezTo>
                    <a:cubicBezTo>
                      <a:pt x="206" y="1625"/>
                      <a:pt x="338" y="1690"/>
                      <a:pt x="497" y="1690"/>
                    </a:cubicBezTo>
                    <a:cubicBezTo>
                      <a:pt x="542" y="1690"/>
                      <a:pt x="589" y="1684"/>
                      <a:pt x="637" y="1675"/>
                    </a:cubicBezTo>
                    <a:cubicBezTo>
                      <a:pt x="1166" y="1576"/>
                      <a:pt x="1690" y="1434"/>
                      <a:pt x="2205" y="1277"/>
                    </a:cubicBezTo>
                    <a:cubicBezTo>
                      <a:pt x="2754" y="1111"/>
                      <a:pt x="3295" y="917"/>
                      <a:pt x="3828" y="697"/>
                    </a:cubicBezTo>
                    <a:cubicBezTo>
                      <a:pt x="3813" y="677"/>
                      <a:pt x="3795" y="658"/>
                      <a:pt x="3774" y="643"/>
                    </a:cubicBezTo>
                    <a:cubicBezTo>
                      <a:pt x="3471" y="435"/>
                      <a:pt x="3172" y="221"/>
                      <a:pt x="28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60"/>
              <p:cNvSpPr/>
              <p:nvPr/>
            </p:nvSpPr>
            <p:spPr>
              <a:xfrm>
                <a:off x="4949500" y="3358050"/>
                <a:ext cx="6910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967" extrusionOk="0">
                    <a:moveTo>
                      <a:pt x="2603" y="1"/>
                    </a:moveTo>
                    <a:lnTo>
                      <a:pt x="2280" y="124"/>
                    </a:lnTo>
                    <a:cubicBezTo>
                      <a:pt x="1804" y="305"/>
                      <a:pt x="1327" y="482"/>
                      <a:pt x="850" y="659"/>
                    </a:cubicBezTo>
                    <a:cubicBezTo>
                      <a:pt x="718" y="707"/>
                      <a:pt x="587" y="757"/>
                      <a:pt x="454" y="803"/>
                    </a:cubicBezTo>
                    <a:cubicBezTo>
                      <a:pt x="382" y="828"/>
                      <a:pt x="308" y="852"/>
                      <a:pt x="232" y="852"/>
                    </a:cubicBezTo>
                    <a:cubicBezTo>
                      <a:pt x="224" y="852"/>
                      <a:pt x="216" y="852"/>
                      <a:pt x="209" y="851"/>
                    </a:cubicBezTo>
                    <a:lnTo>
                      <a:pt x="55" y="919"/>
                    </a:lnTo>
                    <a:cubicBezTo>
                      <a:pt x="37" y="927"/>
                      <a:pt x="18" y="931"/>
                      <a:pt x="0" y="932"/>
                    </a:cubicBezTo>
                    <a:cubicBezTo>
                      <a:pt x="27" y="955"/>
                      <a:pt x="61" y="966"/>
                      <a:pt x="95" y="966"/>
                    </a:cubicBezTo>
                    <a:cubicBezTo>
                      <a:pt x="106" y="966"/>
                      <a:pt x="116" y="965"/>
                      <a:pt x="127" y="963"/>
                    </a:cubicBezTo>
                    <a:cubicBezTo>
                      <a:pt x="1027" y="757"/>
                      <a:pt x="1910" y="475"/>
                      <a:pt x="2764" y="121"/>
                    </a:cubicBezTo>
                    <a:cubicBezTo>
                      <a:pt x="2709" y="81"/>
                      <a:pt x="2656" y="41"/>
                      <a:pt x="2603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60"/>
              <p:cNvSpPr/>
              <p:nvPr/>
            </p:nvSpPr>
            <p:spPr>
              <a:xfrm>
                <a:off x="4957625" y="3309000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0"/>
                    </a:moveTo>
                    <a:cubicBezTo>
                      <a:pt x="162" y="0"/>
                      <a:pt x="115" y="29"/>
                      <a:pt x="105" y="97"/>
                    </a:cubicBezTo>
                    <a:cubicBezTo>
                      <a:pt x="66" y="367"/>
                      <a:pt x="1" y="1034"/>
                      <a:pt x="409" y="1078"/>
                    </a:cubicBezTo>
                    <a:cubicBezTo>
                      <a:pt x="419" y="1079"/>
                      <a:pt x="429" y="1080"/>
                      <a:pt x="440" y="1080"/>
                    </a:cubicBezTo>
                    <a:cubicBezTo>
                      <a:pt x="490" y="1080"/>
                      <a:pt x="538" y="1063"/>
                      <a:pt x="577" y="1030"/>
                    </a:cubicBezTo>
                    <a:cubicBezTo>
                      <a:pt x="591" y="1025"/>
                      <a:pt x="604" y="1016"/>
                      <a:pt x="615" y="1007"/>
                    </a:cubicBezTo>
                    <a:cubicBezTo>
                      <a:pt x="885" y="776"/>
                      <a:pt x="546" y="406"/>
                      <a:pt x="412" y="198"/>
                    </a:cubicBezTo>
                    <a:cubicBezTo>
                      <a:pt x="400" y="180"/>
                      <a:pt x="383" y="163"/>
                      <a:pt x="364" y="152"/>
                    </a:cubicBezTo>
                    <a:cubicBezTo>
                      <a:pt x="368" y="60"/>
                      <a:pt x="286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60"/>
              <p:cNvSpPr/>
              <p:nvPr/>
            </p:nvSpPr>
            <p:spPr>
              <a:xfrm>
                <a:off x="4959775" y="3259850"/>
                <a:ext cx="20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060" extrusionOk="0">
                    <a:moveTo>
                      <a:pt x="148" y="1"/>
                    </a:moveTo>
                    <a:cubicBezTo>
                      <a:pt x="82" y="1"/>
                      <a:pt x="21" y="47"/>
                      <a:pt x="13" y="111"/>
                    </a:cubicBezTo>
                    <a:cubicBezTo>
                      <a:pt x="7" y="125"/>
                      <a:pt x="5" y="141"/>
                      <a:pt x="4" y="155"/>
                    </a:cubicBezTo>
                    <a:cubicBezTo>
                      <a:pt x="1" y="383"/>
                      <a:pt x="57" y="610"/>
                      <a:pt x="177" y="804"/>
                    </a:cubicBezTo>
                    <a:cubicBezTo>
                      <a:pt x="254" y="925"/>
                      <a:pt x="375" y="1059"/>
                      <a:pt x="520" y="1059"/>
                    </a:cubicBezTo>
                    <a:cubicBezTo>
                      <a:pt x="557" y="1059"/>
                      <a:pt x="596" y="1050"/>
                      <a:pt x="636" y="1030"/>
                    </a:cubicBezTo>
                    <a:cubicBezTo>
                      <a:pt x="814" y="942"/>
                      <a:pt x="831" y="718"/>
                      <a:pt x="748" y="558"/>
                    </a:cubicBezTo>
                    <a:cubicBezTo>
                      <a:pt x="637" y="345"/>
                      <a:pt x="423" y="183"/>
                      <a:pt x="240" y="34"/>
                    </a:cubicBezTo>
                    <a:cubicBezTo>
                      <a:pt x="211" y="11"/>
                      <a:pt x="179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60"/>
              <p:cNvSpPr/>
              <p:nvPr/>
            </p:nvSpPr>
            <p:spPr>
              <a:xfrm>
                <a:off x="5000575" y="3290725"/>
                <a:ext cx="2407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71" extrusionOk="0">
                    <a:moveTo>
                      <a:pt x="203" y="1"/>
                    </a:moveTo>
                    <a:cubicBezTo>
                      <a:pt x="164" y="1"/>
                      <a:pt x="124" y="18"/>
                      <a:pt x="98" y="45"/>
                    </a:cubicBezTo>
                    <a:cubicBezTo>
                      <a:pt x="48" y="63"/>
                      <a:pt x="14" y="110"/>
                      <a:pt x="12" y="163"/>
                    </a:cubicBezTo>
                    <a:cubicBezTo>
                      <a:pt x="1" y="371"/>
                      <a:pt x="52" y="581"/>
                      <a:pt x="172" y="752"/>
                    </a:cubicBezTo>
                    <a:cubicBezTo>
                      <a:pt x="243" y="856"/>
                      <a:pt x="346" y="970"/>
                      <a:pt x="469" y="970"/>
                    </a:cubicBezTo>
                    <a:cubicBezTo>
                      <a:pt x="503" y="970"/>
                      <a:pt x="539" y="961"/>
                      <a:pt x="576" y="942"/>
                    </a:cubicBezTo>
                    <a:cubicBezTo>
                      <a:pt x="963" y="733"/>
                      <a:pt x="493" y="151"/>
                      <a:pt x="264" y="17"/>
                    </a:cubicBezTo>
                    <a:cubicBezTo>
                      <a:pt x="245" y="6"/>
                      <a:pt x="224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60"/>
              <p:cNvSpPr/>
              <p:nvPr/>
            </p:nvSpPr>
            <p:spPr>
              <a:xfrm>
                <a:off x="4943550" y="3363025"/>
                <a:ext cx="385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695" extrusionOk="0">
                    <a:moveTo>
                      <a:pt x="85" y="0"/>
                    </a:moveTo>
                    <a:cubicBezTo>
                      <a:pt x="40" y="21"/>
                      <a:pt x="14" y="70"/>
                      <a:pt x="25" y="118"/>
                    </a:cubicBezTo>
                    <a:cubicBezTo>
                      <a:pt x="6" y="148"/>
                      <a:pt x="0" y="184"/>
                      <a:pt x="8" y="218"/>
                    </a:cubicBezTo>
                    <a:cubicBezTo>
                      <a:pt x="37" y="359"/>
                      <a:pt x="66" y="500"/>
                      <a:pt x="96" y="640"/>
                    </a:cubicBezTo>
                    <a:cubicBezTo>
                      <a:pt x="100" y="661"/>
                      <a:pt x="109" y="679"/>
                      <a:pt x="123" y="695"/>
                    </a:cubicBezTo>
                    <a:cubicBezTo>
                      <a:pt x="113" y="646"/>
                      <a:pt x="102" y="597"/>
                      <a:pt x="92" y="548"/>
                    </a:cubicBezTo>
                    <a:cubicBezTo>
                      <a:pt x="79" y="493"/>
                      <a:pt x="103" y="434"/>
                      <a:pt x="153" y="405"/>
                    </a:cubicBezTo>
                    <a:cubicBezTo>
                      <a:pt x="130" y="270"/>
                      <a:pt x="108" y="135"/>
                      <a:pt x="85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60"/>
              <p:cNvSpPr/>
              <p:nvPr/>
            </p:nvSpPr>
            <p:spPr>
              <a:xfrm>
                <a:off x="4945675" y="3341700"/>
                <a:ext cx="593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259" extrusionOk="0">
                    <a:moveTo>
                      <a:pt x="332" y="997"/>
                    </a:moveTo>
                    <a:lnTo>
                      <a:pt x="313" y="1005"/>
                    </a:lnTo>
                    <a:cubicBezTo>
                      <a:pt x="312" y="1006"/>
                      <a:pt x="311" y="1006"/>
                      <a:pt x="311" y="1006"/>
                    </a:cubicBezTo>
                    <a:lnTo>
                      <a:pt x="311" y="1006"/>
                    </a:lnTo>
                    <a:lnTo>
                      <a:pt x="332" y="997"/>
                    </a:lnTo>
                    <a:close/>
                    <a:moveTo>
                      <a:pt x="308" y="1008"/>
                    </a:moveTo>
                    <a:cubicBezTo>
                      <a:pt x="289" y="1016"/>
                      <a:pt x="272" y="1030"/>
                      <a:pt x="260" y="1049"/>
                    </a:cubicBezTo>
                    <a:cubicBezTo>
                      <a:pt x="248" y="1046"/>
                      <a:pt x="235" y="1045"/>
                      <a:pt x="224" y="1045"/>
                    </a:cubicBezTo>
                    <a:lnTo>
                      <a:pt x="308" y="1008"/>
                    </a:lnTo>
                    <a:close/>
                    <a:moveTo>
                      <a:pt x="1923" y="1"/>
                    </a:moveTo>
                    <a:lnTo>
                      <a:pt x="7" y="851"/>
                    </a:lnTo>
                    <a:lnTo>
                      <a:pt x="0" y="853"/>
                    </a:lnTo>
                    <a:cubicBezTo>
                      <a:pt x="23" y="988"/>
                      <a:pt x="45" y="1123"/>
                      <a:pt x="68" y="1258"/>
                    </a:cubicBezTo>
                    <a:cubicBezTo>
                      <a:pt x="73" y="1256"/>
                      <a:pt x="76" y="1254"/>
                      <a:pt x="80" y="1252"/>
                    </a:cubicBezTo>
                    <a:cubicBezTo>
                      <a:pt x="72" y="1188"/>
                      <a:pt x="110" y="1129"/>
                      <a:pt x="171" y="1111"/>
                    </a:cubicBezTo>
                    <a:cubicBezTo>
                      <a:pt x="908" y="869"/>
                      <a:pt x="1642" y="618"/>
                      <a:pt x="2371" y="359"/>
                    </a:cubicBezTo>
                    <a:cubicBezTo>
                      <a:pt x="2221" y="241"/>
                      <a:pt x="2071" y="121"/>
                      <a:pt x="19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60"/>
              <p:cNvSpPr/>
              <p:nvPr/>
            </p:nvSpPr>
            <p:spPr>
              <a:xfrm>
                <a:off x="4945500" y="3373150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5" y="0"/>
                    </a:moveTo>
                    <a:cubicBezTo>
                      <a:pt x="25" y="29"/>
                      <a:pt x="1" y="88"/>
                      <a:pt x="15" y="144"/>
                    </a:cubicBezTo>
                    <a:cubicBezTo>
                      <a:pt x="25" y="192"/>
                      <a:pt x="35" y="241"/>
                      <a:pt x="46" y="290"/>
                    </a:cubicBezTo>
                    <a:cubicBezTo>
                      <a:pt x="71" y="316"/>
                      <a:pt x="106" y="330"/>
                      <a:pt x="143" y="330"/>
                    </a:cubicBezTo>
                    <a:cubicBezTo>
                      <a:pt x="149" y="330"/>
                      <a:pt x="154" y="330"/>
                      <a:pt x="160" y="329"/>
                    </a:cubicBezTo>
                    <a:cubicBezTo>
                      <a:pt x="140" y="313"/>
                      <a:pt x="127" y="291"/>
                      <a:pt x="123" y="266"/>
                    </a:cubicBezTo>
                    <a:cubicBezTo>
                      <a:pt x="107" y="177"/>
                      <a:pt x="91" y="89"/>
                      <a:pt x="75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60"/>
              <p:cNvSpPr/>
              <p:nvPr/>
            </p:nvSpPr>
            <p:spPr>
              <a:xfrm>
                <a:off x="4947375" y="3350675"/>
                <a:ext cx="671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1228" extrusionOk="0">
                    <a:moveTo>
                      <a:pt x="2303" y="0"/>
                    </a:moveTo>
                    <a:cubicBezTo>
                      <a:pt x="1573" y="259"/>
                      <a:pt x="839" y="510"/>
                      <a:pt x="103" y="752"/>
                    </a:cubicBezTo>
                    <a:cubicBezTo>
                      <a:pt x="42" y="770"/>
                      <a:pt x="4" y="830"/>
                      <a:pt x="11" y="893"/>
                    </a:cubicBezTo>
                    <a:cubicBezTo>
                      <a:pt x="8" y="895"/>
                      <a:pt x="4" y="897"/>
                      <a:pt x="0" y="899"/>
                    </a:cubicBezTo>
                    <a:cubicBezTo>
                      <a:pt x="16" y="988"/>
                      <a:pt x="31" y="1076"/>
                      <a:pt x="47" y="1165"/>
                    </a:cubicBezTo>
                    <a:cubicBezTo>
                      <a:pt x="52" y="1190"/>
                      <a:pt x="65" y="1212"/>
                      <a:pt x="84" y="1228"/>
                    </a:cubicBezTo>
                    <a:cubicBezTo>
                      <a:pt x="103" y="1226"/>
                      <a:pt x="122" y="1222"/>
                      <a:pt x="139" y="1214"/>
                    </a:cubicBezTo>
                    <a:lnTo>
                      <a:pt x="294" y="1146"/>
                    </a:lnTo>
                    <a:cubicBezTo>
                      <a:pt x="301" y="1147"/>
                      <a:pt x="309" y="1147"/>
                      <a:pt x="316" y="1147"/>
                    </a:cubicBezTo>
                    <a:cubicBezTo>
                      <a:pt x="392" y="1147"/>
                      <a:pt x="467" y="1123"/>
                      <a:pt x="539" y="1098"/>
                    </a:cubicBezTo>
                    <a:cubicBezTo>
                      <a:pt x="672" y="1052"/>
                      <a:pt x="803" y="1002"/>
                      <a:pt x="935" y="954"/>
                    </a:cubicBezTo>
                    <a:cubicBezTo>
                      <a:pt x="1412" y="777"/>
                      <a:pt x="1889" y="600"/>
                      <a:pt x="2364" y="419"/>
                    </a:cubicBezTo>
                    <a:lnTo>
                      <a:pt x="2687" y="296"/>
                    </a:lnTo>
                    <a:cubicBezTo>
                      <a:pt x="2558" y="199"/>
                      <a:pt x="2431" y="100"/>
                      <a:pt x="2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92" name="Google Shape;6292;p60"/>
          <p:cNvGrpSpPr/>
          <p:nvPr/>
        </p:nvGrpSpPr>
        <p:grpSpPr>
          <a:xfrm rot="-752362">
            <a:off x="7079871" y="4460515"/>
            <a:ext cx="1828962" cy="354533"/>
            <a:chOff x="2101650" y="3798769"/>
            <a:chExt cx="1829050" cy="354550"/>
          </a:xfrm>
        </p:grpSpPr>
        <p:sp>
          <p:nvSpPr>
            <p:cNvPr id="6293" name="Google Shape;6293;p60"/>
            <p:cNvSpPr/>
            <p:nvPr/>
          </p:nvSpPr>
          <p:spPr>
            <a:xfrm>
              <a:off x="2101650" y="3798769"/>
              <a:ext cx="1829050" cy="354550"/>
            </a:xfrm>
            <a:custGeom>
              <a:avLst/>
              <a:gdLst/>
              <a:ahLst/>
              <a:cxnLst/>
              <a:rect l="l" t="t" r="r" b="b"/>
              <a:pathLst>
                <a:path w="73162" h="14182" extrusionOk="0">
                  <a:moveTo>
                    <a:pt x="0" y="0"/>
                  </a:moveTo>
                  <a:lnTo>
                    <a:pt x="3526" y="2900"/>
                  </a:lnTo>
                  <a:lnTo>
                    <a:pt x="4260" y="3503"/>
                  </a:lnTo>
                  <a:lnTo>
                    <a:pt x="4311" y="3546"/>
                  </a:lnTo>
                  <a:lnTo>
                    <a:pt x="2249" y="5242"/>
                  </a:lnTo>
                  <a:lnTo>
                    <a:pt x="0" y="7091"/>
                  </a:lnTo>
                  <a:lnTo>
                    <a:pt x="273" y="7315"/>
                  </a:lnTo>
                  <a:lnTo>
                    <a:pt x="861" y="7799"/>
                  </a:lnTo>
                  <a:lnTo>
                    <a:pt x="2617" y="9242"/>
                  </a:lnTo>
                  <a:lnTo>
                    <a:pt x="4311" y="10637"/>
                  </a:lnTo>
                  <a:lnTo>
                    <a:pt x="0" y="14182"/>
                  </a:lnTo>
                  <a:lnTo>
                    <a:pt x="73162" y="14182"/>
                  </a:lnTo>
                  <a:lnTo>
                    <a:pt x="70541" y="12028"/>
                  </a:lnTo>
                  <a:lnTo>
                    <a:pt x="69815" y="11430"/>
                  </a:lnTo>
                  <a:lnTo>
                    <a:pt x="68850" y="10637"/>
                  </a:lnTo>
                  <a:lnTo>
                    <a:pt x="71567" y="8403"/>
                  </a:lnTo>
                  <a:lnTo>
                    <a:pt x="73162" y="7092"/>
                  </a:lnTo>
                  <a:lnTo>
                    <a:pt x="71857" y="6019"/>
                  </a:lnTo>
                  <a:lnTo>
                    <a:pt x="68850" y="3546"/>
                  </a:lnTo>
                  <a:lnTo>
                    <a:pt x="69686" y="2858"/>
                  </a:lnTo>
                  <a:lnTo>
                    <a:pt x="70547" y="2150"/>
                  </a:lnTo>
                  <a:lnTo>
                    <a:pt x="7316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4" name="Google Shape;6294;p60"/>
            <p:cNvGrpSpPr/>
            <p:nvPr/>
          </p:nvGrpSpPr>
          <p:grpSpPr>
            <a:xfrm>
              <a:off x="2101650" y="3798769"/>
              <a:ext cx="1829050" cy="354550"/>
              <a:chOff x="1307825" y="4172375"/>
              <a:chExt cx="1829050" cy="354550"/>
            </a:xfrm>
          </p:grpSpPr>
          <p:sp>
            <p:nvSpPr>
              <p:cNvPr id="6295" name="Google Shape;6295;p60"/>
              <p:cNvSpPr/>
              <p:nvPr/>
            </p:nvSpPr>
            <p:spPr>
              <a:xfrm>
                <a:off x="1307825" y="4172375"/>
                <a:ext cx="18290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73162" h="14182" extrusionOk="0">
                    <a:moveTo>
                      <a:pt x="15136" y="2255"/>
                    </a:moveTo>
                    <a:cubicBezTo>
                      <a:pt x="15362" y="2255"/>
                      <a:pt x="15567" y="2392"/>
                      <a:pt x="15655" y="2601"/>
                    </a:cubicBezTo>
                    <a:cubicBezTo>
                      <a:pt x="15742" y="2812"/>
                      <a:pt x="15694" y="3053"/>
                      <a:pt x="15532" y="3214"/>
                    </a:cubicBezTo>
                    <a:cubicBezTo>
                      <a:pt x="15425" y="3322"/>
                      <a:pt x="15281" y="3379"/>
                      <a:pt x="15135" y="3379"/>
                    </a:cubicBezTo>
                    <a:cubicBezTo>
                      <a:pt x="15063" y="3379"/>
                      <a:pt x="14990" y="3365"/>
                      <a:pt x="14920" y="3336"/>
                    </a:cubicBezTo>
                    <a:cubicBezTo>
                      <a:pt x="14710" y="3249"/>
                      <a:pt x="14573" y="3044"/>
                      <a:pt x="14573" y="2816"/>
                    </a:cubicBezTo>
                    <a:cubicBezTo>
                      <a:pt x="14573" y="2507"/>
                      <a:pt x="14824" y="2255"/>
                      <a:pt x="15135" y="2255"/>
                    </a:cubicBezTo>
                    <a:close/>
                    <a:moveTo>
                      <a:pt x="37190" y="2255"/>
                    </a:moveTo>
                    <a:cubicBezTo>
                      <a:pt x="37417" y="2255"/>
                      <a:pt x="37623" y="2392"/>
                      <a:pt x="37710" y="2601"/>
                    </a:cubicBezTo>
                    <a:cubicBezTo>
                      <a:pt x="37796" y="2812"/>
                      <a:pt x="37748" y="3053"/>
                      <a:pt x="37588" y="3214"/>
                    </a:cubicBezTo>
                    <a:cubicBezTo>
                      <a:pt x="37480" y="3322"/>
                      <a:pt x="37336" y="3379"/>
                      <a:pt x="37190" y="3379"/>
                    </a:cubicBezTo>
                    <a:cubicBezTo>
                      <a:pt x="37118" y="3379"/>
                      <a:pt x="37045" y="3365"/>
                      <a:pt x="36975" y="3336"/>
                    </a:cubicBezTo>
                    <a:cubicBezTo>
                      <a:pt x="36765" y="3249"/>
                      <a:pt x="36627" y="3044"/>
                      <a:pt x="36627" y="2816"/>
                    </a:cubicBezTo>
                    <a:cubicBezTo>
                      <a:pt x="36629" y="2507"/>
                      <a:pt x="36879" y="2255"/>
                      <a:pt x="37190" y="2255"/>
                    </a:cubicBezTo>
                    <a:close/>
                    <a:moveTo>
                      <a:pt x="59245" y="2255"/>
                    </a:moveTo>
                    <a:cubicBezTo>
                      <a:pt x="59472" y="2255"/>
                      <a:pt x="59677" y="2392"/>
                      <a:pt x="59764" y="2601"/>
                    </a:cubicBezTo>
                    <a:cubicBezTo>
                      <a:pt x="59851" y="2812"/>
                      <a:pt x="59803" y="3053"/>
                      <a:pt x="59642" y="3214"/>
                    </a:cubicBezTo>
                    <a:cubicBezTo>
                      <a:pt x="59534" y="3322"/>
                      <a:pt x="59391" y="3379"/>
                      <a:pt x="59245" y="3379"/>
                    </a:cubicBezTo>
                    <a:cubicBezTo>
                      <a:pt x="59172" y="3379"/>
                      <a:pt x="59099" y="3365"/>
                      <a:pt x="59029" y="3336"/>
                    </a:cubicBezTo>
                    <a:cubicBezTo>
                      <a:pt x="58820" y="3249"/>
                      <a:pt x="58683" y="3044"/>
                      <a:pt x="58683" y="2816"/>
                    </a:cubicBezTo>
                    <a:cubicBezTo>
                      <a:pt x="58683" y="2507"/>
                      <a:pt x="58934" y="2255"/>
                      <a:pt x="59244" y="2255"/>
                    </a:cubicBezTo>
                    <a:close/>
                    <a:moveTo>
                      <a:pt x="26265" y="2128"/>
                    </a:moveTo>
                    <a:cubicBezTo>
                      <a:pt x="26354" y="2128"/>
                      <a:pt x="26444" y="2145"/>
                      <a:pt x="26530" y="2180"/>
                    </a:cubicBezTo>
                    <a:cubicBezTo>
                      <a:pt x="26787" y="2287"/>
                      <a:pt x="26955" y="2538"/>
                      <a:pt x="26955" y="2817"/>
                    </a:cubicBezTo>
                    <a:cubicBezTo>
                      <a:pt x="26955" y="3197"/>
                      <a:pt x="26647" y="3506"/>
                      <a:pt x="26267" y="3506"/>
                    </a:cubicBezTo>
                    <a:cubicBezTo>
                      <a:pt x="26266" y="3506"/>
                      <a:pt x="26266" y="3506"/>
                      <a:pt x="26265" y="3506"/>
                    </a:cubicBezTo>
                    <a:lnTo>
                      <a:pt x="26266" y="3505"/>
                    </a:lnTo>
                    <a:cubicBezTo>
                      <a:pt x="25987" y="3505"/>
                      <a:pt x="25735" y="3338"/>
                      <a:pt x="25629" y="3080"/>
                    </a:cubicBezTo>
                    <a:cubicBezTo>
                      <a:pt x="25523" y="2823"/>
                      <a:pt x="25581" y="2527"/>
                      <a:pt x="25779" y="2329"/>
                    </a:cubicBezTo>
                    <a:cubicBezTo>
                      <a:pt x="25910" y="2198"/>
                      <a:pt x="26086" y="2128"/>
                      <a:pt x="26265" y="2128"/>
                    </a:cubicBezTo>
                    <a:close/>
                    <a:moveTo>
                      <a:pt x="48320" y="2128"/>
                    </a:moveTo>
                    <a:cubicBezTo>
                      <a:pt x="48409" y="2128"/>
                      <a:pt x="48499" y="2145"/>
                      <a:pt x="48584" y="2180"/>
                    </a:cubicBezTo>
                    <a:cubicBezTo>
                      <a:pt x="48841" y="2287"/>
                      <a:pt x="49009" y="2538"/>
                      <a:pt x="49009" y="2817"/>
                    </a:cubicBezTo>
                    <a:cubicBezTo>
                      <a:pt x="49009" y="3197"/>
                      <a:pt x="48702" y="3506"/>
                      <a:pt x="48321" y="3506"/>
                    </a:cubicBezTo>
                    <a:cubicBezTo>
                      <a:pt x="48320" y="3506"/>
                      <a:pt x="48320" y="3506"/>
                      <a:pt x="48319" y="3506"/>
                    </a:cubicBezTo>
                    <a:lnTo>
                      <a:pt x="48320" y="3505"/>
                    </a:lnTo>
                    <a:cubicBezTo>
                      <a:pt x="48042" y="3505"/>
                      <a:pt x="47791" y="3338"/>
                      <a:pt x="47684" y="3080"/>
                    </a:cubicBezTo>
                    <a:cubicBezTo>
                      <a:pt x="47577" y="2823"/>
                      <a:pt x="47637" y="2527"/>
                      <a:pt x="47833" y="2329"/>
                    </a:cubicBezTo>
                    <a:cubicBezTo>
                      <a:pt x="47965" y="2198"/>
                      <a:pt x="48141" y="2128"/>
                      <a:pt x="48320" y="2128"/>
                    </a:cubicBezTo>
                    <a:close/>
                    <a:moveTo>
                      <a:pt x="26265" y="10928"/>
                    </a:moveTo>
                    <a:cubicBezTo>
                      <a:pt x="26338" y="10928"/>
                      <a:pt x="26411" y="10942"/>
                      <a:pt x="26481" y="10971"/>
                    </a:cubicBezTo>
                    <a:cubicBezTo>
                      <a:pt x="26691" y="11057"/>
                      <a:pt x="26827" y="11262"/>
                      <a:pt x="26827" y="11489"/>
                    </a:cubicBezTo>
                    <a:cubicBezTo>
                      <a:pt x="26827" y="11800"/>
                      <a:pt x="26576" y="12052"/>
                      <a:pt x="26265" y="12052"/>
                    </a:cubicBezTo>
                    <a:lnTo>
                      <a:pt x="26265" y="12052"/>
                    </a:lnTo>
                    <a:cubicBezTo>
                      <a:pt x="26038" y="12052"/>
                      <a:pt x="25833" y="11915"/>
                      <a:pt x="25746" y="11704"/>
                    </a:cubicBezTo>
                    <a:cubicBezTo>
                      <a:pt x="25659" y="11495"/>
                      <a:pt x="25708" y="11252"/>
                      <a:pt x="25868" y="11092"/>
                    </a:cubicBezTo>
                    <a:cubicBezTo>
                      <a:pt x="25976" y="10985"/>
                      <a:pt x="26119" y="10928"/>
                      <a:pt x="26265" y="10928"/>
                    </a:cubicBezTo>
                    <a:close/>
                    <a:moveTo>
                      <a:pt x="4210" y="10928"/>
                    </a:moveTo>
                    <a:cubicBezTo>
                      <a:pt x="4283" y="10928"/>
                      <a:pt x="4356" y="10942"/>
                      <a:pt x="4425" y="10971"/>
                    </a:cubicBezTo>
                    <a:cubicBezTo>
                      <a:pt x="4636" y="11057"/>
                      <a:pt x="4773" y="11262"/>
                      <a:pt x="4773" y="11489"/>
                    </a:cubicBezTo>
                    <a:cubicBezTo>
                      <a:pt x="4773" y="11800"/>
                      <a:pt x="4521" y="12052"/>
                      <a:pt x="4210" y="12052"/>
                    </a:cubicBezTo>
                    <a:lnTo>
                      <a:pt x="4210" y="12052"/>
                    </a:lnTo>
                    <a:cubicBezTo>
                      <a:pt x="3983" y="12052"/>
                      <a:pt x="3778" y="11915"/>
                      <a:pt x="3691" y="11704"/>
                    </a:cubicBezTo>
                    <a:cubicBezTo>
                      <a:pt x="3605" y="11495"/>
                      <a:pt x="3652" y="11252"/>
                      <a:pt x="3813" y="11092"/>
                    </a:cubicBezTo>
                    <a:cubicBezTo>
                      <a:pt x="3920" y="10985"/>
                      <a:pt x="4064" y="10928"/>
                      <a:pt x="4210" y="10928"/>
                    </a:cubicBezTo>
                    <a:close/>
                    <a:moveTo>
                      <a:pt x="48320" y="10928"/>
                    </a:moveTo>
                    <a:cubicBezTo>
                      <a:pt x="48392" y="10928"/>
                      <a:pt x="48465" y="10942"/>
                      <a:pt x="48535" y="10971"/>
                    </a:cubicBezTo>
                    <a:cubicBezTo>
                      <a:pt x="48745" y="11057"/>
                      <a:pt x="48883" y="11262"/>
                      <a:pt x="48883" y="11489"/>
                    </a:cubicBezTo>
                    <a:cubicBezTo>
                      <a:pt x="48883" y="11800"/>
                      <a:pt x="48631" y="12052"/>
                      <a:pt x="48320" y="12052"/>
                    </a:cubicBezTo>
                    <a:lnTo>
                      <a:pt x="48320" y="12052"/>
                    </a:lnTo>
                    <a:cubicBezTo>
                      <a:pt x="48092" y="12052"/>
                      <a:pt x="47887" y="11915"/>
                      <a:pt x="47801" y="11704"/>
                    </a:cubicBezTo>
                    <a:cubicBezTo>
                      <a:pt x="47714" y="11495"/>
                      <a:pt x="47762" y="11252"/>
                      <a:pt x="47923" y="11092"/>
                    </a:cubicBezTo>
                    <a:cubicBezTo>
                      <a:pt x="48030" y="10985"/>
                      <a:pt x="48174" y="10928"/>
                      <a:pt x="48320" y="10928"/>
                    </a:cubicBezTo>
                    <a:close/>
                    <a:moveTo>
                      <a:pt x="15136" y="10801"/>
                    </a:moveTo>
                    <a:cubicBezTo>
                      <a:pt x="15224" y="10801"/>
                      <a:pt x="15313" y="10818"/>
                      <a:pt x="15398" y="10853"/>
                    </a:cubicBezTo>
                    <a:cubicBezTo>
                      <a:pt x="15657" y="10960"/>
                      <a:pt x="15824" y="11211"/>
                      <a:pt x="15824" y="11489"/>
                    </a:cubicBezTo>
                    <a:cubicBezTo>
                      <a:pt x="15825" y="11870"/>
                      <a:pt x="15516" y="12178"/>
                      <a:pt x="15135" y="12178"/>
                    </a:cubicBezTo>
                    <a:lnTo>
                      <a:pt x="15135" y="12178"/>
                    </a:lnTo>
                    <a:cubicBezTo>
                      <a:pt x="14857" y="12178"/>
                      <a:pt x="14605" y="12010"/>
                      <a:pt x="14499" y="11753"/>
                    </a:cubicBezTo>
                    <a:cubicBezTo>
                      <a:pt x="14393" y="11496"/>
                      <a:pt x="14451" y="11199"/>
                      <a:pt x="14648" y="11003"/>
                    </a:cubicBezTo>
                    <a:cubicBezTo>
                      <a:pt x="14780" y="10871"/>
                      <a:pt x="14957" y="10801"/>
                      <a:pt x="15136" y="10801"/>
                    </a:cubicBezTo>
                    <a:close/>
                    <a:moveTo>
                      <a:pt x="37191" y="10801"/>
                    </a:moveTo>
                    <a:cubicBezTo>
                      <a:pt x="37280" y="10801"/>
                      <a:pt x="37369" y="10818"/>
                      <a:pt x="37454" y="10853"/>
                    </a:cubicBezTo>
                    <a:cubicBezTo>
                      <a:pt x="37711" y="10960"/>
                      <a:pt x="37879" y="11211"/>
                      <a:pt x="37879" y="11489"/>
                    </a:cubicBezTo>
                    <a:cubicBezTo>
                      <a:pt x="37879" y="11869"/>
                      <a:pt x="37572" y="12178"/>
                      <a:pt x="37192" y="12178"/>
                    </a:cubicBezTo>
                    <a:cubicBezTo>
                      <a:pt x="37191" y="12178"/>
                      <a:pt x="37191" y="12178"/>
                      <a:pt x="37190" y="12178"/>
                    </a:cubicBezTo>
                    <a:lnTo>
                      <a:pt x="37191" y="12178"/>
                    </a:lnTo>
                    <a:cubicBezTo>
                      <a:pt x="36911" y="12178"/>
                      <a:pt x="36660" y="12010"/>
                      <a:pt x="36554" y="11753"/>
                    </a:cubicBezTo>
                    <a:cubicBezTo>
                      <a:pt x="36448" y="11496"/>
                      <a:pt x="36506" y="11199"/>
                      <a:pt x="36703" y="11003"/>
                    </a:cubicBezTo>
                    <a:cubicBezTo>
                      <a:pt x="36835" y="10871"/>
                      <a:pt x="37012" y="10801"/>
                      <a:pt x="37191" y="10801"/>
                    </a:cubicBezTo>
                    <a:close/>
                    <a:moveTo>
                      <a:pt x="59246" y="10801"/>
                    </a:moveTo>
                    <a:cubicBezTo>
                      <a:pt x="59335" y="10801"/>
                      <a:pt x="59424" y="10818"/>
                      <a:pt x="59509" y="10853"/>
                    </a:cubicBezTo>
                    <a:cubicBezTo>
                      <a:pt x="59766" y="10960"/>
                      <a:pt x="59934" y="11211"/>
                      <a:pt x="59934" y="11489"/>
                    </a:cubicBezTo>
                    <a:cubicBezTo>
                      <a:pt x="59934" y="11869"/>
                      <a:pt x="59626" y="12178"/>
                      <a:pt x="59246" y="12178"/>
                    </a:cubicBezTo>
                    <a:cubicBezTo>
                      <a:pt x="59245" y="12178"/>
                      <a:pt x="59245" y="12178"/>
                      <a:pt x="59244" y="12178"/>
                    </a:cubicBezTo>
                    <a:lnTo>
                      <a:pt x="59245" y="12178"/>
                    </a:lnTo>
                    <a:cubicBezTo>
                      <a:pt x="58967" y="12178"/>
                      <a:pt x="58716" y="12010"/>
                      <a:pt x="58608" y="11753"/>
                    </a:cubicBezTo>
                    <a:cubicBezTo>
                      <a:pt x="58502" y="11496"/>
                      <a:pt x="58560" y="11199"/>
                      <a:pt x="58758" y="11003"/>
                    </a:cubicBezTo>
                    <a:cubicBezTo>
                      <a:pt x="58890" y="10871"/>
                      <a:pt x="59067" y="10801"/>
                      <a:pt x="59246" y="10801"/>
                    </a:cubicBezTo>
                    <a:close/>
                    <a:moveTo>
                      <a:pt x="9471" y="1169"/>
                    </a:moveTo>
                    <a:cubicBezTo>
                      <a:pt x="9823" y="1169"/>
                      <a:pt x="10117" y="1376"/>
                      <a:pt x="10152" y="1788"/>
                    </a:cubicBezTo>
                    <a:cubicBezTo>
                      <a:pt x="10162" y="1900"/>
                      <a:pt x="10157" y="2013"/>
                      <a:pt x="10134" y="2124"/>
                    </a:cubicBezTo>
                    <a:cubicBezTo>
                      <a:pt x="10128" y="2150"/>
                      <a:pt x="10138" y="2165"/>
                      <a:pt x="10157" y="2165"/>
                    </a:cubicBezTo>
                    <a:cubicBezTo>
                      <a:pt x="10165" y="2165"/>
                      <a:pt x="10173" y="2163"/>
                      <a:pt x="10182" y="2158"/>
                    </a:cubicBezTo>
                    <a:cubicBezTo>
                      <a:pt x="10316" y="2092"/>
                      <a:pt x="10452" y="2034"/>
                      <a:pt x="10600" y="2005"/>
                    </a:cubicBezTo>
                    <a:cubicBezTo>
                      <a:pt x="10691" y="1988"/>
                      <a:pt x="10780" y="1971"/>
                      <a:pt x="10871" y="1971"/>
                    </a:cubicBezTo>
                    <a:cubicBezTo>
                      <a:pt x="10914" y="1971"/>
                      <a:pt x="10957" y="1974"/>
                      <a:pt x="11001" y="1984"/>
                    </a:cubicBezTo>
                    <a:cubicBezTo>
                      <a:pt x="11058" y="1995"/>
                      <a:pt x="11115" y="2013"/>
                      <a:pt x="11168" y="2036"/>
                    </a:cubicBezTo>
                    <a:cubicBezTo>
                      <a:pt x="11410" y="2138"/>
                      <a:pt x="11487" y="2382"/>
                      <a:pt x="11402" y="2625"/>
                    </a:cubicBezTo>
                    <a:cubicBezTo>
                      <a:pt x="11338" y="2807"/>
                      <a:pt x="11221" y="2955"/>
                      <a:pt x="11071" y="3078"/>
                    </a:cubicBezTo>
                    <a:cubicBezTo>
                      <a:pt x="10978" y="3155"/>
                      <a:pt x="10882" y="3231"/>
                      <a:pt x="10771" y="3285"/>
                    </a:cubicBezTo>
                    <a:cubicBezTo>
                      <a:pt x="10760" y="3290"/>
                      <a:pt x="10750" y="3300"/>
                      <a:pt x="10747" y="3313"/>
                    </a:cubicBezTo>
                    <a:cubicBezTo>
                      <a:pt x="10745" y="3328"/>
                      <a:pt x="10760" y="3334"/>
                      <a:pt x="10775" y="3337"/>
                    </a:cubicBezTo>
                    <a:cubicBezTo>
                      <a:pt x="10957" y="3387"/>
                      <a:pt x="11131" y="3465"/>
                      <a:pt x="11305" y="3539"/>
                    </a:cubicBezTo>
                    <a:cubicBezTo>
                      <a:pt x="11589" y="3659"/>
                      <a:pt x="11849" y="3819"/>
                      <a:pt x="12101" y="3995"/>
                    </a:cubicBezTo>
                    <a:cubicBezTo>
                      <a:pt x="12383" y="4193"/>
                      <a:pt x="12642" y="4420"/>
                      <a:pt x="12872" y="4675"/>
                    </a:cubicBezTo>
                    <a:cubicBezTo>
                      <a:pt x="13091" y="4915"/>
                      <a:pt x="13287" y="5175"/>
                      <a:pt x="13455" y="5454"/>
                    </a:cubicBezTo>
                    <a:cubicBezTo>
                      <a:pt x="13690" y="5847"/>
                      <a:pt x="13872" y="6264"/>
                      <a:pt x="13984" y="6708"/>
                    </a:cubicBezTo>
                    <a:cubicBezTo>
                      <a:pt x="14070" y="7045"/>
                      <a:pt x="14114" y="7391"/>
                      <a:pt x="14114" y="7739"/>
                    </a:cubicBezTo>
                    <a:cubicBezTo>
                      <a:pt x="14113" y="8055"/>
                      <a:pt x="14058" y="8370"/>
                      <a:pt x="13951" y="8668"/>
                    </a:cubicBezTo>
                    <a:cubicBezTo>
                      <a:pt x="13810" y="9069"/>
                      <a:pt x="13593" y="9425"/>
                      <a:pt x="13325" y="9752"/>
                    </a:cubicBezTo>
                    <a:cubicBezTo>
                      <a:pt x="13204" y="9898"/>
                      <a:pt x="13072" y="10035"/>
                      <a:pt x="12933" y="10163"/>
                    </a:cubicBezTo>
                    <a:cubicBezTo>
                      <a:pt x="12809" y="10275"/>
                      <a:pt x="12681" y="10381"/>
                      <a:pt x="12547" y="10481"/>
                    </a:cubicBezTo>
                    <a:cubicBezTo>
                      <a:pt x="13019" y="11090"/>
                      <a:pt x="12913" y="12538"/>
                      <a:pt x="12353" y="12908"/>
                    </a:cubicBezTo>
                    <a:cubicBezTo>
                      <a:pt x="12244" y="12981"/>
                      <a:pt x="12114" y="13012"/>
                      <a:pt x="11975" y="13012"/>
                    </a:cubicBezTo>
                    <a:cubicBezTo>
                      <a:pt x="11526" y="13012"/>
                      <a:pt x="10973" y="12690"/>
                      <a:pt x="10634" y="12405"/>
                    </a:cubicBezTo>
                    <a:cubicBezTo>
                      <a:pt x="10533" y="12321"/>
                      <a:pt x="10439" y="12228"/>
                      <a:pt x="10351" y="12129"/>
                    </a:cubicBezTo>
                    <a:cubicBezTo>
                      <a:pt x="10334" y="12111"/>
                      <a:pt x="10319" y="12092"/>
                      <a:pt x="10303" y="12073"/>
                    </a:cubicBezTo>
                    <a:cubicBezTo>
                      <a:pt x="10118" y="12269"/>
                      <a:pt x="9874" y="12407"/>
                      <a:pt x="9604" y="12407"/>
                    </a:cubicBezTo>
                    <a:cubicBezTo>
                      <a:pt x="9472" y="12407"/>
                      <a:pt x="9334" y="12374"/>
                      <a:pt x="9194" y="12299"/>
                    </a:cubicBezTo>
                    <a:cubicBezTo>
                      <a:pt x="9088" y="12240"/>
                      <a:pt x="8992" y="12165"/>
                      <a:pt x="8910" y="12075"/>
                    </a:cubicBezTo>
                    <a:cubicBezTo>
                      <a:pt x="8895" y="12093"/>
                      <a:pt x="8879" y="12111"/>
                      <a:pt x="8863" y="12129"/>
                    </a:cubicBezTo>
                    <a:cubicBezTo>
                      <a:pt x="8776" y="12228"/>
                      <a:pt x="8681" y="12321"/>
                      <a:pt x="8580" y="12405"/>
                    </a:cubicBezTo>
                    <a:cubicBezTo>
                      <a:pt x="8241" y="12689"/>
                      <a:pt x="7688" y="13012"/>
                      <a:pt x="7239" y="13012"/>
                    </a:cubicBezTo>
                    <a:cubicBezTo>
                      <a:pt x="7100" y="13012"/>
                      <a:pt x="6971" y="12981"/>
                      <a:pt x="6861" y="12908"/>
                    </a:cubicBezTo>
                    <a:cubicBezTo>
                      <a:pt x="6302" y="12537"/>
                      <a:pt x="6197" y="11089"/>
                      <a:pt x="6668" y="10479"/>
                    </a:cubicBezTo>
                    <a:cubicBezTo>
                      <a:pt x="6564" y="10403"/>
                      <a:pt x="6463" y="10322"/>
                      <a:pt x="6366" y="10236"/>
                    </a:cubicBezTo>
                    <a:cubicBezTo>
                      <a:pt x="6075" y="9986"/>
                      <a:pt x="5821" y="9696"/>
                      <a:pt x="5612" y="9374"/>
                    </a:cubicBezTo>
                    <a:cubicBezTo>
                      <a:pt x="5385" y="9026"/>
                      <a:pt x="5223" y="8652"/>
                      <a:pt x="5146" y="8243"/>
                    </a:cubicBezTo>
                    <a:cubicBezTo>
                      <a:pt x="5133" y="8167"/>
                      <a:pt x="5116" y="8092"/>
                      <a:pt x="5111" y="8016"/>
                    </a:cubicBezTo>
                    <a:cubicBezTo>
                      <a:pt x="5106" y="7912"/>
                      <a:pt x="5110" y="7809"/>
                      <a:pt x="5110" y="7705"/>
                    </a:cubicBezTo>
                    <a:cubicBezTo>
                      <a:pt x="5104" y="7160"/>
                      <a:pt x="5220" y="6639"/>
                      <a:pt x="5422" y="6136"/>
                    </a:cubicBezTo>
                    <a:cubicBezTo>
                      <a:pt x="5627" y="5625"/>
                      <a:pt x="5917" y="5167"/>
                      <a:pt x="6280" y="4752"/>
                    </a:cubicBezTo>
                    <a:cubicBezTo>
                      <a:pt x="6619" y="4364"/>
                      <a:pt x="7011" y="4043"/>
                      <a:pt x="7449" y="3777"/>
                    </a:cubicBezTo>
                    <a:cubicBezTo>
                      <a:pt x="7803" y="3562"/>
                      <a:pt x="8184" y="3412"/>
                      <a:pt x="8579" y="3296"/>
                    </a:cubicBezTo>
                    <a:cubicBezTo>
                      <a:pt x="8600" y="3290"/>
                      <a:pt x="8623" y="3287"/>
                      <a:pt x="8645" y="3281"/>
                    </a:cubicBezTo>
                    <a:cubicBezTo>
                      <a:pt x="8693" y="3266"/>
                      <a:pt x="8701" y="3248"/>
                      <a:pt x="8679" y="3200"/>
                    </a:cubicBezTo>
                    <a:cubicBezTo>
                      <a:pt x="8552" y="2934"/>
                      <a:pt x="8498" y="2639"/>
                      <a:pt x="8525" y="2344"/>
                    </a:cubicBezTo>
                    <a:cubicBezTo>
                      <a:pt x="8557" y="1981"/>
                      <a:pt x="8668" y="1647"/>
                      <a:pt x="8944" y="1387"/>
                    </a:cubicBezTo>
                    <a:cubicBezTo>
                      <a:pt x="9071" y="1268"/>
                      <a:pt x="9219" y="1184"/>
                      <a:pt x="9399" y="1171"/>
                    </a:cubicBezTo>
                    <a:cubicBezTo>
                      <a:pt x="9423" y="1170"/>
                      <a:pt x="9447" y="1169"/>
                      <a:pt x="9471" y="1169"/>
                    </a:cubicBezTo>
                    <a:close/>
                    <a:moveTo>
                      <a:pt x="20535" y="1169"/>
                    </a:moveTo>
                    <a:cubicBezTo>
                      <a:pt x="20887" y="1169"/>
                      <a:pt x="21181" y="1376"/>
                      <a:pt x="21215" y="1788"/>
                    </a:cubicBezTo>
                    <a:cubicBezTo>
                      <a:pt x="21227" y="1900"/>
                      <a:pt x="21221" y="2013"/>
                      <a:pt x="21198" y="2124"/>
                    </a:cubicBezTo>
                    <a:cubicBezTo>
                      <a:pt x="21192" y="2150"/>
                      <a:pt x="21203" y="2165"/>
                      <a:pt x="21222" y="2165"/>
                    </a:cubicBezTo>
                    <a:cubicBezTo>
                      <a:pt x="21229" y="2165"/>
                      <a:pt x="21237" y="2163"/>
                      <a:pt x="21247" y="2158"/>
                    </a:cubicBezTo>
                    <a:cubicBezTo>
                      <a:pt x="21381" y="2092"/>
                      <a:pt x="21517" y="2034"/>
                      <a:pt x="21665" y="2005"/>
                    </a:cubicBezTo>
                    <a:cubicBezTo>
                      <a:pt x="21755" y="1988"/>
                      <a:pt x="21844" y="1971"/>
                      <a:pt x="21935" y="1971"/>
                    </a:cubicBezTo>
                    <a:cubicBezTo>
                      <a:pt x="21978" y="1971"/>
                      <a:pt x="22021" y="1974"/>
                      <a:pt x="22065" y="1984"/>
                    </a:cubicBezTo>
                    <a:cubicBezTo>
                      <a:pt x="22123" y="1995"/>
                      <a:pt x="22178" y="2013"/>
                      <a:pt x="22232" y="2036"/>
                    </a:cubicBezTo>
                    <a:cubicBezTo>
                      <a:pt x="22474" y="2138"/>
                      <a:pt x="22551" y="2382"/>
                      <a:pt x="22466" y="2625"/>
                    </a:cubicBezTo>
                    <a:cubicBezTo>
                      <a:pt x="22402" y="2807"/>
                      <a:pt x="22284" y="2955"/>
                      <a:pt x="22136" y="3078"/>
                    </a:cubicBezTo>
                    <a:cubicBezTo>
                      <a:pt x="22041" y="3155"/>
                      <a:pt x="21945" y="3231"/>
                      <a:pt x="21835" y="3285"/>
                    </a:cubicBezTo>
                    <a:cubicBezTo>
                      <a:pt x="21823" y="3290"/>
                      <a:pt x="21814" y="3300"/>
                      <a:pt x="21811" y="3313"/>
                    </a:cubicBezTo>
                    <a:cubicBezTo>
                      <a:pt x="21809" y="3328"/>
                      <a:pt x="21825" y="3334"/>
                      <a:pt x="21838" y="3337"/>
                    </a:cubicBezTo>
                    <a:cubicBezTo>
                      <a:pt x="22022" y="3387"/>
                      <a:pt x="22194" y="3465"/>
                      <a:pt x="22368" y="3539"/>
                    </a:cubicBezTo>
                    <a:cubicBezTo>
                      <a:pt x="22653" y="3659"/>
                      <a:pt x="22915" y="3819"/>
                      <a:pt x="23166" y="3995"/>
                    </a:cubicBezTo>
                    <a:cubicBezTo>
                      <a:pt x="23447" y="4193"/>
                      <a:pt x="23706" y="4420"/>
                      <a:pt x="23937" y="4675"/>
                    </a:cubicBezTo>
                    <a:cubicBezTo>
                      <a:pt x="24156" y="4915"/>
                      <a:pt x="24350" y="5175"/>
                      <a:pt x="24518" y="5454"/>
                    </a:cubicBezTo>
                    <a:cubicBezTo>
                      <a:pt x="24754" y="5847"/>
                      <a:pt x="24935" y="6264"/>
                      <a:pt x="25048" y="6708"/>
                    </a:cubicBezTo>
                    <a:cubicBezTo>
                      <a:pt x="25134" y="7045"/>
                      <a:pt x="25177" y="7391"/>
                      <a:pt x="25178" y="7739"/>
                    </a:cubicBezTo>
                    <a:cubicBezTo>
                      <a:pt x="25177" y="8055"/>
                      <a:pt x="25123" y="8370"/>
                      <a:pt x="25016" y="8668"/>
                    </a:cubicBezTo>
                    <a:lnTo>
                      <a:pt x="25017" y="8668"/>
                    </a:lnTo>
                    <a:cubicBezTo>
                      <a:pt x="24875" y="9069"/>
                      <a:pt x="24657" y="9425"/>
                      <a:pt x="24389" y="9752"/>
                    </a:cubicBezTo>
                    <a:cubicBezTo>
                      <a:pt x="24268" y="9898"/>
                      <a:pt x="24137" y="10035"/>
                      <a:pt x="23997" y="10163"/>
                    </a:cubicBezTo>
                    <a:cubicBezTo>
                      <a:pt x="23874" y="10275"/>
                      <a:pt x="23745" y="10382"/>
                      <a:pt x="23611" y="10481"/>
                    </a:cubicBezTo>
                    <a:cubicBezTo>
                      <a:pt x="24083" y="11090"/>
                      <a:pt x="23977" y="12538"/>
                      <a:pt x="23418" y="12908"/>
                    </a:cubicBezTo>
                    <a:cubicBezTo>
                      <a:pt x="23308" y="12981"/>
                      <a:pt x="23178" y="13012"/>
                      <a:pt x="23039" y="13012"/>
                    </a:cubicBezTo>
                    <a:cubicBezTo>
                      <a:pt x="22590" y="13012"/>
                      <a:pt x="22038" y="12690"/>
                      <a:pt x="21699" y="12405"/>
                    </a:cubicBezTo>
                    <a:cubicBezTo>
                      <a:pt x="21598" y="12321"/>
                      <a:pt x="21503" y="12228"/>
                      <a:pt x="21415" y="12129"/>
                    </a:cubicBezTo>
                    <a:cubicBezTo>
                      <a:pt x="21399" y="12111"/>
                      <a:pt x="21383" y="12092"/>
                      <a:pt x="21367" y="12073"/>
                    </a:cubicBezTo>
                    <a:cubicBezTo>
                      <a:pt x="21182" y="12269"/>
                      <a:pt x="20938" y="12407"/>
                      <a:pt x="20668" y="12407"/>
                    </a:cubicBezTo>
                    <a:cubicBezTo>
                      <a:pt x="20536" y="12407"/>
                      <a:pt x="20398" y="12374"/>
                      <a:pt x="20258" y="12299"/>
                    </a:cubicBezTo>
                    <a:cubicBezTo>
                      <a:pt x="20153" y="12240"/>
                      <a:pt x="20056" y="12165"/>
                      <a:pt x="19974" y="12075"/>
                    </a:cubicBezTo>
                    <a:cubicBezTo>
                      <a:pt x="19959" y="12093"/>
                      <a:pt x="19943" y="12111"/>
                      <a:pt x="19927" y="12129"/>
                    </a:cubicBezTo>
                    <a:cubicBezTo>
                      <a:pt x="19840" y="12228"/>
                      <a:pt x="19746" y="12321"/>
                      <a:pt x="19645" y="12405"/>
                    </a:cubicBezTo>
                    <a:cubicBezTo>
                      <a:pt x="19305" y="12689"/>
                      <a:pt x="18753" y="13012"/>
                      <a:pt x="18303" y="13012"/>
                    </a:cubicBezTo>
                    <a:cubicBezTo>
                      <a:pt x="18164" y="13012"/>
                      <a:pt x="18034" y="12981"/>
                      <a:pt x="17924" y="12908"/>
                    </a:cubicBezTo>
                    <a:cubicBezTo>
                      <a:pt x="17365" y="12537"/>
                      <a:pt x="17260" y="11089"/>
                      <a:pt x="17732" y="10479"/>
                    </a:cubicBezTo>
                    <a:cubicBezTo>
                      <a:pt x="17629" y="10403"/>
                      <a:pt x="17528" y="10322"/>
                      <a:pt x="17430" y="10236"/>
                    </a:cubicBezTo>
                    <a:cubicBezTo>
                      <a:pt x="17140" y="9986"/>
                      <a:pt x="16886" y="9696"/>
                      <a:pt x="16675" y="9374"/>
                    </a:cubicBezTo>
                    <a:cubicBezTo>
                      <a:pt x="16450" y="9026"/>
                      <a:pt x="16287" y="8652"/>
                      <a:pt x="16211" y="8243"/>
                    </a:cubicBezTo>
                    <a:cubicBezTo>
                      <a:pt x="16197" y="8167"/>
                      <a:pt x="16180" y="8092"/>
                      <a:pt x="16175" y="8016"/>
                    </a:cubicBezTo>
                    <a:cubicBezTo>
                      <a:pt x="16169" y="7912"/>
                      <a:pt x="16174" y="7809"/>
                      <a:pt x="16174" y="7705"/>
                    </a:cubicBezTo>
                    <a:cubicBezTo>
                      <a:pt x="16168" y="7160"/>
                      <a:pt x="16283" y="6639"/>
                      <a:pt x="16485" y="6136"/>
                    </a:cubicBezTo>
                    <a:cubicBezTo>
                      <a:pt x="16690" y="5625"/>
                      <a:pt x="16981" y="5167"/>
                      <a:pt x="17344" y="4752"/>
                    </a:cubicBezTo>
                    <a:cubicBezTo>
                      <a:pt x="17682" y="4364"/>
                      <a:pt x="18074" y="4043"/>
                      <a:pt x="18513" y="3777"/>
                    </a:cubicBezTo>
                    <a:cubicBezTo>
                      <a:pt x="18867" y="3562"/>
                      <a:pt x="19247" y="3412"/>
                      <a:pt x="19643" y="3296"/>
                    </a:cubicBezTo>
                    <a:cubicBezTo>
                      <a:pt x="19665" y="3290"/>
                      <a:pt x="19687" y="3287"/>
                      <a:pt x="19709" y="3281"/>
                    </a:cubicBezTo>
                    <a:cubicBezTo>
                      <a:pt x="19757" y="3266"/>
                      <a:pt x="19766" y="3248"/>
                      <a:pt x="19743" y="3200"/>
                    </a:cubicBezTo>
                    <a:cubicBezTo>
                      <a:pt x="19616" y="2934"/>
                      <a:pt x="19563" y="2639"/>
                      <a:pt x="19589" y="2344"/>
                    </a:cubicBezTo>
                    <a:cubicBezTo>
                      <a:pt x="19621" y="1981"/>
                      <a:pt x="19733" y="1647"/>
                      <a:pt x="20008" y="1387"/>
                    </a:cubicBezTo>
                    <a:cubicBezTo>
                      <a:pt x="20136" y="1268"/>
                      <a:pt x="20284" y="1184"/>
                      <a:pt x="20463" y="1171"/>
                    </a:cubicBezTo>
                    <a:cubicBezTo>
                      <a:pt x="20487" y="1170"/>
                      <a:pt x="20511" y="1169"/>
                      <a:pt x="20535" y="1169"/>
                    </a:cubicBezTo>
                    <a:close/>
                    <a:moveTo>
                      <a:pt x="31599" y="1169"/>
                    </a:moveTo>
                    <a:cubicBezTo>
                      <a:pt x="31952" y="1169"/>
                      <a:pt x="32245" y="1376"/>
                      <a:pt x="32280" y="1788"/>
                    </a:cubicBezTo>
                    <a:cubicBezTo>
                      <a:pt x="32292" y="1900"/>
                      <a:pt x="32286" y="2013"/>
                      <a:pt x="32262" y="2124"/>
                    </a:cubicBezTo>
                    <a:cubicBezTo>
                      <a:pt x="32257" y="2150"/>
                      <a:pt x="32267" y="2165"/>
                      <a:pt x="32286" y="2165"/>
                    </a:cubicBezTo>
                    <a:cubicBezTo>
                      <a:pt x="32293" y="2165"/>
                      <a:pt x="32302" y="2163"/>
                      <a:pt x="32311" y="2158"/>
                    </a:cubicBezTo>
                    <a:cubicBezTo>
                      <a:pt x="32445" y="2092"/>
                      <a:pt x="32581" y="2034"/>
                      <a:pt x="32729" y="2005"/>
                    </a:cubicBezTo>
                    <a:cubicBezTo>
                      <a:pt x="32819" y="1988"/>
                      <a:pt x="32909" y="1971"/>
                      <a:pt x="33000" y="1971"/>
                    </a:cubicBezTo>
                    <a:cubicBezTo>
                      <a:pt x="33043" y="1971"/>
                      <a:pt x="33086" y="1974"/>
                      <a:pt x="33130" y="1984"/>
                    </a:cubicBezTo>
                    <a:cubicBezTo>
                      <a:pt x="33187" y="1995"/>
                      <a:pt x="33243" y="2013"/>
                      <a:pt x="33297" y="2036"/>
                    </a:cubicBezTo>
                    <a:cubicBezTo>
                      <a:pt x="33538" y="2138"/>
                      <a:pt x="33616" y="2382"/>
                      <a:pt x="33531" y="2625"/>
                    </a:cubicBezTo>
                    <a:cubicBezTo>
                      <a:pt x="33467" y="2807"/>
                      <a:pt x="33350" y="2955"/>
                      <a:pt x="33200" y="3078"/>
                    </a:cubicBezTo>
                    <a:cubicBezTo>
                      <a:pt x="33105" y="3155"/>
                      <a:pt x="33010" y="3231"/>
                      <a:pt x="32900" y="3285"/>
                    </a:cubicBezTo>
                    <a:cubicBezTo>
                      <a:pt x="32888" y="3290"/>
                      <a:pt x="32879" y="3300"/>
                      <a:pt x="32876" y="3313"/>
                    </a:cubicBezTo>
                    <a:cubicBezTo>
                      <a:pt x="32873" y="3328"/>
                      <a:pt x="32889" y="3334"/>
                      <a:pt x="32903" y="3337"/>
                    </a:cubicBezTo>
                    <a:cubicBezTo>
                      <a:pt x="33086" y="3387"/>
                      <a:pt x="33259" y="3465"/>
                      <a:pt x="33434" y="3539"/>
                    </a:cubicBezTo>
                    <a:cubicBezTo>
                      <a:pt x="33718" y="3659"/>
                      <a:pt x="33978" y="3819"/>
                      <a:pt x="34231" y="3995"/>
                    </a:cubicBezTo>
                    <a:cubicBezTo>
                      <a:pt x="34511" y="4193"/>
                      <a:pt x="34768" y="4422"/>
                      <a:pt x="34998" y="4676"/>
                    </a:cubicBezTo>
                    <a:cubicBezTo>
                      <a:pt x="35217" y="4916"/>
                      <a:pt x="35412" y="5176"/>
                      <a:pt x="35580" y="5455"/>
                    </a:cubicBezTo>
                    <a:cubicBezTo>
                      <a:pt x="35815" y="5848"/>
                      <a:pt x="35997" y="6266"/>
                      <a:pt x="36110" y="6709"/>
                    </a:cubicBezTo>
                    <a:cubicBezTo>
                      <a:pt x="36196" y="7046"/>
                      <a:pt x="36239" y="7392"/>
                      <a:pt x="36239" y="7740"/>
                    </a:cubicBezTo>
                    <a:cubicBezTo>
                      <a:pt x="36240" y="8056"/>
                      <a:pt x="36186" y="8370"/>
                      <a:pt x="36081" y="8668"/>
                    </a:cubicBezTo>
                    <a:lnTo>
                      <a:pt x="36082" y="8668"/>
                    </a:lnTo>
                    <a:cubicBezTo>
                      <a:pt x="35941" y="9069"/>
                      <a:pt x="35724" y="9425"/>
                      <a:pt x="35455" y="9752"/>
                    </a:cubicBezTo>
                    <a:cubicBezTo>
                      <a:pt x="35334" y="9898"/>
                      <a:pt x="35203" y="10035"/>
                      <a:pt x="35063" y="10163"/>
                    </a:cubicBezTo>
                    <a:cubicBezTo>
                      <a:pt x="34939" y="10275"/>
                      <a:pt x="34811" y="10382"/>
                      <a:pt x="34677" y="10481"/>
                    </a:cubicBezTo>
                    <a:cubicBezTo>
                      <a:pt x="35149" y="11090"/>
                      <a:pt x="35042" y="12538"/>
                      <a:pt x="34483" y="12908"/>
                    </a:cubicBezTo>
                    <a:cubicBezTo>
                      <a:pt x="34373" y="12981"/>
                      <a:pt x="34244" y="13012"/>
                      <a:pt x="34104" y="13012"/>
                    </a:cubicBezTo>
                    <a:cubicBezTo>
                      <a:pt x="33655" y="13012"/>
                      <a:pt x="33103" y="12690"/>
                      <a:pt x="32764" y="12405"/>
                    </a:cubicBezTo>
                    <a:cubicBezTo>
                      <a:pt x="32663" y="12321"/>
                      <a:pt x="32567" y="12228"/>
                      <a:pt x="32481" y="12129"/>
                    </a:cubicBezTo>
                    <a:cubicBezTo>
                      <a:pt x="32464" y="12111"/>
                      <a:pt x="32448" y="12092"/>
                      <a:pt x="32432" y="12073"/>
                    </a:cubicBezTo>
                    <a:cubicBezTo>
                      <a:pt x="32247" y="12269"/>
                      <a:pt x="32003" y="12407"/>
                      <a:pt x="31734" y="12407"/>
                    </a:cubicBezTo>
                    <a:cubicBezTo>
                      <a:pt x="31602" y="12407"/>
                      <a:pt x="31464" y="12374"/>
                      <a:pt x="31323" y="12299"/>
                    </a:cubicBezTo>
                    <a:cubicBezTo>
                      <a:pt x="31217" y="12240"/>
                      <a:pt x="31121" y="12165"/>
                      <a:pt x="31040" y="12075"/>
                    </a:cubicBezTo>
                    <a:cubicBezTo>
                      <a:pt x="31025" y="12093"/>
                      <a:pt x="31009" y="12111"/>
                      <a:pt x="30993" y="12129"/>
                    </a:cubicBezTo>
                    <a:cubicBezTo>
                      <a:pt x="30906" y="12228"/>
                      <a:pt x="30811" y="12321"/>
                      <a:pt x="30710" y="12405"/>
                    </a:cubicBezTo>
                    <a:cubicBezTo>
                      <a:pt x="30371" y="12689"/>
                      <a:pt x="29818" y="13012"/>
                      <a:pt x="29369" y="13012"/>
                    </a:cubicBezTo>
                    <a:cubicBezTo>
                      <a:pt x="29229" y="13012"/>
                      <a:pt x="29100" y="12981"/>
                      <a:pt x="28990" y="12908"/>
                    </a:cubicBezTo>
                    <a:cubicBezTo>
                      <a:pt x="28431" y="12537"/>
                      <a:pt x="28325" y="11089"/>
                      <a:pt x="28797" y="10479"/>
                    </a:cubicBezTo>
                    <a:cubicBezTo>
                      <a:pt x="28694" y="10403"/>
                      <a:pt x="28593" y="10322"/>
                      <a:pt x="28495" y="10236"/>
                    </a:cubicBezTo>
                    <a:cubicBezTo>
                      <a:pt x="28204" y="9986"/>
                      <a:pt x="27951" y="9696"/>
                      <a:pt x="27741" y="9374"/>
                    </a:cubicBezTo>
                    <a:cubicBezTo>
                      <a:pt x="27515" y="9026"/>
                      <a:pt x="27352" y="8652"/>
                      <a:pt x="27276" y="8243"/>
                    </a:cubicBezTo>
                    <a:cubicBezTo>
                      <a:pt x="27262" y="8167"/>
                      <a:pt x="27245" y="8092"/>
                      <a:pt x="27241" y="8016"/>
                    </a:cubicBezTo>
                    <a:cubicBezTo>
                      <a:pt x="27234" y="7912"/>
                      <a:pt x="27240" y="7809"/>
                      <a:pt x="27240" y="7705"/>
                    </a:cubicBezTo>
                    <a:cubicBezTo>
                      <a:pt x="27233" y="7160"/>
                      <a:pt x="27348" y="6639"/>
                      <a:pt x="27550" y="6136"/>
                    </a:cubicBezTo>
                    <a:cubicBezTo>
                      <a:pt x="27755" y="5625"/>
                      <a:pt x="28047" y="5167"/>
                      <a:pt x="28409" y="4752"/>
                    </a:cubicBezTo>
                    <a:cubicBezTo>
                      <a:pt x="28747" y="4364"/>
                      <a:pt x="29140" y="4043"/>
                      <a:pt x="29579" y="3777"/>
                    </a:cubicBezTo>
                    <a:cubicBezTo>
                      <a:pt x="29933" y="3562"/>
                      <a:pt x="30312" y="3412"/>
                      <a:pt x="30708" y="3296"/>
                    </a:cubicBezTo>
                    <a:cubicBezTo>
                      <a:pt x="30730" y="3290"/>
                      <a:pt x="30752" y="3287"/>
                      <a:pt x="30774" y="3281"/>
                    </a:cubicBezTo>
                    <a:cubicBezTo>
                      <a:pt x="30822" y="3266"/>
                      <a:pt x="30830" y="3248"/>
                      <a:pt x="30808" y="3200"/>
                    </a:cubicBezTo>
                    <a:cubicBezTo>
                      <a:pt x="30680" y="2934"/>
                      <a:pt x="30627" y="2639"/>
                      <a:pt x="30654" y="2344"/>
                    </a:cubicBezTo>
                    <a:cubicBezTo>
                      <a:pt x="30685" y="1981"/>
                      <a:pt x="30798" y="1647"/>
                      <a:pt x="31072" y="1387"/>
                    </a:cubicBezTo>
                    <a:cubicBezTo>
                      <a:pt x="31200" y="1268"/>
                      <a:pt x="31348" y="1184"/>
                      <a:pt x="31528" y="1171"/>
                    </a:cubicBezTo>
                    <a:cubicBezTo>
                      <a:pt x="31552" y="1170"/>
                      <a:pt x="31576" y="1169"/>
                      <a:pt x="31599" y="1169"/>
                    </a:cubicBezTo>
                    <a:close/>
                    <a:moveTo>
                      <a:pt x="42665" y="1169"/>
                    </a:moveTo>
                    <a:cubicBezTo>
                      <a:pt x="43016" y="1169"/>
                      <a:pt x="43311" y="1376"/>
                      <a:pt x="43345" y="1788"/>
                    </a:cubicBezTo>
                    <a:cubicBezTo>
                      <a:pt x="43356" y="1900"/>
                      <a:pt x="43351" y="2013"/>
                      <a:pt x="43328" y="2124"/>
                    </a:cubicBezTo>
                    <a:cubicBezTo>
                      <a:pt x="43322" y="2150"/>
                      <a:pt x="43332" y="2165"/>
                      <a:pt x="43351" y="2165"/>
                    </a:cubicBezTo>
                    <a:cubicBezTo>
                      <a:pt x="43359" y="2165"/>
                      <a:pt x="43367" y="2163"/>
                      <a:pt x="43376" y="2158"/>
                    </a:cubicBezTo>
                    <a:cubicBezTo>
                      <a:pt x="43510" y="2092"/>
                      <a:pt x="43646" y="2034"/>
                      <a:pt x="43794" y="2005"/>
                    </a:cubicBezTo>
                    <a:cubicBezTo>
                      <a:pt x="43885" y="1988"/>
                      <a:pt x="43974" y="1971"/>
                      <a:pt x="44065" y="1971"/>
                    </a:cubicBezTo>
                    <a:cubicBezTo>
                      <a:pt x="44108" y="1971"/>
                      <a:pt x="44151" y="1974"/>
                      <a:pt x="44195" y="1984"/>
                    </a:cubicBezTo>
                    <a:cubicBezTo>
                      <a:pt x="44252" y="1995"/>
                      <a:pt x="44308" y="2013"/>
                      <a:pt x="44362" y="2036"/>
                    </a:cubicBezTo>
                    <a:cubicBezTo>
                      <a:pt x="44603" y="2138"/>
                      <a:pt x="44681" y="2382"/>
                      <a:pt x="44596" y="2625"/>
                    </a:cubicBezTo>
                    <a:cubicBezTo>
                      <a:pt x="44532" y="2807"/>
                      <a:pt x="44415" y="2955"/>
                      <a:pt x="44265" y="3078"/>
                    </a:cubicBezTo>
                    <a:cubicBezTo>
                      <a:pt x="44171" y="3155"/>
                      <a:pt x="44075" y="3231"/>
                      <a:pt x="43964" y="3285"/>
                    </a:cubicBezTo>
                    <a:cubicBezTo>
                      <a:pt x="43954" y="3290"/>
                      <a:pt x="43944" y="3300"/>
                      <a:pt x="43941" y="3313"/>
                    </a:cubicBezTo>
                    <a:cubicBezTo>
                      <a:pt x="43939" y="3328"/>
                      <a:pt x="43955" y="3334"/>
                      <a:pt x="43968" y="3337"/>
                    </a:cubicBezTo>
                    <a:cubicBezTo>
                      <a:pt x="44151" y="3387"/>
                      <a:pt x="44325" y="3465"/>
                      <a:pt x="44498" y="3539"/>
                    </a:cubicBezTo>
                    <a:cubicBezTo>
                      <a:pt x="44783" y="3659"/>
                      <a:pt x="45045" y="3819"/>
                      <a:pt x="45295" y="3995"/>
                    </a:cubicBezTo>
                    <a:cubicBezTo>
                      <a:pt x="45577" y="4193"/>
                      <a:pt x="45836" y="4420"/>
                      <a:pt x="46066" y="4675"/>
                    </a:cubicBezTo>
                    <a:cubicBezTo>
                      <a:pt x="46285" y="4915"/>
                      <a:pt x="46480" y="5175"/>
                      <a:pt x="46648" y="5454"/>
                    </a:cubicBezTo>
                    <a:cubicBezTo>
                      <a:pt x="46883" y="5847"/>
                      <a:pt x="47065" y="6264"/>
                      <a:pt x="47177" y="6708"/>
                    </a:cubicBezTo>
                    <a:cubicBezTo>
                      <a:pt x="47263" y="7045"/>
                      <a:pt x="47307" y="7391"/>
                      <a:pt x="47308" y="7739"/>
                    </a:cubicBezTo>
                    <a:cubicBezTo>
                      <a:pt x="47307" y="8055"/>
                      <a:pt x="47253" y="8370"/>
                      <a:pt x="47145" y="8668"/>
                    </a:cubicBezTo>
                    <a:lnTo>
                      <a:pt x="47146" y="8668"/>
                    </a:lnTo>
                    <a:cubicBezTo>
                      <a:pt x="47005" y="9069"/>
                      <a:pt x="46788" y="9425"/>
                      <a:pt x="46520" y="9752"/>
                    </a:cubicBezTo>
                    <a:cubicBezTo>
                      <a:pt x="46399" y="9898"/>
                      <a:pt x="46267" y="10035"/>
                      <a:pt x="46128" y="10163"/>
                    </a:cubicBezTo>
                    <a:cubicBezTo>
                      <a:pt x="46005" y="10275"/>
                      <a:pt x="45876" y="10381"/>
                      <a:pt x="45742" y="10481"/>
                    </a:cubicBezTo>
                    <a:lnTo>
                      <a:pt x="45741" y="10481"/>
                    </a:lnTo>
                    <a:cubicBezTo>
                      <a:pt x="46213" y="11090"/>
                      <a:pt x="46107" y="12538"/>
                      <a:pt x="45548" y="12908"/>
                    </a:cubicBezTo>
                    <a:cubicBezTo>
                      <a:pt x="45438" y="12981"/>
                      <a:pt x="45309" y="13012"/>
                      <a:pt x="45169" y="13012"/>
                    </a:cubicBezTo>
                    <a:cubicBezTo>
                      <a:pt x="44720" y="13012"/>
                      <a:pt x="44167" y="12690"/>
                      <a:pt x="43828" y="12405"/>
                    </a:cubicBezTo>
                    <a:cubicBezTo>
                      <a:pt x="43727" y="12321"/>
                      <a:pt x="43633" y="12228"/>
                      <a:pt x="43545" y="12129"/>
                    </a:cubicBezTo>
                    <a:cubicBezTo>
                      <a:pt x="43528" y="12111"/>
                      <a:pt x="43513" y="12092"/>
                      <a:pt x="43497" y="12073"/>
                    </a:cubicBezTo>
                    <a:cubicBezTo>
                      <a:pt x="43312" y="12269"/>
                      <a:pt x="43069" y="12407"/>
                      <a:pt x="42799" y="12407"/>
                    </a:cubicBezTo>
                    <a:cubicBezTo>
                      <a:pt x="42667" y="12407"/>
                      <a:pt x="42529" y="12374"/>
                      <a:pt x="42389" y="12299"/>
                    </a:cubicBezTo>
                    <a:cubicBezTo>
                      <a:pt x="42282" y="12240"/>
                      <a:pt x="42187" y="12165"/>
                      <a:pt x="42104" y="12075"/>
                    </a:cubicBezTo>
                    <a:cubicBezTo>
                      <a:pt x="42089" y="12093"/>
                      <a:pt x="42073" y="12111"/>
                      <a:pt x="42058" y="12129"/>
                    </a:cubicBezTo>
                    <a:cubicBezTo>
                      <a:pt x="41970" y="12228"/>
                      <a:pt x="41875" y="12321"/>
                      <a:pt x="41774" y="12405"/>
                    </a:cubicBezTo>
                    <a:cubicBezTo>
                      <a:pt x="41435" y="12689"/>
                      <a:pt x="40883" y="13012"/>
                      <a:pt x="40434" y="13012"/>
                    </a:cubicBezTo>
                    <a:cubicBezTo>
                      <a:pt x="40295" y="13012"/>
                      <a:pt x="40165" y="12981"/>
                      <a:pt x="40055" y="12908"/>
                    </a:cubicBezTo>
                    <a:cubicBezTo>
                      <a:pt x="39496" y="12537"/>
                      <a:pt x="39390" y="11089"/>
                      <a:pt x="39862" y="10479"/>
                    </a:cubicBezTo>
                    <a:cubicBezTo>
                      <a:pt x="39758" y="10403"/>
                      <a:pt x="39657" y="10322"/>
                      <a:pt x="39560" y="10236"/>
                    </a:cubicBezTo>
                    <a:cubicBezTo>
                      <a:pt x="39269" y="9986"/>
                      <a:pt x="39015" y="9696"/>
                      <a:pt x="38806" y="9374"/>
                    </a:cubicBezTo>
                    <a:cubicBezTo>
                      <a:pt x="38579" y="9026"/>
                      <a:pt x="38417" y="8652"/>
                      <a:pt x="38340" y="8243"/>
                    </a:cubicBezTo>
                    <a:cubicBezTo>
                      <a:pt x="38326" y="8167"/>
                      <a:pt x="38310" y="8092"/>
                      <a:pt x="38305" y="8016"/>
                    </a:cubicBezTo>
                    <a:cubicBezTo>
                      <a:pt x="38300" y="7912"/>
                      <a:pt x="38304" y="7809"/>
                      <a:pt x="38304" y="7705"/>
                    </a:cubicBezTo>
                    <a:cubicBezTo>
                      <a:pt x="38298" y="7160"/>
                      <a:pt x="38414" y="6639"/>
                      <a:pt x="38616" y="6136"/>
                    </a:cubicBezTo>
                    <a:cubicBezTo>
                      <a:pt x="38821" y="5625"/>
                      <a:pt x="39111" y="5167"/>
                      <a:pt x="39474" y="4752"/>
                    </a:cubicBezTo>
                    <a:cubicBezTo>
                      <a:pt x="39813" y="4364"/>
                      <a:pt x="40205" y="4043"/>
                      <a:pt x="40643" y="3777"/>
                    </a:cubicBezTo>
                    <a:cubicBezTo>
                      <a:pt x="40997" y="3562"/>
                      <a:pt x="41378" y="3412"/>
                      <a:pt x="41773" y="3296"/>
                    </a:cubicBezTo>
                    <a:cubicBezTo>
                      <a:pt x="41794" y="3290"/>
                      <a:pt x="41817" y="3287"/>
                      <a:pt x="41839" y="3281"/>
                    </a:cubicBezTo>
                    <a:cubicBezTo>
                      <a:pt x="41887" y="3266"/>
                      <a:pt x="41895" y="3248"/>
                      <a:pt x="41873" y="3200"/>
                    </a:cubicBezTo>
                    <a:cubicBezTo>
                      <a:pt x="41746" y="2934"/>
                      <a:pt x="41692" y="2639"/>
                      <a:pt x="41719" y="2344"/>
                    </a:cubicBezTo>
                    <a:cubicBezTo>
                      <a:pt x="41751" y="1981"/>
                      <a:pt x="41862" y="1647"/>
                      <a:pt x="42138" y="1387"/>
                    </a:cubicBezTo>
                    <a:cubicBezTo>
                      <a:pt x="42265" y="1268"/>
                      <a:pt x="42413" y="1184"/>
                      <a:pt x="42593" y="1171"/>
                    </a:cubicBezTo>
                    <a:cubicBezTo>
                      <a:pt x="42617" y="1170"/>
                      <a:pt x="42641" y="1169"/>
                      <a:pt x="42665" y="1169"/>
                    </a:cubicBezTo>
                    <a:close/>
                    <a:moveTo>
                      <a:pt x="53730" y="1169"/>
                    </a:moveTo>
                    <a:cubicBezTo>
                      <a:pt x="54082" y="1169"/>
                      <a:pt x="54376" y="1376"/>
                      <a:pt x="54410" y="1788"/>
                    </a:cubicBezTo>
                    <a:cubicBezTo>
                      <a:pt x="54422" y="1900"/>
                      <a:pt x="54416" y="2013"/>
                      <a:pt x="54393" y="2124"/>
                    </a:cubicBezTo>
                    <a:cubicBezTo>
                      <a:pt x="54387" y="2150"/>
                      <a:pt x="54397" y="2165"/>
                      <a:pt x="54416" y="2165"/>
                    </a:cubicBezTo>
                    <a:cubicBezTo>
                      <a:pt x="54423" y="2165"/>
                      <a:pt x="54431" y="2163"/>
                      <a:pt x="54441" y="2158"/>
                    </a:cubicBezTo>
                    <a:cubicBezTo>
                      <a:pt x="54575" y="2092"/>
                      <a:pt x="54712" y="2034"/>
                      <a:pt x="54860" y="2005"/>
                    </a:cubicBezTo>
                    <a:cubicBezTo>
                      <a:pt x="54950" y="1988"/>
                      <a:pt x="55039" y="1971"/>
                      <a:pt x="55130" y="1971"/>
                    </a:cubicBezTo>
                    <a:cubicBezTo>
                      <a:pt x="55173" y="1971"/>
                      <a:pt x="55217" y="1974"/>
                      <a:pt x="55260" y="1984"/>
                    </a:cubicBezTo>
                    <a:cubicBezTo>
                      <a:pt x="55317" y="1995"/>
                      <a:pt x="55373" y="2013"/>
                      <a:pt x="55427" y="2036"/>
                    </a:cubicBezTo>
                    <a:cubicBezTo>
                      <a:pt x="55669" y="2138"/>
                      <a:pt x="55746" y="2382"/>
                      <a:pt x="55661" y="2625"/>
                    </a:cubicBezTo>
                    <a:cubicBezTo>
                      <a:pt x="55596" y="2807"/>
                      <a:pt x="55479" y="2955"/>
                      <a:pt x="55331" y="3078"/>
                    </a:cubicBezTo>
                    <a:cubicBezTo>
                      <a:pt x="55236" y="3155"/>
                      <a:pt x="55140" y="3231"/>
                      <a:pt x="55030" y="3285"/>
                    </a:cubicBezTo>
                    <a:cubicBezTo>
                      <a:pt x="55018" y="3290"/>
                      <a:pt x="55010" y="3300"/>
                      <a:pt x="55005" y="3313"/>
                    </a:cubicBezTo>
                    <a:cubicBezTo>
                      <a:pt x="55003" y="3328"/>
                      <a:pt x="55019" y="3334"/>
                      <a:pt x="55033" y="3337"/>
                    </a:cubicBezTo>
                    <a:cubicBezTo>
                      <a:pt x="55217" y="3387"/>
                      <a:pt x="55389" y="3465"/>
                      <a:pt x="55563" y="3539"/>
                    </a:cubicBezTo>
                    <a:cubicBezTo>
                      <a:pt x="55847" y="3659"/>
                      <a:pt x="56109" y="3819"/>
                      <a:pt x="56361" y="3995"/>
                    </a:cubicBezTo>
                    <a:cubicBezTo>
                      <a:pt x="56641" y="4193"/>
                      <a:pt x="56900" y="4420"/>
                      <a:pt x="57131" y="4675"/>
                    </a:cubicBezTo>
                    <a:cubicBezTo>
                      <a:pt x="57350" y="4915"/>
                      <a:pt x="57545" y="5175"/>
                      <a:pt x="57712" y="5454"/>
                    </a:cubicBezTo>
                    <a:cubicBezTo>
                      <a:pt x="57948" y="5847"/>
                      <a:pt x="58129" y="6264"/>
                      <a:pt x="58242" y="6708"/>
                    </a:cubicBezTo>
                    <a:cubicBezTo>
                      <a:pt x="58329" y="7045"/>
                      <a:pt x="58372" y="7391"/>
                      <a:pt x="58372" y="7739"/>
                    </a:cubicBezTo>
                    <a:cubicBezTo>
                      <a:pt x="58372" y="8055"/>
                      <a:pt x="58317" y="8370"/>
                      <a:pt x="58211" y="8668"/>
                    </a:cubicBezTo>
                    <a:lnTo>
                      <a:pt x="58212" y="8668"/>
                    </a:lnTo>
                    <a:cubicBezTo>
                      <a:pt x="58070" y="9069"/>
                      <a:pt x="57853" y="9425"/>
                      <a:pt x="57585" y="9752"/>
                    </a:cubicBezTo>
                    <a:cubicBezTo>
                      <a:pt x="57463" y="9898"/>
                      <a:pt x="57333" y="10035"/>
                      <a:pt x="57192" y="10163"/>
                    </a:cubicBezTo>
                    <a:cubicBezTo>
                      <a:pt x="57069" y="10275"/>
                      <a:pt x="56940" y="10381"/>
                      <a:pt x="56807" y="10481"/>
                    </a:cubicBezTo>
                    <a:lnTo>
                      <a:pt x="56806" y="10481"/>
                    </a:lnTo>
                    <a:cubicBezTo>
                      <a:pt x="57278" y="11090"/>
                      <a:pt x="57172" y="12538"/>
                      <a:pt x="56613" y="12908"/>
                    </a:cubicBezTo>
                    <a:cubicBezTo>
                      <a:pt x="56503" y="12981"/>
                      <a:pt x="56373" y="13012"/>
                      <a:pt x="56234" y="13012"/>
                    </a:cubicBezTo>
                    <a:cubicBezTo>
                      <a:pt x="55785" y="13012"/>
                      <a:pt x="55233" y="12690"/>
                      <a:pt x="54894" y="12405"/>
                    </a:cubicBezTo>
                    <a:cubicBezTo>
                      <a:pt x="54792" y="12321"/>
                      <a:pt x="54697" y="12228"/>
                      <a:pt x="54610" y="12129"/>
                    </a:cubicBezTo>
                    <a:cubicBezTo>
                      <a:pt x="54594" y="12111"/>
                      <a:pt x="54578" y="12092"/>
                      <a:pt x="54562" y="12073"/>
                    </a:cubicBezTo>
                    <a:cubicBezTo>
                      <a:pt x="54377" y="12269"/>
                      <a:pt x="54133" y="12407"/>
                      <a:pt x="53863" y="12407"/>
                    </a:cubicBezTo>
                    <a:cubicBezTo>
                      <a:pt x="53731" y="12407"/>
                      <a:pt x="53593" y="12374"/>
                      <a:pt x="53453" y="12299"/>
                    </a:cubicBezTo>
                    <a:cubicBezTo>
                      <a:pt x="53347" y="12240"/>
                      <a:pt x="53251" y="12165"/>
                      <a:pt x="53169" y="12075"/>
                    </a:cubicBezTo>
                    <a:cubicBezTo>
                      <a:pt x="53153" y="12093"/>
                      <a:pt x="53138" y="12111"/>
                      <a:pt x="53122" y="12129"/>
                    </a:cubicBezTo>
                    <a:cubicBezTo>
                      <a:pt x="53035" y="12228"/>
                      <a:pt x="52941" y="12321"/>
                      <a:pt x="52840" y="12405"/>
                    </a:cubicBezTo>
                    <a:cubicBezTo>
                      <a:pt x="52500" y="12689"/>
                      <a:pt x="51948" y="13012"/>
                      <a:pt x="51498" y="13012"/>
                    </a:cubicBezTo>
                    <a:cubicBezTo>
                      <a:pt x="51359" y="13012"/>
                      <a:pt x="51229" y="12981"/>
                      <a:pt x="51119" y="12908"/>
                    </a:cubicBezTo>
                    <a:cubicBezTo>
                      <a:pt x="50560" y="12537"/>
                      <a:pt x="50455" y="11089"/>
                      <a:pt x="50927" y="10479"/>
                    </a:cubicBezTo>
                    <a:cubicBezTo>
                      <a:pt x="50824" y="10403"/>
                      <a:pt x="50723" y="10322"/>
                      <a:pt x="50625" y="10236"/>
                    </a:cubicBezTo>
                    <a:cubicBezTo>
                      <a:pt x="50334" y="9986"/>
                      <a:pt x="50081" y="9696"/>
                      <a:pt x="49870" y="9374"/>
                    </a:cubicBezTo>
                    <a:cubicBezTo>
                      <a:pt x="49645" y="9026"/>
                      <a:pt x="49481" y="8652"/>
                      <a:pt x="49406" y="8243"/>
                    </a:cubicBezTo>
                    <a:cubicBezTo>
                      <a:pt x="49391" y="8167"/>
                      <a:pt x="49375" y="8092"/>
                      <a:pt x="49371" y="8016"/>
                    </a:cubicBezTo>
                    <a:cubicBezTo>
                      <a:pt x="49364" y="7912"/>
                      <a:pt x="49369" y="7809"/>
                      <a:pt x="49369" y="7705"/>
                    </a:cubicBezTo>
                    <a:cubicBezTo>
                      <a:pt x="49363" y="7160"/>
                      <a:pt x="49478" y="6639"/>
                      <a:pt x="49680" y="6136"/>
                    </a:cubicBezTo>
                    <a:cubicBezTo>
                      <a:pt x="49885" y="5625"/>
                      <a:pt x="50176" y="5167"/>
                      <a:pt x="50539" y="4752"/>
                    </a:cubicBezTo>
                    <a:cubicBezTo>
                      <a:pt x="50877" y="4364"/>
                      <a:pt x="51269" y="4043"/>
                      <a:pt x="51708" y="3777"/>
                    </a:cubicBezTo>
                    <a:cubicBezTo>
                      <a:pt x="52061" y="3562"/>
                      <a:pt x="52442" y="3412"/>
                      <a:pt x="52838" y="3296"/>
                    </a:cubicBezTo>
                    <a:cubicBezTo>
                      <a:pt x="52860" y="3290"/>
                      <a:pt x="52882" y="3287"/>
                      <a:pt x="52904" y="3281"/>
                    </a:cubicBezTo>
                    <a:cubicBezTo>
                      <a:pt x="52952" y="3266"/>
                      <a:pt x="52961" y="3248"/>
                      <a:pt x="52937" y="3200"/>
                    </a:cubicBezTo>
                    <a:cubicBezTo>
                      <a:pt x="52810" y="2934"/>
                      <a:pt x="52757" y="2639"/>
                      <a:pt x="52784" y="2344"/>
                    </a:cubicBezTo>
                    <a:cubicBezTo>
                      <a:pt x="52815" y="1981"/>
                      <a:pt x="52928" y="1647"/>
                      <a:pt x="53203" y="1387"/>
                    </a:cubicBezTo>
                    <a:cubicBezTo>
                      <a:pt x="53331" y="1268"/>
                      <a:pt x="53478" y="1184"/>
                      <a:pt x="53658" y="1171"/>
                    </a:cubicBezTo>
                    <a:cubicBezTo>
                      <a:pt x="53682" y="1170"/>
                      <a:pt x="53706" y="1169"/>
                      <a:pt x="53730" y="1169"/>
                    </a:cubicBezTo>
                    <a:close/>
                    <a:moveTo>
                      <a:pt x="64795" y="1169"/>
                    </a:moveTo>
                    <a:cubicBezTo>
                      <a:pt x="65147" y="1169"/>
                      <a:pt x="65440" y="1376"/>
                      <a:pt x="65475" y="1788"/>
                    </a:cubicBezTo>
                    <a:cubicBezTo>
                      <a:pt x="65487" y="1900"/>
                      <a:pt x="65481" y="2013"/>
                      <a:pt x="65457" y="2124"/>
                    </a:cubicBezTo>
                    <a:cubicBezTo>
                      <a:pt x="65452" y="2150"/>
                      <a:pt x="65462" y="2165"/>
                      <a:pt x="65481" y="2165"/>
                    </a:cubicBezTo>
                    <a:cubicBezTo>
                      <a:pt x="65488" y="2165"/>
                      <a:pt x="65497" y="2163"/>
                      <a:pt x="65506" y="2158"/>
                    </a:cubicBezTo>
                    <a:cubicBezTo>
                      <a:pt x="65640" y="2092"/>
                      <a:pt x="65776" y="2034"/>
                      <a:pt x="65924" y="2005"/>
                    </a:cubicBezTo>
                    <a:cubicBezTo>
                      <a:pt x="66014" y="1988"/>
                      <a:pt x="66104" y="1971"/>
                      <a:pt x="66195" y="1971"/>
                    </a:cubicBezTo>
                    <a:cubicBezTo>
                      <a:pt x="66238" y="1971"/>
                      <a:pt x="66281" y="1974"/>
                      <a:pt x="66325" y="1984"/>
                    </a:cubicBezTo>
                    <a:cubicBezTo>
                      <a:pt x="66382" y="1995"/>
                      <a:pt x="66439" y="2013"/>
                      <a:pt x="66492" y="2036"/>
                    </a:cubicBezTo>
                    <a:cubicBezTo>
                      <a:pt x="66734" y="2138"/>
                      <a:pt x="66811" y="2382"/>
                      <a:pt x="66726" y="2625"/>
                    </a:cubicBezTo>
                    <a:cubicBezTo>
                      <a:pt x="66662" y="2807"/>
                      <a:pt x="66545" y="2955"/>
                      <a:pt x="66395" y="3078"/>
                    </a:cubicBezTo>
                    <a:cubicBezTo>
                      <a:pt x="66300" y="3155"/>
                      <a:pt x="66206" y="3231"/>
                      <a:pt x="66095" y="3285"/>
                    </a:cubicBezTo>
                    <a:cubicBezTo>
                      <a:pt x="66083" y="3290"/>
                      <a:pt x="66074" y="3300"/>
                      <a:pt x="66071" y="3313"/>
                    </a:cubicBezTo>
                    <a:cubicBezTo>
                      <a:pt x="66069" y="3328"/>
                      <a:pt x="66084" y="3334"/>
                      <a:pt x="66098" y="3337"/>
                    </a:cubicBezTo>
                    <a:cubicBezTo>
                      <a:pt x="66281" y="3387"/>
                      <a:pt x="66454" y="3465"/>
                      <a:pt x="66629" y="3539"/>
                    </a:cubicBezTo>
                    <a:cubicBezTo>
                      <a:pt x="66913" y="3659"/>
                      <a:pt x="67174" y="3819"/>
                      <a:pt x="67426" y="3995"/>
                    </a:cubicBezTo>
                    <a:cubicBezTo>
                      <a:pt x="67707" y="4193"/>
                      <a:pt x="67965" y="4420"/>
                      <a:pt x="68196" y="4675"/>
                    </a:cubicBezTo>
                    <a:cubicBezTo>
                      <a:pt x="68415" y="4915"/>
                      <a:pt x="68611" y="5175"/>
                      <a:pt x="68779" y="5454"/>
                    </a:cubicBezTo>
                    <a:cubicBezTo>
                      <a:pt x="69013" y="5847"/>
                      <a:pt x="69195" y="6264"/>
                      <a:pt x="69308" y="6708"/>
                    </a:cubicBezTo>
                    <a:cubicBezTo>
                      <a:pt x="69394" y="7045"/>
                      <a:pt x="69438" y="7391"/>
                      <a:pt x="69438" y="7739"/>
                    </a:cubicBezTo>
                    <a:cubicBezTo>
                      <a:pt x="69438" y="8054"/>
                      <a:pt x="69385" y="8369"/>
                      <a:pt x="69278" y="8667"/>
                    </a:cubicBezTo>
                    <a:cubicBezTo>
                      <a:pt x="69137" y="9067"/>
                      <a:pt x="68920" y="9424"/>
                      <a:pt x="68652" y="9751"/>
                    </a:cubicBezTo>
                    <a:cubicBezTo>
                      <a:pt x="68530" y="9897"/>
                      <a:pt x="68398" y="10035"/>
                      <a:pt x="68257" y="10163"/>
                    </a:cubicBezTo>
                    <a:lnTo>
                      <a:pt x="68258" y="10163"/>
                    </a:lnTo>
                    <a:cubicBezTo>
                      <a:pt x="68134" y="10275"/>
                      <a:pt x="68006" y="10381"/>
                      <a:pt x="67872" y="10481"/>
                    </a:cubicBezTo>
                    <a:cubicBezTo>
                      <a:pt x="68343" y="11090"/>
                      <a:pt x="68236" y="12538"/>
                      <a:pt x="67678" y="12908"/>
                    </a:cubicBezTo>
                    <a:cubicBezTo>
                      <a:pt x="67568" y="12981"/>
                      <a:pt x="67439" y="13012"/>
                      <a:pt x="67299" y="13012"/>
                    </a:cubicBezTo>
                    <a:cubicBezTo>
                      <a:pt x="66850" y="13012"/>
                      <a:pt x="66297" y="12690"/>
                      <a:pt x="65958" y="12405"/>
                    </a:cubicBezTo>
                    <a:cubicBezTo>
                      <a:pt x="65857" y="12321"/>
                      <a:pt x="65762" y="12228"/>
                      <a:pt x="65675" y="12129"/>
                    </a:cubicBezTo>
                    <a:cubicBezTo>
                      <a:pt x="65659" y="12111"/>
                      <a:pt x="65642" y="12092"/>
                      <a:pt x="65626" y="12073"/>
                    </a:cubicBezTo>
                    <a:cubicBezTo>
                      <a:pt x="65442" y="12269"/>
                      <a:pt x="65198" y="12407"/>
                      <a:pt x="64928" y="12407"/>
                    </a:cubicBezTo>
                    <a:cubicBezTo>
                      <a:pt x="64796" y="12407"/>
                      <a:pt x="64658" y="12374"/>
                      <a:pt x="64518" y="12299"/>
                    </a:cubicBezTo>
                    <a:cubicBezTo>
                      <a:pt x="64412" y="12240"/>
                      <a:pt x="64316" y="12165"/>
                      <a:pt x="64234" y="12075"/>
                    </a:cubicBezTo>
                    <a:cubicBezTo>
                      <a:pt x="64219" y="12093"/>
                      <a:pt x="64203" y="12111"/>
                      <a:pt x="64187" y="12129"/>
                    </a:cubicBezTo>
                    <a:cubicBezTo>
                      <a:pt x="64100" y="12228"/>
                      <a:pt x="64005" y="12321"/>
                      <a:pt x="63904" y="12405"/>
                    </a:cubicBezTo>
                    <a:cubicBezTo>
                      <a:pt x="63565" y="12689"/>
                      <a:pt x="63013" y="13012"/>
                      <a:pt x="62564" y="13012"/>
                    </a:cubicBezTo>
                    <a:cubicBezTo>
                      <a:pt x="62424" y="13012"/>
                      <a:pt x="62295" y="12981"/>
                      <a:pt x="62185" y="12908"/>
                    </a:cubicBezTo>
                    <a:cubicBezTo>
                      <a:pt x="61626" y="12537"/>
                      <a:pt x="61519" y="11089"/>
                      <a:pt x="61991" y="10479"/>
                    </a:cubicBezTo>
                    <a:cubicBezTo>
                      <a:pt x="61888" y="10403"/>
                      <a:pt x="61787" y="10322"/>
                      <a:pt x="61689" y="10236"/>
                    </a:cubicBezTo>
                    <a:cubicBezTo>
                      <a:pt x="61399" y="9986"/>
                      <a:pt x="61145" y="9696"/>
                      <a:pt x="60936" y="9374"/>
                    </a:cubicBezTo>
                    <a:cubicBezTo>
                      <a:pt x="60709" y="9026"/>
                      <a:pt x="60546" y="8652"/>
                      <a:pt x="60470" y="8243"/>
                    </a:cubicBezTo>
                    <a:cubicBezTo>
                      <a:pt x="60456" y="8167"/>
                      <a:pt x="60440" y="8092"/>
                      <a:pt x="60435" y="8016"/>
                    </a:cubicBezTo>
                    <a:cubicBezTo>
                      <a:pt x="60430" y="7912"/>
                      <a:pt x="60434" y="7809"/>
                      <a:pt x="60434" y="7705"/>
                    </a:cubicBezTo>
                    <a:cubicBezTo>
                      <a:pt x="60427" y="7160"/>
                      <a:pt x="60543" y="6639"/>
                      <a:pt x="60745" y="6136"/>
                    </a:cubicBezTo>
                    <a:cubicBezTo>
                      <a:pt x="60950" y="5625"/>
                      <a:pt x="61241" y="5167"/>
                      <a:pt x="61603" y="4752"/>
                    </a:cubicBezTo>
                    <a:cubicBezTo>
                      <a:pt x="61942" y="4364"/>
                      <a:pt x="62335" y="4043"/>
                      <a:pt x="62773" y="3777"/>
                    </a:cubicBezTo>
                    <a:cubicBezTo>
                      <a:pt x="63127" y="3562"/>
                      <a:pt x="63507" y="3412"/>
                      <a:pt x="63903" y="3296"/>
                    </a:cubicBezTo>
                    <a:cubicBezTo>
                      <a:pt x="63924" y="3290"/>
                      <a:pt x="63948" y="3287"/>
                      <a:pt x="63969" y="3281"/>
                    </a:cubicBezTo>
                    <a:cubicBezTo>
                      <a:pt x="64017" y="3266"/>
                      <a:pt x="64025" y="3248"/>
                      <a:pt x="64003" y="3200"/>
                    </a:cubicBezTo>
                    <a:cubicBezTo>
                      <a:pt x="63875" y="2934"/>
                      <a:pt x="63822" y="2639"/>
                      <a:pt x="63849" y="2344"/>
                    </a:cubicBezTo>
                    <a:cubicBezTo>
                      <a:pt x="63881" y="1981"/>
                      <a:pt x="63992" y="1647"/>
                      <a:pt x="64268" y="1387"/>
                    </a:cubicBezTo>
                    <a:cubicBezTo>
                      <a:pt x="64395" y="1268"/>
                      <a:pt x="64543" y="1184"/>
                      <a:pt x="64723" y="1171"/>
                    </a:cubicBezTo>
                    <a:cubicBezTo>
                      <a:pt x="64747" y="1170"/>
                      <a:pt x="64771" y="1169"/>
                      <a:pt x="64795" y="1169"/>
                    </a:cubicBezTo>
                    <a:close/>
                    <a:moveTo>
                      <a:pt x="1" y="1"/>
                    </a:moveTo>
                    <a:lnTo>
                      <a:pt x="3526" y="2900"/>
                    </a:lnTo>
                    <a:cubicBezTo>
                      <a:pt x="3523" y="2872"/>
                      <a:pt x="3521" y="2845"/>
                      <a:pt x="3521" y="2817"/>
                    </a:cubicBezTo>
                    <a:cubicBezTo>
                      <a:pt x="3521" y="2544"/>
                      <a:pt x="3683" y="2295"/>
                      <a:pt x="3934" y="2186"/>
                    </a:cubicBezTo>
                    <a:cubicBezTo>
                      <a:pt x="4023" y="2147"/>
                      <a:pt x="4116" y="2128"/>
                      <a:pt x="4209" y="2128"/>
                    </a:cubicBezTo>
                    <a:cubicBezTo>
                      <a:pt x="4380" y="2128"/>
                      <a:pt x="4548" y="2192"/>
                      <a:pt x="4678" y="2312"/>
                    </a:cubicBezTo>
                    <a:cubicBezTo>
                      <a:pt x="4879" y="2498"/>
                      <a:pt x="4951" y="2786"/>
                      <a:pt x="4860" y="3045"/>
                    </a:cubicBezTo>
                    <a:cubicBezTo>
                      <a:pt x="4770" y="3303"/>
                      <a:pt x="4534" y="3484"/>
                      <a:pt x="4261" y="3504"/>
                    </a:cubicBezTo>
                    <a:lnTo>
                      <a:pt x="4313" y="3547"/>
                    </a:lnTo>
                    <a:lnTo>
                      <a:pt x="2249" y="5242"/>
                    </a:lnTo>
                    <a:cubicBezTo>
                      <a:pt x="2297" y="5311"/>
                      <a:pt x="2342" y="5383"/>
                      <a:pt x="2385" y="5455"/>
                    </a:cubicBezTo>
                    <a:cubicBezTo>
                      <a:pt x="2620" y="5848"/>
                      <a:pt x="2802" y="6265"/>
                      <a:pt x="2915" y="6709"/>
                    </a:cubicBezTo>
                    <a:cubicBezTo>
                      <a:pt x="3001" y="7046"/>
                      <a:pt x="3044" y="7392"/>
                      <a:pt x="3044" y="7740"/>
                    </a:cubicBezTo>
                    <a:cubicBezTo>
                      <a:pt x="3045" y="8055"/>
                      <a:pt x="2991" y="8370"/>
                      <a:pt x="2885" y="8668"/>
                    </a:cubicBezTo>
                    <a:cubicBezTo>
                      <a:pt x="2815" y="8868"/>
                      <a:pt x="2724" y="9059"/>
                      <a:pt x="2617" y="9242"/>
                    </a:cubicBezTo>
                    <a:lnTo>
                      <a:pt x="4313" y="10637"/>
                    </a:lnTo>
                    <a:lnTo>
                      <a:pt x="1" y="14181"/>
                    </a:lnTo>
                    <a:lnTo>
                      <a:pt x="73162" y="14181"/>
                    </a:lnTo>
                    <a:lnTo>
                      <a:pt x="70541" y="12026"/>
                    </a:lnTo>
                    <a:cubicBezTo>
                      <a:pt x="70487" y="12043"/>
                      <a:pt x="70431" y="12052"/>
                      <a:pt x="70374" y="12052"/>
                    </a:cubicBezTo>
                    <a:cubicBezTo>
                      <a:pt x="70041" y="12052"/>
                      <a:pt x="69779" y="11762"/>
                      <a:pt x="69816" y="11430"/>
                    </a:cubicBezTo>
                    <a:lnTo>
                      <a:pt x="68851" y="10636"/>
                    </a:lnTo>
                    <a:lnTo>
                      <a:pt x="71568" y="8402"/>
                    </a:lnTo>
                    <a:cubicBezTo>
                      <a:pt x="71556" y="8349"/>
                      <a:pt x="71544" y="8297"/>
                      <a:pt x="71534" y="8244"/>
                    </a:cubicBezTo>
                    <a:cubicBezTo>
                      <a:pt x="71519" y="8168"/>
                      <a:pt x="71503" y="8093"/>
                      <a:pt x="71499" y="8016"/>
                    </a:cubicBezTo>
                    <a:cubicBezTo>
                      <a:pt x="71493" y="7913"/>
                      <a:pt x="71497" y="7809"/>
                      <a:pt x="71497" y="7706"/>
                    </a:cubicBezTo>
                    <a:cubicBezTo>
                      <a:pt x="71492" y="7161"/>
                      <a:pt x="71607" y="6640"/>
                      <a:pt x="71809" y="6137"/>
                    </a:cubicBezTo>
                    <a:cubicBezTo>
                      <a:pt x="71824" y="6097"/>
                      <a:pt x="71842" y="6058"/>
                      <a:pt x="71859" y="6017"/>
                    </a:cubicBezTo>
                    <a:lnTo>
                      <a:pt x="68850" y="3547"/>
                    </a:lnTo>
                    <a:lnTo>
                      <a:pt x="69686" y="2859"/>
                    </a:lnTo>
                    <a:cubicBezTo>
                      <a:pt x="69685" y="2845"/>
                      <a:pt x="69685" y="2831"/>
                      <a:pt x="69685" y="2817"/>
                    </a:cubicBezTo>
                    <a:cubicBezTo>
                      <a:pt x="69685" y="2427"/>
                      <a:pt x="70005" y="2128"/>
                      <a:pt x="70374" y="2128"/>
                    </a:cubicBezTo>
                    <a:cubicBezTo>
                      <a:pt x="70431" y="2128"/>
                      <a:pt x="70489" y="2135"/>
                      <a:pt x="70548" y="2151"/>
                    </a:cubicBezTo>
                    <a:lnTo>
                      <a:pt x="731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60"/>
              <p:cNvSpPr/>
              <p:nvPr/>
            </p:nvSpPr>
            <p:spPr>
              <a:xfrm>
                <a:off x="1435300" y="4201600"/>
                <a:ext cx="225225" cy="24010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604" extrusionOk="0">
                    <a:moveTo>
                      <a:pt x="4081" y="1423"/>
                    </a:moveTo>
                    <a:lnTo>
                      <a:pt x="4081" y="1423"/>
                    </a:lnTo>
                    <a:cubicBezTo>
                      <a:pt x="4081" y="1650"/>
                      <a:pt x="4142" y="1866"/>
                      <a:pt x="4207" y="2083"/>
                    </a:cubicBezTo>
                    <a:cubicBezTo>
                      <a:pt x="4142" y="1867"/>
                      <a:pt x="4081" y="1650"/>
                      <a:pt x="4081" y="1423"/>
                    </a:cubicBezTo>
                    <a:close/>
                    <a:moveTo>
                      <a:pt x="6525" y="6043"/>
                    </a:moveTo>
                    <a:cubicBezTo>
                      <a:pt x="6530" y="6043"/>
                      <a:pt x="6536" y="6043"/>
                      <a:pt x="6541" y="6043"/>
                    </a:cubicBezTo>
                    <a:cubicBezTo>
                      <a:pt x="6732" y="6050"/>
                      <a:pt x="6902" y="6251"/>
                      <a:pt x="6890" y="6441"/>
                    </a:cubicBezTo>
                    <a:lnTo>
                      <a:pt x="6890" y="6440"/>
                    </a:lnTo>
                    <a:cubicBezTo>
                      <a:pt x="6871" y="6658"/>
                      <a:pt x="6697" y="6820"/>
                      <a:pt x="6504" y="6820"/>
                    </a:cubicBezTo>
                    <a:cubicBezTo>
                      <a:pt x="6499" y="6820"/>
                      <a:pt x="6493" y="6820"/>
                      <a:pt x="6488" y="6819"/>
                    </a:cubicBezTo>
                    <a:cubicBezTo>
                      <a:pt x="6257" y="6809"/>
                      <a:pt x="6099" y="6611"/>
                      <a:pt x="6110" y="6419"/>
                    </a:cubicBezTo>
                    <a:cubicBezTo>
                      <a:pt x="6123" y="6198"/>
                      <a:pt x="6293" y="6043"/>
                      <a:pt x="6525" y="6043"/>
                    </a:cubicBezTo>
                    <a:close/>
                    <a:moveTo>
                      <a:pt x="2500" y="6046"/>
                    </a:moveTo>
                    <a:cubicBezTo>
                      <a:pt x="2502" y="6046"/>
                      <a:pt x="2504" y="6047"/>
                      <a:pt x="2506" y="6047"/>
                    </a:cubicBezTo>
                    <a:cubicBezTo>
                      <a:pt x="2722" y="6049"/>
                      <a:pt x="2900" y="6221"/>
                      <a:pt x="2908" y="6437"/>
                    </a:cubicBezTo>
                    <a:cubicBezTo>
                      <a:pt x="2894" y="6647"/>
                      <a:pt x="2724" y="6821"/>
                      <a:pt x="2519" y="6821"/>
                    </a:cubicBezTo>
                    <a:cubicBezTo>
                      <a:pt x="2516" y="6821"/>
                      <a:pt x="2513" y="6821"/>
                      <a:pt x="2510" y="6821"/>
                    </a:cubicBezTo>
                    <a:lnTo>
                      <a:pt x="2510" y="6819"/>
                    </a:lnTo>
                    <a:cubicBezTo>
                      <a:pt x="2280" y="6813"/>
                      <a:pt x="2119" y="6614"/>
                      <a:pt x="2128" y="6424"/>
                    </a:cubicBezTo>
                    <a:cubicBezTo>
                      <a:pt x="2136" y="6214"/>
                      <a:pt x="2292" y="6046"/>
                      <a:pt x="2500" y="6046"/>
                    </a:cubicBezTo>
                    <a:close/>
                    <a:moveTo>
                      <a:pt x="4506" y="6300"/>
                    </a:moveTo>
                    <a:cubicBezTo>
                      <a:pt x="4586" y="6300"/>
                      <a:pt x="4667" y="6317"/>
                      <a:pt x="4749" y="6350"/>
                    </a:cubicBezTo>
                    <a:cubicBezTo>
                      <a:pt x="5173" y="6520"/>
                      <a:pt x="5663" y="6889"/>
                      <a:pt x="5843" y="7306"/>
                    </a:cubicBezTo>
                    <a:cubicBezTo>
                      <a:pt x="6115" y="7944"/>
                      <a:pt x="5339" y="8595"/>
                      <a:pt x="4487" y="8595"/>
                    </a:cubicBezTo>
                    <a:cubicBezTo>
                      <a:pt x="4123" y="8595"/>
                      <a:pt x="3746" y="8476"/>
                      <a:pt x="3430" y="8188"/>
                    </a:cubicBezTo>
                    <a:cubicBezTo>
                      <a:pt x="3214" y="7990"/>
                      <a:pt x="3042" y="7625"/>
                      <a:pt x="3155" y="7357"/>
                    </a:cubicBezTo>
                    <a:cubicBezTo>
                      <a:pt x="3215" y="7215"/>
                      <a:pt x="3287" y="7080"/>
                      <a:pt x="3393" y="6964"/>
                    </a:cubicBezTo>
                    <a:cubicBezTo>
                      <a:pt x="3636" y="6695"/>
                      <a:pt x="3936" y="6485"/>
                      <a:pt x="4271" y="6347"/>
                    </a:cubicBezTo>
                    <a:cubicBezTo>
                      <a:pt x="4350" y="6316"/>
                      <a:pt x="4428" y="6300"/>
                      <a:pt x="4506" y="6300"/>
                    </a:cubicBezTo>
                    <a:close/>
                    <a:moveTo>
                      <a:pt x="4365" y="1"/>
                    </a:moveTo>
                    <a:cubicBezTo>
                      <a:pt x="4342" y="1"/>
                      <a:pt x="4319" y="2"/>
                      <a:pt x="4296" y="3"/>
                    </a:cubicBezTo>
                    <a:cubicBezTo>
                      <a:pt x="4116" y="17"/>
                      <a:pt x="3968" y="100"/>
                      <a:pt x="3841" y="220"/>
                    </a:cubicBezTo>
                    <a:cubicBezTo>
                      <a:pt x="3565" y="479"/>
                      <a:pt x="3454" y="813"/>
                      <a:pt x="3422" y="1177"/>
                    </a:cubicBezTo>
                    <a:cubicBezTo>
                      <a:pt x="3395" y="1471"/>
                      <a:pt x="3448" y="1766"/>
                      <a:pt x="3576" y="2033"/>
                    </a:cubicBezTo>
                    <a:cubicBezTo>
                      <a:pt x="3598" y="2081"/>
                      <a:pt x="3590" y="2099"/>
                      <a:pt x="3542" y="2113"/>
                    </a:cubicBezTo>
                    <a:cubicBezTo>
                      <a:pt x="3521" y="2119"/>
                      <a:pt x="3498" y="2122"/>
                      <a:pt x="3476" y="2129"/>
                    </a:cubicBezTo>
                    <a:cubicBezTo>
                      <a:pt x="3080" y="2245"/>
                      <a:pt x="2700" y="2395"/>
                      <a:pt x="2346" y="2609"/>
                    </a:cubicBezTo>
                    <a:cubicBezTo>
                      <a:pt x="1908" y="2875"/>
                      <a:pt x="1515" y="3196"/>
                      <a:pt x="1176" y="3584"/>
                    </a:cubicBezTo>
                    <a:cubicBezTo>
                      <a:pt x="814" y="4000"/>
                      <a:pt x="524" y="4457"/>
                      <a:pt x="318" y="4970"/>
                    </a:cubicBezTo>
                    <a:cubicBezTo>
                      <a:pt x="116" y="5471"/>
                      <a:pt x="0" y="5992"/>
                      <a:pt x="7" y="6538"/>
                    </a:cubicBezTo>
                    <a:cubicBezTo>
                      <a:pt x="7" y="6641"/>
                      <a:pt x="3" y="6745"/>
                      <a:pt x="8" y="6848"/>
                    </a:cubicBezTo>
                    <a:cubicBezTo>
                      <a:pt x="13" y="6925"/>
                      <a:pt x="29" y="7000"/>
                      <a:pt x="43" y="7076"/>
                    </a:cubicBezTo>
                    <a:cubicBezTo>
                      <a:pt x="120" y="7485"/>
                      <a:pt x="282" y="7859"/>
                      <a:pt x="509" y="8207"/>
                    </a:cubicBezTo>
                    <a:cubicBezTo>
                      <a:pt x="718" y="8528"/>
                      <a:pt x="972" y="8818"/>
                      <a:pt x="1262" y="9069"/>
                    </a:cubicBezTo>
                    <a:cubicBezTo>
                      <a:pt x="1360" y="9154"/>
                      <a:pt x="1461" y="9235"/>
                      <a:pt x="1564" y="9313"/>
                    </a:cubicBezTo>
                    <a:cubicBezTo>
                      <a:pt x="1602" y="9264"/>
                      <a:pt x="1644" y="9220"/>
                      <a:pt x="1691" y="9182"/>
                    </a:cubicBezTo>
                    <a:cubicBezTo>
                      <a:pt x="1778" y="9110"/>
                      <a:pt x="1883" y="9063"/>
                      <a:pt x="1995" y="9047"/>
                    </a:cubicBezTo>
                    <a:cubicBezTo>
                      <a:pt x="2067" y="9036"/>
                      <a:pt x="2140" y="9032"/>
                      <a:pt x="2215" y="9032"/>
                    </a:cubicBezTo>
                    <a:cubicBezTo>
                      <a:pt x="2764" y="9032"/>
                      <a:pt x="3377" y="9295"/>
                      <a:pt x="3769" y="9603"/>
                    </a:cubicBezTo>
                    <a:cubicBezTo>
                      <a:pt x="3969" y="9474"/>
                      <a:pt x="4242" y="9403"/>
                      <a:pt x="4517" y="9403"/>
                    </a:cubicBezTo>
                    <a:cubicBezTo>
                      <a:pt x="4644" y="9403"/>
                      <a:pt x="4771" y="9418"/>
                      <a:pt x="4892" y="9450"/>
                    </a:cubicBezTo>
                    <a:cubicBezTo>
                      <a:pt x="5015" y="9482"/>
                      <a:pt x="5132" y="9534"/>
                      <a:pt x="5238" y="9604"/>
                    </a:cubicBezTo>
                    <a:cubicBezTo>
                      <a:pt x="5631" y="9296"/>
                      <a:pt x="6245" y="9031"/>
                      <a:pt x="6795" y="9031"/>
                    </a:cubicBezTo>
                    <a:cubicBezTo>
                      <a:pt x="6870" y="9031"/>
                      <a:pt x="6943" y="9035"/>
                      <a:pt x="7014" y="9046"/>
                    </a:cubicBezTo>
                    <a:cubicBezTo>
                      <a:pt x="7126" y="9063"/>
                      <a:pt x="7231" y="9110"/>
                      <a:pt x="7318" y="9182"/>
                    </a:cubicBezTo>
                    <a:cubicBezTo>
                      <a:pt x="7365" y="9220"/>
                      <a:pt x="7407" y="9265"/>
                      <a:pt x="7445" y="9313"/>
                    </a:cubicBezTo>
                    <a:cubicBezTo>
                      <a:pt x="7579" y="9214"/>
                      <a:pt x="7707" y="9107"/>
                      <a:pt x="7830" y="8995"/>
                    </a:cubicBezTo>
                    <a:cubicBezTo>
                      <a:pt x="7970" y="8867"/>
                      <a:pt x="8102" y="8730"/>
                      <a:pt x="8223" y="8584"/>
                    </a:cubicBezTo>
                    <a:cubicBezTo>
                      <a:pt x="8491" y="8257"/>
                      <a:pt x="8708" y="7901"/>
                      <a:pt x="8849" y="7500"/>
                    </a:cubicBezTo>
                    <a:cubicBezTo>
                      <a:pt x="8954" y="7202"/>
                      <a:pt x="9009" y="6889"/>
                      <a:pt x="9009" y="6572"/>
                    </a:cubicBezTo>
                    <a:cubicBezTo>
                      <a:pt x="9009" y="6225"/>
                      <a:pt x="8965" y="5879"/>
                      <a:pt x="8879" y="5543"/>
                    </a:cubicBezTo>
                    <a:cubicBezTo>
                      <a:pt x="8768" y="5096"/>
                      <a:pt x="8587" y="4680"/>
                      <a:pt x="8352" y="4286"/>
                    </a:cubicBezTo>
                    <a:cubicBezTo>
                      <a:pt x="8184" y="4008"/>
                      <a:pt x="7988" y="3747"/>
                      <a:pt x="7769" y="3507"/>
                    </a:cubicBezTo>
                    <a:cubicBezTo>
                      <a:pt x="7538" y="3253"/>
                      <a:pt x="7280" y="3025"/>
                      <a:pt x="6998" y="2828"/>
                    </a:cubicBezTo>
                    <a:cubicBezTo>
                      <a:pt x="6747" y="2652"/>
                      <a:pt x="6486" y="2491"/>
                      <a:pt x="6202" y="2371"/>
                    </a:cubicBezTo>
                    <a:cubicBezTo>
                      <a:pt x="6028" y="2298"/>
                      <a:pt x="5854" y="2219"/>
                      <a:pt x="5671" y="2170"/>
                    </a:cubicBezTo>
                    <a:cubicBezTo>
                      <a:pt x="5658" y="2166"/>
                      <a:pt x="5642" y="2160"/>
                      <a:pt x="5644" y="2145"/>
                    </a:cubicBezTo>
                    <a:cubicBezTo>
                      <a:pt x="5647" y="2133"/>
                      <a:pt x="5656" y="2122"/>
                      <a:pt x="5668" y="2117"/>
                    </a:cubicBezTo>
                    <a:cubicBezTo>
                      <a:pt x="5779" y="2063"/>
                      <a:pt x="5874" y="1988"/>
                      <a:pt x="5968" y="1911"/>
                    </a:cubicBezTo>
                    <a:cubicBezTo>
                      <a:pt x="6118" y="1787"/>
                      <a:pt x="6235" y="1639"/>
                      <a:pt x="6299" y="1457"/>
                    </a:cubicBezTo>
                    <a:cubicBezTo>
                      <a:pt x="6385" y="1216"/>
                      <a:pt x="6307" y="970"/>
                      <a:pt x="6065" y="868"/>
                    </a:cubicBezTo>
                    <a:cubicBezTo>
                      <a:pt x="6012" y="846"/>
                      <a:pt x="5955" y="829"/>
                      <a:pt x="5898" y="817"/>
                    </a:cubicBezTo>
                    <a:cubicBezTo>
                      <a:pt x="5854" y="808"/>
                      <a:pt x="5811" y="804"/>
                      <a:pt x="5768" y="804"/>
                    </a:cubicBezTo>
                    <a:cubicBezTo>
                      <a:pt x="5677" y="804"/>
                      <a:pt x="5587" y="821"/>
                      <a:pt x="5497" y="838"/>
                    </a:cubicBezTo>
                    <a:cubicBezTo>
                      <a:pt x="5349" y="867"/>
                      <a:pt x="5213" y="925"/>
                      <a:pt x="5079" y="991"/>
                    </a:cubicBezTo>
                    <a:cubicBezTo>
                      <a:pt x="5070" y="996"/>
                      <a:pt x="5061" y="998"/>
                      <a:pt x="5054" y="998"/>
                    </a:cubicBezTo>
                    <a:cubicBezTo>
                      <a:pt x="5035" y="998"/>
                      <a:pt x="5025" y="983"/>
                      <a:pt x="5030" y="957"/>
                    </a:cubicBezTo>
                    <a:cubicBezTo>
                      <a:pt x="5054" y="847"/>
                      <a:pt x="5060" y="733"/>
                      <a:pt x="5048" y="620"/>
                    </a:cubicBezTo>
                    <a:cubicBezTo>
                      <a:pt x="5013" y="208"/>
                      <a:pt x="4719" y="1"/>
                      <a:pt x="43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60"/>
              <p:cNvSpPr/>
              <p:nvPr/>
            </p:nvSpPr>
            <p:spPr>
              <a:xfrm>
                <a:off x="1587750" y="4352675"/>
                <a:ext cx="201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778" extrusionOk="0">
                    <a:moveTo>
                      <a:pt x="427" y="0"/>
                    </a:moveTo>
                    <a:cubicBezTo>
                      <a:pt x="195" y="0"/>
                      <a:pt x="26" y="156"/>
                      <a:pt x="12" y="377"/>
                    </a:cubicBezTo>
                    <a:cubicBezTo>
                      <a:pt x="1" y="569"/>
                      <a:pt x="159" y="767"/>
                      <a:pt x="390" y="778"/>
                    </a:cubicBezTo>
                    <a:cubicBezTo>
                      <a:pt x="395" y="778"/>
                      <a:pt x="400" y="778"/>
                      <a:pt x="405" y="778"/>
                    </a:cubicBezTo>
                    <a:cubicBezTo>
                      <a:pt x="598" y="778"/>
                      <a:pt x="773" y="616"/>
                      <a:pt x="792" y="398"/>
                    </a:cubicBezTo>
                    <a:cubicBezTo>
                      <a:pt x="804" y="208"/>
                      <a:pt x="634" y="7"/>
                      <a:pt x="443" y="0"/>
                    </a:cubicBezTo>
                    <a:cubicBezTo>
                      <a:pt x="438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60"/>
              <p:cNvSpPr/>
              <p:nvPr/>
            </p:nvSpPr>
            <p:spPr>
              <a:xfrm>
                <a:off x="1488275" y="4352750"/>
                <a:ext cx="197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775" extrusionOk="0">
                    <a:moveTo>
                      <a:pt x="383" y="1"/>
                    </a:moveTo>
                    <a:cubicBezTo>
                      <a:pt x="175" y="1"/>
                      <a:pt x="17" y="168"/>
                      <a:pt x="9" y="378"/>
                    </a:cubicBezTo>
                    <a:cubicBezTo>
                      <a:pt x="0" y="569"/>
                      <a:pt x="161" y="768"/>
                      <a:pt x="391" y="775"/>
                    </a:cubicBezTo>
                    <a:cubicBezTo>
                      <a:pt x="394" y="775"/>
                      <a:pt x="397" y="775"/>
                      <a:pt x="400" y="775"/>
                    </a:cubicBezTo>
                    <a:cubicBezTo>
                      <a:pt x="605" y="775"/>
                      <a:pt x="775" y="601"/>
                      <a:pt x="789" y="392"/>
                    </a:cubicBezTo>
                    <a:cubicBezTo>
                      <a:pt x="781" y="175"/>
                      <a:pt x="603" y="4"/>
                      <a:pt x="387" y="1"/>
                    </a:cubicBezTo>
                    <a:cubicBezTo>
                      <a:pt x="386" y="1"/>
                      <a:pt x="385" y="1"/>
                      <a:pt x="3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60"/>
              <p:cNvSpPr/>
              <p:nvPr/>
            </p:nvSpPr>
            <p:spPr>
              <a:xfrm>
                <a:off x="1511350" y="4359075"/>
                <a:ext cx="76850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96" extrusionOk="0">
                    <a:moveTo>
                      <a:pt x="672" y="1293"/>
                    </a:moveTo>
                    <a:cubicBezTo>
                      <a:pt x="936" y="1387"/>
                      <a:pt x="1200" y="1433"/>
                      <a:pt x="1463" y="1433"/>
                    </a:cubicBezTo>
                    <a:lnTo>
                      <a:pt x="1463" y="1433"/>
                    </a:lnTo>
                    <a:cubicBezTo>
                      <a:pt x="1463" y="1433"/>
                      <a:pt x="1463" y="1433"/>
                      <a:pt x="1463" y="1433"/>
                    </a:cubicBezTo>
                    <a:cubicBezTo>
                      <a:pt x="1199" y="1433"/>
                      <a:pt x="936" y="1387"/>
                      <a:pt x="672" y="1293"/>
                    </a:cubicBezTo>
                    <a:close/>
                    <a:moveTo>
                      <a:pt x="1465" y="1"/>
                    </a:moveTo>
                    <a:cubicBezTo>
                      <a:pt x="1387" y="1"/>
                      <a:pt x="1308" y="17"/>
                      <a:pt x="1229" y="49"/>
                    </a:cubicBezTo>
                    <a:cubicBezTo>
                      <a:pt x="894" y="187"/>
                      <a:pt x="594" y="397"/>
                      <a:pt x="351" y="665"/>
                    </a:cubicBezTo>
                    <a:cubicBezTo>
                      <a:pt x="245" y="781"/>
                      <a:pt x="173" y="917"/>
                      <a:pt x="113" y="1058"/>
                    </a:cubicBezTo>
                    <a:cubicBezTo>
                      <a:pt x="0" y="1326"/>
                      <a:pt x="172" y="1691"/>
                      <a:pt x="388" y="1889"/>
                    </a:cubicBezTo>
                    <a:cubicBezTo>
                      <a:pt x="704" y="2177"/>
                      <a:pt x="1081" y="2296"/>
                      <a:pt x="1445" y="2296"/>
                    </a:cubicBezTo>
                    <a:cubicBezTo>
                      <a:pt x="2297" y="2296"/>
                      <a:pt x="3073" y="1645"/>
                      <a:pt x="2801" y="1008"/>
                    </a:cubicBezTo>
                    <a:cubicBezTo>
                      <a:pt x="2622" y="591"/>
                      <a:pt x="2131" y="222"/>
                      <a:pt x="1707" y="51"/>
                    </a:cubicBezTo>
                    <a:cubicBezTo>
                      <a:pt x="1625" y="18"/>
                      <a:pt x="1545" y="1"/>
                      <a:pt x="1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60"/>
              <p:cNvSpPr/>
              <p:nvPr/>
            </p:nvSpPr>
            <p:spPr>
              <a:xfrm>
                <a:off x="1565325" y="4434400"/>
                <a:ext cx="6792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532" extrusionOk="0">
                    <a:moveTo>
                      <a:pt x="2245" y="1"/>
                    </a:moveTo>
                    <a:lnTo>
                      <a:pt x="2245" y="1"/>
                    </a:lnTo>
                    <a:cubicBezTo>
                      <a:pt x="1900" y="256"/>
                      <a:pt x="1524" y="465"/>
                      <a:pt x="1125" y="624"/>
                    </a:cubicBezTo>
                    <a:cubicBezTo>
                      <a:pt x="1031" y="661"/>
                      <a:pt x="935" y="697"/>
                      <a:pt x="839" y="730"/>
                    </a:cubicBezTo>
                    <a:cubicBezTo>
                      <a:pt x="1157" y="680"/>
                      <a:pt x="1479" y="644"/>
                      <a:pt x="1806" y="644"/>
                    </a:cubicBezTo>
                    <a:cubicBezTo>
                      <a:pt x="1806" y="644"/>
                      <a:pt x="1806" y="644"/>
                      <a:pt x="1806" y="644"/>
                    </a:cubicBezTo>
                    <a:lnTo>
                      <a:pt x="1806" y="644"/>
                    </a:lnTo>
                    <a:cubicBezTo>
                      <a:pt x="1479" y="644"/>
                      <a:pt x="1158" y="680"/>
                      <a:pt x="839" y="730"/>
                    </a:cubicBezTo>
                    <a:cubicBezTo>
                      <a:pt x="679" y="784"/>
                      <a:pt x="515" y="830"/>
                      <a:pt x="349" y="868"/>
                    </a:cubicBezTo>
                    <a:cubicBezTo>
                      <a:pt x="330" y="1107"/>
                      <a:pt x="200" y="1383"/>
                      <a:pt x="0" y="1593"/>
                    </a:cubicBezTo>
                    <a:cubicBezTo>
                      <a:pt x="16" y="1612"/>
                      <a:pt x="32" y="1631"/>
                      <a:pt x="49" y="1650"/>
                    </a:cubicBezTo>
                    <a:cubicBezTo>
                      <a:pt x="137" y="1748"/>
                      <a:pt x="231" y="1841"/>
                      <a:pt x="332" y="1925"/>
                    </a:cubicBezTo>
                    <a:cubicBezTo>
                      <a:pt x="671" y="2209"/>
                      <a:pt x="1224" y="2531"/>
                      <a:pt x="1674" y="2531"/>
                    </a:cubicBezTo>
                    <a:cubicBezTo>
                      <a:pt x="1813" y="2531"/>
                      <a:pt x="1942" y="2500"/>
                      <a:pt x="2052" y="2428"/>
                    </a:cubicBezTo>
                    <a:cubicBezTo>
                      <a:pt x="2610" y="2057"/>
                      <a:pt x="2717" y="610"/>
                      <a:pt x="2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60"/>
              <p:cNvSpPr/>
              <p:nvPr/>
            </p:nvSpPr>
            <p:spPr>
              <a:xfrm>
                <a:off x="1566275" y="4427375"/>
                <a:ext cx="551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151" extrusionOk="0">
                    <a:moveTo>
                      <a:pt x="1555" y="0"/>
                    </a:moveTo>
                    <a:cubicBezTo>
                      <a:pt x="1006" y="0"/>
                      <a:pt x="393" y="265"/>
                      <a:pt x="1" y="574"/>
                    </a:cubicBezTo>
                    <a:cubicBezTo>
                      <a:pt x="95" y="637"/>
                      <a:pt x="177" y="719"/>
                      <a:pt x="241" y="814"/>
                    </a:cubicBezTo>
                    <a:cubicBezTo>
                      <a:pt x="301" y="905"/>
                      <a:pt x="322" y="1023"/>
                      <a:pt x="311" y="1150"/>
                    </a:cubicBezTo>
                    <a:cubicBezTo>
                      <a:pt x="477" y="1112"/>
                      <a:pt x="641" y="1066"/>
                      <a:pt x="801" y="1011"/>
                    </a:cubicBezTo>
                    <a:cubicBezTo>
                      <a:pt x="897" y="979"/>
                      <a:pt x="993" y="943"/>
                      <a:pt x="1087" y="905"/>
                    </a:cubicBezTo>
                    <a:cubicBezTo>
                      <a:pt x="1486" y="747"/>
                      <a:pt x="1862" y="538"/>
                      <a:pt x="2207" y="282"/>
                    </a:cubicBezTo>
                    <a:cubicBezTo>
                      <a:pt x="2170" y="234"/>
                      <a:pt x="2127" y="189"/>
                      <a:pt x="2080" y="151"/>
                    </a:cubicBezTo>
                    <a:cubicBezTo>
                      <a:pt x="1993" y="79"/>
                      <a:pt x="1888" y="32"/>
                      <a:pt x="1776" y="16"/>
                    </a:cubicBezTo>
                    <a:cubicBezTo>
                      <a:pt x="1704" y="5"/>
                      <a:pt x="1630" y="0"/>
                      <a:pt x="1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60"/>
              <p:cNvSpPr/>
              <p:nvPr/>
            </p:nvSpPr>
            <p:spPr>
              <a:xfrm>
                <a:off x="1462650" y="4434375"/>
                <a:ext cx="6787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533" extrusionOk="0">
                    <a:moveTo>
                      <a:pt x="912" y="645"/>
                    </a:moveTo>
                    <a:cubicBezTo>
                      <a:pt x="912" y="645"/>
                      <a:pt x="912" y="645"/>
                      <a:pt x="912" y="645"/>
                    </a:cubicBezTo>
                    <a:lnTo>
                      <a:pt x="912" y="645"/>
                    </a:lnTo>
                    <a:cubicBezTo>
                      <a:pt x="843" y="645"/>
                      <a:pt x="774" y="647"/>
                      <a:pt x="705" y="650"/>
                    </a:cubicBezTo>
                    <a:cubicBezTo>
                      <a:pt x="774" y="647"/>
                      <a:pt x="843" y="645"/>
                      <a:pt x="912" y="645"/>
                    </a:cubicBezTo>
                    <a:close/>
                    <a:moveTo>
                      <a:pt x="472" y="1"/>
                    </a:moveTo>
                    <a:cubicBezTo>
                      <a:pt x="0" y="609"/>
                      <a:pt x="107" y="2058"/>
                      <a:pt x="666" y="2429"/>
                    </a:cubicBezTo>
                    <a:cubicBezTo>
                      <a:pt x="776" y="2501"/>
                      <a:pt x="905" y="2532"/>
                      <a:pt x="1044" y="2532"/>
                    </a:cubicBezTo>
                    <a:cubicBezTo>
                      <a:pt x="1493" y="2532"/>
                      <a:pt x="2046" y="2210"/>
                      <a:pt x="2385" y="1926"/>
                    </a:cubicBezTo>
                    <a:cubicBezTo>
                      <a:pt x="2486" y="1842"/>
                      <a:pt x="2581" y="1749"/>
                      <a:pt x="2668" y="1651"/>
                    </a:cubicBezTo>
                    <a:cubicBezTo>
                      <a:pt x="2684" y="1632"/>
                      <a:pt x="2700" y="1614"/>
                      <a:pt x="2715" y="1596"/>
                    </a:cubicBezTo>
                    <a:cubicBezTo>
                      <a:pt x="2648" y="1524"/>
                      <a:pt x="2588" y="1444"/>
                      <a:pt x="2537" y="1359"/>
                    </a:cubicBezTo>
                    <a:cubicBezTo>
                      <a:pt x="2447" y="1205"/>
                      <a:pt x="2387" y="1036"/>
                      <a:pt x="2370" y="870"/>
                    </a:cubicBezTo>
                    <a:cubicBezTo>
                      <a:pt x="2203" y="832"/>
                      <a:pt x="2041" y="785"/>
                      <a:pt x="1879" y="731"/>
                    </a:cubicBezTo>
                    <a:cubicBezTo>
                      <a:pt x="1583" y="631"/>
                      <a:pt x="1296" y="504"/>
                      <a:pt x="1022" y="353"/>
                    </a:cubicBezTo>
                    <a:cubicBezTo>
                      <a:pt x="832" y="249"/>
                      <a:pt x="648" y="130"/>
                      <a:pt x="4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60"/>
              <p:cNvSpPr/>
              <p:nvPr/>
            </p:nvSpPr>
            <p:spPr>
              <a:xfrm>
                <a:off x="1474450" y="4427350"/>
                <a:ext cx="5515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152" extrusionOk="0">
                    <a:moveTo>
                      <a:pt x="650" y="1"/>
                    </a:moveTo>
                    <a:cubicBezTo>
                      <a:pt x="576" y="1"/>
                      <a:pt x="502" y="5"/>
                      <a:pt x="431" y="16"/>
                    </a:cubicBezTo>
                    <a:cubicBezTo>
                      <a:pt x="319" y="32"/>
                      <a:pt x="214" y="78"/>
                      <a:pt x="127" y="151"/>
                    </a:cubicBezTo>
                    <a:cubicBezTo>
                      <a:pt x="80" y="189"/>
                      <a:pt x="38" y="234"/>
                      <a:pt x="0" y="282"/>
                    </a:cubicBezTo>
                    <a:cubicBezTo>
                      <a:pt x="176" y="411"/>
                      <a:pt x="360" y="530"/>
                      <a:pt x="550" y="634"/>
                    </a:cubicBezTo>
                    <a:cubicBezTo>
                      <a:pt x="824" y="785"/>
                      <a:pt x="1111" y="912"/>
                      <a:pt x="1407" y="1012"/>
                    </a:cubicBezTo>
                    <a:cubicBezTo>
                      <a:pt x="1568" y="1066"/>
                      <a:pt x="1731" y="1113"/>
                      <a:pt x="1898" y="1151"/>
                    </a:cubicBezTo>
                    <a:cubicBezTo>
                      <a:pt x="1896" y="1137"/>
                      <a:pt x="1895" y="1124"/>
                      <a:pt x="1894" y="1110"/>
                    </a:cubicBezTo>
                    <a:cubicBezTo>
                      <a:pt x="1881" y="884"/>
                      <a:pt x="2008" y="700"/>
                      <a:pt x="2205" y="573"/>
                    </a:cubicBezTo>
                    <a:cubicBezTo>
                      <a:pt x="1812" y="265"/>
                      <a:pt x="1199" y="1"/>
                      <a:pt x="6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60"/>
              <p:cNvSpPr/>
              <p:nvPr/>
            </p:nvSpPr>
            <p:spPr>
              <a:xfrm>
                <a:off x="1530500" y="4458850"/>
                <a:ext cx="3485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950" extrusionOk="0">
                    <a:moveTo>
                      <a:pt x="1043" y="1"/>
                    </a:moveTo>
                    <a:cubicBezTo>
                      <a:pt x="927" y="13"/>
                      <a:pt x="811" y="18"/>
                      <a:pt x="696" y="18"/>
                    </a:cubicBezTo>
                    <a:cubicBezTo>
                      <a:pt x="634" y="18"/>
                      <a:pt x="573" y="17"/>
                      <a:pt x="512" y="13"/>
                    </a:cubicBezTo>
                    <a:cubicBezTo>
                      <a:pt x="459" y="10"/>
                      <a:pt x="406" y="6"/>
                      <a:pt x="354" y="2"/>
                    </a:cubicBezTo>
                    <a:cubicBezTo>
                      <a:pt x="290" y="219"/>
                      <a:pt x="157" y="431"/>
                      <a:pt x="1" y="617"/>
                    </a:cubicBezTo>
                    <a:cubicBezTo>
                      <a:pt x="84" y="707"/>
                      <a:pt x="179" y="782"/>
                      <a:pt x="286" y="841"/>
                    </a:cubicBezTo>
                    <a:cubicBezTo>
                      <a:pt x="426" y="916"/>
                      <a:pt x="563" y="949"/>
                      <a:pt x="695" y="949"/>
                    </a:cubicBezTo>
                    <a:cubicBezTo>
                      <a:pt x="965" y="949"/>
                      <a:pt x="1209" y="810"/>
                      <a:pt x="1393" y="615"/>
                    </a:cubicBezTo>
                    <a:cubicBezTo>
                      <a:pt x="1238" y="429"/>
                      <a:pt x="1106" y="217"/>
                      <a:pt x="1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60"/>
              <p:cNvSpPr/>
              <p:nvPr/>
            </p:nvSpPr>
            <p:spPr>
              <a:xfrm>
                <a:off x="1529575" y="4436625"/>
                <a:ext cx="367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08" extrusionOk="0">
                    <a:moveTo>
                      <a:pt x="748" y="1"/>
                    </a:moveTo>
                    <a:cubicBezTo>
                      <a:pt x="473" y="1"/>
                      <a:pt x="200" y="72"/>
                      <a:pt x="0" y="201"/>
                    </a:cubicBezTo>
                    <a:cubicBezTo>
                      <a:pt x="90" y="270"/>
                      <a:pt x="172" y="347"/>
                      <a:pt x="246" y="433"/>
                    </a:cubicBezTo>
                    <a:cubicBezTo>
                      <a:pt x="370" y="579"/>
                      <a:pt x="432" y="725"/>
                      <a:pt x="402" y="845"/>
                    </a:cubicBezTo>
                    <a:cubicBezTo>
                      <a:pt x="399" y="860"/>
                      <a:pt x="395" y="876"/>
                      <a:pt x="391" y="891"/>
                    </a:cubicBezTo>
                    <a:cubicBezTo>
                      <a:pt x="443" y="895"/>
                      <a:pt x="496" y="899"/>
                      <a:pt x="549" y="902"/>
                    </a:cubicBezTo>
                    <a:cubicBezTo>
                      <a:pt x="610" y="906"/>
                      <a:pt x="671" y="907"/>
                      <a:pt x="733" y="907"/>
                    </a:cubicBezTo>
                    <a:cubicBezTo>
                      <a:pt x="848" y="907"/>
                      <a:pt x="965" y="902"/>
                      <a:pt x="1081" y="890"/>
                    </a:cubicBezTo>
                    <a:cubicBezTo>
                      <a:pt x="1076" y="874"/>
                      <a:pt x="1072" y="859"/>
                      <a:pt x="1068" y="844"/>
                    </a:cubicBezTo>
                    <a:cubicBezTo>
                      <a:pt x="1023" y="661"/>
                      <a:pt x="1191" y="421"/>
                      <a:pt x="1469" y="202"/>
                    </a:cubicBezTo>
                    <a:cubicBezTo>
                      <a:pt x="1363" y="132"/>
                      <a:pt x="1247" y="80"/>
                      <a:pt x="1123" y="48"/>
                    </a:cubicBezTo>
                    <a:cubicBezTo>
                      <a:pt x="1002" y="16"/>
                      <a:pt x="875" y="1"/>
                      <a:pt x="7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60"/>
              <p:cNvSpPr/>
              <p:nvPr/>
            </p:nvSpPr>
            <p:spPr>
              <a:xfrm>
                <a:off x="1556550" y="4456100"/>
                <a:ext cx="175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26" extrusionOk="0">
                    <a:moveTo>
                      <a:pt x="700" y="0"/>
                    </a:moveTo>
                    <a:cubicBezTo>
                      <a:pt x="557" y="33"/>
                      <a:pt x="411" y="60"/>
                      <a:pt x="264" y="80"/>
                    </a:cubicBezTo>
                    <a:cubicBezTo>
                      <a:pt x="176" y="92"/>
                      <a:pt x="89" y="102"/>
                      <a:pt x="1" y="111"/>
                    </a:cubicBezTo>
                    <a:cubicBezTo>
                      <a:pt x="63" y="327"/>
                      <a:pt x="196" y="539"/>
                      <a:pt x="351" y="725"/>
                    </a:cubicBezTo>
                    <a:cubicBezTo>
                      <a:pt x="550" y="515"/>
                      <a:pt x="681" y="238"/>
                      <a:pt x="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60"/>
              <p:cNvSpPr/>
              <p:nvPr/>
            </p:nvSpPr>
            <p:spPr>
              <a:xfrm>
                <a:off x="1555150" y="4441675"/>
                <a:ext cx="191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688" extrusionOk="0">
                    <a:moveTo>
                      <a:pt x="446" y="1"/>
                    </a:moveTo>
                    <a:cubicBezTo>
                      <a:pt x="167" y="219"/>
                      <a:pt x="0" y="459"/>
                      <a:pt x="45" y="643"/>
                    </a:cubicBezTo>
                    <a:cubicBezTo>
                      <a:pt x="48" y="658"/>
                      <a:pt x="52" y="673"/>
                      <a:pt x="57" y="688"/>
                    </a:cubicBezTo>
                    <a:cubicBezTo>
                      <a:pt x="145" y="679"/>
                      <a:pt x="233" y="669"/>
                      <a:pt x="320" y="657"/>
                    </a:cubicBezTo>
                    <a:cubicBezTo>
                      <a:pt x="468" y="637"/>
                      <a:pt x="613" y="610"/>
                      <a:pt x="756" y="577"/>
                    </a:cubicBezTo>
                    <a:cubicBezTo>
                      <a:pt x="767" y="450"/>
                      <a:pt x="746" y="333"/>
                      <a:pt x="686" y="242"/>
                    </a:cubicBezTo>
                    <a:cubicBezTo>
                      <a:pt x="622" y="147"/>
                      <a:pt x="540" y="64"/>
                      <a:pt x="4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60"/>
              <p:cNvSpPr/>
              <p:nvPr/>
            </p:nvSpPr>
            <p:spPr>
              <a:xfrm>
                <a:off x="1521875" y="4456125"/>
                <a:ext cx="17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72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" y="165"/>
                      <a:pt x="78" y="335"/>
                      <a:pt x="168" y="488"/>
                    </a:cubicBezTo>
                    <a:cubicBezTo>
                      <a:pt x="218" y="574"/>
                      <a:pt x="278" y="653"/>
                      <a:pt x="346" y="726"/>
                    </a:cubicBezTo>
                    <a:cubicBezTo>
                      <a:pt x="501" y="540"/>
                      <a:pt x="634" y="328"/>
                      <a:pt x="698" y="111"/>
                    </a:cubicBezTo>
                    <a:cubicBezTo>
                      <a:pt x="521" y="96"/>
                      <a:pt x="347" y="71"/>
                      <a:pt x="173" y="37"/>
                    </a:cubicBezTo>
                    <a:cubicBezTo>
                      <a:pt x="115" y="26"/>
                      <a:pt x="58" y="1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60"/>
              <p:cNvSpPr/>
              <p:nvPr/>
            </p:nvSpPr>
            <p:spPr>
              <a:xfrm>
                <a:off x="1521475" y="4441650"/>
                <a:ext cx="1892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690" extrusionOk="0">
                    <a:moveTo>
                      <a:pt x="326" y="1"/>
                    </a:moveTo>
                    <a:cubicBezTo>
                      <a:pt x="127" y="128"/>
                      <a:pt x="0" y="311"/>
                      <a:pt x="13" y="538"/>
                    </a:cubicBezTo>
                    <a:cubicBezTo>
                      <a:pt x="14" y="552"/>
                      <a:pt x="15" y="565"/>
                      <a:pt x="17" y="579"/>
                    </a:cubicBezTo>
                    <a:cubicBezTo>
                      <a:pt x="74" y="593"/>
                      <a:pt x="131" y="606"/>
                      <a:pt x="189" y="616"/>
                    </a:cubicBezTo>
                    <a:cubicBezTo>
                      <a:pt x="363" y="650"/>
                      <a:pt x="538" y="675"/>
                      <a:pt x="715" y="690"/>
                    </a:cubicBezTo>
                    <a:cubicBezTo>
                      <a:pt x="719" y="675"/>
                      <a:pt x="723" y="659"/>
                      <a:pt x="727" y="644"/>
                    </a:cubicBezTo>
                    <a:cubicBezTo>
                      <a:pt x="756" y="524"/>
                      <a:pt x="694" y="378"/>
                      <a:pt x="570" y="232"/>
                    </a:cubicBezTo>
                    <a:cubicBezTo>
                      <a:pt x="497" y="146"/>
                      <a:pt x="415" y="69"/>
                      <a:pt x="3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60"/>
              <p:cNvSpPr/>
              <p:nvPr/>
            </p:nvSpPr>
            <p:spPr>
              <a:xfrm>
                <a:off x="1307825" y="4303425"/>
                <a:ext cx="761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4001" extrusionOk="0">
                    <a:moveTo>
                      <a:pt x="2249" y="0"/>
                    </a:moveTo>
                    <a:lnTo>
                      <a:pt x="1" y="1849"/>
                    </a:lnTo>
                    <a:lnTo>
                      <a:pt x="273" y="2073"/>
                    </a:lnTo>
                    <a:cubicBezTo>
                      <a:pt x="345" y="2009"/>
                      <a:pt x="444" y="1971"/>
                      <a:pt x="558" y="1971"/>
                    </a:cubicBezTo>
                    <a:cubicBezTo>
                      <a:pt x="564" y="1971"/>
                      <a:pt x="570" y="1971"/>
                      <a:pt x="576" y="1971"/>
                    </a:cubicBezTo>
                    <a:cubicBezTo>
                      <a:pt x="767" y="1977"/>
                      <a:pt x="936" y="2179"/>
                      <a:pt x="924" y="2368"/>
                    </a:cubicBezTo>
                    <a:cubicBezTo>
                      <a:pt x="918" y="2435"/>
                      <a:pt x="897" y="2500"/>
                      <a:pt x="862" y="2557"/>
                    </a:cubicBezTo>
                    <a:lnTo>
                      <a:pt x="2617" y="4001"/>
                    </a:lnTo>
                    <a:cubicBezTo>
                      <a:pt x="2725" y="3818"/>
                      <a:pt x="2815" y="3627"/>
                      <a:pt x="2886" y="3427"/>
                    </a:cubicBezTo>
                    <a:cubicBezTo>
                      <a:pt x="2991" y="3128"/>
                      <a:pt x="3045" y="2814"/>
                      <a:pt x="3044" y="2498"/>
                    </a:cubicBezTo>
                    <a:cubicBezTo>
                      <a:pt x="3044" y="2151"/>
                      <a:pt x="3001" y="1804"/>
                      <a:pt x="2915" y="1469"/>
                    </a:cubicBezTo>
                    <a:cubicBezTo>
                      <a:pt x="2802" y="1023"/>
                      <a:pt x="2620" y="607"/>
                      <a:pt x="2385" y="213"/>
                    </a:cubicBezTo>
                    <a:cubicBezTo>
                      <a:pt x="2342" y="141"/>
                      <a:pt x="2297" y="69"/>
                      <a:pt x="2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60"/>
              <p:cNvSpPr/>
              <p:nvPr/>
            </p:nvSpPr>
            <p:spPr>
              <a:xfrm>
                <a:off x="1314625" y="4352675"/>
                <a:ext cx="1665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88" extrusionOk="0">
                    <a:moveTo>
                      <a:pt x="290" y="0"/>
                    </a:moveTo>
                    <a:cubicBezTo>
                      <a:pt x="174" y="0"/>
                      <a:pt x="74" y="38"/>
                      <a:pt x="1" y="103"/>
                    </a:cubicBezTo>
                    <a:lnTo>
                      <a:pt x="590" y="587"/>
                    </a:lnTo>
                    <a:cubicBezTo>
                      <a:pt x="625" y="530"/>
                      <a:pt x="646" y="465"/>
                      <a:pt x="651" y="398"/>
                    </a:cubicBezTo>
                    <a:cubicBezTo>
                      <a:pt x="665" y="208"/>
                      <a:pt x="495" y="7"/>
                      <a:pt x="304" y="0"/>
                    </a:cubicBezTo>
                    <a:cubicBezTo>
                      <a:pt x="299" y="0"/>
                      <a:pt x="294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60"/>
              <p:cNvSpPr/>
              <p:nvPr/>
            </p:nvSpPr>
            <p:spPr>
              <a:xfrm>
                <a:off x="1988575" y="4201600"/>
                <a:ext cx="225250" cy="240100"/>
              </a:xfrm>
              <a:custGeom>
                <a:avLst/>
                <a:gdLst/>
                <a:ahLst/>
                <a:cxnLst/>
                <a:rect l="l" t="t" r="r" b="b"/>
                <a:pathLst>
                  <a:path w="9010" h="9604" extrusionOk="0">
                    <a:moveTo>
                      <a:pt x="5789" y="1297"/>
                    </a:moveTo>
                    <a:cubicBezTo>
                      <a:pt x="5561" y="1306"/>
                      <a:pt x="5367" y="1390"/>
                      <a:pt x="5194" y="1540"/>
                    </a:cubicBezTo>
                    <a:cubicBezTo>
                      <a:pt x="5366" y="1390"/>
                      <a:pt x="5561" y="1306"/>
                      <a:pt x="5789" y="1297"/>
                    </a:cubicBezTo>
                    <a:close/>
                    <a:moveTo>
                      <a:pt x="4080" y="1423"/>
                    </a:moveTo>
                    <a:lnTo>
                      <a:pt x="4080" y="1423"/>
                    </a:lnTo>
                    <a:cubicBezTo>
                      <a:pt x="4080" y="1650"/>
                      <a:pt x="4141" y="1866"/>
                      <a:pt x="4206" y="2083"/>
                    </a:cubicBezTo>
                    <a:cubicBezTo>
                      <a:pt x="4141" y="1867"/>
                      <a:pt x="4080" y="1650"/>
                      <a:pt x="4080" y="1423"/>
                    </a:cubicBezTo>
                    <a:close/>
                    <a:moveTo>
                      <a:pt x="6523" y="6043"/>
                    </a:moveTo>
                    <a:cubicBezTo>
                      <a:pt x="6529" y="6043"/>
                      <a:pt x="6534" y="6043"/>
                      <a:pt x="6540" y="6043"/>
                    </a:cubicBezTo>
                    <a:cubicBezTo>
                      <a:pt x="6731" y="6050"/>
                      <a:pt x="6901" y="6251"/>
                      <a:pt x="6888" y="6441"/>
                    </a:cubicBezTo>
                    <a:lnTo>
                      <a:pt x="6888" y="6440"/>
                    </a:lnTo>
                    <a:cubicBezTo>
                      <a:pt x="6870" y="6658"/>
                      <a:pt x="6695" y="6820"/>
                      <a:pt x="6503" y="6820"/>
                    </a:cubicBezTo>
                    <a:cubicBezTo>
                      <a:pt x="6498" y="6820"/>
                      <a:pt x="6492" y="6820"/>
                      <a:pt x="6487" y="6819"/>
                    </a:cubicBezTo>
                    <a:cubicBezTo>
                      <a:pt x="6256" y="6809"/>
                      <a:pt x="6097" y="6611"/>
                      <a:pt x="6109" y="6419"/>
                    </a:cubicBezTo>
                    <a:cubicBezTo>
                      <a:pt x="6122" y="6198"/>
                      <a:pt x="6291" y="6043"/>
                      <a:pt x="6523" y="6043"/>
                    </a:cubicBezTo>
                    <a:close/>
                    <a:moveTo>
                      <a:pt x="2499" y="6046"/>
                    </a:moveTo>
                    <a:cubicBezTo>
                      <a:pt x="2501" y="6046"/>
                      <a:pt x="2503" y="6047"/>
                      <a:pt x="2505" y="6047"/>
                    </a:cubicBezTo>
                    <a:cubicBezTo>
                      <a:pt x="2721" y="6049"/>
                      <a:pt x="2898" y="6221"/>
                      <a:pt x="2907" y="6437"/>
                    </a:cubicBezTo>
                    <a:cubicBezTo>
                      <a:pt x="2892" y="6647"/>
                      <a:pt x="2723" y="6821"/>
                      <a:pt x="2517" y="6821"/>
                    </a:cubicBezTo>
                    <a:cubicBezTo>
                      <a:pt x="2514" y="6821"/>
                      <a:pt x="2511" y="6821"/>
                      <a:pt x="2508" y="6821"/>
                    </a:cubicBezTo>
                    <a:lnTo>
                      <a:pt x="2508" y="6819"/>
                    </a:lnTo>
                    <a:cubicBezTo>
                      <a:pt x="2279" y="6813"/>
                      <a:pt x="2119" y="6614"/>
                      <a:pt x="2127" y="6424"/>
                    </a:cubicBezTo>
                    <a:cubicBezTo>
                      <a:pt x="2135" y="6214"/>
                      <a:pt x="2292" y="6046"/>
                      <a:pt x="2499" y="6046"/>
                    </a:cubicBezTo>
                    <a:close/>
                    <a:moveTo>
                      <a:pt x="4505" y="6300"/>
                    </a:moveTo>
                    <a:cubicBezTo>
                      <a:pt x="4585" y="6300"/>
                      <a:pt x="4666" y="6317"/>
                      <a:pt x="4747" y="6350"/>
                    </a:cubicBezTo>
                    <a:cubicBezTo>
                      <a:pt x="5171" y="6520"/>
                      <a:pt x="5663" y="6889"/>
                      <a:pt x="5841" y="7306"/>
                    </a:cubicBezTo>
                    <a:cubicBezTo>
                      <a:pt x="6115" y="7944"/>
                      <a:pt x="5338" y="8595"/>
                      <a:pt x="4486" y="8595"/>
                    </a:cubicBezTo>
                    <a:cubicBezTo>
                      <a:pt x="4122" y="8595"/>
                      <a:pt x="3745" y="8476"/>
                      <a:pt x="3429" y="8188"/>
                    </a:cubicBezTo>
                    <a:cubicBezTo>
                      <a:pt x="3213" y="7990"/>
                      <a:pt x="3041" y="7625"/>
                      <a:pt x="3155" y="7357"/>
                    </a:cubicBezTo>
                    <a:cubicBezTo>
                      <a:pt x="3214" y="7215"/>
                      <a:pt x="3285" y="7080"/>
                      <a:pt x="3392" y="6964"/>
                    </a:cubicBezTo>
                    <a:cubicBezTo>
                      <a:pt x="3635" y="6695"/>
                      <a:pt x="3935" y="6485"/>
                      <a:pt x="4270" y="6347"/>
                    </a:cubicBezTo>
                    <a:cubicBezTo>
                      <a:pt x="4349" y="6316"/>
                      <a:pt x="4427" y="6300"/>
                      <a:pt x="4505" y="6300"/>
                    </a:cubicBezTo>
                    <a:close/>
                    <a:moveTo>
                      <a:pt x="4365" y="1"/>
                    </a:moveTo>
                    <a:cubicBezTo>
                      <a:pt x="4342" y="1"/>
                      <a:pt x="4319" y="2"/>
                      <a:pt x="4295" y="3"/>
                    </a:cubicBezTo>
                    <a:cubicBezTo>
                      <a:pt x="4115" y="16"/>
                      <a:pt x="3968" y="100"/>
                      <a:pt x="3840" y="220"/>
                    </a:cubicBezTo>
                    <a:cubicBezTo>
                      <a:pt x="3565" y="479"/>
                      <a:pt x="3452" y="813"/>
                      <a:pt x="3421" y="1177"/>
                    </a:cubicBezTo>
                    <a:cubicBezTo>
                      <a:pt x="3394" y="1471"/>
                      <a:pt x="3447" y="1766"/>
                      <a:pt x="3575" y="2032"/>
                    </a:cubicBezTo>
                    <a:cubicBezTo>
                      <a:pt x="3598" y="2081"/>
                      <a:pt x="3588" y="2099"/>
                      <a:pt x="3542" y="2113"/>
                    </a:cubicBezTo>
                    <a:cubicBezTo>
                      <a:pt x="3519" y="2119"/>
                      <a:pt x="3497" y="2122"/>
                      <a:pt x="3476" y="2129"/>
                    </a:cubicBezTo>
                    <a:cubicBezTo>
                      <a:pt x="3080" y="2245"/>
                      <a:pt x="2700" y="2395"/>
                      <a:pt x="2346" y="2609"/>
                    </a:cubicBezTo>
                    <a:cubicBezTo>
                      <a:pt x="1908" y="2875"/>
                      <a:pt x="1515" y="3196"/>
                      <a:pt x="1176" y="3584"/>
                    </a:cubicBezTo>
                    <a:cubicBezTo>
                      <a:pt x="814" y="4000"/>
                      <a:pt x="523" y="4457"/>
                      <a:pt x="318" y="4968"/>
                    </a:cubicBezTo>
                    <a:cubicBezTo>
                      <a:pt x="116" y="5471"/>
                      <a:pt x="0" y="5992"/>
                      <a:pt x="7" y="6537"/>
                    </a:cubicBezTo>
                    <a:cubicBezTo>
                      <a:pt x="7" y="6641"/>
                      <a:pt x="2" y="6745"/>
                      <a:pt x="8" y="6848"/>
                    </a:cubicBezTo>
                    <a:cubicBezTo>
                      <a:pt x="13" y="6925"/>
                      <a:pt x="29" y="7000"/>
                      <a:pt x="43" y="7075"/>
                    </a:cubicBezTo>
                    <a:cubicBezTo>
                      <a:pt x="119" y="7485"/>
                      <a:pt x="282" y="7859"/>
                      <a:pt x="508" y="8207"/>
                    </a:cubicBezTo>
                    <a:cubicBezTo>
                      <a:pt x="718" y="8528"/>
                      <a:pt x="972" y="8818"/>
                      <a:pt x="1262" y="9069"/>
                    </a:cubicBezTo>
                    <a:cubicBezTo>
                      <a:pt x="1360" y="9154"/>
                      <a:pt x="1461" y="9235"/>
                      <a:pt x="1564" y="9313"/>
                    </a:cubicBezTo>
                    <a:cubicBezTo>
                      <a:pt x="1601" y="9264"/>
                      <a:pt x="1644" y="9220"/>
                      <a:pt x="1691" y="9182"/>
                    </a:cubicBezTo>
                    <a:cubicBezTo>
                      <a:pt x="1778" y="9110"/>
                      <a:pt x="1883" y="9063"/>
                      <a:pt x="1995" y="9047"/>
                    </a:cubicBezTo>
                    <a:cubicBezTo>
                      <a:pt x="2067" y="9036"/>
                      <a:pt x="2141" y="9031"/>
                      <a:pt x="2217" y="9031"/>
                    </a:cubicBezTo>
                    <a:cubicBezTo>
                      <a:pt x="2765" y="9031"/>
                      <a:pt x="3377" y="9295"/>
                      <a:pt x="3769" y="9603"/>
                    </a:cubicBezTo>
                    <a:cubicBezTo>
                      <a:pt x="3969" y="9474"/>
                      <a:pt x="4242" y="9403"/>
                      <a:pt x="4517" y="9403"/>
                    </a:cubicBezTo>
                    <a:cubicBezTo>
                      <a:pt x="4644" y="9403"/>
                      <a:pt x="4772" y="9418"/>
                      <a:pt x="4893" y="9450"/>
                    </a:cubicBezTo>
                    <a:cubicBezTo>
                      <a:pt x="5015" y="9482"/>
                      <a:pt x="5132" y="9534"/>
                      <a:pt x="5238" y="9604"/>
                    </a:cubicBezTo>
                    <a:cubicBezTo>
                      <a:pt x="5631" y="9296"/>
                      <a:pt x="6245" y="9031"/>
                      <a:pt x="6795" y="9031"/>
                    </a:cubicBezTo>
                    <a:cubicBezTo>
                      <a:pt x="6869" y="9031"/>
                      <a:pt x="6943" y="9035"/>
                      <a:pt x="7014" y="9046"/>
                    </a:cubicBezTo>
                    <a:cubicBezTo>
                      <a:pt x="7126" y="9062"/>
                      <a:pt x="7231" y="9110"/>
                      <a:pt x="7318" y="9181"/>
                    </a:cubicBezTo>
                    <a:cubicBezTo>
                      <a:pt x="7365" y="9220"/>
                      <a:pt x="7407" y="9264"/>
                      <a:pt x="7444" y="9313"/>
                    </a:cubicBezTo>
                    <a:cubicBezTo>
                      <a:pt x="7578" y="9214"/>
                      <a:pt x="7707" y="9107"/>
                      <a:pt x="7830" y="8995"/>
                    </a:cubicBezTo>
                    <a:cubicBezTo>
                      <a:pt x="7971" y="8867"/>
                      <a:pt x="8101" y="8730"/>
                      <a:pt x="8223" y="8584"/>
                    </a:cubicBezTo>
                    <a:cubicBezTo>
                      <a:pt x="8492" y="8257"/>
                      <a:pt x="8709" y="7901"/>
                      <a:pt x="8850" y="7500"/>
                    </a:cubicBezTo>
                    <a:cubicBezTo>
                      <a:pt x="8955" y="7202"/>
                      <a:pt x="9009" y="6889"/>
                      <a:pt x="9009" y="6572"/>
                    </a:cubicBezTo>
                    <a:cubicBezTo>
                      <a:pt x="9008" y="6224"/>
                      <a:pt x="8965" y="5879"/>
                      <a:pt x="8879" y="5542"/>
                    </a:cubicBezTo>
                    <a:cubicBezTo>
                      <a:pt x="8767" y="5096"/>
                      <a:pt x="8585" y="4680"/>
                      <a:pt x="8350" y="4286"/>
                    </a:cubicBezTo>
                    <a:cubicBezTo>
                      <a:pt x="8182" y="4007"/>
                      <a:pt x="7987" y="3747"/>
                      <a:pt x="7768" y="3507"/>
                    </a:cubicBezTo>
                    <a:cubicBezTo>
                      <a:pt x="7537" y="3253"/>
                      <a:pt x="7279" y="3025"/>
                      <a:pt x="6998" y="2828"/>
                    </a:cubicBezTo>
                    <a:cubicBezTo>
                      <a:pt x="6747" y="2651"/>
                      <a:pt x="6485" y="2491"/>
                      <a:pt x="6201" y="2371"/>
                    </a:cubicBezTo>
                    <a:cubicBezTo>
                      <a:pt x="6026" y="2297"/>
                      <a:pt x="5854" y="2219"/>
                      <a:pt x="5670" y="2169"/>
                    </a:cubicBezTo>
                    <a:cubicBezTo>
                      <a:pt x="5657" y="2166"/>
                      <a:pt x="5640" y="2160"/>
                      <a:pt x="5642" y="2145"/>
                    </a:cubicBezTo>
                    <a:cubicBezTo>
                      <a:pt x="5647" y="2133"/>
                      <a:pt x="5655" y="2122"/>
                      <a:pt x="5667" y="2117"/>
                    </a:cubicBezTo>
                    <a:cubicBezTo>
                      <a:pt x="5777" y="2063"/>
                      <a:pt x="5873" y="1988"/>
                      <a:pt x="5967" y="1911"/>
                    </a:cubicBezTo>
                    <a:cubicBezTo>
                      <a:pt x="6117" y="1787"/>
                      <a:pt x="6234" y="1639"/>
                      <a:pt x="6298" y="1457"/>
                    </a:cubicBezTo>
                    <a:cubicBezTo>
                      <a:pt x="6383" y="1216"/>
                      <a:pt x="6306" y="970"/>
                      <a:pt x="6064" y="868"/>
                    </a:cubicBezTo>
                    <a:cubicBezTo>
                      <a:pt x="6010" y="846"/>
                      <a:pt x="5954" y="829"/>
                      <a:pt x="5896" y="817"/>
                    </a:cubicBezTo>
                    <a:cubicBezTo>
                      <a:pt x="5853" y="808"/>
                      <a:pt x="5810" y="804"/>
                      <a:pt x="5767" y="804"/>
                    </a:cubicBezTo>
                    <a:cubicBezTo>
                      <a:pt x="5676" y="804"/>
                      <a:pt x="5586" y="821"/>
                      <a:pt x="5496" y="838"/>
                    </a:cubicBezTo>
                    <a:cubicBezTo>
                      <a:pt x="5349" y="866"/>
                      <a:pt x="5212" y="924"/>
                      <a:pt x="5078" y="991"/>
                    </a:cubicBezTo>
                    <a:cubicBezTo>
                      <a:pt x="5069" y="996"/>
                      <a:pt x="5060" y="998"/>
                      <a:pt x="5053" y="998"/>
                    </a:cubicBezTo>
                    <a:cubicBezTo>
                      <a:pt x="5034" y="998"/>
                      <a:pt x="5024" y="983"/>
                      <a:pt x="5030" y="957"/>
                    </a:cubicBezTo>
                    <a:cubicBezTo>
                      <a:pt x="5052" y="847"/>
                      <a:pt x="5059" y="733"/>
                      <a:pt x="5047" y="620"/>
                    </a:cubicBezTo>
                    <a:cubicBezTo>
                      <a:pt x="5012" y="207"/>
                      <a:pt x="4718" y="1"/>
                      <a:pt x="43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60"/>
              <p:cNvSpPr/>
              <p:nvPr/>
            </p:nvSpPr>
            <p:spPr>
              <a:xfrm>
                <a:off x="2141000" y="4352675"/>
                <a:ext cx="201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778" extrusionOk="0">
                    <a:moveTo>
                      <a:pt x="427" y="0"/>
                    </a:moveTo>
                    <a:cubicBezTo>
                      <a:pt x="195" y="0"/>
                      <a:pt x="26" y="156"/>
                      <a:pt x="12" y="377"/>
                    </a:cubicBezTo>
                    <a:cubicBezTo>
                      <a:pt x="0" y="569"/>
                      <a:pt x="159" y="767"/>
                      <a:pt x="390" y="778"/>
                    </a:cubicBezTo>
                    <a:cubicBezTo>
                      <a:pt x="394" y="778"/>
                      <a:pt x="399" y="778"/>
                      <a:pt x="404" y="778"/>
                    </a:cubicBezTo>
                    <a:cubicBezTo>
                      <a:pt x="597" y="778"/>
                      <a:pt x="773" y="616"/>
                      <a:pt x="791" y="398"/>
                    </a:cubicBezTo>
                    <a:cubicBezTo>
                      <a:pt x="804" y="208"/>
                      <a:pt x="634" y="7"/>
                      <a:pt x="443" y="0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60"/>
              <p:cNvSpPr/>
              <p:nvPr/>
            </p:nvSpPr>
            <p:spPr>
              <a:xfrm>
                <a:off x="2041550" y="4352750"/>
                <a:ext cx="197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75" extrusionOk="0">
                    <a:moveTo>
                      <a:pt x="382" y="1"/>
                    </a:moveTo>
                    <a:cubicBezTo>
                      <a:pt x="174" y="1"/>
                      <a:pt x="16" y="168"/>
                      <a:pt x="8" y="378"/>
                    </a:cubicBezTo>
                    <a:cubicBezTo>
                      <a:pt x="0" y="569"/>
                      <a:pt x="161" y="768"/>
                      <a:pt x="390" y="775"/>
                    </a:cubicBezTo>
                    <a:cubicBezTo>
                      <a:pt x="393" y="775"/>
                      <a:pt x="396" y="775"/>
                      <a:pt x="399" y="775"/>
                    </a:cubicBezTo>
                    <a:cubicBezTo>
                      <a:pt x="604" y="775"/>
                      <a:pt x="774" y="601"/>
                      <a:pt x="788" y="392"/>
                    </a:cubicBezTo>
                    <a:cubicBezTo>
                      <a:pt x="779" y="175"/>
                      <a:pt x="603" y="4"/>
                      <a:pt x="386" y="1"/>
                    </a:cubicBezTo>
                    <a:cubicBezTo>
                      <a:pt x="385" y="1"/>
                      <a:pt x="383" y="1"/>
                      <a:pt x="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60"/>
              <p:cNvSpPr/>
              <p:nvPr/>
            </p:nvSpPr>
            <p:spPr>
              <a:xfrm>
                <a:off x="2064575" y="4359075"/>
                <a:ext cx="76875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2296" extrusionOk="0">
                    <a:moveTo>
                      <a:pt x="673" y="1293"/>
                    </a:moveTo>
                    <a:lnTo>
                      <a:pt x="673" y="1293"/>
                    </a:lnTo>
                    <a:cubicBezTo>
                      <a:pt x="937" y="1387"/>
                      <a:pt x="1200" y="1433"/>
                      <a:pt x="1464" y="1433"/>
                    </a:cubicBezTo>
                    <a:lnTo>
                      <a:pt x="1464" y="1433"/>
                    </a:lnTo>
                    <a:cubicBezTo>
                      <a:pt x="1464" y="1433"/>
                      <a:pt x="1464" y="1433"/>
                      <a:pt x="1464" y="1433"/>
                    </a:cubicBezTo>
                    <a:cubicBezTo>
                      <a:pt x="1200" y="1433"/>
                      <a:pt x="937" y="1387"/>
                      <a:pt x="673" y="1293"/>
                    </a:cubicBezTo>
                    <a:close/>
                    <a:moveTo>
                      <a:pt x="1466" y="1"/>
                    </a:moveTo>
                    <a:cubicBezTo>
                      <a:pt x="1387" y="1"/>
                      <a:pt x="1309" y="17"/>
                      <a:pt x="1230" y="49"/>
                    </a:cubicBezTo>
                    <a:cubicBezTo>
                      <a:pt x="895" y="187"/>
                      <a:pt x="595" y="397"/>
                      <a:pt x="352" y="665"/>
                    </a:cubicBezTo>
                    <a:cubicBezTo>
                      <a:pt x="245" y="781"/>
                      <a:pt x="174" y="917"/>
                      <a:pt x="115" y="1058"/>
                    </a:cubicBezTo>
                    <a:cubicBezTo>
                      <a:pt x="1" y="1326"/>
                      <a:pt x="173" y="1691"/>
                      <a:pt x="389" y="1889"/>
                    </a:cubicBezTo>
                    <a:cubicBezTo>
                      <a:pt x="705" y="2177"/>
                      <a:pt x="1082" y="2296"/>
                      <a:pt x="1446" y="2296"/>
                    </a:cubicBezTo>
                    <a:cubicBezTo>
                      <a:pt x="2298" y="2296"/>
                      <a:pt x="3075" y="1645"/>
                      <a:pt x="2801" y="1008"/>
                    </a:cubicBezTo>
                    <a:cubicBezTo>
                      <a:pt x="2623" y="591"/>
                      <a:pt x="2131" y="222"/>
                      <a:pt x="1707" y="51"/>
                    </a:cubicBezTo>
                    <a:cubicBezTo>
                      <a:pt x="1626" y="18"/>
                      <a:pt x="1546" y="1"/>
                      <a:pt x="1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60"/>
              <p:cNvSpPr/>
              <p:nvPr/>
            </p:nvSpPr>
            <p:spPr>
              <a:xfrm>
                <a:off x="2118575" y="4434400"/>
                <a:ext cx="6792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532" extrusionOk="0">
                    <a:moveTo>
                      <a:pt x="2244" y="1"/>
                    </a:moveTo>
                    <a:cubicBezTo>
                      <a:pt x="1900" y="256"/>
                      <a:pt x="1524" y="465"/>
                      <a:pt x="1125" y="624"/>
                    </a:cubicBezTo>
                    <a:cubicBezTo>
                      <a:pt x="1030" y="661"/>
                      <a:pt x="935" y="697"/>
                      <a:pt x="839" y="730"/>
                    </a:cubicBezTo>
                    <a:cubicBezTo>
                      <a:pt x="678" y="784"/>
                      <a:pt x="515" y="830"/>
                      <a:pt x="349" y="868"/>
                    </a:cubicBezTo>
                    <a:cubicBezTo>
                      <a:pt x="330" y="1107"/>
                      <a:pt x="200" y="1383"/>
                      <a:pt x="0" y="1593"/>
                    </a:cubicBezTo>
                    <a:cubicBezTo>
                      <a:pt x="16" y="1612"/>
                      <a:pt x="32" y="1631"/>
                      <a:pt x="49" y="1650"/>
                    </a:cubicBezTo>
                    <a:cubicBezTo>
                      <a:pt x="136" y="1748"/>
                      <a:pt x="231" y="1841"/>
                      <a:pt x="332" y="1925"/>
                    </a:cubicBezTo>
                    <a:cubicBezTo>
                      <a:pt x="671" y="2209"/>
                      <a:pt x="1224" y="2531"/>
                      <a:pt x="1673" y="2531"/>
                    </a:cubicBezTo>
                    <a:cubicBezTo>
                      <a:pt x="1813" y="2531"/>
                      <a:pt x="1942" y="2500"/>
                      <a:pt x="2052" y="2428"/>
                    </a:cubicBezTo>
                    <a:cubicBezTo>
                      <a:pt x="2610" y="2057"/>
                      <a:pt x="2717" y="610"/>
                      <a:pt x="2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60"/>
              <p:cNvSpPr/>
              <p:nvPr/>
            </p:nvSpPr>
            <p:spPr>
              <a:xfrm>
                <a:off x="2119525" y="4427375"/>
                <a:ext cx="551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151" extrusionOk="0">
                    <a:moveTo>
                      <a:pt x="1555" y="0"/>
                    </a:moveTo>
                    <a:cubicBezTo>
                      <a:pt x="1006" y="0"/>
                      <a:pt x="393" y="265"/>
                      <a:pt x="0" y="574"/>
                    </a:cubicBezTo>
                    <a:cubicBezTo>
                      <a:pt x="96" y="637"/>
                      <a:pt x="177" y="720"/>
                      <a:pt x="241" y="814"/>
                    </a:cubicBezTo>
                    <a:cubicBezTo>
                      <a:pt x="300" y="905"/>
                      <a:pt x="321" y="1023"/>
                      <a:pt x="311" y="1150"/>
                    </a:cubicBezTo>
                    <a:cubicBezTo>
                      <a:pt x="477" y="1112"/>
                      <a:pt x="639" y="1066"/>
                      <a:pt x="801" y="1011"/>
                    </a:cubicBezTo>
                    <a:cubicBezTo>
                      <a:pt x="898" y="979"/>
                      <a:pt x="992" y="943"/>
                      <a:pt x="1087" y="905"/>
                    </a:cubicBezTo>
                    <a:cubicBezTo>
                      <a:pt x="1486" y="747"/>
                      <a:pt x="1862" y="538"/>
                      <a:pt x="2206" y="282"/>
                    </a:cubicBezTo>
                    <a:cubicBezTo>
                      <a:pt x="2169" y="234"/>
                      <a:pt x="2127" y="189"/>
                      <a:pt x="2080" y="151"/>
                    </a:cubicBezTo>
                    <a:cubicBezTo>
                      <a:pt x="1993" y="79"/>
                      <a:pt x="1889" y="32"/>
                      <a:pt x="1776" y="16"/>
                    </a:cubicBezTo>
                    <a:cubicBezTo>
                      <a:pt x="1704" y="5"/>
                      <a:pt x="1630" y="0"/>
                      <a:pt x="1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60"/>
              <p:cNvSpPr/>
              <p:nvPr/>
            </p:nvSpPr>
            <p:spPr>
              <a:xfrm>
                <a:off x="2015900" y="4434375"/>
                <a:ext cx="6787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533" extrusionOk="0">
                    <a:moveTo>
                      <a:pt x="911" y="645"/>
                    </a:moveTo>
                    <a:cubicBezTo>
                      <a:pt x="911" y="645"/>
                      <a:pt x="911" y="645"/>
                      <a:pt x="911" y="645"/>
                    </a:cubicBezTo>
                    <a:lnTo>
                      <a:pt x="911" y="645"/>
                    </a:lnTo>
                    <a:cubicBezTo>
                      <a:pt x="843" y="645"/>
                      <a:pt x="774" y="647"/>
                      <a:pt x="705" y="650"/>
                    </a:cubicBezTo>
                    <a:cubicBezTo>
                      <a:pt x="774" y="647"/>
                      <a:pt x="843" y="645"/>
                      <a:pt x="911" y="645"/>
                    </a:cubicBezTo>
                    <a:close/>
                    <a:moveTo>
                      <a:pt x="472" y="1"/>
                    </a:moveTo>
                    <a:lnTo>
                      <a:pt x="472" y="1"/>
                    </a:lnTo>
                    <a:cubicBezTo>
                      <a:pt x="0" y="609"/>
                      <a:pt x="105" y="2058"/>
                      <a:pt x="665" y="2429"/>
                    </a:cubicBezTo>
                    <a:cubicBezTo>
                      <a:pt x="775" y="2501"/>
                      <a:pt x="904" y="2532"/>
                      <a:pt x="1043" y="2532"/>
                    </a:cubicBezTo>
                    <a:cubicBezTo>
                      <a:pt x="1493" y="2532"/>
                      <a:pt x="2046" y="2210"/>
                      <a:pt x="2385" y="1926"/>
                    </a:cubicBezTo>
                    <a:cubicBezTo>
                      <a:pt x="2486" y="1842"/>
                      <a:pt x="2580" y="1749"/>
                      <a:pt x="2668" y="1651"/>
                    </a:cubicBezTo>
                    <a:cubicBezTo>
                      <a:pt x="2684" y="1632"/>
                      <a:pt x="2700" y="1614"/>
                      <a:pt x="2714" y="1596"/>
                    </a:cubicBezTo>
                    <a:cubicBezTo>
                      <a:pt x="2646" y="1524"/>
                      <a:pt x="2587" y="1444"/>
                      <a:pt x="2537" y="1359"/>
                    </a:cubicBezTo>
                    <a:cubicBezTo>
                      <a:pt x="2446" y="1205"/>
                      <a:pt x="2387" y="1036"/>
                      <a:pt x="2369" y="870"/>
                    </a:cubicBezTo>
                    <a:cubicBezTo>
                      <a:pt x="2203" y="832"/>
                      <a:pt x="2039" y="785"/>
                      <a:pt x="1879" y="731"/>
                    </a:cubicBezTo>
                    <a:cubicBezTo>
                      <a:pt x="1582" y="631"/>
                      <a:pt x="1296" y="504"/>
                      <a:pt x="1022" y="353"/>
                    </a:cubicBezTo>
                    <a:cubicBezTo>
                      <a:pt x="830" y="249"/>
                      <a:pt x="648" y="130"/>
                      <a:pt x="4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60"/>
              <p:cNvSpPr/>
              <p:nvPr/>
            </p:nvSpPr>
            <p:spPr>
              <a:xfrm>
                <a:off x="2027700" y="4427350"/>
                <a:ext cx="5515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152" extrusionOk="0">
                    <a:moveTo>
                      <a:pt x="650" y="1"/>
                    </a:moveTo>
                    <a:cubicBezTo>
                      <a:pt x="575" y="1"/>
                      <a:pt x="502" y="5"/>
                      <a:pt x="431" y="16"/>
                    </a:cubicBezTo>
                    <a:cubicBezTo>
                      <a:pt x="319" y="32"/>
                      <a:pt x="214" y="78"/>
                      <a:pt x="127" y="151"/>
                    </a:cubicBezTo>
                    <a:cubicBezTo>
                      <a:pt x="80" y="189"/>
                      <a:pt x="37" y="234"/>
                      <a:pt x="0" y="282"/>
                    </a:cubicBezTo>
                    <a:cubicBezTo>
                      <a:pt x="176" y="411"/>
                      <a:pt x="360" y="530"/>
                      <a:pt x="550" y="634"/>
                    </a:cubicBezTo>
                    <a:cubicBezTo>
                      <a:pt x="824" y="785"/>
                      <a:pt x="1111" y="912"/>
                      <a:pt x="1408" y="1012"/>
                    </a:cubicBezTo>
                    <a:cubicBezTo>
                      <a:pt x="1568" y="1066"/>
                      <a:pt x="1731" y="1113"/>
                      <a:pt x="1898" y="1151"/>
                    </a:cubicBezTo>
                    <a:cubicBezTo>
                      <a:pt x="1896" y="1137"/>
                      <a:pt x="1895" y="1124"/>
                      <a:pt x="1894" y="1110"/>
                    </a:cubicBezTo>
                    <a:cubicBezTo>
                      <a:pt x="1881" y="884"/>
                      <a:pt x="2007" y="700"/>
                      <a:pt x="2205" y="573"/>
                    </a:cubicBezTo>
                    <a:cubicBezTo>
                      <a:pt x="1812" y="265"/>
                      <a:pt x="1199" y="1"/>
                      <a:pt x="6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60"/>
              <p:cNvSpPr/>
              <p:nvPr/>
            </p:nvSpPr>
            <p:spPr>
              <a:xfrm>
                <a:off x="2083750" y="4458850"/>
                <a:ext cx="3485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950" extrusionOk="0">
                    <a:moveTo>
                      <a:pt x="1042" y="1"/>
                    </a:moveTo>
                    <a:cubicBezTo>
                      <a:pt x="927" y="13"/>
                      <a:pt x="811" y="18"/>
                      <a:pt x="695" y="18"/>
                    </a:cubicBezTo>
                    <a:cubicBezTo>
                      <a:pt x="634" y="18"/>
                      <a:pt x="573" y="17"/>
                      <a:pt x="512" y="13"/>
                    </a:cubicBezTo>
                    <a:cubicBezTo>
                      <a:pt x="459" y="10"/>
                      <a:pt x="405" y="6"/>
                      <a:pt x="353" y="2"/>
                    </a:cubicBezTo>
                    <a:cubicBezTo>
                      <a:pt x="290" y="219"/>
                      <a:pt x="157" y="431"/>
                      <a:pt x="0" y="617"/>
                    </a:cubicBezTo>
                    <a:cubicBezTo>
                      <a:pt x="83" y="707"/>
                      <a:pt x="179" y="782"/>
                      <a:pt x="285" y="841"/>
                    </a:cubicBezTo>
                    <a:cubicBezTo>
                      <a:pt x="425" y="916"/>
                      <a:pt x="563" y="949"/>
                      <a:pt x="695" y="949"/>
                    </a:cubicBezTo>
                    <a:cubicBezTo>
                      <a:pt x="965" y="949"/>
                      <a:pt x="1209" y="810"/>
                      <a:pt x="1393" y="615"/>
                    </a:cubicBezTo>
                    <a:cubicBezTo>
                      <a:pt x="1238" y="429"/>
                      <a:pt x="1106" y="217"/>
                      <a:pt x="10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60"/>
              <p:cNvSpPr/>
              <p:nvPr/>
            </p:nvSpPr>
            <p:spPr>
              <a:xfrm>
                <a:off x="2082825" y="4436625"/>
                <a:ext cx="367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08" extrusionOk="0">
                    <a:moveTo>
                      <a:pt x="748" y="1"/>
                    </a:moveTo>
                    <a:cubicBezTo>
                      <a:pt x="473" y="1"/>
                      <a:pt x="200" y="72"/>
                      <a:pt x="0" y="201"/>
                    </a:cubicBezTo>
                    <a:cubicBezTo>
                      <a:pt x="89" y="270"/>
                      <a:pt x="171" y="347"/>
                      <a:pt x="246" y="433"/>
                    </a:cubicBezTo>
                    <a:cubicBezTo>
                      <a:pt x="370" y="579"/>
                      <a:pt x="432" y="725"/>
                      <a:pt x="402" y="845"/>
                    </a:cubicBezTo>
                    <a:cubicBezTo>
                      <a:pt x="399" y="860"/>
                      <a:pt x="395" y="876"/>
                      <a:pt x="390" y="891"/>
                    </a:cubicBezTo>
                    <a:cubicBezTo>
                      <a:pt x="444" y="895"/>
                      <a:pt x="496" y="899"/>
                      <a:pt x="549" y="902"/>
                    </a:cubicBezTo>
                    <a:cubicBezTo>
                      <a:pt x="610" y="906"/>
                      <a:pt x="671" y="907"/>
                      <a:pt x="732" y="907"/>
                    </a:cubicBezTo>
                    <a:cubicBezTo>
                      <a:pt x="848" y="907"/>
                      <a:pt x="964" y="902"/>
                      <a:pt x="1080" y="890"/>
                    </a:cubicBezTo>
                    <a:cubicBezTo>
                      <a:pt x="1075" y="874"/>
                      <a:pt x="1072" y="859"/>
                      <a:pt x="1068" y="844"/>
                    </a:cubicBezTo>
                    <a:cubicBezTo>
                      <a:pt x="1023" y="661"/>
                      <a:pt x="1191" y="421"/>
                      <a:pt x="1468" y="202"/>
                    </a:cubicBezTo>
                    <a:cubicBezTo>
                      <a:pt x="1363" y="132"/>
                      <a:pt x="1246" y="80"/>
                      <a:pt x="1123" y="48"/>
                    </a:cubicBezTo>
                    <a:cubicBezTo>
                      <a:pt x="1002" y="16"/>
                      <a:pt x="875" y="1"/>
                      <a:pt x="7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60"/>
              <p:cNvSpPr/>
              <p:nvPr/>
            </p:nvSpPr>
            <p:spPr>
              <a:xfrm>
                <a:off x="2109800" y="4456100"/>
                <a:ext cx="1750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26" extrusionOk="0">
                    <a:moveTo>
                      <a:pt x="700" y="0"/>
                    </a:moveTo>
                    <a:lnTo>
                      <a:pt x="700" y="0"/>
                    </a:lnTo>
                    <a:cubicBezTo>
                      <a:pt x="556" y="33"/>
                      <a:pt x="411" y="60"/>
                      <a:pt x="264" y="80"/>
                    </a:cubicBezTo>
                    <a:cubicBezTo>
                      <a:pt x="177" y="92"/>
                      <a:pt x="89" y="102"/>
                      <a:pt x="0" y="111"/>
                    </a:cubicBezTo>
                    <a:cubicBezTo>
                      <a:pt x="64" y="327"/>
                      <a:pt x="196" y="539"/>
                      <a:pt x="351" y="725"/>
                    </a:cubicBezTo>
                    <a:cubicBezTo>
                      <a:pt x="551" y="515"/>
                      <a:pt x="681" y="238"/>
                      <a:pt x="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60"/>
              <p:cNvSpPr/>
              <p:nvPr/>
            </p:nvSpPr>
            <p:spPr>
              <a:xfrm>
                <a:off x="2108375" y="4441675"/>
                <a:ext cx="192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88" extrusionOk="0">
                    <a:moveTo>
                      <a:pt x="446" y="1"/>
                    </a:moveTo>
                    <a:cubicBezTo>
                      <a:pt x="168" y="219"/>
                      <a:pt x="1" y="459"/>
                      <a:pt x="46" y="643"/>
                    </a:cubicBezTo>
                    <a:cubicBezTo>
                      <a:pt x="49" y="658"/>
                      <a:pt x="53" y="673"/>
                      <a:pt x="57" y="688"/>
                    </a:cubicBezTo>
                    <a:cubicBezTo>
                      <a:pt x="146" y="679"/>
                      <a:pt x="234" y="669"/>
                      <a:pt x="321" y="657"/>
                    </a:cubicBezTo>
                    <a:cubicBezTo>
                      <a:pt x="469" y="637"/>
                      <a:pt x="613" y="610"/>
                      <a:pt x="757" y="577"/>
                    </a:cubicBezTo>
                    <a:cubicBezTo>
                      <a:pt x="767" y="450"/>
                      <a:pt x="746" y="333"/>
                      <a:pt x="687" y="242"/>
                    </a:cubicBezTo>
                    <a:cubicBezTo>
                      <a:pt x="623" y="147"/>
                      <a:pt x="542" y="65"/>
                      <a:pt x="4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60"/>
              <p:cNvSpPr/>
              <p:nvPr/>
            </p:nvSpPr>
            <p:spPr>
              <a:xfrm>
                <a:off x="2075100" y="4456125"/>
                <a:ext cx="17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727" extrusionOk="0">
                    <a:moveTo>
                      <a:pt x="1" y="0"/>
                    </a:moveTo>
                    <a:cubicBezTo>
                      <a:pt x="18" y="165"/>
                      <a:pt x="78" y="335"/>
                      <a:pt x="169" y="488"/>
                    </a:cubicBezTo>
                    <a:cubicBezTo>
                      <a:pt x="219" y="574"/>
                      <a:pt x="278" y="653"/>
                      <a:pt x="346" y="726"/>
                    </a:cubicBezTo>
                    <a:cubicBezTo>
                      <a:pt x="503" y="540"/>
                      <a:pt x="636" y="328"/>
                      <a:pt x="698" y="111"/>
                    </a:cubicBezTo>
                    <a:cubicBezTo>
                      <a:pt x="523" y="96"/>
                      <a:pt x="347" y="71"/>
                      <a:pt x="174" y="37"/>
                    </a:cubicBezTo>
                    <a:cubicBezTo>
                      <a:pt x="116" y="26"/>
                      <a:pt x="58" y="13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60"/>
              <p:cNvSpPr/>
              <p:nvPr/>
            </p:nvSpPr>
            <p:spPr>
              <a:xfrm>
                <a:off x="2074700" y="4441650"/>
                <a:ext cx="1892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690" extrusionOk="0">
                    <a:moveTo>
                      <a:pt x="326" y="1"/>
                    </a:moveTo>
                    <a:cubicBezTo>
                      <a:pt x="127" y="128"/>
                      <a:pt x="1" y="311"/>
                      <a:pt x="14" y="538"/>
                    </a:cubicBezTo>
                    <a:cubicBezTo>
                      <a:pt x="15" y="552"/>
                      <a:pt x="16" y="565"/>
                      <a:pt x="18" y="579"/>
                    </a:cubicBezTo>
                    <a:cubicBezTo>
                      <a:pt x="74" y="593"/>
                      <a:pt x="132" y="606"/>
                      <a:pt x="190" y="616"/>
                    </a:cubicBezTo>
                    <a:cubicBezTo>
                      <a:pt x="363" y="650"/>
                      <a:pt x="539" y="675"/>
                      <a:pt x="715" y="690"/>
                    </a:cubicBezTo>
                    <a:cubicBezTo>
                      <a:pt x="720" y="675"/>
                      <a:pt x="724" y="659"/>
                      <a:pt x="728" y="644"/>
                    </a:cubicBezTo>
                    <a:cubicBezTo>
                      <a:pt x="757" y="524"/>
                      <a:pt x="695" y="378"/>
                      <a:pt x="571" y="232"/>
                    </a:cubicBezTo>
                    <a:cubicBezTo>
                      <a:pt x="497" y="146"/>
                      <a:pt x="414" y="69"/>
                      <a:pt x="3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60"/>
              <p:cNvSpPr/>
              <p:nvPr/>
            </p:nvSpPr>
            <p:spPr>
              <a:xfrm>
                <a:off x="1711925" y="4201600"/>
                <a:ext cx="225225" cy="24010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604" extrusionOk="0">
                    <a:moveTo>
                      <a:pt x="5791" y="1297"/>
                    </a:moveTo>
                    <a:cubicBezTo>
                      <a:pt x="5563" y="1306"/>
                      <a:pt x="5367" y="1390"/>
                      <a:pt x="5194" y="1540"/>
                    </a:cubicBezTo>
                    <a:cubicBezTo>
                      <a:pt x="5366" y="1390"/>
                      <a:pt x="5563" y="1306"/>
                      <a:pt x="5791" y="1297"/>
                    </a:cubicBezTo>
                    <a:close/>
                    <a:moveTo>
                      <a:pt x="4081" y="1419"/>
                    </a:moveTo>
                    <a:cubicBezTo>
                      <a:pt x="4081" y="1647"/>
                      <a:pt x="4142" y="1865"/>
                      <a:pt x="4207" y="2083"/>
                    </a:cubicBezTo>
                    <a:cubicBezTo>
                      <a:pt x="4142" y="1866"/>
                      <a:pt x="4081" y="1648"/>
                      <a:pt x="4081" y="1419"/>
                    </a:cubicBezTo>
                    <a:close/>
                    <a:moveTo>
                      <a:pt x="6525" y="6043"/>
                    </a:moveTo>
                    <a:cubicBezTo>
                      <a:pt x="6531" y="6043"/>
                      <a:pt x="6536" y="6043"/>
                      <a:pt x="6541" y="6043"/>
                    </a:cubicBezTo>
                    <a:cubicBezTo>
                      <a:pt x="6733" y="6050"/>
                      <a:pt x="6902" y="6251"/>
                      <a:pt x="6889" y="6441"/>
                    </a:cubicBezTo>
                    <a:lnTo>
                      <a:pt x="6890" y="6440"/>
                    </a:lnTo>
                    <a:lnTo>
                      <a:pt x="6890" y="6440"/>
                    </a:lnTo>
                    <a:cubicBezTo>
                      <a:pt x="6870" y="6658"/>
                      <a:pt x="6696" y="6820"/>
                      <a:pt x="6505" y="6820"/>
                    </a:cubicBezTo>
                    <a:cubicBezTo>
                      <a:pt x="6499" y="6820"/>
                      <a:pt x="6494" y="6820"/>
                      <a:pt x="6488" y="6819"/>
                    </a:cubicBezTo>
                    <a:cubicBezTo>
                      <a:pt x="6258" y="6809"/>
                      <a:pt x="6098" y="6611"/>
                      <a:pt x="6110" y="6419"/>
                    </a:cubicBezTo>
                    <a:cubicBezTo>
                      <a:pt x="6123" y="6198"/>
                      <a:pt x="6293" y="6043"/>
                      <a:pt x="6525" y="6043"/>
                    </a:cubicBezTo>
                    <a:close/>
                    <a:moveTo>
                      <a:pt x="2500" y="6046"/>
                    </a:moveTo>
                    <a:cubicBezTo>
                      <a:pt x="2502" y="6046"/>
                      <a:pt x="2504" y="6047"/>
                      <a:pt x="2506" y="6047"/>
                    </a:cubicBezTo>
                    <a:cubicBezTo>
                      <a:pt x="2723" y="6049"/>
                      <a:pt x="2899" y="6221"/>
                      <a:pt x="2908" y="6437"/>
                    </a:cubicBezTo>
                    <a:cubicBezTo>
                      <a:pt x="2893" y="6647"/>
                      <a:pt x="2723" y="6821"/>
                      <a:pt x="2519" y="6821"/>
                    </a:cubicBezTo>
                    <a:cubicBezTo>
                      <a:pt x="2516" y="6821"/>
                      <a:pt x="2513" y="6821"/>
                      <a:pt x="2510" y="6821"/>
                    </a:cubicBezTo>
                    <a:lnTo>
                      <a:pt x="2510" y="6819"/>
                    </a:lnTo>
                    <a:cubicBezTo>
                      <a:pt x="2280" y="6813"/>
                      <a:pt x="2120" y="6614"/>
                      <a:pt x="2127" y="6424"/>
                    </a:cubicBezTo>
                    <a:cubicBezTo>
                      <a:pt x="2136" y="6214"/>
                      <a:pt x="2292" y="6046"/>
                      <a:pt x="2500" y="6046"/>
                    </a:cubicBezTo>
                    <a:close/>
                    <a:moveTo>
                      <a:pt x="4506" y="6300"/>
                    </a:moveTo>
                    <a:cubicBezTo>
                      <a:pt x="4587" y="6300"/>
                      <a:pt x="4667" y="6317"/>
                      <a:pt x="4749" y="6350"/>
                    </a:cubicBezTo>
                    <a:cubicBezTo>
                      <a:pt x="5172" y="6520"/>
                      <a:pt x="5663" y="6889"/>
                      <a:pt x="5843" y="7306"/>
                    </a:cubicBezTo>
                    <a:cubicBezTo>
                      <a:pt x="6116" y="7944"/>
                      <a:pt x="5339" y="8595"/>
                      <a:pt x="4487" y="8595"/>
                    </a:cubicBezTo>
                    <a:cubicBezTo>
                      <a:pt x="4123" y="8595"/>
                      <a:pt x="3746" y="8476"/>
                      <a:pt x="3431" y="8188"/>
                    </a:cubicBezTo>
                    <a:cubicBezTo>
                      <a:pt x="3214" y="7990"/>
                      <a:pt x="3041" y="7625"/>
                      <a:pt x="3155" y="7357"/>
                    </a:cubicBezTo>
                    <a:cubicBezTo>
                      <a:pt x="3216" y="7215"/>
                      <a:pt x="3287" y="7080"/>
                      <a:pt x="3393" y="6964"/>
                    </a:cubicBezTo>
                    <a:cubicBezTo>
                      <a:pt x="3636" y="6695"/>
                      <a:pt x="3937" y="6485"/>
                      <a:pt x="4272" y="6347"/>
                    </a:cubicBezTo>
                    <a:cubicBezTo>
                      <a:pt x="4350" y="6316"/>
                      <a:pt x="4428" y="6300"/>
                      <a:pt x="4506" y="6300"/>
                    </a:cubicBezTo>
                    <a:close/>
                    <a:moveTo>
                      <a:pt x="4366" y="1"/>
                    </a:moveTo>
                    <a:cubicBezTo>
                      <a:pt x="4343" y="1"/>
                      <a:pt x="4319" y="2"/>
                      <a:pt x="4296" y="3"/>
                    </a:cubicBezTo>
                    <a:cubicBezTo>
                      <a:pt x="4115" y="17"/>
                      <a:pt x="3969" y="100"/>
                      <a:pt x="3841" y="220"/>
                    </a:cubicBezTo>
                    <a:cubicBezTo>
                      <a:pt x="3566" y="479"/>
                      <a:pt x="3453" y="813"/>
                      <a:pt x="3422" y="1177"/>
                    </a:cubicBezTo>
                    <a:cubicBezTo>
                      <a:pt x="3394" y="1471"/>
                      <a:pt x="3448" y="1766"/>
                      <a:pt x="3575" y="2033"/>
                    </a:cubicBezTo>
                    <a:cubicBezTo>
                      <a:pt x="3599" y="2081"/>
                      <a:pt x="3590" y="2099"/>
                      <a:pt x="3542" y="2113"/>
                    </a:cubicBezTo>
                    <a:cubicBezTo>
                      <a:pt x="3521" y="2119"/>
                      <a:pt x="3498" y="2122"/>
                      <a:pt x="3475" y="2129"/>
                    </a:cubicBezTo>
                    <a:cubicBezTo>
                      <a:pt x="3080" y="2245"/>
                      <a:pt x="2700" y="2395"/>
                      <a:pt x="2346" y="2609"/>
                    </a:cubicBezTo>
                    <a:cubicBezTo>
                      <a:pt x="1907" y="2875"/>
                      <a:pt x="1515" y="3196"/>
                      <a:pt x="1177" y="3584"/>
                    </a:cubicBezTo>
                    <a:cubicBezTo>
                      <a:pt x="814" y="4000"/>
                      <a:pt x="523" y="4457"/>
                      <a:pt x="318" y="4970"/>
                    </a:cubicBezTo>
                    <a:cubicBezTo>
                      <a:pt x="116" y="5471"/>
                      <a:pt x="1" y="5992"/>
                      <a:pt x="6" y="6538"/>
                    </a:cubicBezTo>
                    <a:cubicBezTo>
                      <a:pt x="6" y="6641"/>
                      <a:pt x="2" y="6745"/>
                      <a:pt x="8" y="6848"/>
                    </a:cubicBezTo>
                    <a:cubicBezTo>
                      <a:pt x="13" y="6925"/>
                      <a:pt x="28" y="7000"/>
                      <a:pt x="43" y="7076"/>
                    </a:cubicBezTo>
                    <a:cubicBezTo>
                      <a:pt x="120" y="7485"/>
                      <a:pt x="283" y="7859"/>
                      <a:pt x="508" y="8207"/>
                    </a:cubicBezTo>
                    <a:cubicBezTo>
                      <a:pt x="718" y="8528"/>
                      <a:pt x="971" y="8818"/>
                      <a:pt x="1263" y="9069"/>
                    </a:cubicBezTo>
                    <a:cubicBezTo>
                      <a:pt x="1361" y="9154"/>
                      <a:pt x="1462" y="9235"/>
                      <a:pt x="1565" y="9313"/>
                    </a:cubicBezTo>
                    <a:cubicBezTo>
                      <a:pt x="1602" y="9264"/>
                      <a:pt x="1644" y="9220"/>
                      <a:pt x="1691" y="9182"/>
                    </a:cubicBezTo>
                    <a:cubicBezTo>
                      <a:pt x="1777" y="9110"/>
                      <a:pt x="1883" y="9063"/>
                      <a:pt x="1995" y="9047"/>
                    </a:cubicBezTo>
                    <a:cubicBezTo>
                      <a:pt x="2067" y="9036"/>
                      <a:pt x="2140" y="9032"/>
                      <a:pt x="2215" y="9032"/>
                    </a:cubicBezTo>
                    <a:cubicBezTo>
                      <a:pt x="2764" y="9032"/>
                      <a:pt x="3378" y="9295"/>
                      <a:pt x="3770" y="9603"/>
                    </a:cubicBezTo>
                    <a:cubicBezTo>
                      <a:pt x="3970" y="9474"/>
                      <a:pt x="4242" y="9403"/>
                      <a:pt x="4517" y="9403"/>
                    </a:cubicBezTo>
                    <a:cubicBezTo>
                      <a:pt x="4644" y="9403"/>
                      <a:pt x="4772" y="9418"/>
                      <a:pt x="4892" y="9450"/>
                    </a:cubicBezTo>
                    <a:cubicBezTo>
                      <a:pt x="5015" y="9482"/>
                      <a:pt x="5132" y="9534"/>
                      <a:pt x="5237" y="9604"/>
                    </a:cubicBezTo>
                    <a:cubicBezTo>
                      <a:pt x="5630" y="9296"/>
                      <a:pt x="6245" y="9031"/>
                      <a:pt x="6794" y="9031"/>
                    </a:cubicBezTo>
                    <a:cubicBezTo>
                      <a:pt x="6869" y="9031"/>
                      <a:pt x="6942" y="9035"/>
                      <a:pt x="7013" y="9046"/>
                    </a:cubicBezTo>
                    <a:cubicBezTo>
                      <a:pt x="7125" y="9063"/>
                      <a:pt x="7230" y="9110"/>
                      <a:pt x="7318" y="9182"/>
                    </a:cubicBezTo>
                    <a:cubicBezTo>
                      <a:pt x="7364" y="9220"/>
                      <a:pt x="7407" y="9265"/>
                      <a:pt x="7444" y="9313"/>
                    </a:cubicBezTo>
                    <a:cubicBezTo>
                      <a:pt x="7578" y="9214"/>
                      <a:pt x="7707" y="9107"/>
                      <a:pt x="7830" y="8995"/>
                    </a:cubicBezTo>
                    <a:cubicBezTo>
                      <a:pt x="7970" y="8867"/>
                      <a:pt x="8101" y="8730"/>
                      <a:pt x="8222" y="8584"/>
                    </a:cubicBezTo>
                    <a:cubicBezTo>
                      <a:pt x="8491" y="8257"/>
                      <a:pt x="8708" y="7901"/>
                      <a:pt x="8850" y="7500"/>
                    </a:cubicBezTo>
                    <a:cubicBezTo>
                      <a:pt x="8955" y="7202"/>
                      <a:pt x="9009" y="6889"/>
                      <a:pt x="9009" y="6572"/>
                    </a:cubicBezTo>
                    <a:cubicBezTo>
                      <a:pt x="9008" y="6225"/>
                      <a:pt x="8964" y="5879"/>
                      <a:pt x="8878" y="5543"/>
                    </a:cubicBezTo>
                    <a:cubicBezTo>
                      <a:pt x="8768" y="5096"/>
                      <a:pt x="8586" y="4680"/>
                      <a:pt x="8351" y="4286"/>
                    </a:cubicBezTo>
                    <a:cubicBezTo>
                      <a:pt x="8183" y="4008"/>
                      <a:pt x="7988" y="3747"/>
                      <a:pt x="7769" y="3507"/>
                    </a:cubicBezTo>
                    <a:cubicBezTo>
                      <a:pt x="7539" y="3253"/>
                      <a:pt x="7280" y="3025"/>
                      <a:pt x="6999" y="2828"/>
                    </a:cubicBezTo>
                    <a:cubicBezTo>
                      <a:pt x="6748" y="2652"/>
                      <a:pt x="6486" y="2491"/>
                      <a:pt x="6201" y="2371"/>
                    </a:cubicBezTo>
                    <a:cubicBezTo>
                      <a:pt x="6027" y="2298"/>
                      <a:pt x="5855" y="2219"/>
                      <a:pt x="5671" y="2170"/>
                    </a:cubicBezTo>
                    <a:cubicBezTo>
                      <a:pt x="5658" y="2166"/>
                      <a:pt x="5642" y="2160"/>
                      <a:pt x="5643" y="2145"/>
                    </a:cubicBezTo>
                    <a:cubicBezTo>
                      <a:pt x="5647" y="2133"/>
                      <a:pt x="5656" y="2122"/>
                      <a:pt x="5667" y="2117"/>
                    </a:cubicBezTo>
                    <a:cubicBezTo>
                      <a:pt x="5778" y="2063"/>
                      <a:pt x="5874" y="1988"/>
                      <a:pt x="5968" y="1911"/>
                    </a:cubicBezTo>
                    <a:cubicBezTo>
                      <a:pt x="6117" y="1787"/>
                      <a:pt x="6235" y="1639"/>
                      <a:pt x="6299" y="1457"/>
                    </a:cubicBezTo>
                    <a:cubicBezTo>
                      <a:pt x="6384" y="1216"/>
                      <a:pt x="6306" y="970"/>
                      <a:pt x="6065" y="868"/>
                    </a:cubicBezTo>
                    <a:cubicBezTo>
                      <a:pt x="6011" y="846"/>
                      <a:pt x="5956" y="829"/>
                      <a:pt x="5898" y="817"/>
                    </a:cubicBezTo>
                    <a:cubicBezTo>
                      <a:pt x="5854" y="808"/>
                      <a:pt x="5811" y="804"/>
                      <a:pt x="5768" y="804"/>
                    </a:cubicBezTo>
                    <a:cubicBezTo>
                      <a:pt x="5677" y="804"/>
                      <a:pt x="5587" y="821"/>
                      <a:pt x="5497" y="838"/>
                    </a:cubicBezTo>
                    <a:cubicBezTo>
                      <a:pt x="5350" y="867"/>
                      <a:pt x="5212" y="925"/>
                      <a:pt x="5078" y="991"/>
                    </a:cubicBezTo>
                    <a:cubicBezTo>
                      <a:pt x="5069" y="996"/>
                      <a:pt x="5061" y="998"/>
                      <a:pt x="5054" y="998"/>
                    </a:cubicBezTo>
                    <a:cubicBezTo>
                      <a:pt x="5035" y="998"/>
                      <a:pt x="5024" y="983"/>
                      <a:pt x="5031" y="957"/>
                    </a:cubicBezTo>
                    <a:cubicBezTo>
                      <a:pt x="5054" y="847"/>
                      <a:pt x="5059" y="733"/>
                      <a:pt x="5048" y="620"/>
                    </a:cubicBezTo>
                    <a:cubicBezTo>
                      <a:pt x="5014" y="208"/>
                      <a:pt x="4718" y="1"/>
                      <a:pt x="4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60"/>
              <p:cNvSpPr/>
              <p:nvPr/>
            </p:nvSpPr>
            <p:spPr>
              <a:xfrm>
                <a:off x="1864375" y="4352675"/>
                <a:ext cx="201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78" extrusionOk="0">
                    <a:moveTo>
                      <a:pt x="427" y="0"/>
                    </a:moveTo>
                    <a:cubicBezTo>
                      <a:pt x="195" y="0"/>
                      <a:pt x="25" y="156"/>
                      <a:pt x="12" y="377"/>
                    </a:cubicBezTo>
                    <a:cubicBezTo>
                      <a:pt x="0" y="569"/>
                      <a:pt x="160" y="767"/>
                      <a:pt x="390" y="778"/>
                    </a:cubicBezTo>
                    <a:cubicBezTo>
                      <a:pt x="395" y="778"/>
                      <a:pt x="400" y="778"/>
                      <a:pt x="405" y="778"/>
                    </a:cubicBezTo>
                    <a:cubicBezTo>
                      <a:pt x="597" y="778"/>
                      <a:pt x="772" y="616"/>
                      <a:pt x="792" y="398"/>
                    </a:cubicBezTo>
                    <a:cubicBezTo>
                      <a:pt x="804" y="208"/>
                      <a:pt x="635" y="7"/>
                      <a:pt x="443" y="0"/>
                    </a:cubicBezTo>
                    <a:cubicBezTo>
                      <a:pt x="438" y="0"/>
                      <a:pt x="433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60"/>
              <p:cNvSpPr/>
              <p:nvPr/>
            </p:nvSpPr>
            <p:spPr>
              <a:xfrm>
                <a:off x="1764900" y="4352750"/>
                <a:ext cx="197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75" extrusionOk="0">
                    <a:moveTo>
                      <a:pt x="383" y="1"/>
                    </a:moveTo>
                    <a:cubicBezTo>
                      <a:pt x="174" y="1"/>
                      <a:pt x="17" y="168"/>
                      <a:pt x="8" y="378"/>
                    </a:cubicBezTo>
                    <a:cubicBezTo>
                      <a:pt x="1" y="569"/>
                      <a:pt x="161" y="768"/>
                      <a:pt x="391" y="775"/>
                    </a:cubicBezTo>
                    <a:cubicBezTo>
                      <a:pt x="394" y="775"/>
                      <a:pt x="397" y="775"/>
                      <a:pt x="400" y="775"/>
                    </a:cubicBezTo>
                    <a:cubicBezTo>
                      <a:pt x="604" y="775"/>
                      <a:pt x="774" y="601"/>
                      <a:pt x="789" y="392"/>
                    </a:cubicBezTo>
                    <a:cubicBezTo>
                      <a:pt x="780" y="175"/>
                      <a:pt x="604" y="4"/>
                      <a:pt x="387" y="1"/>
                    </a:cubicBezTo>
                    <a:cubicBezTo>
                      <a:pt x="385" y="1"/>
                      <a:pt x="384" y="1"/>
                      <a:pt x="3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60"/>
              <p:cNvSpPr/>
              <p:nvPr/>
            </p:nvSpPr>
            <p:spPr>
              <a:xfrm>
                <a:off x="1787950" y="4359075"/>
                <a:ext cx="76875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2296" extrusionOk="0">
                    <a:moveTo>
                      <a:pt x="671" y="1292"/>
                    </a:moveTo>
                    <a:cubicBezTo>
                      <a:pt x="936" y="1387"/>
                      <a:pt x="1200" y="1433"/>
                      <a:pt x="1464" y="1433"/>
                    </a:cubicBezTo>
                    <a:lnTo>
                      <a:pt x="1464" y="1433"/>
                    </a:lnTo>
                    <a:cubicBezTo>
                      <a:pt x="1464" y="1433"/>
                      <a:pt x="1464" y="1433"/>
                      <a:pt x="1464" y="1433"/>
                    </a:cubicBezTo>
                    <a:cubicBezTo>
                      <a:pt x="1199" y="1433"/>
                      <a:pt x="935" y="1387"/>
                      <a:pt x="670" y="1292"/>
                    </a:cubicBezTo>
                    <a:close/>
                    <a:moveTo>
                      <a:pt x="1466" y="1"/>
                    </a:moveTo>
                    <a:cubicBezTo>
                      <a:pt x="1388" y="1"/>
                      <a:pt x="1310" y="17"/>
                      <a:pt x="1231" y="49"/>
                    </a:cubicBezTo>
                    <a:cubicBezTo>
                      <a:pt x="896" y="187"/>
                      <a:pt x="595" y="397"/>
                      <a:pt x="352" y="665"/>
                    </a:cubicBezTo>
                    <a:cubicBezTo>
                      <a:pt x="246" y="781"/>
                      <a:pt x="175" y="917"/>
                      <a:pt x="114" y="1058"/>
                    </a:cubicBezTo>
                    <a:cubicBezTo>
                      <a:pt x="0" y="1326"/>
                      <a:pt x="173" y="1691"/>
                      <a:pt x="389" y="1889"/>
                    </a:cubicBezTo>
                    <a:cubicBezTo>
                      <a:pt x="704" y="2177"/>
                      <a:pt x="1082" y="2296"/>
                      <a:pt x="1445" y="2296"/>
                    </a:cubicBezTo>
                    <a:cubicBezTo>
                      <a:pt x="2298" y="2296"/>
                      <a:pt x="3075" y="1645"/>
                      <a:pt x="2802" y="1008"/>
                    </a:cubicBezTo>
                    <a:cubicBezTo>
                      <a:pt x="2622" y="591"/>
                      <a:pt x="2131" y="222"/>
                      <a:pt x="1708" y="51"/>
                    </a:cubicBezTo>
                    <a:cubicBezTo>
                      <a:pt x="1627" y="18"/>
                      <a:pt x="1547" y="1"/>
                      <a:pt x="1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60"/>
              <p:cNvSpPr/>
              <p:nvPr/>
            </p:nvSpPr>
            <p:spPr>
              <a:xfrm>
                <a:off x="1841950" y="4434400"/>
                <a:ext cx="67950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532" extrusionOk="0">
                    <a:moveTo>
                      <a:pt x="1805" y="644"/>
                    </a:moveTo>
                    <a:cubicBezTo>
                      <a:pt x="1874" y="644"/>
                      <a:pt x="1942" y="646"/>
                      <a:pt x="2011" y="649"/>
                    </a:cubicBezTo>
                    <a:cubicBezTo>
                      <a:pt x="1942" y="646"/>
                      <a:pt x="1874" y="644"/>
                      <a:pt x="1805" y="644"/>
                    </a:cubicBezTo>
                    <a:lnTo>
                      <a:pt x="1805" y="644"/>
                    </a:lnTo>
                    <a:cubicBezTo>
                      <a:pt x="1805" y="644"/>
                      <a:pt x="1805" y="644"/>
                      <a:pt x="1805" y="644"/>
                    </a:cubicBezTo>
                    <a:close/>
                    <a:moveTo>
                      <a:pt x="2245" y="1"/>
                    </a:moveTo>
                    <a:lnTo>
                      <a:pt x="2245" y="1"/>
                    </a:lnTo>
                    <a:cubicBezTo>
                      <a:pt x="1901" y="256"/>
                      <a:pt x="1524" y="465"/>
                      <a:pt x="1126" y="624"/>
                    </a:cubicBezTo>
                    <a:cubicBezTo>
                      <a:pt x="1031" y="661"/>
                      <a:pt x="935" y="697"/>
                      <a:pt x="839" y="730"/>
                    </a:cubicBezTo>
                    <a:cubicBezTo>
                      <a:pt x="678" y="784"/>
                      <a:pt x="514" y="830"/>
                      <a:pt x="350" y="868"/>
                    </a:cubicBezTo>
                    <a:cubicBezTo>
                      <a:pt x="330" y="1107"/>
                      <a:pt x="200" y="1383"/>
                      <a:pt x="1" y="1593"/>
                    </a:cubicBezTo>
                    <a:cubicBezTo>
                      <a:pt x="17" y="1612"/>
                      <a:pt x="33" y="1631"/>
                      <a:pt x="49" y="1650"/>
                    </a:cubicBezTo>
                    <a:cubicBezTo>
                      <a:pt x="136" y="1748"/>
                      <a:pt x="230" y="1840"/>
                      <a:pt x="333" y="1925"/>
                    </a:cubicBezTo>
                    <a:cubicBezTo>
                      <a:pt x="672" y="2209"/>
                      <a:pt x="1224" y="2531"/>
                      <a:pt x="1673" y="2531"/>
                    </a:cubicBezTo>
                    <a:cubicBezTo>
                      <a:pt x="1812" y="2531"/>
                      <a:pt x="1942" y="2500"/>
                      <a:pt x="2052" y="2428"/>
                    </a:cubicBezTo>
                    <a:cubicBezTo>
                      <a:pt x="2611" y="2057"/>
                      <a:pt x="2717" y="610"/>
                      <a:pt x="2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60"/>
              <p:cNvSpPr/>
              <p:nvPr/>
            </p:nvSpPr>
            <p:spPr>
              <a:xfrm>
                <a:off x="1842900" y="4427375"/>
                <a:ext cx="5520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1151" extrusionOk="0">
                    <a:moveTo>
                      <a:pt x="1555" y="0"/>
                    </a:moveTo>
                    <a:cubicBezTo>
                      <a:pt x="1006" y="0"/>
                      <a:pt x="393" y="265"/>
                      <a:pt x="0" y="574"/>
                    </a:cubicBezTo>
                    <a:cubicBezTo>
                      <a:pt x="96" y="637"/>
                      <a:pt x="178" y="720"/>
                      <a:pt x="241" y="814"/>
                    </a:cubicBezTo>
                    <a:cubicBezTo>
                      <a:pt x="301" y="905"/>
                      <a:pt x="322" y="1023"/>
                      <a:pt x="312" y="1150"/>
                    </a:cubicBezTo>
                    <a:cubicBezTo>
                      <a:pt x="476" y="1112"/>
                      <a:pt x="640" y="1066"/>
                      <a:pt x="801" y="1011"/>
                    </a:cubicBezTo>
                    <a:cubicBezTo>
                      <a:pt x="897" y="979"/>
                      <a:pt x="993" y="943"/>
                      <a:pt x="1088" y="905"/>
                    </a:cubicBezTo>
                    <a:cubicBezTo>
                      <a:pt x="1486" y="747"/>
                      <a:pt x="1863" y="538"/>
                      <a:pt x="2207" y="282"/>
                    </a:cubicBezTo>
                    <a:cubicBezTo>
                      <a:pt x="2170" y="234"/>
                      <a:pt x="2127" y="189"/>
                      <a:pt x="2081" y="151"/>
                    </a:cubicBezTo>
                    <a:cubicBezTo>
                      <a:pt x="1993" y="79"/>
                      <a:pt x="1888" y="32"/>
                      <a:pt x="1777" y="16"/>
                    </a:cubicBezTo>
                    <a:cubicBezTo>
                      <a:pt x="1705" y="5"/>
                      <a:pt x="1631" y="0"/>
                      <a:pt x="15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60"/>
              <p:cNvSpPr/>
              <p:nvPr/>
            </p:nvSpPr>
            <p:spPr>
              <a:xfrm>
                <a:off x="1739275" y="4434375"/>
                <a:ext cx="67900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2533" extrusionOk="0">
                    <a:moveTo>
                      <a:pt x="473" y="1"/>
                    </a:moveTo>
                    <a:lnTo>
                      <a:pt x="473" y="1"/>
                    </a:lnTo>
                    <a:cubicBezTo>
                      <a:pt x="1" y="609"/>
                      <a:pt x="106" y="2058"/>
                      <a:pt x="665" y="2429"/>
                    </a:cubicBezTo>
                    <a:cubicBezTo>
                      <a:pt x="775" y="2501"/>
                      <a:pt x="904" y="2532"/>
                      <a:pt x="1044" y="2532"/>
                    </a:cubicBezTo>
                    <a:cubicBezTo>
                      <a:pt x="1493" y="2532"/>
                      <a:pt x="2045" y="2210"/>
                      <a:pt x="2385" y="1926"/>
                    </a:cubicBezTo>
                    <a:cubicBezTo>
                      <a:pt x="2486" y="1842"/>
                      <a:pt x="2581" y="1749"/>
                      <a:pt x="2668" y="1651"/>
                    </a:cubicBezTo>
                    <a:cubicBezTo>
                      <a:pt x="2684" y="1632"/>
                      <a:pt x="2699" y="1614"/>
                      <a:pt x="2715" y="1596"/>
                    </a:cubicBezTo>
                    <a:cubicBezTo>
                      <a:pt x="2647" y="1524"/>
                      <a:pt x="2587" y="1444"/>
                      <a:pt x="2538" y="1359"/>
                    </a:cubicBezTo>
                    <a:cubicBezTo>
                      <a:pt x="2446" y="1205"/>
                      <a:pt x="2387" y="1036"/>
                      <a:pt x="2370" y="870"/>
                    </a:cubicBezTo>
                    <a:cubicBezTo>
                      <a:pt x="2204" y="832"/>
                      <a:pt x="2040" y="785"/>
                      <a:pt x="1879" y="731"/>
                    </a:cubicBezTo>
                    <a:cubicBezTo>
                      <a:pt x="1583" y="631"/>
                      <a:pt x="1297" y="504"/>
                      <a:pt x="1023" y="353"/>
                    </a:cubicBezTo>
                    <a:cubicBezTo>
                      <a:pt x="831" y="249"/>
                      <a:pt x="647" y="130"/>
                      <a:pt x="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60"/>
              <p:cNvSpPr/>
              <p:nvPr/>
            </p:nvSpPr>
            <p:spPr>
              <a:xfrm>
                <a:off x="1751075" y="4427350"/>
                <a:ext cx="5515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152" extrusionOk="0">
                    <a:moveTo>
                      <a:pt x="651" y="1"/>
                    </a:moveTo>
                    <a:cubicBezTo>
                      <a:pt x="576" y="1"/>
                      <a:pt x="503" y="5"/>
                      <a:pt x="431" y="16"/>
                    </a:cubicBezTo>
                    <a:cubicBezTo>
                      <a:pt x="319" y="32"/>
                      <a:pt x="213" y="78"/>
                      <a:pt x="127" y="151"/>
                    </a:cubicBezTo>
                    <a:cubicBezTo>
                      <a:pt x="80" y="190"/>
                      <a:pt x="38" y="234"/>
                      <a:pt x="1" y="282"/>
                    </a:cubicBezTo>
                    <a:cubicBezTo>
                      <a:pt x="175" y="411"/>
                      <a:pt x="359" y="530"/>
                      <a:pt x="551" y="634"/>
                    </a:cubicBezTo>
                    <a:cubicBezTo>
                      <a:pt x="825" y="785"/>
                      <a:pt x="1111" y="912"/>
                      <a:pt x="1407" y="1012"/>
                    </a:cubicBezTo>
                    <a:cubicBezTo>
                      <a:pt x="1568" y="1066"/>
                      <a:pt x="1732" y="1113"/>
                      <a:pt x="1898" y="1151"/>
                    </a:cubicBezTo>
                    <a:cubicBezTo>
                      <a:pt x="1896" y="1137"/>
                      <a:pt x="1895" y="1124"/>
                      <a:pt x="1894" y="1110"/>
                    </a:cubicBezTo>
                    <a:cubicBezTo>
                      <a:pt x="1881" y="884"/>
                      <a:pt x="2007" y="700"/>
                      <a:pt x="2206" y="573"/>
                    </a:cubicBezTo>
                    <a:cubicBezTo>
                      <a:pt x="1813" y="265"/>
                      <a:pt x="1199" y="1"/>
                      <a:pt x="6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60"/>
              <p:cNvSpPr/>
              <p:nvPr/>
            </p:nvSpPr>
            <p:spPr>
              <a:xfrm>
                <a:off x="1807150" y="4458850"/>
                <a:ext cx="348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950" extrusionOk="0">
                    <a:moveTo>
                      <a:pt x="1042" y="1"/>
                    </a:moveTo>
                    <a:cubicBezTo>
                      <a:pt x="927" y="13"/>
                      <a:pt x="811" y="18"/>
                      <a:pt x="695" y="18"/>
                    </a:cubicBezTo>
                    <a:cubicBezTo>
                      <a:pt x="633" y="18"/>
                      <a:pt x="572" y="17"/>
                      <a:pt x="510" y="13"/>
                    </a:cubicBezTo>
                    <a:cubicBezTo>
                      <a:pt x="457" y="10"/>
                      <a:pt x="404" y="6"/>
                      <a:pt x="352" y="2"/>
                    </a:cubicBezTo>
                    <a:cubicBezTo>
                      <a:pt x="289" y="219"/>
                      <a:pt x="156" y="431"/>
                      <a:pt x="0" y="617"/>
                    </a:cubicBezTo>
                    <a:cubicBezTo>
                      <a:pt x="82" y="707"/>
                      <a:pt x="178" y="782"/>
                      <a:pt x="284" y="841"/>
                    </a:cubicBezTo>
                    <a:cubicBezTo>
                      <a:pt x="424" y="916"/>
                      <a:pt x="562" y="949"/>
                      <a:pt x="693" y="949"/>
                    </a:cubicBezTo>
                    <a:cubicBezTo>
                      <a:pt x="963" y="949"/>
                      <a:pt x="1208" y="810"/>
                      <a:pt x="1393" y="615"/>
                    </a:cubicBezTo>
                    <a:cubicBezTo>
                      <a:pt x="1238" y="429"/>
                      <a:pt x="1105" y="217"/>
                      <a:pt x="1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60"/>
              <p:cNvSpPr/>
              <p:nvPr/>
            </p:nvSpPr>
            <p:spPr>
              <a:xfrm>
                <a:off x="1806175" y="4436625"/>
                <a:ext cx="3675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908" extrusionOk="0">
                    <a:moveTo>
                      <a:pt x="749" y="1"/>
                    </a:moveTo>
                    <a:cubicBezTo>
                      <a:pt x="474" y="1"/>
                      <a:pt x="201" y="72"/>
                      <a:pt x="1" y="201"/>
                    </a:cubicBezTo>
                    <a:cubicBezTo>
                      <a:pt x="90" y="270"/>
                      <a:pt x="172" y="347"/>
                      <a:pt x="246" y="433"/>
                    </a:cubicBezTo>
                    <a:cubicBezTo>
                      <a:pt x="371" y="579"/>
                      <a:pt x="432" y="725"/>
                      <a:pt x="403" y="845"/>
                    </a:cubicBezTo>
                    <a:cubicBezTo>
                      <a:pt x="399" y="860"/>
                      <a:pt x="395" y="876"/>
                      <a:pt x="391" y="891"/>
                    </a:cubicBezTo>
                    <a:cubicBezTo>
                      <a:pt x="443" y="895"/>
                      <a:pt x="496" y="899"/>
                      <a:pt x="549" y="902"/>
                    </a:cubicBezTo>
                    <a:cubicBezTo>
                      <a:pt x="610" y="906"/>
                      <a:pt x="672" y="907"/>
                      <a:pt x="733" y="907"/>
                    </a:cubicBezTo>
                    <a:cubicBezTo>
                      <a:pt x="849" y="907"/>
                      <a:pt x="965" y="902"/>
                      <a:pt x="1081" y="890"/>
                    </a:cubicBezTo>
                    <a:cubicBezTo>
                      <a:pt x="1076" y="874"/>
                      <a:pt x="1072" y="859"/>
                      <a:pt x="1068" y="844"/>
                    </a:cubicBezTo>
                    <a:cubicBezTo>
                      <a:pt x="1024" y="661"/>
                      <a:pt x="1190" y="421"/>
                      <a:pt x="1469" y="202"/>
                    </a:cubicBezTo>
                    <a:cubicBezTo>
                      <a:pt x="1364" y="132"/>
                      <a:pt x="1247" y="80"/>
                      <a:pt x="1125" y="48"/>
                    </a:cubicBezTo>
                    <a:cubicBezTo>
                      <a:pt x="1004" y="16"/>
                      <a:pt x="876" y="1"/>
                      <a:pt x="7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60"/>
              <p:cNvSpPr/>
              <p:nvPr/>
            </p:nvSpPr>
            <p:spPr>
              <a:xfrm>
                <a:off x="1833175" y="4456100"/>
                <a:ext cx="175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26" extrusionOk="0">
                    <a:moveTo>
                      <a:pt x="701" y="0"/>
                    </a:moveTo>
                    <a:lnTo>
                      <a:pt x="701" y="0"/>
                    </a:lnTo>
                    <a:cubicBezTo>
                      <a:pt x="557" y="33"/>
                      <a:pt x="411" y="60"/>
                      <a:pt x="265" y="80"/>
                    </a:cubicBezTo>
                    <a:cubicBezTo>
                      <a:pt x="176" y="92"/>
                      <a:pt x="89" y="102"/>
                      <a:pt x="1" y="111"/>
                    </a:cubicBezTo>
                    <a:cubicBezTo>
                      <a:pt x="64" y="327"/>
                      <a:pt x="197" y="539"/>
                      <a:pt x="352" y="725"/>
                    </a:cubicBezTo>
                    <a:cubicBezTo>
                      <a:pt x="551" y="515"/>
                      <a:pt x="681" y="238"/>
                      <a:pt x="7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60"/>
              <p:cNvSpPr/>
              <p:nvPr/>
            </p:nvSpPr>
            <p:spPr>
              <a:xfrm>
                <a:off x="1831750" y="4441675"/>
                <a:ext cx="1922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688" extrusionOk="0">
                    <a:moveTo>
                      <a:pt x="446" y="1"/>
                    </a:moveTo>
                    <a:cubicBezTo>
                      <a:pt x="169" y="219"/>
                      <a:pt x="1" y="459"/>
                      <a:pt x="46" y="643"/>
                    </a:cubicBezTo>
                    <a:cubicBezTo>
                      <a:pt x="49" y="658"/>
                      <a:pt x="54" y="673"/>
                      <a:pt x="58" y="688"/>
                    </a:cubicBezTo>
                    <a:cubicBezTo>
                      <a:pt x="146" y="679"/>
                      <a:pt x="233" y="669"/>
                      <a:pt x="322" y="657"/>
                    </a:cubicBezTo>
                    <a:cubicBezTo>
                      <a:pt x="468" y="637"/>
                      <a:pt x="614" y="610"/>
                      <a:pt x="758" y="577"/>
                    </a:cubicBezTo>
                    <a:cubicBezTo>
                      <a:pt x="768" y="450"/>
                      <a:pt x="747" y="333"/>
                      <a:pt x="687" y="242"/>
                    </a:cubicBezTo>
                    <a:cubicBezTo>
                      <a:pt x="624" y="147"/>
                      <a:pt x="542" y="65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60"/>
              <p:cNvSpPr/>
              <p:nvPr/>
            </p:nvSpPr>
            <p:spPr>
              <a:xfrm>
                <a:off x="1798500" y="4456125"/>
                <a:ext cx="17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727" extrusionOk="0">
                    <a:moveTo>
                      <a:pt x="1" y="0"/>
                    </a:moveTo>
                    <a:cubicBezTo>
                      <a:pt x="18" y="165"/>
                      <a:pt x="77" y="335"/>
                      <a:pt x="169" y="488"/>
                    </a:cubicBezTo>
                    <a:cubicBezTo>
                      <a:pt x="218" y="574"/>
                      <a:pt x="278" y="653"/>
                      <a:pt x="345" y="726"/>
                    </a:cubicBezTo>
                    <a:cubicBezTo>
                      <a:pt x="501" y="540"/>
                      <a:pt x="634" y="328"/>
                      <a:pt x="698" y="111"/>
                    </a:cubicBezTo>
                    <a:cubicBezTo>
                      <a:pt x="521" y="96"/>
                      <a:pt x="346" y="71"/>
                      <a:pt x="173" y="37"/>
                    </a:cubicBezTo>
                    <a:cubicBezTo>
                      <a:pt x="115" y="26"/>
                      <a:pt x="58" y="13"/>
                      <a:pt x="1" y="0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60"/>
              <p:cNvSpPr/>
              <p:nvPr/>
            </p:nvSpPr>
            <p:spPr>
              <a:xfrm>
                <a:off x="1798075" y="4441650"/>
                <a:ext cx="189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690" extrusionOk="0">
                    <a:moveTo>
                      <a:pt x="326" y="1"/>
                    </a:moveTo>
                    <a:cubicBezTo>
                      <a:pt x="127" y="128"/>
                      <a:pt x="1" y="311"/>
                      <a:pt x="14" y="538"/>
                    </a:cubicBezTo>
                    <a:cubicBezTo>
                      <a:pt x="15" y="552"/>
                      <a:pt x="16" y="565"/>
                      <a:pt x="18" y="579"/>
                    </a:cubicBezTo>
                    <a:cubicBezTo>
                      <a:pt x="75" y="593"/>
                      <a:pt x="132" y="606"/>
                      <a:pt x="191" y="616"/>
                    </a:cubicBezTo>
                    <a:cubicBezTo>
                      <a:pt x="364" y="650"/>
                      <a:pt x="540" y="675"/>
                      <a:pt x="716" y="690"/>
                    </a:cubicBezTo>
                    <a:cubicBezTo>
                      <a:pt x="720" y="675"/>
                      <a:pt x="725" y="659"/>
                      <a:pt x="728" y="644"/>
                    </a:cubicBezTo>
                    <a:cubicBezTo>
                      <a:pt x="758" y="524"/>
                      <a:pt x="696" y="378"/>
                      <a:pt x="571" y="232"/>
                    </a:cubicBezTo>
                    <a:cubicBezTo>
                      <a:pt x="497" y="146"/>
                      <a:pt x="415" y="69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60"/>
              <p:cNvSpPr/>
              <p:nvPr/>
            </p:nvSpPr>
            <p:spPr>
              <a:xfrm>
                <a:off x="2541800" y="4201600"/>
                <a:ext cx="225250" cy="240100"/>
              </a:xfrm>
              <a:custGeom>
                <a:avLst/>
                <a:gdLst/>
                <a:ahLst/>
                <a:cxnLst/>
                <a:rect l="l" t="t" r="r" b="b"/>
                <a:pathLst>
                  <a:path w="9010" h="9604" extrusionOk="0">
                    <a:moveTo>
                      <a:pt x="5790" y="1297"/>
                    </a:moveTo>
                    <a:cubicBezTo>
                      <a:pt x="5562" y="1306"/>
                      <a:pt x="5367" y="1390"/>
                      <a:pt x="5194" y="1540"/>
                    </a:cubicBezTo>
                    <a:cubicBezTo>
                      <a:pt x="5366" y="1390"/>
                      <a:pt x="5562" y="1306"/>
                      <a:pt x="5790" y="1297"/>
                    </a:cubicBezTo>
                    <a:close/>
                    <a:moveTo>
                      <a:pt x="4081" y="1423"/>
                    </a:moveTo>
                    <a:cubicBezTo>
                      <a:pt x="4081" y="1650"/>
                      <a:pt x="4142" y="1866"/>
                      <a:pt x="4207" y="2083"/>
                    </a:cubicBezTo>
                    <a:cubicBezTo>
                      <a:pt x="4142" y="1867"/>
                      <a:pt x="4081" y="1651"/>
                      <a:pt x="4081" y="1423"/>
                    </a:cubicBezTo>
                    <a:close/>
                    <a:moveTo>
                      <a:pt x="2500" y="6046"/>
                    </a:moveTo>
                    <a:cubicBezTo>
                      <a:pt x="2502" y="6046"/>
                      <a:pt x="2504" y="6047"/>
                      <a:pt x="2506" y="6047"/>
                    </a:cubicBezTo>
                    <a:cubicBezTo>
                      <a:pt x="2722" y="6049"/>
                      <a:pt x="2899" y="6221"/>
                      <a:pt x="2908" y="6437"/>
                    </a:cubicBezTo>
                    <a:cubicBezTo>
                      <a:pt x="2893" y="6647"/>
                      <a:pt x="2723" y="6821"/>
                      <a:pt x="2518" y="6821"/>
                    </a:cubicBezTo>
                    <a:cubicBezTo>
                      <a:pt x="2515" y="6821"/>
                      <a:pt x="2512" y="6821"/>
                      <a:pt x="2509" y="6821"/>
                    </a:cubicBezTo>
                    <a:lnTo>
                      <a:pt x="2509" y="6819"/>
                    </a:lnTo>
                    <a:cubicBezTo>
                      <a:pt x="2279" y="6813"/>
                      <a:pt x="2119" y="6614"/>
                      <a:pt x="2127" y="6424"/>
                    </a:cubicBezTo>
                    <a:cubicBezTo>
                      <a:pt x="2136" y="6214"/>
                      <a:pt x="2292" y="6046"/>
                      <a:pt x="2500" y="6046"/>
                    </a:cubicBezTo>
                    <a:close/>
                    <a:moveTo>
                      <a:pt x="6524" y="6043"/>
                    </a:moveTo>
                    <a:cubicBezTo>
                      <a:pt x="6530" y="6043"/>
                      <a:pt x="6535" y="6043"/>
                      <a:pt x="6540" y="6043"/>
                    </a:cubicBezTo>
                    <a:cubicBezTo>
                      <a:pt x="6732" y="6050"/>
                      <a:pt x="6902" y="6251"/>
                      <a:pt x="6889" y="6441"/>
                    </a:cubicBezTo>
                    <a:cubicBezTo>
                      <a:pt x="6870" y="6659"/>
                      <a:pt x="6694" y="6821"/>
                      <a:pt x="6502" y="6821"/>
                    </a:cubicBezTo>
                    <a:cubicBezTo>
                      <a:pt x="6497" y="6821"/>
                      <a:pt x="6492" y="6821"/>
                      <a:pt x="6487" y="6821"/>
                    </a:cubicBezTo>
                    <a:cubicBezTo>
                      <a:pt x="6257" y="6810"/>
                      <a:pt x="6097" y="6612"/>
                      <a:pt x="6110" y="6420"/>
                    </a:cubicBezTo>
                    <a:cubicBezTo>
                      <a:pt x="6122" y="6199"/>
                      <a:pt x="6292" y="6043"/>
                      <a:pt x="6524" y="6043"/>
                    </a:cubicBezTo>
                    <a:close/>
                    <a:moveTo>
                      <a:pt x="4505" y="6300"/>
                    </a:moveTo>
                    <a:cubicBezTo>
                      <a:pt x="4586" y="6300"/>
                      <a:pt x="4666" y="6317"/>
                      <a:pt x="4748" y="6350"/>
                    </a:cubicBezTo>
                    <a:cubicBezTo>
                      <a:pt x="5172" y="6520"/>
                      <a:pt x="5663" y="6889"/>
                      <a:pt x="5842" y="7306"/>
                    </a:cubicBezTo>
                    <a:cubicBezTo>
                      <a:pt x="6115" y="7944"/>
                      <a:pt x="5339" y="8595"/>
                      <a:pt x="4486" y="8595"/>
                    </a:cubicBezTo>
                    <a:cubicBezTo>
                      <a:pt x="4123" y="8595"/>
                      <a:pt x="3745" y="8476"/>
                      <a:pt x="3430" y="8188"/>
                    </a:cubicBezTo>
                    <a:cubicBezTo>
                      <a:pt x="3214" y="7990"/>
                      <a:pt x="3042" y="7625"/>
                      <a:pt x="3155" y="7357"/>
                    </a:cubicBezTo>
                    <a:cubicBezTo>
                      <a:pt x="3215" y="7215"/>
                      <a:pt x="3286" y="7080"/>
                      <a:pt x="3392" y="6964"/>
                    </a:cubicBezTo>
                    <a:cubicBezTo>
                      <a:pt x="3636" y="6695"/>
                      <a:pt x="3936" y="6485"/>
                      <a:pt x="4271" y="6347"/>
                    </a:cubicBezTo>
                    <a:cubicBezTo>
                      <a:pt x="4350" y="6316"/>
                      <a:pt x="4427" y="6300"/>
                      <a:pt x="4505" y="6300"/>
                    </a:cubicBezTo>
                    <a:close/>
                    <a:moveTo>
                      <a:pt x="4366" y="1"/>
                    </a:moveTo>
                    <a:cubicBezTo>
                      <a:pt x="4343" y="1"/>
                      <a:pt x="4319" y="2"/>
                      <a:pt x="4296" y="3"/>
                    </a:cubicBezTo>
                    <a:cubicBezTo>
                      <a:pt x="4116" y="17"/>
                      <a:pt x="3969" y="100"/>
                      <a:pt x="3841" y="220"/>
                    </a:cubicBezTo>
                    <a:cubicBezTo>
                      <a:pt x="3566" y="479"/>
                      <a:pt x="3454" y="813"/>
                      <a:pt x="3422" y="1177"/>
                    </a:cubicBezTo>
                    <a:cubicBezTo>
                      <a:pt x="3396" y="1471"/>
                      <a:pt x="3449" y="1766"/>
                      <a:pt x="3576" y="2033"/>
                    </a:cubicBezTo>
                    <a:cubicBezTo>
                      <a:pt x="3599" y="2081"/>
                      <a:pt x="3590" y="2099"/>
                      <a:pt x="3542" y="2113"/>
                    </a:cubicBezTo>
                    <a:cubicBezTo>
                      <a:pt x="3521" y="2119"/>
                      <a:pt x="3499" y="2122"/>
                      <a:pt x="3476" y="2129"/>
                    </a:cubicBezTo>
                    <a:cubicBezTo>
                      <a:pt x="3081" y="2245"/>
                      <a:pt x="2700" y="2395"/>
                      <a:pt x="2346" y="2609"/>
                    </a:cubicBezTo>
                    <a:cubicBezTo>
                      <a:pt x="1908" y="2875"/>
                      <a:pt x="1516" y="3196"/>
                      <a:pt x="1177" y="3584"/>
                    </a:cubicBezTo>
                    <a:cubicBezTo>
                      <a:pt x="814" y="4000"/>
                      <a:pt x="524" y="4457"/>
                      <a:pt x="318" y="4970"/>
                    </a:cubicBezTo>
                    <a:cubicBezTo>
                      <a:pt x="117" y="5471"/>
                      <a:pt x="1" y="5992"/>
                      <a:pt x="7" y="6538"/>
                    </a:cubicBezTo>
                    <a:cubicBezTo>
                      <a:pt x="7" y="6641"/>
                      <a:pt x="3" y="6745"/>
                      <a:pt x="8" y="6848"/>
                    </a:cubicBezTo>
                    <a:cubicBezTo>
                      <a:pt x="13" y="6925"/>
                      <a:pt x="30" y="7000"/>
                      <a:pt x="43" y="7076"/>
                    </a:cubicBezTo>
                    <a:cubicBezTo>
                      <a:pt x="120" y="7485"/>
                      <a:pt x="283" y="7859"/>
                      <a:pt x="509" y="8207"/>
                    </a:cubicBezTo>
                    <a:cubicBezTo>
                      <a:pt x="719" y="8528"/>
                      <a:pt x="973" y="8818"/>
                      <a:pt x="1263" y="9069"/>
                    </a:cubicBezTo>
                    <a:cubicBezTo>
                      <a:pt x="1361" y="9154"/>
                      <a:pt x="1462" y="9235"/>
                      <a:pt x="1565" y="9313"/>
                    </a:cubicBezTo>
                    <a:cubicBezTo>
                      <a:pt x="1602" y="9264"/>
                      <a:pt x="1645" y="9220"/>
                      <a:pt x="1691" y="9182"/>
                    </a:cubicBezTo>
                    <a:cubicBezTo>
                      <a:pt x="1779" y="9110"/>
                      <a:pt x="1884" y="9063"/>
                      <a:pt x="1995" y="9047"/>
                    </a:cubicBezTo>
                    <a:cubicBezTo>
                      <a:pt x="2067" y="9036"/>
                      <a:pt x="2141" y="9032"/>
                      <a:pt x="2215" y="9032"/>
                    </a:cubicBezTo>
                    <a:cubicBezTo>
                      <a:pt x="2764" y="9032"/>
                      <a:pt x="3378" y="9295"/>
                      <a:pt x="3770" y="9603"/>
                    </a:cubicBezTo>
                    <a:cubicBezTo>
                      <a:pt x="3970" y="9474"/>
                      <a:pt x="4242" y="9403"/>
                      <a:pt x="4517" y="9403"/>
                    </a:cubicBezTo>
                    <a:cubicBezTo>
                      <a:pt x="4644" y="9403"/>
                      <a:pt x="4772" y="9418"/>
                      <a:pt x="4893" y="9450"/>
                    </a:cubicBezTo>
                    <a:cubicBezTo>
                      <a:pt x="5016" y="9482"/>
                      <a:pt x="5133" y="9534"/>
                      <a:pt x="5238" y="9604"/>
                    </a:cubicBezTo>
                    <a:cubicBezTo>
                      <a:pt x="5631" y="9296"/>
                      <a:pt x="6246" y="9031"/>
                      <a:pt x="6796" y="9031"/>
                    </a:cubicBezTo>
                    <a:cubicBezTo>
                      <a:pt x="6870" y="9031"/>
                      <a:pt x="6943" y="9035"/>
                      <a:pt x="7015" y="9046"/>
                    </a:cubicBezTo>
                    <a:cubicBezTo>
                      <a:pt x="7126" y="9063"/>
                      <a:pt x="7231" y="9110"/>
                      <a:pt x="7319" y="9182"/>
                    </a:cubicBezTo>
                    <a:cubicBezTo>
                      <a:pt x="7365" y="9220"/>
                      <a:pt x="7408" y="9265"/>
                      <a:pt x="7445" y="9313"/>
                    </a:cubicBezTo>
                    <a:lnTo>
                      <a:pt x="7446" y="9313"/>
                    </a:lnTo>
                    <a:cubicBezTo>
                      <a:pt x="7579" y="9214"/>
                      <a:pt x="7708" y="9107"/>
                      <a:pt x="7831" y="8995"/>
                    </a:cubicBezTo>
                    <a:cubicBezTo>
                      <a:pt x="7971" y="8867"/>
                      <a:pt x="8102" y="8730"/>
                      <a:pt x="8223" y="8584"/>
                    </a:cubicBezTo>
                    <a:cubicBezTo>
                      <a:pt x="8492" y="8257"/>
                      <a:pt x="8708" y="7901"/>
                      <a:pt x="8851" y="7500"/>
                    </a:cubicBezTo>
                    <a:cubicBezTo>
                      <a:pt x="8956" y="7202"/>
                      <a:pt x="9009" y="6889"/>
                      <a:pt x="9009" y="6572"/>
                    </a:cubicBezTo>
                    <a:cubicBezTo>
                      <a:pt x="9009" y="6225"/>
                      <a:pt x="8965" y="5879"/>
                      <a:pt x="8879" y="5543"/>
                    </a:cubicBezTo>
                    <a:cubicBezTo>
                      <a:pt x="8768" y="5096"/>
                      <a:pt x="8586" y="4680"/>
                      <a:pt x="8351" y="4286"/>
                    </a:cubicBezTo>
                    <a:cubicBezTo>
                      <a:pt x="8183" y="4008"/>
                      <a:pt x="7987" y="3747"/>
                      <a:pt x="7768" y="3507"/>
                    </a:cubicBezTo>
                    <a:cubicBezTo>
                      <a:pt x="7538" y="3253"/>
                      <a:pt x="7279" y="3025"/>
                      <a:pt x="6999" y="2828"/>
                    </a:cubicBezTo>
                    <a:cubicBezTo>
                      <a:pt x="6748" y="2652"/>
                      <a:pt x="6486" y="2491"/>
                      <a:pt x="6202" y="2371"/>
                    </a:cubicBezTo>
                    <a:cubicBezTo>
                      <a:pt x="6027" y="2298"/>
                      <a:pt x="5855" y="2219"/>
                      <a:pt x="5671" y="2170"/>
                    </a:cubicBezTo>
                    <a:cubicBezTo>
                      <a:pt x="5658" y="2166"/>
                      <a:pt x="5642" y="2160"/>
                      <a:pt x="5644" y="2145"/>
                    </a:cubicBezTo>
                    <a:cubicBezTo>
                      <a:pt x="5647" y="2133"/>
                      <a:pt x="5656" y="2122"/>
                      <a:pt x="5668" y="2117"/>
                    </a:cubicBezTo>
                    <a:cubicBezTo>
                      <a:pt x="5778" y="2063"/>
                      <a:pt x="5874" y="1988"/>
                      <a:pt x="5968" y="1911"/>
                    </a:cubicBezTo>
                    <a:cubicBezTo>
                      <a:pt x="6118" y="1787"/>
                      <a:pt x="6235" y="1639"/>
                      <a:pt x="6299" y="1457"/>
                    </a:cubicBezTo>
                    <a:cubicBezTo>
                      <a:pt x="6384" y="1216"/>
                      <a:pt x="6307" y="970"/>
                      <a:pt x="6065" y="868"/>
                    </a:cubicBezTo>
                    <a:cubicBezTo>
                      <a:pt x="6011" y="846"/>
                      <a:pt x="5956" y="829"/>
                      <a:pt x="5898" y="817"/>
                    </a:cubicBezTo>
                    <a:cubicBezTo>
                      <a:pt x="5855" y="808"/>
                      <a:pt x="5811" y="804"/>
                      <a:pt x="5768" y="804"/>
                    </a:cubicBezTo>
                    <a:cubicBezTo>
                      <a:pt x="5677" y="804"/>
                      <a:pt x="5587" y="821"/>
                      <a:pt x="5497" y="838"/>
                    </a:cubicBezTo>
                    <a:cubicBezTo>
                      <a:pt x="5350" y="867"/>
                      <a:pt x="5214" y="925"/>
                      <a:pt x="5080" y="991"/>
                    </a:cubicBezTo>
                    <a:cubicBezTo>
                      <a:pt x="5070" y="996"/>
                      <a:pt x="5062" y="998"/>
                      <a:pt x="5055" y="998"/>
                    </a:cubicBezTo>
                    <a:cubicBezTo>
                      <a:pt x="5036" y="998"/>
                      <a:pt x="5025" y="983"/>
                      <a:pt x="5031" y="957"/>
                    </a:cubicBezTo>
                    <a:cubicBezTo>
                      <a:pt x="5054" y="847"/>
                      <a:pt x="5059" y="733"/>
                      <a:pt x="5048" y="620"/>
                    </a:cubicBezTo>
                    <a:cubicBezTo>
                      <a:pt x="5014" y="208"/>
                      <a:pt x="4718" y="1"/>
                      <a:pt x="4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60"/>
              <p:cNvSpPr/>
              <p:nvPr/>
            </p:nvSpPr>
            <p:spPr>
              <a:xfrm>
                <a:off x="2694250" y="4352675"/>
                <a:ext cx="201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78" extrusionOk="0">
                    <a:moveTo>
                      <a:pt x="426" y="0"/>
                    </a:moveTo>
                    <a:cubicBezTo>
                      <a:pt x="194" y="0"/>
                      <a:pt x="25" y="156"/>
                      <a:pt x="12" y="377"/>
                    </a:cubicBezTo>
                    <a:cubicBezTo>
                      <a:pt x="0" y="569"/>
                      <a:pt x="159" y="767"/>
                      <a:pt x="389" y="778"/>
                    </a:cubicBezTo>
                    <a:cubicBezTo>
                      <a:pt x="394" y="778"/>
                      <a:pt x="399" y="778"/>
                      <a:pt x="404" y="778"/>
                    </a:cubicBezTo>
                    <a:cubicBezTo>
                      <a:pt x="597" y="778"/>
                      <a:pt x="772" y="616"/>
                      <a:pt x="791" y="398"/>
                    </a:cubicBezTo>
                    <a:cubicBezTo>
                      <a:pt x="804" y="208"/>
                      <a:pt x="634" y="7"/>
                      <a:pt x="442" y="0"/>
                    </a:cubicBezTo>
                    <a:cubicBezTo>
                      <a:pt x="437" y="0"/>
                      <a:pt x="432" y="0"/>
                      <a:pt x="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60"/>
              <p:cNvSpPr/>
              <p:nvPr/>
            </p:nvSpPr>
            <p:spPr>
              <a:xfrm>
                <a:off x="2594775" y="4352750"/>
                <a:ext cx="197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75" extrusionOk="0">
                    <a:moveTo>
                      <a:pt x="383" y="1"/>
                    </a:moveTo>
                    <a:cubicBezTo>
                      <a:pt x="174" y="1"/>
                      <a:pt x="17" y="168"/>
                      <a:pt x="8" y="378"/>
                    </a:cubicBezTo>
                    <a:cubicBezTo>
                      <a:pt x="1" y="569"/>
                      <a:pt x="160" y="768"/>
                      <a:pt x="390" y="775"/>
                    </a:cubicBezTo>
                    <a:cubicBezTo>
                      <a:pt x="393" y="775"/>
                      <a:pt x="396" y="775"/>
                      <a:pt x="399" y="775"/>
                    </a:cubicBezTo>
                    <a:cubicBezTo>
                      <a:pt x="604" y="775"/>
                      <a:pt x="774" y="601"/>
                      <a:pt x="789" y="392"/>
                    </a:cubicBezTo>
                    <a:cubicBezTo>
                      <a:pt x="780" y="175"/>
                      <a:pt x="603" y="4"/>
                      <a:pt x="387" y="1"/>
                    </a:cubicBezTo>
                    <a:cubicBezTo>
                      <a:pt x="385" y="1"/>
                      <a:pt x="384" y="1"/>
                      <a:pt x="3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60"/>
              <p:cNvSpPr/>
              <p:nvPr/>
            </p:nvSpPr>
            <p:spPr>
              <a:xfrm>
                <a:off x="2617825" y="4359075"/>
                <a:ext cx="76875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2296" extrusionOk="0">
                    <a:moveTo>
                      <a:pt x="673" y="1293"/>
                    </a:moveTo>
                    <a:lnTo>
                      <a:pt x="673" y="1293"/>
                    </a:lnTo>
                    <a:cubicBezTo>
                      <a:pt x="937" y="1387"/>
                      <a:pt x="1200" y="1433"/>
                      <a:pt x="1464" y="1433"/>
                    </a:cubicBezTo>
                    <a:lnTo>
                      <a:pt x="1464" y="1433"/>
                    </a:lnTo>
                    <a:cubicBezTo>
                      <a:pt x="1464" y="1433"/>
                      <a:pt x="1464" y="1433"/>
                      <a:pt x="1464" y="1433"/>
                    </a:cubicBezTo>
                    <a:cubicBezTo>
                      <a:pt x="1200" y="1433"/>
                      <a:pt x="937" y="1387"/>
                      <a:pt x="673" y="1293"/>
                    </a:cubicBezTo>
                    <a:close/>
                    <a:moveTo>
                      <a:pt x="1465" y="1"/>
                    </a:moveTo>
                    <a:cubicBezTo>
                      <a:pt x="1387" y="1"/>
                      <a:pt x="1309" y="17"/>
                      <a:pt x="1230" y="49"/>
                    </a:cubicBezTo>
                    <a:cubicBezTo>
                      <a:pt x="895" y="187"/>
                      <a:pt x="595" y="397"/>
                      <a:pt x="351" y="665"/>
                    </a:cubicBezTo>
                    <a:cubicBezTo>
                      <a:pt x="245" y="781"/>
                      <a:pt x="174" y="917"/>
                      <a:pt x="114" y="1058"/>
                    </a:cubicBezTo>
                    <a:cubicBezTo>
                      <a:pt x="1" y="1326"/>
                      <a:pt x="173" y="1691"/>
                      <a:pt x="389" y="1889"/>
                    </a:cubicBezTo>
                    <a:cubicBezTo>
                      <a:pt x="704" y="2177"/>
                      <a:pt x="1082" y="2296"/>
                      <a:pt x="1445" y="2296"/>
                    </a:cubicBezTo>
                    <a:cubicBezTo>
                      <a:pt x="2298" y="2296"/>
                      <a:pt x="3074" y="1645"/>
                      <a:pt x="2801" y="1008"/>
                    </a:cubicBezTo>
                    <a:cubicBezTo>
                      <a:pt x="2622" y="591"/>
                      <a:pt x="2131" y="222"/>
                      <a:pt x="1707" y="51"/>
                    </a:cubicBezTo>
                    <a:cubicBezTo>
                      <a:pt x="1626" y="18"/>
                      <a:pt x="1546" y="1"/>
                      <a:pt x="1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60"/>
              <p:cNvSpPr/>
              <p:nvPr/>
            </p:nvSpPr>
            <p:spPr>
              <a:xfrm>
                <a:off x="2671800" y="4434400"/>
                <a:ext cx="67950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532" extrusionOk="0">
                    <a:moveTo>
                      <a:pt x="1806" y="644"/>
                    </a:moveTo>
                    <a:cubicBezTo>
                      <a:pt x="1875" y="644"/>
                      <a:pt x="1943" y="646"/>
                      <a:pt x="2012" y="649"/>
                    </a:cubicBezTo>
                    <a:cubicBezTo>
                      <a:pt x="1943" y="646"/>
                      <a:pt x="1875" y="644"/>
                      <a:pt x="1806" y="644"/>
                    </a:cubicBezTo>
                    <a:lnTo>
                      <a:pt x="1806" y="644"/>
                    </a:lnTo>
                    <a:cubicBezTo>
                      <a:pt x="1806" y="644"/>
                      <a:pt x="1806" y="644"/>
                      <a:pt x="1806" y="644"/>
                    </a:cubicBezTo>
                    <a:close/>
                    <a:moveTo>
                      <a:pt x="2245" y="1"/>
                    </a:moveTo>
                    <a:cubicBezTo>
                      <a:pt x="1902" y="256"/>
                      <a:pt x="1524" y="465"/>
                      <a:pt x="1126" y="624"/>
                    </a:cubicBezTo>
                    <a:cubicBezTo>
                      <a:pt x="1032" y="661"/>
                      <a:pt x="936" y="697"/>
                      <a:pt x="840" y="730"/>
                    </a:cubicBezTo>
                    <a:cubicBezTo>
                      <a:pt x="679" y="784"/>
                      <a:pt x="515" y="830"/>
                      <a:pt x="350" y="868"/>
                    </a:cubicBezTo>
                    <a:cubicBezTo>
                      <a:pt x="330" y="1107"/>
                      <a:pt x="200" y="1383"/>
                      <a:pt x="1" y="1593"/>
                    </a:cubicBezTo>
                    <a:cubicBezTo>
                      <a:pt x="17" y="1612"/>
                      <a:pt x="34" y="1631"/>
                      <a:pt x="50" y="1650"/>
                    </a:cubicBezTo>
                    <a:cubicBezTo>
                      <a:pt x="137" y="1748"/>
                      <a:pt x="232" y="1840"/>
                      <a:pt x="333" y="1925"/>
                    </a:cubicBezTo>
                    <a:cubicBezTo>
                      <a:pt x="672" y="2209"/>
                      <a:pt x="1225" y="2531"/>
                      <a:pt x="1674" y="2531"/>
                    </a:cubicBezTo>
                    <a:cubicBezTo>
                      <a:pt x="1813" y="2531"/>
                      <a:pt x="1943" y="2500"/>
                      <a:pt x="2053" y="2428"/>
                    </a:cubicBezTo>
                    <a:cubicBezTo>
                      <a:pt x="2611" y="2057"/>
                      <a:pt x="2717" y="610"/>
                      <a:pt x="2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60"/>
              <p:cNvSpPr/>
              <p:nvPr/>
            </p:nvSpPr>
            <p:spPr>
              <a:xfrm>
                <a:off x="2672775" y="4427375"/>
                <a:ext cx="551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151" extrusionOk="0">
                    <a:moveTo>
                      <a:pt x="1554" y="0"/>
                    </a:moveTo>
                    <a:cubicBezTo>
                      <a:pt x="1005" y="0"/>
                      <a:pt x="393" y="265"/>
                      <a:pt x="0" y="574"/>
                    </a:cubicBezTo>
                    <a:cubicBezTo>
                      <a:pt x="96" y="637"/>
                      <a:pt x="177" y="720"/>
                      <a:pt x="240" y="814"/>
                    </a:cubicBezTo>
                    <a:cubicBezTo>
                      <a:pt x="300" y="905"/>
                      <a:pt x="321" y="1023"/>
                      <a:pt x="311" y="1150"/>
                    </a:cubicBezTo>
                    <a:cubicBezTo>
                      <a:pt x="476" y="1112"/>
                      <a:pt x="640" y="1066"/>
                      <a:pt x="801" y="1011"/>
                    </a:cubicBezTo>
                    <a:cubicBezTo>
                      <a:pt x="897" y="979"/>
                      <a:pt x="992" y="943"/>
                      <a:pt x="1087" y="905"/>
                    </a:cubicBezTo>
                    <a:cubicBezTo>
                      <a:pt x="1485" y="747"/>
                      <a:pt x="1863" y="538"/>
                      <a:pt x="2206" y="282"/>
                    </a:cubicBezTo>
                    <a:cubicBezTo>
                      <a:pt x="2170" y="234"/>
                      <a:pt x="2126" y="189"/>
                      <a:pt x="2080" y="151"/>
                    </a:cubicBezTo>
                    <a:cubicBezTo>
                      <a:pt x="1992" y="79"/>
                      <a:pt x="1888" y="32"/>
                      <a:pt x="1776" y="16"/>
                    </a:cubicBezTo>
                    <a:cubicBezTo>
                      <a:pt x="1704" y="5"/>
                      <a:pt x="1630" y="0"/>
                      <a:pt x="1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60"/>
              <p:cNvSpPr/>
              <p:nvPr/>
            </p:nvSpPr>
            <p:spPr>
              <a:xfrm>
                <a:off x="2569125" y="4434375"/>
                <a:ext cx="67900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2533" extrusionOk="0">
                    <a:moveTo>
                      <a:pt x="474" y="1"/>
                    </a:moveTo>
                    <a:lnTo>
                      <a:pt x="474" y="1"/>
                    </a:lnTo>
                    <a:cubicBezTo>
                      <a:pt x="1" y="609"/>
                      <a:pt x="107" y="2058"/>
                      <a:pt x="666" y="2429"/>
                    </a:cubicBezTo>
                    <a:cubicBezTo>
                      <a:pt x="776" y="2501"/>
                      <a:pt x="906" y="2532"/>
                      <a:pt x="1045" y="2532"/>
                    </a:cubicBezTo>
                    <a:cubicBezTo>
                      <a:pt x="1494" y="2532"/>
                      <a:pt x="2046" y="2210"/>
                      <a:pt x="2386" y="1926"/>
                    </a:cubicBezTo>
                    <a:cubicBezTo>
                      <a:pt x="2487" y="1842"/>
                      <a:pt x="2581" y="1749"/>
                      <a:pt x="2669" y="1651"/>
                    </a:cubicBezTo>
                    <a:cubicBezTo>
                      <a:pt x="2684" y="1632"/>
                      <a:pt x="2700" y="1614"/>
                      <a:pt x="2715" y="1596"/>
                    </a:cubicBezTo>
                    <a:cubicBezTo>
                      <a:pt x="2648" y="1524"/>
                      <a:pt x="2589" y="1444"/>
                      <a:pt x="2538" y="1359"/>
                    </a:cubicBezTo>
                    <a:cubicBezTo>
                      <a:pt x="2447" y="1205"/>
                      <a:pt x="2388" y="1036"/>
                      <a:pt x="2371" y="870"/>
                    </a:cubicBezTo>
                    <a:cubicBezTo>
                      <a:pt x="2204" y="832"/>
                      <a:pt x="2041" y="785"/>
                      <a:pt x="1881" y="731"/>
                    </a:cubicBezTo>
                    <a:cubicBezTo>
                      <a:pt x="1584" y="631"/>
                      <a:pt x="1297" y="504"/>
                      <a:pt x="1023" y="353"/>
                    </a:cubicBezTo>
                    <a:cubicBezTo>
                      <a:pt x="832" y="249"/>
                      <a:pt x="648" y="130"/>
                      <a:pt x="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60"/>
              <p:cNvSpPr/>
              <p:nvPr/>
            </p:nvSpPr>
            <p:spPr>
              <a:xfrm>
                <a:off x="2580950" y="4427350"/>
                <a:ext cx="5512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152" extrusionOk="0">
                    <a:moveTo>
                      <a:pt x="650" y="1"/>
                    </a:moveTo>
                    <a:cubicBezTo>
                      <a:pt x="575" y="1"/>
                      <a:pt x="502" y="5"/>
                      <a:pt x="430" y="16"/>
                    </a:cubicBezTo>
                    <a:cubicBezTo>
                      <a:pt x="319" y="32"/>
                      <a:pt x="214" y="80"/>
                      <a:pt x="126" y="152"/>
                    </a:cubicBezTo>
                    <a:cubicBezTo>
                      <a:pt x="80" y="190"/>
                      <a:pt x="37" y="234"/>
                      <a:pt x="1" y="283"/>
                    </a:cubicBezTo>
                    <a:cubicBezTo>
                      <a:pt x="175" y="412"/>
                      <a:pt x="359" y="530"/>
                      <a:pt x="550" y="636"/>
                    </a:cubicBezTo>
                    <a:cubicBezTo>
                      <a:pt x="824" y="785"/>
                      <a:pt x="1111" y="912"/>
                      <a:pt x="1408" y="1012"/>
                    </a:cubicBezTo>
                    <a:cubicBezTo>
                      <a:pt x="1568" y="1066"/>
                      <a:pt x="1731" y="1113"/>
                      <a:pt x="1898" y="1151"/>
                    </a:cubicBezTo>
                    <a:cubicBezTo>
                      <a:pt x="1895" y="1137"/>
                      <a:pt x="1894" y="1124"/>
                      <a:pt x="1893" y="1110"/>
                    </a:cubicBezTo>
                    <a:cubicBezTo>
                      <a:pt x="1881" y="884"/>
                      <a:pt x="2007" y="700"/>
                      <a:pt x="2205" y="573"/>
                    </a:cubicBezTo>
                    <a:cubicBezTo>
                      <a:pt x="1812" y="265"/>
                      <a:pt x="1199" y="1"/>
                      <a:pt x="6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60"/>
              <p:cNvSpPr/>
              <p:nvPr/>
            </p:nvSpPr>
            <p:spPr>
              <a:xfrm>
                <a:off x="2637000" y="4458850"/>
                <a:ext cx="348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950" extrusionOk="0">
                    <a:moveTo>
                      <a:pt x="1042" y="1"/>
                    </a:moveTo>
                    <a:cubicBezTo>
                      <a:pt x="927" y="13"/>
                      <a:pt x="811" y="18"/>
                      <a:pt x="695" y="18"/>
                    </a:cubicBezTo>
                    <a:cubicBezTo>
                      <a:pt x="634" y="18"/>
                      <a:pt x="573" y="17"/>
                      <a:pt x="511" y="13"/>
                    </a:cubicBezTo>
                    <a:cubicBezTo>
                      <a:pt x="458" y="10"/>
                      <a:pt x="405" y="6"/>
                      <a:pt x="353" y="2"/>
                    </a:cubicBezTo>
                    <a:cubicBezTo>
                      <a:pt x="289" y="219"/>
                      <a:pt x="156" y="431"/>
                      <a:pt x="0" y="617"/>
                    </a:cubicBezTo>
                    <a:cubicBezTo>
                      <a:pt x="83" y="707"/>
                      <a:pt x="179" y="782"/>
                      <a:pt x="285" y="841"/>
                    </a:cubicBezTo>
                    <a:cubicBezTo>
                      <a:pt x="425" y="916"/>
                      <a:pt x="563" y="949"/>
                      <a:pt x="694" y="949"/>
                    </a:cubicBezTo>
                    <a:cubicBezTo>
                      <a:pt x="964" y="949"/>
                      <a:pt x="1208" y="810"/>
                      <a:pt x="1393" y="615"/>
                    </a:cubicBezTo>
                    <a:cubicBezTo>
                      <a:pt x="1238" y="429"/>
                      <a:pt x="1106" y="217"/>
                      <a:pt x="10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60"/>
              <p:cNvSpPr/>
              <p:nvPr/>
            </p:nvSpPr>
            <p:spPr>
              <a:xfrm>
                <a:off x="2636050" y="4436625"/>
                <a:ext cx="3675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908" extrusionOk="0">
                    <a:moveTo>
                      <a:pt x="748" y="1"/>
                    </a:moveTo>
                    <a:cubicBezTo>
                      <a:pt x="474" y="1"/>
                      <a:pt x="201" y="72"/>
                      <a:pt x="1" y="201"/>
                    </a:cubicBezTo>
                    <a:cubicBezTo>
                      <a:pt x="90" y="270"/>
                      <a:pt x="172" y="347"/>
                      <a:pt x="246" y="433"/>
                    </a:cubicBezTo>
                    <a:cubicBezTo>
                      <a:pt x="371" y="579"/>
                      <a:pt x="433" y="725"/>
                      <a:pt x="403" y="845"/>
                    </a:cubicBezTo>
                    <a:cubicBezTo>
                      <a:pt x="400" y="860"/>
                      <a:pt x="395" y="876"/>
                      <a:pt x="391" y="891"/>
                    </a:cubicBezTo>
                    <a:cubicBezTo>
                      <a:pt x="444" y="895"/>
                      <a:pt x="496" y="899"/>
                      <a:pt x="549" y="902"/>
                    </a:cubicBezTo>
                    <a:cubicBezTo>
                      <a:pt x="611" y="906"/>
                      <a:pt x="672" y="907"/>
                      <a:pt x="733" y="907"/>
                    </a:cubicBezTo>
                    <a:cubicBezTo>
                      <a:pt x="849" y="907"/>
                      <a:pt x="965" y="902"/>
                      <a:pt x="1081" y="890"/>
                    </a:cubicBezTo>
                    <a:cubicBezTo>
                      <a:pt x="1076" y="874"/>
                      <a:pt x="1073" y="859"/>
                      <a:pt x="1068" y="844"/>
                    </a:cubicBezTo>
                    <a:cubicBezTo>
                      <a:pt x="1024" y="661"/>
                      <a:pt x="1192" y="421"/>
                      <a:pt x="1469" y="202"/>
                    </a:cubicBezTo>
                    <a:cubicBezTo>
                      <a:pt x="1364" y="132"/>
                      <a:pt x="1247" y="80"/>
                      <a:pt x="1124" y="48"/>
                    </a:cubicBezTo>
                    <a:cubicBezTo>
                      <a:pt x="1003" y="16"/>
                      <a:pt x="875" y="1"/>
                      <a:pt x="7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60"/>
              <p:cNvSpPr/>
              <p:nvPr/>
            </p:nvSpPr>
            <p:spPr>
              <a:xfrm>
                <a:off x="2663025" y="4456100"/>
                <a:ext cx="175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26" extrusionOk="0">
                    <a:moveTo>
                      <a:pt x="701" y="0"/>
                    </a:moveTo>
                    <a:cubicBezTo>
                      <a:pt x="557" y="33"/>
                      <a:pt x="411" y="60"/>
                      <a:pt x="265" y="80"/>
                    </a:cubicBezTo>
                    <a:cubicBezTo>
                      <a:pt x="177" y="92"/>
                      <a:pt x="89" y="102"/>
                      <a:pt x="1" y="111"/>
                    </a:cubicBezTo>
                    <a:cubicBezTo>
                      <a:pt x="64" y="327"/>
                      <a:pt x="197" y="539"/>
                      <a:pt x="352" y="725"/>
                    </a:cubicBezTo>
                    <a:cubicBezTo>
                      <a:pt x="552" y="515"/>
                      <a:pt x="681" y="238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60"/>
              <p:cNvSpPr/>
              <p:nvPr/>
            </p:nvSpPr>
            <p:spPr>
              <a:xfrm>
                <a:off x="2661625" y="4441675"/>
                <a:ext cx="192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88" extrusionOk="0">
                    <a:moveTo>
                      <a:pt x="446" y="1"/>
                    </a:moveTo>
                    <a:cubicBezTo>
                      <a:pt x="168" y="219"/>
                      <a:pt x="1" y="459"/>
                      <a:pt x="45" y="643"/>
                    </a:cubicBezTo>
                    <a:cubicBezTo>
                      <a:pt x="48" y="658"/>
                      <a:pt x="53" y="673"/>
                      <a:pt x="57" y="688"/>
                    </a:cubicBezTo>
                    <a:cubicBezTo>
                      <a:pt x="145" y="679"/>
                      <a:pt x="233" y="669"/>
                      <a:pt x="321" y="657"/>
                    </a:cubicBezTo>
                    <a:cubicBezTo>
                      <a:pt x="468" y="637"/>
                      <a:pt x="613" y="610"/>
                      <a:pt x="757" y="577"/>
                    </a:cubicBezTo>
                    <a:cubicBezTo>
                      <a:pt x="767" y="450"/>
                      <a:pt x="746" y="333"/>
                      <a:pt x="686" y="242"/>
                    </a:cubicBezTo>
                    <a:cubicBezTo>
                      <a:pt x="623" y="147"/>
                      <a:pt x="542" y="65"/>
                      <a:pt x="4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60"/>
              <p:cNvSpPr/>
              <p:nvPr/>
            </p:nvSpPr>
            <p:spPr>
              <a:xfrm>
                <a:off x="2628350" y="4456125"/>
                <a:ext cx="17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727" extrusionOk="0">
                    <a:moveTo>
                      <a:pt x="1" y="0"/>
                    </a:moveTo>
                    <a:cubicBezTo>
                      <a:pt x="18" y="165"/>
                      <a:pt x="78" y="335"/>
                      <a:pt x="169" y="488"/>
                    </a:cubicBezTo>
                    <a:cubicBezTo>
                      <a:pt x="219" y="573"/>
                      <a:pt x="278" y="653"/>
                      <a:pt x="346" y="726"/>
                    </a:cubicBezTo>
                    <a:cubicBezTo>
                      <a:pt x="501" y="540"/>
                      <a:pt x="635" y="328"/>
                      <a:pt x="698" y="111"/>
                    </a:cubicBezTo>
                    <a:cubicBezTo>
                      <a:pt x="523" y="96"/>
                      <a:pt x="347" y="71"/>
                      <a:pt x="174" y="37"/>
                    </a:cubicBezTo>
                    <a:cubicBezTo>
                      <a:pt x="115" y="26"/>
                      <a:pt x="58" y="13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60"/>
              <p:cNvSpPr/>
              <p:nvPr/>
            </p:nvSpPr>
            <p:spPr>
              <a:xfrm>
                <a:off x="2627950" y="4441650"/>
                <a:ext cx="189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690" extrusionOk="0">
                    <a:moveTo>
                      <a:pt x="326" y="1"/>
                    </a:moveTo>
                    <a:cubicBezTo>
                      <a:pt x="127" y="128"/>
                      <a:pt x="1" y="311"/>
                      <a:pt x="14" y="538"/>
                    </a:cubicBezTo>
                    <a:cubicBezTo>
                      <a:pt x="15" y="552"/>
                      <a:pt x="17" y="565"/>
                      <a:pt x="18" y="579"/>
                    </a:cubicBezTo>
                    <a:cubicBezTo>
                      <a:pt x="75" y="593"/>
                      <a:pt x="132" y="606"/>
                      <a:pt x="191" y="616"/>
                    </a:cubicBezTo>
                    <a:cubicBezTo>
                      <a:pt x="364" y="650"/>
                      <a:pt x="540" y="675"/>
                      <a:pt x="716" y="690"/>
                    </a:cubicBezTo>
                    <a:cubicBezTo>
                      <a:pt x="720" y="675"/>
                      <a:pt x="725" y="659"/>
                      <a:pt x="728" y="644"/>
                    </a:cubicBezTo>
                    <a:cubicBezTo>
                      <a:pt x="758" y="524"/>
                      <a:pt x="696" y="378"/>
                      <a:pt x="572" y="232"/>
                    </a:cubicBezTo>
                    <a:cubicBezTo>
                      <a:pt x="497" y="146"/>
                      <a:pt x="415" y="69"/>
                      <a:pt x="3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60"/>
              <p:cNvSpPr/>
              <p:nvPr/>
            </p:nvSpPr>
            <p:spPr>
              <a:xfrm>
                <a:off x="2265175" y="4201600"/>
                <a:ext cx="225225" cy="24010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604" extrusionOk="0">
                    <a:moveTo>
                      <a:pt x="4081" y="1419"/>
                    </a:moveTo>
                    <a:lnTo>
                      <a:pt x="4081" y="1419"/>
                    </a:lnTo>
                    <a:cubicBezTo>
                      <a:pt x="4081" y="1647"/>
                      <a:pt x="4142" y="1865"/>
                      <a:pt x="4206" y="2083"/>
                    </a:cubicBezTo>
                    <a:cubicBezTo>
                      <a:pt x="4142" y="1866"/>
                      <a:pt x="4081" y="1648"/>
                      <a:pt x="4081" y="1419"/>
                    </a:cubicBezTo>
                    <a:close/>
                    <a:moveTo>
                      <a:pt x="6525" y="6043"/>
                    </a:moveTo>
                    <a:cubicBezTo>
                      <a:pt x="6530" y="6043"/>
                      <a:pt x="6536" y="6043"/>
                      <a:pt x="6541" y="6043"/>
                    </a:cubicBezTo>
                    <a:cubicBezTo>
                      <a:pt x="6732" y="6050"/>
                      <a:pt x="6902" y="6251"/>
                      <a:pt x="6890" y="6441"/>
                    </a:cubicBezTo>
                    <a:lnTo>
                      <a:pt x="6890" y="6440"/>
                    </a:lnTo>
                    <a:cubicBezTo>
                      <a:pt x="6870" y="6658"/>
                      <a:pt x="6696" y="6820"/>
                      <a:pt x="6504" y="6820"/>
                    </a:cubicBezTo>
                    <a:cubicBezTo>
                      <a:pt x="6499" y="6820"/>
                      <a:pt x="6493" y="6820"/>
                      <a:pt x="6488" y="6819"/>
                    </a:cubicBezTo>
                    <a:cubicBezTo>
                      <a:pt x="6257" y="6809"/>
                      <a:pt x="6098" y="6611"/>
                      <a:pt x="6109" y="6419"/>
                    </a:cubicBezTo>
                    <a:cubicBezTo>
                      <a:pt x="6123" y="6198"/>
                      <a:pt x="6293" y="6043"/>
                      <a:pt x="6525" y="6043"/>
                    </a:cubicBezTo>
                    <a:close/>
                    <a:moveTo>
                      <a:pt x="2499" y="6046"/>
                    </a:moveTo>
                    <a:cubicBezTo>
                      <a:pt x="2501" y="6046"/>
                      <a:pt x="2503" y="6047"/>
                      <a:pt x="2505" y="6047"/>
                    </a:cubicBezTo>
                    <a:cubicBezTo>
                      <a:pt x="2722" y="6049"/>
                      <a:pt x="2899" y="6221"/>
                      <a:pt x="2907" y="6437"/>
                    </a:cubicBezTo>
                    <a:cubicBezTo>
                      <a:pt x="2893" y="6647"/>
                      <a:pt x="2723" y="6821"/>
                      <a:pt x="2519" y="6821"/>
                    </a:cubicBezTo>
                    <a:cubicBezTo>
                      <a:pt x="2516" y="6821"/>
                      <a:pt x="2513" y="6821"/>
                      <a:pt x="2510" y="6821"/>
                    </a:cubicBezTo>
                    <a:lnTo>
                      <a:pt x="2510" y="6819"/>
                    </a:lnTo>
                    <a:cubicBezTo>
                      <a:pt x="2280" y="6813"/>
                      <a:pt x="2119" y="6614"/>
                      <a:pt x="2127" y="6424"/>
                    </a:cubicBezTo>
                    <a:cubicBezTo>
                      <a:pt x="2135" y="6214"/>
                      <a:pt x="2292" y="6046"/>
                      <a:pt x="2499" y="6046"/>
                    </a:cubicBezTo>
                    <a:close/>
                    <a:moveTo>
                      <a:pt x="4506" y="6300"/>
                    </a:moveTo>
                    <a:cubicBezTo>
                      <a:pt x="4587" y="6300"/>
                      <a:pt x="4667" y="6317"/>
                      <a:pt x="4749" y="6350"/>
                    </a:cubicBezTo>
                    <a:cubicBezTo>
                      <a:pt x="5173" y="6520"/>
                      <a:pt x="5663" y="6889"/>
                      <a:pt x="5843" y="7306"/>
                    </a:cubicBezTo>
                    <a:cubicBezTo>
                      <a:pt x="6115" y="7944"/>
                      <a:pt x="5339" y="8595"/>
                      <a:pt x="4487" y="8595"/>
                    </a:cubicBezTo>
                    <a:cubicBezTo>
                      <a:pt x="4123" y="8595"/>
                      <a:pt x="3746" y="8476"/>
                      <a:pt x="3430" y="8188"/>
                    </a:cubicBezTo>
                    <a:cubicBezTo>
                      <a:pt x="3213" y="7990"/>
                      <a:pt x="3041" y="7625"/>
                      <a:pt x="3155" y="7357"/>
                    </a:cubicBezTo>
                    <a:cubicBezTo>
                      <a:pt x="3216" y="7215"/>
                      <a:pt x="3287" y="7080"/>
                      <a:pt x="3393" y="6964"/>
                    </a:cubicBezTo>
                    <a:cubicBezTo>
                      <a:pt x="3635" y="6695"/>
                      <a:pt x="3936" y="6485"/>
                      <a:pt x="4271" y="6347"/>
                    </a:cubicBezTo>
                    <a:cubicBezTo>
                      <a:pt x="4350" y="6316"/>
                      <a:pt x="4428" y="6300"/>
                      <a:pt x="4506" y="6300"/>
                    </a:cubicBezTo>
                    <a:close/>
                    <a:moveTo>
                      <a:pt x="4365" y="1"/>
                    </a:moveTo>
                    <a:cubicBezTo>
                      <a:pt x="4342" y="1"/>
                      <a:pt x="4319" y="2"/>
                      <a:pt x="4296" y="3"/>
                    </a:cubicBezTo>
                    <a:cubicBezTo>
                      <a:pt x="4116" y="17"/>
                      <a:pt x="3968" y="100"/>
                      <a:pt x="3841" y="220"/>
                    </a:cubicBezTo>
                    <a:cubicBezTo>
                      <a:pt x="3565" y="479"/>
                      <a:pt x="3454" y="813"/>
                      <a:pt x="3422" y="1177"/>
                    </a:cubicBezTo>
                    <a:cubicBezTo>
                      <a:pt x="3395" y="1471"/>
                      <a:pt x="3448" y="1766"/>
                      <a:pt x="3576" y="2033"/>
                    </a:cubicBezTo>
                    <a:cubicBezTo>
                      <a:pt x="3598" y="2081"/>
                      <a:pt x="3590" y="2099"/>
                      <a:pt x="3542" y="2113"/>
                    </a:cubicBezTo>
                    <a:cubicBezTo>
                      <a:pt x="3521" y="2119"/>
                      <a:pt x="3498" y="2122"/>
                      <a:pt x="3476" y="2129"/>
                    </a:cubicBezTo>
                    <a:cubicBezTo>
                      <a:pt x="3081" y="2245"/>
                      <a:pt x="2700" y="2395"/>
                      <a:pt x="2346" y="2609"/>
                    </a:cubicBezTo>
                    <a:cubicBezTo>
                      <a:pt x="1908" y="2875"/>
                      <a:pt x="1516" y="3196"/>
                      <a:pt x="1176" y="3584"/>
                    </a:cubicBezTo>
                    <a:cubicBezTo>
                      <a:pt x="814" y="4000"/>
                      <a:pt x="523" y="4457"/>
                      <a:pt x="317" y="4970"/>
                    </a:cubicBezTo>
                    <a:cubicBezTo>
                      <a:pt x="116" y="5471"/>
                      <a:pt x="1" y="5992"/>
                      <a:pt x="7" y="6538"/>
                    </a:cubicBezTo>
                    <a:cubicBezTo>
                      <a:pt x="7" y="6641"/>
                      <a:pt x="3" y="6745"/>
                      <a:pt x="8" y="6848"/>
                    </a:cubicBezTo>
                    <a:cubicBezTo>
                      <a:pt x="12" y="6925"/>
                      <a:pt x="29" y="7000"/>
                      <a:pt x="43" y="7076"/>
                    </a:cubicBezTo>
                    <a:cubicBezTo>
                      <a:pt x="120" y="7485"/>
                      <a:pt x="282" y="7859"/>
                      <a:pt x="509" y="8207"/>
                    </a:cubicBezTo>
                    <a:cubicBezTo>
                      <a:pt x="718" y="8528"/>
                      <a:pt x="972" y="8818"/>
                      <a:pt x="1262" y="9069"/>
                    </a:cubicBezTo>
                    <a:cubicBezTo>
                      <a:pt x="1360" y="9154"/>
                      <a:pt x="1461" y="9235"/>
                      <a:pt x="1564" y="9313"/>
                    </a:cubicBezTo>
                    <a:cubicBezTo>
                      <a:pt x="1602" y="9264"/>
                      <a:pt x="1644" y="9220"/>
                      <a:pt x="1691" y="9182"/>
                    </a:cubicBezTo>
                    <a:cubicBezTo>
                      <a:pt x="1778" y="9110"/>
                      <a:pt x="1883" y="9063"/>
                      <a:pt x="1995" y="9047"/>
                    </a:cubicBezTo>
                    <a:cubicBezTo>
                      <a:pt x="2067" y="9036"/>
                      <a:pt x="2140" y="9032"/>
                      <a:pt x="2215" y="9032"/>
                    </a:cubicBezTo>
                    <a:cubicBezTo>
                      <a:pt x="2764" y="9032"/>
                      <a:pt x="3376" y="9295"/>
                      <a:pt x="3769" y="9603"/>
                    </a:cubicBezTo>
                    <a:cubicBezTo>
                      <a:pt x="3969" y="9474"/>
                      <a:pt x="4242" y="9403"/>
                      <a:pt x="4517" y="9403"/>
                    </a:cubicBezTo>
                    <a:cubicBezTo>
                      <a:pt x="4644" y="9403"/>
                      <a:pt x="4771" y="9418"/>
                      <a:pt x="4892" y="9450"/>
                    </a:cubicBezTo>
                    <a:cubicBezTo>
                      <a:pt x="5015" y="9482"/>
                      <a:pt x="5131" y="9534"/>
                      <a:pt x="5238" y="9604"/>
                    </a:cubicBezTo>
                    <a:cubicBezTo>
                      <a:pt x="5630" y="9296"/>
                      <a:pt x="6244" y="9031"/>
                      <a:pt x="6794" y="9031"/>
                    </a:cubicBezTo>
                    <a:cubicBezTo>
                      <a:pt x="6869" y="9031"/>
                      <a:pt x="6942" y="9035"/>
                      <a:pt x="7013" y="9046"/>
                    </a:cubicBezTo>
                    <a:cubicBezTo>
                      <a:pt x="7125" y="9063"/>
                      <a:pt x="7230" y="9110"/>
                      <a:pt x="7317" y="9182"/>
                    </a:cubicBezTo>
                    <a:cubicBezTo>
                      <a:pt x="7364" y="9220"/>
                      <a:pt x="7407" y="9265"/>
                      <a:pt x="7444" y="9313"/>
                    </a:cubicBezTo>
                    <a:lnTo>
                      <a:pt x="7445" y="9313"/>
                    </a:lnTo>
                    <a:cubicBezTo>
                      <a:pt x="7579" y="9214"/>
                      <a:pt x="7707" y="9107"/>
                      <a:pt x="7831" y="8995"/>
                    </a:cubicBezTo>
                    <a:cubicBezTo>
                      <a:pt x="7970" y="8867"/>
                      <a:pt x="8102" y="8730"/>
                      <a:pt x="8223" y="8584"/>
                    </a:cubicBezTo>
                    <a:cubicBezTo>
                      <a:pt x="8491" y="8257"/>
                      <a:pt x="8708" y="7901"/>
                      <a:pt x="8849" y="7500"/>
                    </a:cubicBezTo>
                    <a:cubicBezTo>
                      <a:pt x="8954" y="7202"/>
                      <a:pt x="9009" y="6889"/>
                      <a:pt x="9009" y="6572"/>
                    </a:cubicBezTo>
                    <a:cubicBezTo>
                      <a:pt x="9009" y="6225"/>
                      <a:pt x="8965" y="5879"/>
                      <a:pt x="8879" y="5543"/>
                    </a:cubicBezTo>
                    <a:cubicBezTo>
                      <a:pt x="8767" y="5096"/>
                      <a:pt x="8586" y="4680"/>
                      <a:pt x="8351" y="4286"/>
                    </a:cubicBezTo>
                    <a:cubicBezTo>
                      <a:pt x="8183" y="4008"/>
                      <a:pt x="7988" y="3747"/>
                      <a:pt x="7769" y="3507"/>
                    </a:cubicBezTo>
                    <a:cubicBezTo>
                      <a:pt x="7538" y="3253"/>
                      <a:pt x="7280" y="3025"/>
                      <a:pt x="6998" y="2828"/>
                    </a:cubicBezTo>
                    <a:cubicBezTo>
                      <a:pt x="6747" y="2652"/>
                      <a:pt x="6486" y="2491"/>
                      <a:pt x="6201" y="2371"/>
                    </a:cubicBezTo>
                    <a:cubicBezTo>
                      <a:pt x="6027" y="2298"/>
                      <a:pt x="5854" y="2219"/>
                      <a:pt x="5670" y="2170"/>
                    </a:cubicBezTo>
                    <a:cubicBezTo>
                      <a:pt x="5658" y="2166"/>
                      <a:pt x="5642" y="2160"/>
                      <a:pt x="5643" y="2145"/>
                    </a:cubicBezTo>
                    <a:cubicBezTo>
                      <a:pt x="5647" y="2133"/>
                      <a:pt x="5655" y="2122"/>
                      <a:pt x="5667" y="2117"/>
                    </a:cubicBezTo>
                    <a:cubicBezTo>
                      <a:pt x="5778" y="2063"/>
                      <a:pt x="5873" y="1988"/>
                      <a:pt x="5968" y="1911"/>
                    </a:cubicBezTo>
                    <a:cubicBezTo>
                      <a:pt x="6117" y="1787"/>
                      <a:pt x="6235" y="1639"/>
                      <a:pt x="6299" y="1457"/>
                    </a:cubicBezTo>
                    <a:cubicBezTo>
                      <a:pt x="6384" y="1216"/>
                      <a:pt x="6306" y="970"/>
                      <a:pt x="6065" y="868"/>
                    </a:cubicBezTo>
                    <a:cubicBezTo>
                      <a:pt x="6011" y="846"/>
                      <a:pt x="5955" y="829"/>
                      <a:pt x="5898" y="817"/>
                    </a:cubicBezTo>
                    <a:cubicBezTo>
                      <a:pt x="5854" y="808"/>
                      <a:pt x="5811" y="804"/>
                      <a:pt x="5768" y="804"/>
                    </a:cubicBezTo>
                    <a:cubicBezTo>
                      <a:pt x="5676" y="804"/>
                      <a:pt x="5587" y="821"/>
                      <a:pt x="5497" y="838"/>
                    </a:cubicBezTo>
                    <a:cubicBezTo>
                      <a:pt x="5349" y="867"/>
                      <a:pt x="5212" y="925"/>
                      <a:pt x="5078" y="991"/>
                    </a:cubicBezTo>
                    <a:cubicBezTo>
                      <a:pt x="5069" y="996"/>
                      <a:pt x="5061" y="998"/>
                      <a:pt x="5054" y="998"/>
                    </a:cubicBezTo>
                    <a:cubicBezTo>
                      <a:pt x="5035" y="998"/>
                      <a:pt x="5025" y="983"/>
                      <a:pt x="5030" y="957"/>
                    </a:cubicBezTo>
                    <a:cubicBezTo>
                      <a:pt x="5054" y="847"/>
                      <a:pt x="5059" y="733"/>
                      <a:pt x="5047" y="620"/>
                    </a:cubicBezTo>
                    <a:cubicBezTo>
                      <a:pt x="5013" y="208"/>
                      <a:pt x="4718" y="1"/>
                      <a:pt x="4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60"/>
              <p:cNvSpPr/>
              <p:nvPr/>
            </p:nvSpPr>
            <p:spPr>
              <a:xfrm>
                <a:off x="2417600" y="4352675"/>
                <a:ext cx="201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778" extrusionOk="0">
                    <a:moveTo>
                      <a:pt x="428" y="0"/>
                    </a:moveTo>
                    <a:cubicBezTo>
                      <a:pt x="196" y="0"/>
                      <a:pt x="26" y="156"/>
                      <a:pt x="12" y="377"/>
                    </a:cubicBezTo>
                    <a:cubicBezTo>
                      <a:pt x="1" y="569"/>
                      <a:pt x="160" y="767"/>
                      <a:pt x="391" y="778"/>
                    </a:cubicBezTo>
                    <a:cubicBezTo>
                      <a:pt x="396" y="778"/>
                      <a:pt x="401" y="778"/>
                      <a:pt x="406" y="778"/>
                    </a:cubicBezTo>
                    <a:cubicBezTo>
                      <a:pt x="598" y="778"/>
                      <a:pt x="773" y="616"/>
                      <a:pt x="793" y="398"/>
                    </a:cubicBezTo>
                    <a:cubicBezTo>
                      <a:pt x="805" y="208"/>
                      <a:pt x="635" y="7"/>
                      <a:pt x="444" y="0"/>
                    </a:cubicBezTo>
                    <a:cubicBezTo>
                      <a:pt x="439" y="0"/>
                      <a:pt x="433" y="0"/>
                      <a:pt x="4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60"/>
              <p:cNvSpPr/>
              <p:nvPr/>
            </p:nvSpPr>
            <p:spPr>
              <a:xfrm>
                <a:off x="2318150" y="4352750"/>
                <a:ext cx="197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75" extrusionOk="0">
                    <a:moveTo>
                      <a:pt x="382" y="1"/>
                    </a:moveTo>
                    <a:cubicBezTo>
                      <a:pt x="174" y="1"/>
                      <a:pt x="16" y="168"/>
                      <a:pt x="8" y="378"/>
                    </a:cubicBezTo>
                    <a:cubicBezTo>
                      <a:pt x="0" y="569"/>
                      <a:pt x="161" y="768"/>
                      <a:pt x="391" y="775"/>
                    </a:cubicBezTo>
                    <a:cubicBezTo>
                      <a:pt x="394" y="775"/>
                      <a:pt x="397" y="775"/>
                      <a:pt x="400" y="775"/>
                    </a:cubicBezTo>
                    <a:cubicBezTo>
                      <a:pt x="604" y="775"/>
                      <a:pt x="774" y="601"/>
                      <a:pt x="788" y="392"/>
                    </a:cubicBezTo>
                    <a:cubicBezTo>
                      <a:pt x="780" y="175"/>
                      <a:pt x="603" y="4"/>
                      <a:pt x="386" y="1"/>
                    </a:cubicBezTo>
                    <a:cubicBezTo>
                      <a:pt x="385" y="1"/>
                      <a:pt x="384" y="1"/>
                      <a:pt x="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60"/>
              <p:cNvSpPr/>
              <p:nvPr/>
            </p:nvSpPr>
            <p:spPr>
              <a:xfrm>
                <a:off x="2341200" y="4359075"/>
                <a:ext cx="76875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2296" extrusionOk="0">
                    <a:moveTo>
                      <a:pt x="671" y="1292"/>
                    </a:moveTo>
                    <a:cubicBezTo>
                      <a:pt x="935" y="1387"/>
                      <a:pt x="1200" y="1433"/>
                      <a:pt x="1464" y="1433"/>
                    </a:cubicBezTo>
                    <a:lnTo>
                      <a:pt x="1464" y="1433"/>
                    </a:lnTo>
                    <a:cubicBezTo>
                      <a:pt x="1464" y="1433"/>
                      <a:pt x="1464" y="1433"/>
                      <a:pt x="1464" y="1433"/>
                    </a:cubicBezTo>
                    <a:cubicBezTo>
                      <a:pt x="1199" y="1433"/>
                      <a:pt x="934" y="1387"/>
                      <a:pt x="670" y="1292"/>
                    </a:cubicBezTo>
                    <a:close/>
                    <a:moveTo>
                      <a:pt x="1466" y="1"/>
                    </a:moveTo>
                    <a:cubicBezTo>
                      <a:pt x="1388" y="1"/>
                      <a:pt x="1310" y="17"/>
                      <a:pt x="1230" y="49"/>
                    </a:cubicBezTo>
                    <a:cubicBezTo>
                      <a:pt x="895" y="187"/>
                      <a:pt x="594" y="397"/>
                      <a:pt x="352" y="665"/>
                    </a:cubicBezTo>
                    <a:cubicBezTo>
                      <a:pt x="246" y="781"/>
                      <a:pt x="175" y="917"/>
                      <a:pt x="114" y="1058"/>
                    </a:cubicBezTo>
                    <a:cubicBezTo>
                      <a:pt x="0" y="1326"/>
                      <a:pt x="172" y="1691"/>
                      <a:pt x="389" y="1889"/>
                    </a:cubicBezTo>
                    <a:cubicBezTo>
                      <a:pt x="705" y="2177"/>
                      <a:pt x="1082" y="2296"/>
                      <a:pt x="1446" y="2296"/>
                    </a:cubicBezTo>
                    <a:cubicBezTo>
                      <a:pt x="2298" y="2296"/>
                      <a:pt x="3074" y="1645"/>
                      <a:pt x="2802" y="1008"/>
                    </a:cubicBezTo>
                    <a:cubicBezTo>
                      <a:pt x="2622" y="591"/>
                      <a:pt x="2132" y="222"/>
                      <a:pt x="1708" y="51"/>
                    </a:cubicBezTo>
                    <a:cubicBezTo>
                      <a:pt x="1626" y="18"/>
                      <a:pt x="1546" y="1"/>
                      <a:pt x="1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60"/>
              <p:cNvSpPr/>
              <p:nvPr/>
            </p:nvSpPr>
            <p:spPr>
              <a:xfrm>
                <a:off x="2395200" y="4434400"/>
                <a:ext cx="67900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2532" extrusionOk="0">
                    <a:moveTo>
                      <a:pt x="1805" y="644"/>
                    </a:moveTo>
                    <a:cubicBezTo>
                      <a:pt x="1873" y="644"/>
                      <a:pt x="1942" y="646"/>
                      <a:pt x="2011" y="649"/>
                    </a:cubicBezTo>
                    <a:cubicBezTo>
                      <a:pt x="1942" y="646"/>
                      <a:pt x="1873" y="644"/>
                      <a:pt x="1805" y="644"/>
                    </a:cubicBezTo>
                    <a:lnTo>
                      <a:pt x="1805" y="644"/>
                    </a:lnTo>
                    <a:cubicBezTo>
                      <a:pt x="1805" y="644"/>
                      <a:pt x="1805" y="644"/>
                      <a:pt x="1805" y="644"/>
                    </a:cubicBezTo>
                    <a:close/>
                    <a:moveTo>
                      <a:pt x="2245" y="1"/>
                    </a:moveTo>
                    <a:lnTo>
                      <a:pt x="2245" y="1"/>
                    </a:lnTo>
                    <a:cubicBezTo>
                      <a:pt x="1900" y="259"/>
                      <a:pt x="1524" y="463"/>
                      <a:pt x="1125" y="624"/>
                    </a:cubicBezTo>
                    <a:cubicBezTo>
                      <a:pt x="1031" y="661"/>
                      <a:pt x="935" y="697"/>
                      <a:pt x="838" y="730"/>
                    </a:cubicBezTo>
                    <a:cubicBezTo>
                      <a:pt x="678" y="784"/>
                      <a:pt x="515" y="830"/>
                      <a:pt x="349" y="868"/>
                    </a:cubicBezTo>
                    <a:cubicBezTo>
                      <a:pt x="330" y="1107"/>
                      <a:pt x="199" y="1383"/>
                      <a:pt x="1" y="1593"/>
                    </a:cubicBezTo>
                    <a:cubicBezTo>
                      <a:pt x="16" y="1612"/>
                      <a:pt x="32" y="1631"/>
                      <a:pt x="48" y="1650"/>
                    </a:cubicBezTo>
                    <a:cubicBezTo>
                      <a:pt x="136" y="1748"/>
                      <a:pt x="230" y="1840"/>
                      <a:pt x="332" y="1925"/>
                    </a:cubicBezTo>
                    <a:cubicBezTo>
                      <a:pt x="671" y="2209"/>
                      <a:pt x="1224" y="2531"/>
                      <a:pt x="1673" y="2531"/>
                    </a:cubicBezTo>
                    <a:cubicBezTo>
                      <a:pt x="1812" y="2531"/>
                      <a:pt x="1941" y="2500"/>
                      <a:pt x="2051" y="2428"/>
                    </a:cubicBezTo>
                    <a:cubicBezTo>
                      <a:pt x="2611" y="2057"/>
                      <a:pt x="2716" y="610"/>
                      <a:pt x="2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60"/>
              <p:cNvSpPr/>
              <p:nvPr/>
            </p:nvSpPr>
            <p:spPr>
              <a:xfrm>
                <a:off x="2396125" y="4427375"/>
                <a:ext cx="5520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1151" extrusionOk="0">
                    <a:moveTo>
                      <a:pt x="1556" y="0"/>
                    </a:moveTo>
                    <a:cubicBezTo>
                      <a:pt x="1007" y="0"/>
                      <a:pt x="393" y="265"/>
                      <a:pt x="1" y="574"/>
                    </a:cubicBezTo>
                    <a:cubicBezTo>
                      <a:pt x="96" y="637"/>
                      <a:pt x="178" y="720"/>
                      <a:pt x="242" y="814"/>
                    </a:cubicBezTo>
                    <a:cubicBezTo>
                      <a:pt x="302" y="905"/>
                      <a:pt x="323" y="1023"/>
                      <a:pt x="312" y="1150"/>
                    </a:cubicBezTo>
                    <a:cubicBezTo>
                      <a:pt x="477" y="1112"/>
                      <a:pt x="641" y="1066"/>
                      <a:pt x="801" y="1011"/>
                    </a:cubicBezTo>
                    <a:cubicBezTo>
                      <a:pt x="898" y="979"/>
                      <a:pt x="994" y="943"/>
                      <a:pt x="1088" y="905"/>
                    </a:cubicBezTo>
                    <a:cubicBezTo>
                      <a:pt x="1487" y="744"/>
                      <a:pt x="1863" y="540"/>
                      <a:pt x="2208" y="282"/>
                    </a:cubicBezTo>
                    <a:cubicBezTo>
                      <a:pt x="2171" y="234"/>
                      <a:pt x="2128" y="189"/>
                      <a:pt x="2081" y="151"/>
                    </a:cubicBezTo>
                    <a:cubicBezTo>
                      <a:pt x="1994" y="79"/>
                      <a:pt x="1889" y="32"/>
                      <a:pt x="1777" y="16"/>
                    </a:cubicBezTo>
                    <a:cubicBezTo>
                      <a:pt x="1705" y="5"/>
                      <a:pt x="1631" y="0"/>
                      <a:pt x="15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60"/>
              <p:cNvSpPr/>
              <p:nvPr/>
            </p:nvSpPr>
            <p:spPr>
              <a:xfrm>
                <a:off x="2292525" y="4434375"/>
                <a:ext cx="6787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533" extrusionOk="0">
                    <a:moveTo>
                      <a:pt x="912" y="645"/>
                    </a:moveTo>
                    <a:cubicBezTo>
                      <a:pt x="912" y="645"/>
                      <a:pt x="912" y="645"/>
                      <a:pt x="912" y="645"/>
                    </a:cubicBezTo>
                    <a:lnTo>
                      <a:pt x="912" y="645"/>
                    </a:lnTo>
                    <a:cubicBezTo>
                      <a:pt x="843" y="645"/>
                      <a:pt x="774" y="647"/>
                      <a:pt x="705" y="650"/>
                    </a:cubicBezTo>
                    <a:cubicBezTo>
                      <a:pt x="774" y="647"/>
                      <a:pt x="843" y="645"/>
                      <a:pt x="912" y="645"/>
                    </a:cubicBezTo>
                    <a:close/>
                    <a:moveTo>
                      <a:pt x="473" y="1"/>
                    </a:moveTo>
                    <a:lnTo>
                      <a:pt x="473" y="1"/>
                    </a:lnTo>
                    <a:cubicBezTo>
                      <a:pt x="1" y="609"/>
                      <a:pt x="106" y="2058"/>
                      <a:pt x="665" y="2429"/>
                    </a:cubicBezTo>
                    <a:cubicBezTo>
                      <a:pt x="775" y="2501"/>
                      <a:pt x="904" y="2532"/>
                      <a:pt x="1043" y="2532"/>
                    </a:cubicBezTo>
                    <a:cubicBezTo>
                      <a:pt x="1493" y="2532"/>
                      <a:pt x="2045" y="2210"/>
                      <a:pt x="2385" y="1926"/>
                    </a:cubicBezTo>
                    <a:cubicBezTo>
                      <a:pt x="2486" y="1842"/>
                      <a:pt x="2581" y="1749"/>
                      <a:pt x="2668" y="1651"/>
                    </a:cubicBezTo>
                    <a:cubicBezTo>
                      <a:pt x="2684" y="1632"/>
                      <a:pt x="2699" y="1614"/>
                      <a:pt x="2715" y="1596"/>
                    </a:cubicBezTo>
                    <a:cubicBezTo>
                      <a:pt x="2647" y="1524"/>
                      <a:pt x="2587" y="1444"/>
                      <a:pt x="2537" y="1359"/>
                    </a:cubicBezTo>
                    <a:cubicBezTo>
                      <a:pt x="2447" y="1205"/>
                      <a:pt x="2386" y="1036"/>
                      <a:pt x="2369" y="870"/>
                    </a:cubicBezTo>
                    <a:cubicBezTo>
                      <a:pt x="2203" y="832"/>
                      <a:pt x="2040" y="785"/>
                      <a:pt x="1879" y="731"/>
                    </a:cubicBezTo>
                    <a:cubicBezTo>
                      <a:pt x="1583" y="631"/>
                      <a:pt x="1297" y="504"/>
                      <a:pt x="1022" y="353"/>
                    </a:cubicBezTo>
                    <a:cubicBezTo>
                      <a:pt x="831" y="249"/>
                      <a:pt x="647" y="130"/>
                      <a:pt x="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60"/>
              <p:cNvSpPr/>
              <p:nvPr/>
            </p:nvSpPr>
            <p:spPr>
              <a:xfrm>
                <a:off x="2304325" y="4427350"/>
                <a:ext cx="5515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152" extrusionOk="0">
                    <a:moveTo>
                      <a:pt x="650" y="1"/>
                    </a:moveTo>
                    <a:cubicBezTo>
                      <a:pt x="575" y="1"/>
                      <a:pt x="502" y="5"/>
                      <a:pt x="430" y="16"/>
                    </a:cubicBezTo>
                    <a:cubicBezTo>
                      <a:pt x="318" y="32"/>
                      <a:pt x="213" y="78"/>
                      <a:pt x="127" y="151"/>
                    </a:cubicBezTo>
                    <a:cubicBezTo>
                      <a:pt x="80" y="189"/>
                      <a:pt x="38" y="234"/>
                      <a:pt x="1" y="282"/>
                    </a:cubicBezTo>
                    <a:cubicBezTo>
                      <a:pt x="175" y="411"/>
                      <a:pt x="359" y="530"/>
                      <a:pt x="550" y="634"/>
                    </a:cubicBezTo>
                    <a:cubicBezTo>
                      <a:pt x="825" y="785"/>
                      <a:pt x="1111" y="912"/>
                      <a:pt x="1407" y="1012"/>
                    </a:cubicBezTo>
                    <a:cubicBezTo>
                      <a:pt x="1568" y="1066"/>
                      <a:pt x="1731" y="1113"/>
                      <a:pt x="1897" y="1151"/>
                    </a:cubicBezTo>
                    <a:cubicBezTo>
                      <a:pt x="1896" y="1137"/>
                      <a:pt x="1895" y="1124"/>
                      <a:pt x="1894" y="1110"/>
                    </a:cubicBezTo>
                    <a:cubicBezTo>
                      <a:pt x="1880" y="884"/>
                      <a:pt x="2007" y="700"/>
                      <a:pt x="2206" y="573"/>
                    </a:cubicBezTo>
                    <a:cubicBezTo>
                      <a:pt x="1812" y="265"/>
                      <a:pt x="1199" y="1"/>
                      <a:pt x="6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60"/>
              <p:cNvSpPr/>
              <p:nvPr/>
            </p:nvSpPr>
            <p:spPr>
              <a:xfrm>
                <a:off x="2360375" y="4458850"/>
                <a:ext cx="348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950" extrusionOk="0">
                    <a:moveTo>
                      <a:pt x="1043" y="1"/>
                    </a:moveTo>
                    <a:cubicBezTo>
                      <a:pt x="927" y="13"/>
                      <a:pt x="811" y="18"/>
                      <a:pt x="695" y="18"/>
                    </a:cubicBezTo>
                    <a:cubicBezTo>
                      <a:pt x="634" y="18"/>
                      <a:pt x="572" y="17"/>
                      <a:pt x="511" y="13"/>
                    </a:cubicBezTo>
                    <a:cubicBezTo>
                      <a:pt x="458" y="10"/>
                      <a:pt x="405" y="6"/>
                      <a:pt x="353" y="2"/>
                    </a:cubicBezTo>
                    <a:cubicBezTo>
                      <a:pt x="289" y="219"/>
                      <a:pt x="156" y="431"/>
                      <a:pt x="1" y="617"/>
                    </a:cubicBezTo>
                    <a:cubicBezTo>
                      <a:pt x="83" y="707"/>
                      <a:pt x="178" y="782"/>
                      <a:pt x="285" y="841"/>
                    </a:cubicBezTo>
                    <a:cubicBezTo>
                      <a:pt x="425" y="916"/>
                      <a:pt x="562" y="949"/>
                      <a:pt x="694" y="949"/>
                    </a:cubicBezTo>
                    <a:cubicBezTo>
                      <a:pt x="964" y="949"/>
                      <a:pt x="1208" y="810"/>
                      <a:pt x="1392" y="615"/>
                    </a:cubicBezTo>
                    <a:cubicBezTo>
                      <a:pt x="1237" y="429"/>
                      <a:pt x="1105" y="217"/>
                      <a:pt x="1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60"/>
              <p:cNvSpPr/>
              <p:nvPr/>
            </p:nvSpPr>
            <p:spPr>
              <a:xfrm>
                <a:off x="2359450" y="4436625"/>
                <a:ext cx="367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08" extrusionOk="0">
                    <a:moveTo>
                      <a:pt x="748" y="1"/>
                    </a:moveTo>
                    <a:cubicBezTo>
                      <a:pt x="473" y="1"/>
                      <a:pt x="201" y="72"/>
                      <a:pt x="1" y="201"/>
                    </a:cubicBezTo>
                    <a:cubicBezTo>
                      <a:pt x="90" y="270"/>
                      <a:pt x="172" y="347"/>
                      <a:pt x="245" y="433"/>
                    </a:cubicBezTo>
                    <a:cubicBezTo>
                      <a:pt x="360" y="359"/>
                      <a:pt x="501" y="324"/>
                      <a:pt x="648" y="324"/>
                    </a:cubicBezTo>
                    <a:lnTo>
                      <a:pt x="648" y="324"/>
                    </a:lnTo>
                    <a:cubicBezTo>
                      <a:pt x="502" y="324"/>
                      <a:pt x="360" y="359"/>
                      <a:pt x="245" y="433"/>
                    </a:cubicBezTo>
                    <a:cubicBezTo>
                      <a:pt x="369" y="579"/>
                      <a:pt x="431" y="725"/>
                      <a:pt x="402" y="845"/>
                    </a:cubicBezTo>
                    <a:cubicBezTo>
                      <a:pt x="398" y="860"/>
                      <a:pt x="394" y="876"/>
                      <a:pt x="390" y="891"/>
                    </a:cubicBezTo>
                    <a:cubicBezTo>
                      <a:pt x="443" y="895"/>
                      <a:pt x="496" y="899"/>
                      <a:pt x="548" y="902"/>
                    </a:cubicBezTo>
                    <a:cubicBezTo>
                      <a:pt x="610" y="906"/>
                      <a:pt x="671" y="907"/>
                      <a:pt x="732" y="907"/>
                    </a:cubicBezTo>
                    <a:cubicBezTo>
                      <a:pt x="848" y="907"/>
                      <a:pt x="964" y="902"/>
                      <a:pt x="1080" y="890"/>
                    </a:cubicBezTo>
                    <a:cubicBezTo>
                      <a:pt x="1075" y="874"/>
                      <a:pt x="1071" y="859"/>
                      <a:pt x="1068" y="844"/>
                    </a:cubicBezTo>
                    <a:cubicBezTo>
                      <a:pt x="1023" y="661"/>
                      <a:pt x="1190" y="421"/>
                      <a:pt x="1469" y="202"/>
                    </a:cubicBezTo>
                    <a:cubicBezTo>
                      <a:pt x="1362" y="132"/>
                      <a:pt x="1247" y="80"/>
                      <a:pt x="1123" y="48"/>
                    </a:cubicBezTo>
                    <a:cubicBezTo>
                      <a:pt x="1002" y="16"/>
                      <a:pt x="875" y="1"/>
                      <a:pt x="7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60"/>
              <p:cNvSpPr/>
              <p:nvPr/>
            </p:nvSpPr>
            <p:spPr>
              <a:xfrm>
                <a:off x="2386425" y="4456100"/>
                <a:ext cx="175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26" extrusionOk="0">
                    <a:moveTo>
                      <a:pt x="700" y="0"/>
                    </a:moveTo>
                    <a:cubicBezTo>
                      <a:pt x="557" y="33"/>
                      <a:pt x="411" y="60"/>
                      <a:pt x="264" y="80"/>
                    </a:cubicBezTo>
                    <a:cubicBezTo>
                      <a:pt x="176" y="92"/>
                      <a:pt x="89" y="102"/>
                      <a:pt x="1" y="111"/>
                    </a:cubicBezTo>
                    <a:cubicBezTo>
                      <a:pt x="63" y="327"/>
                      <a:pt x="196" y="539"/>
                      <a:pt x="352" y="725"/>
                    </a:cubicBezTo>
                    <a:cubicBezTo>
                      <a:pt x="550" y="515"/>
                      <a:pt x="681" y="238"/>
                      <a:pt x="7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60"/>
              <p:cNvSpPr/>
              <p:nvPr/>
            </p:nvSpPr>
            <p:spPr>
              <a:xfrm>
                <a:off x="2385000" y="4441675"/>
                <a:ext cx="192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88" extrusionOk="0">
                    <a:moveTo>
                      <a:pt x="446" y="1"/>
                    </a:moveTo>
                    <a:cubicBezTo>
                      <a:pt x="168" y="219"/>
                      <a:pt x="0" y="459"/>
                      <a:pt x="46" y="643"/>
                    </a:cubicBezTo>
                    <a:cubicBezTo>
                      <a:pt x="49" y="658"/>
                      <a:pt x="53" y="673"/>
                      <a:pt x="58" y="688"/>
                    </a:cubicBezTo>
                    <a:cubicBezTo>
                      <a:pt x="146" y="679"/>
                      <a:pt x="233" y="669"/>
                      <a:pt x="321" y="657"/>
                    </a:cubicBezTo>
                    <a:cubicBezTo>
                      <a:pt x="468" y="637"/>
                      <a:pt x="614" y="610"/>
                      <a:pt x="757" y="577"/>
                    </a:cubicBezTo>
                    <a:cubicBezTo>
                      <a:pt x="768" y="450"/>
                      <a:pt x="747" y="333"/>
                      <a:pt x="687" y="242"/>
                    </a:cubicBezTo>
                    <a:cubicBezTo>
                      <a:pt x="623" y="147"/>
                      <a:pt x="541" y="65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60"/>
              <p:cNvSpPr/>
              <p:nvPr/>
            </p:nvSpPr>
            <p:spPr>
              <a:xfrm>
                <a:off x="2351750" y="4456125"/>
                <a:ext cx="17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727" extrusionOk="0">
                    <a:moveTo>
                      <a:pt x="0" y="0"/>
                    </a:moveTo>
                    <a:cubicBezTo>
                      <a:pt x="17" y="165"/>
                      <a:pt x="77" y="335"/>
                      <a:pt x="168" y="488"/>
                    </a:cubicBezTo>
                    <a:cubicBezTo>
                      <a:pt x="218" y="573"/>
                      <a:pt x="278" y="653"/>
                      <a:pt x="345" y="726"/>
                    </a:cubicBezTo>
                    <a:cubicBezTo>
                      <a:pt x="501" y="540"/>
                      <a:pt x="634" y="328"/>
                      <a:pt x="698" y="111"/>
                    </a:cubicBezTo>
                    <a:cubicBezTo>
                      <a:pt x="521" y="96"/>
                      <a:pt x="346" y="71"/>
                      <a:pt x="172" y="37"/>
                    </a:cubicBezTo>
                    <a:cubicBezTo>
                      <a:pt x="115" y="26"/>
                      <a:pt x="58" y="13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60"/>
              <p:cNvSpPr/>
              <p:nvPr/>
            </p:nvSpPr>
            <p:spPr>
              <a:xfrm>
                <a:off x="2351325" y="4441650"/>
                <a:ext cx="189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690" extrusionOk="0">
                    <a:moveTo>
                      <a:pt x="326" y="1"/>
                    </a:moveTo>
                    <a:cubicBezTo>
                      <a:pt x="127" y="128"/>
                      <a:pt x="0" y="311"/>
                      <a:pt x="14" y="538"/>
                    </a:cubicBezTo>
                    <a:cubicBezTo>
                      <a:pt x="15" y="552"/>
                      <a:pt x="16" y="565"/>
                      <a:pt x="17" y="579"/>
                    </a:cubicBezTo>
                    <a:cubicBezTo>
                      <a:pt x="75" y="593"/>
                      <a:pt x="132" y="606"/>
                      <a:pt x="191" y="616"/>
                    </a:cubicBezTo>
                    <a:cubicBezTo>
                      <a:pt x="364" y="650"/>
                      <a:pt x="539" y="675"/>
                      <a:pt x="716" y="690"/>
                    </a:cubicBezTo>
                    <a:cubicBezTo>
                      <a:pt x="720" y="675"/>
                      <a:pt x="724" y="659"/>
                      <a:pt x="727" y="644"/>
                    </a:cubicBezTo>
                    <a:cubicBezTo>
                      <a:pt x="757" y="524"/>
                      <a:pt x="696" y="378"/>
                      <a:pt x="571" y="232"/>
                    </a:cubicBezTo>
                    <a:cubicBezTo>
                      <a:pt x="497" y="146"/>
                      <a:pt x="415" y="69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60"/>
              <p:cNvSpPr/>
              <p:nvPr/>
            </p:nvSpPr>
            <p:spPr>
              <a:xfrm>
                <a:off x="3095075" y="4322850"/>
                <a:ext cx="4180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384" extrusionOk="0">
                    <a:moveTo>
                      <a:pt x="369" y="0"/>
                    </a:moveTo>
                    <a:cubicBezTo>
                      <a:pt x="352" y="40"/>
                      <a:pt x="334" y="79"/>
                      <a:pt x="319" y="120"/>
                    </a:cubicBezTo>
                    <a:cubicBezTo>
                      <a:pt x="115" y="621"/>
                      <a:pt x="1" y="1142"/>
                      <a:pt x="7" y="1687"/>
                    </a:cubicBezTo>
                    <a:cubicBezTo>
                      <a:pt x="7" y="1791"/>
                      <a:pt x="3" y="1895"/>
                      <a:pt x="8" y="1998"/>
                    </a:cubicBezTo>
                    <a:cubicBezTo>
                      <a:pt x="12" y="2074"/>
                      <a:pt x="29" y="2150"/>
                      <a:pt x="43" y="2225"/>
                    </a:cubicBezTo>
                    <a:cubicBezTo>
                      <a:pt x="53" y="2278"/>
                      <a:pt x="64" y="2331"/>
                      <a:pt x="77" y="2383"/>
                    </a:cubicBezTo>
                    <a:lnTo>
                      <a:pt x="1672" y="1072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60"/>
              <p:cNvSpPr/>
              <p:nvPr/>
            </p:nvSpPr>
            <p:spPr>
              <a:xfrm>
                <a:off x="2818425" y="4201600"/>
                <a:ext cx="225275" cy="240100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9604" extrusionOk="0">
                    <a:moveTo>
                      <a:pt x="4080" y="1419"/>
                    </a:moveTo>
                    <a:cubicBezTo>
                      <a:pt x="4080" y="1647"/>
                      <a:pt x="4142" y="1865"/>
                      <a:pt x="4206" y="2083"/>
                    </a:cubicBezTo>
                    <a:cubicBezTo>
                      <a:pt x="4142" y="1866"/>
                      <a:pt x="4080" y="1648"/>
                      <a:pt x="4080" y="1419"/>
                    </a:cubicBezTo>
                    <a:close/>
                    <a:moveTo>
                      <a:pt x="6524" y="6043"/>
                    </a:moveTo>
                    <a:cubicBezTo>
                      <a:pt x="6530" y="6043"/>
                      <a:pt x="6535" y="6043"/>
                      <a:pt x="6541" y="6043"/>
                    </a:cubicBezTo>
                    <a:cubicBezTo>
                      <a:pt x="6732" y="6050"/>
                      <a:pt x="6901" y="6251"/>
                      <a:pt x="6890" y="6441"/>
                    </a:cubicBezTo>
                    <a:lnTo>
                      <a:pt x="6890" y="6440"/>
                    </a:lnTo>
                    <a:cubicBezTo>
                      <a:pt x="6871" y="6658"/>
                      <a:pt x="6695" y="6820"/>
                      <a:pt x="6504" y="6820"/>
                    </a:cubicBezTo>
                    <a:cubicBezTo>
                      <a:pt x="6499" y="6820"/>
                      <a:pt x="6493" y="6820"/>
                      <a:pt x="6488" y="6819"/>
                    </a:cubicBezTo>
                    <a:cubicBezTo>
                      <a:pt x="6257" y="6809"/>
                      <a:pt x="6097" y="6611"/>
                      <a:pt x="6109" y="6419"/>
                    </a:cubicBezTo>
                    <a:cubicBezTo>
                      <a:pt x="6123" y="6198"/>
                      <a:pt x="6293" y="6043"/>
                      <a:pt x="6524" y="6043"/>
                    </a:cubicBezTo>
                    <a:close/>
                    <a:moveTo>
                      <a:pt x="2499" y="6046"/>
                    </a:moveTo>
                    <a:cubicBezTo>
                      <a:pt x="2501" y="6046"/>
                      <a:pt x="2503" y="6047"/>
                      <a:pt x="2505" y="6047"/>
                    </a:cubicBezTo>
                    <a:cubicBezTo>
                      <a:pt x="2722" y="6049"/>
                      <a:pt x="2898" y="6221"/>
                      <a:pt x="2907" y="6437"/>
                    </a:cubicBezTo>
                    <a:cubicBezTo>
                      <a:pt x="2892" y="6647"/>
                      <a:pt x="2723" y="6821"/>
                      <a:pt x="2519" y="6821"/>
                    </a:cubicBezTo>
                    <a:cubicBezTo>
                      <a:pt x="2515" y="6821"/>
                      <a:pt x="2512" y="6821"/>
                      <a:pt x="2509" y="6821"/>
                    </a:cubicBezTo>
                    <a:lnTo>
                      <a:pt x="2509" y="6819"/>
                    </a:lnTo>
                    <a:cubicBezTo>
                      <a:pt x="2280" y="6813"/>
                      <a:pt x="2119" y="6614"/>
                      <a:pt x="2127" y="6424"/>
                    </a:cubicBezTo>
                    <a:cubicBezTo>
                      <a:pt x="2135" y="6214"/>
                      <a:pt x="2292" y="6046"/>
                      <a:pt x="2499" y="6046"/>
                    </a:cubicBezTo>
                    <a:close/>
                    <a:moveTo>
                      <a:pt x="4506" y="6300"/>
                    </a:moveTo>
                    <a:cubicBezTo>
                      <a:pt x="4586" y="6300"/>
                      <a:pt x="4667" y="6317"/>
                      <a:pt x="4748" y="6350"/>
                    </a:cubicBezTo>
                    <a:cubicBezTo>
                      <a:pt x="5172" y="6520"/>
                      <a:pt x="5663" y="6889"/>
                      <a:pt x="5842" y="7306"/>
                    </a:cubicBezTo>
                    <a:cubicBezTo>
                      <a:pt x="6115" y="7944"/>
                      <a:pt x="5339" y="8595"/>
                      <a:pt x="4487" y="8595"/>
                    </a:cubicBezTo>
                    <a:cubicBezTo>
                      <a:pt x="4123" y="8595"/>
                      <a:pt x="3746" y="8476"/>
                      <a:pt x="3430" y="8188"/>
                    </a:cubicBezTo>
                    <a:cubicBezTo>
                      <a:pt x="3213" y="7990"/>
                      <a:pt x="3041" y="7625"/>
                      <a:pt x="3155" y="7357"/>
                    </a:cubicBezTo>
                    <a:cubicBezTo>
                      <a:pt x="3215" y="7215"/>
                      <a:pt x="3286" y="7080"/>
                      <a:pt x="3393" y="6964"/>
                    </a:cubicBezTo>
                    <a:cubicBezTo>
                      <a:pt x="3635" y="6695"/>
                      <a:pt x="3936" y="6485"/>
                      <a:pt x="4271" y="6347"/>
                    </a:cubicBezTo>
                    <a:cubicBezTo>
                      <a:pt x="4350" y="6316"/>
                      <a:pt x="4428" y="6300"/>
                      <a:pt x="4506" y="6300"/>
                    </a:cubicBezTo>
                    <a:close/>
                    <a:moveTo>
                      <a:pt x="4365" y="1"/>
                    </a:moveTo>
                    <a:cubicBezTo>
                      <a:pt x="4342" y="1"/>
                      <a:pt x="4319" y="2"/>
                      <a:pt x="4295" y="3"/>
                    </a:cubicBezTo>
                    <a:cubicBezTo>
                      <a:pt x="4116" y="17"/>
                      <a:pt x="3968" y="100"/>
                      <a:pt x="3840" y="220"/>
                    </a:cubicBezTo>
                    <a:cubicBezTo>
                      <a:pt x="3565" y="479"/>
                      <a:pt x="3453" y="813"/>
                      <a:pt x="3421" y="1177"/>
                    </a:cubicBezTo>
                    <a:cubicBezTo>
                      <a:pt x="3395" y="1471"/>
                      <a:pt x="3448" y="1766"/>
                      <a:pt x="3576" y="2033"/>
                    </a:cubicBezTo>
                    <a:cubicBezTo>
                      <a:pt x="3598" y="2081"/>
                      <a:pt x="3589" y="2099"/>
                      <a:pt x="3542" y="2113"/>
                    </a:cubicBezTo>
                    <a:cubicBezTo>
                      <a:pt x="3520" y="2119"/>
                      <a:pt x="3497" y="2122"/>
                      <a:pt x="3476" y="2129"/>
                    </a:cubicBezTo>
                    <a:cubicBezTo>
                      <a:pt x="3080" y="2245"/>
                      <a:pt x="2700" y="2395"/>
                      <a:pt x="2346" y="2609"/>
                    </a:cubicBezTo>
                    <a:cubicBezTo>
                      <a:pt x="1908" y="2875"/>
                      <a:pt x="1515" y="3196"/>
                      <a:pt x="1176" y="3584"/>
                    </a:cubicBezTo>
                    <a:cubicBezTo>
                      <a:pt x="814" y="4000"/>
                      <a:pt x="523" y="4457"/>
                      <a:pt x="317" y="4970"/>
                    </a:cubicBezTo>
                    <a:cubicBezTo>
                      <a:pt x="115" y="5471"/>
                      <a:pt x="0" y="5992"/>
                      <a:pt x="7" y="6538"/>
                    </a:cubicBezTo>
                    <a:cubicBezTo>
                      <a:pt x="7" y="6641"/>
                      <a:pt x="2" y="6745"/>
                      <a:pt x="8" y="6848"/>
                    </a:cubicBezTo>
                    <a:cubicBezTo>
                      <a:pt x="12" y="6925"/>
                      <a:pt x="29" y="7000"/>
                      <a:pt x="43" y="7076"/>
                    </a:cubicBezTo>
                    <a:cubicBezTo>
                      <a:pt x="119" y="7485"/>
                      <a:pt x="282" y="7859"/>
                      <a:pt x="507" y="8207"/>
                    </a:cubicBezTo>
                    <a:cubicBezTo>
                      <a:pt x="718" y="8528"/>
                      <a:pt x="972" y="8818"/>
                      <a:pt x="1262" y="9069"/>
                    </a:cubicBezTo>
                    <a:cubicBezTo>
                      <a:pt x="1360" y="9154"/>
                      <a:pt x="1461" y="9235"/>
                      <a:pt x="1564" y="9313"/>
                    </a:cubicBezTo>
                    <a:cubicBezTo>
                      <a:pt x="1601" y="9264"/>
                      <a:pt x="1644" y="9220"/>
                      <a:pt x="1691" y="9182"/>
                    </a:cubicBezTo>
                    <a:cubicBezTo>
                      <a:pt x="1778" y="9110"/>
                      <a:pt x="1882" y="9063"/>
                      <a:pt x="1995" y="9047"/>
                    </a:cubicBezTo>
                    <a:cubicBezTo>
                      <a:pt x="2066" y="9036"/>
                      <a:pt x="2140" y="9032"/>
                      <a:pt x="2215" y="9032"/>
                    </a:cubicBezTo>
                    <a:cubicBezTo>
                      <a:pt x="2763" y="9032"/>
                      <a:pt x="3376" y="9295"/>
                      <a:pt x="3769" y="9603"/>
                    </a:cubicBezTo>
                    <a:cubicBezTo>
                      <a:pt x="3969" y="9474"/>
                      <a:pt x="4242" y="9403"/>
                      <a:pt x="4517" y="9403"/>
                    </a:cubicBezTo>
                    <a:cubicBezTo>
                      <a:pt x="4644" y="9403"/>
                      <a:pt x="4771" y="9418"/>
                      <a:pt x="4892" y="9450"/>
                    </a:cubicBezTo>
                    <a:cubicBezTo>
                      <a:pt x="5015" y="9482"/>
                      <a:pt x="5131" y="9534"/>
                      <a:pt x="5237" y="9604"/>
                    </a:cubicBezTo>
                    <a:cubicBezTo>
                      <a:pt x="5630" y="9296"/>
                      <a:pt x="6244" y="9031"/>
                      <a:pt x="6794" y="9031"/>
                    </a:cubicBezTo>
                    <a:cubicBezTo>
                      <a:pt x="6868" y="9031"/>
                      <a:pt x="6941" y="9035"/>
                      <a:pt x="7013" y="9046"/>
                    </a:cubicBezTo>
                    <a:cubicBezTo>
                      <a:pt x="7126" y="9062"/>
                      <a:pt x="7232" y="9108"/>
                      <a:pt x="7319" y="9182"/>
                    </a:cubicBezTo>
                    <a:cubicBezTo>
                      <a:pt x="7367" y="9220"/>
                      <a:pt x="7409" y="9265"/>
                      <a:pt x="7447" y="9313"/>
                    </a:cubicBezTo>
                    <a:cubicBezTo>
                      <a:pt x="7581" y="9214"/>
                      <a:pt x="7709" y="9107"/>
                      <a:pt x="7833" y="8995"/>
                    </a:cubicBezTo>
                    <a:cubicBezTo>
                      <a:pt x="7973" y="8867"/>
                      <a:pt x="8104" y="8730"/>
                      <a:pt x="8225" y="8584"/>
                    </a:cubicBezTo>
                    <a:cubicBezTo>
                      <a:pt x="8493" y="8257"/>
                      <a:pt x="8710" y="7901"/>
                      <a:pt x="8851" y="7500"/>
                    </a:cubicBezTo>
                    <a:cubicBezTo>
                      <a:pt x="8957" y="7202"/>
                      <a:pt x="9011" y="6887"/>
                      <a:pt x="9011" y="6571"/>
                    </a:cubicBezTo>
                    <a:cubicBezTo>
                      <a:pt x="9009" y="6224"/>
                      <a:pt x="8966" y="5877"/>
                      <a:pt x="8880" y="5542"/>
                    </a:cubicBezTo>
                    <a:cubicBezTo>
                      <a:pt x="8767" y="5096"/>
                      <a:pt x="8586" y="4680"/>
                      <a:pt x="8350" y="4286"/>
                    </a:cubicBezTo>
                    <a:cubicBezTo>
                      <a:pt x="8182" y="4008"/>
                      <a:pt x="7988" y="3747"/>
                      <a:pt x="7769" y="3507"/>
                    </a:cubicBezTo>
                    <a:cubicBezTo>
                      <a:pt x="7538" y="3253"/>
                      <a:pt x="7280" y="3025"/>
                      <a:pt x="6998" y="2828"/>
                    </a:cubicBezTo>
                    <a:cubicBezTo>
                      <a:pt x="6747" y="2652"/>
                      <a:pt x="6486" y="2491"/>
                      <a:pt x="6201" y="2371"/>
                    </a:cubicBezTo>
                    <a:cubicBezTo>
                      <a:pt x="6026" y="2298"/>
                      <a:pt x="5854" y="2219"/>
                      <a:pt x="5670" y="2170"/>
                    </a:cubicBezTo>
                    <a:cubicBezTo>
                      <a:pt x="5657" y="2166"/>
                      <a:pt x="5641" y="2160"/>
                      <a:pt x="5642" y="2145"/>
                    </a:cubicBezTo>
                    <a:cubicBezTo>
                      <a:pt x="5647" y="2133"/>
                      <a:pt x="5655" y="2122"/>
                      <a:pt x="5667" y="2117"/>
                    </a:cubicBezTo>
                    <a:cubicBezTo>
                      <a:pt x="5777" y="2063"/>
                      <a:pt x="5873" y="1988"/>
                      <a:pt x="5968" y="1911"/>
                    </a:cubicBezTo>
                    <a:cubicBezTo>
                      <a:pt x="6117" y="1787"/>
                      <a:pt x="6235" y="1639"/>
                      <a:pt x="6298" y="1457"/>
                    </a:cubicBezTo>
                    <a:cubicBezTo>
                      <a:pt x="6383" y="1216"/>
                      <a:pt x="6306" y="970"/>
                      <a:pt x="6064" y="868"/>
                    </a:cubicBezTo>
                    <a:cubicBezTo>
                      <a:pt x="6010" y="846"/>
                      <a:pt x="5955" y="829"/>
                      <a:pt x="5898" y="817"/>
                    </a:cubicBezTo>
                    <a:cubicBezTo>
                      <a:pt x="5854" y="808"/>
                      <a:pt x="5810" y="804"/>
                      <a:pt x="5767" y="804"/>
                    </a:cubicBezTo>
                    <a:cubicBezTo>
                      <a:pt x="5676" y="804"/>
                      <a:pt x="5586" y="821"/>
                      <a:pt x="5497" y="838"/>
                    </a:cubicBezTo>
                    <a:cubicBezTo>
                      <a:pt x="5349" y="867"/>
                      <a:pt x="5212" y="925"/>
                      <a:pt x="5079" y="991"/>
                    </a:cubicBezTo>
                    <a:cubicBezTo>
                      <a:pt x="5070" y="996"/>
                      <a:pt x="5061" y="998"/>
                      <a:pt x="5054" y="998"/>
                    </a:cubicBezTo>
                    <a:cubicBezTo>
                      <a:pt x="5035" y="998"/>
                      <a:pt x="5025" y="983"/>
                      <a:pt x="5030" y="957"/>
                    </a:cubicBezTo>
                    <a:cubicBezTo>
                      <a:pt x="5053" y="847"/>
                      <a:pt x="5059" y="733"/>
                      <a:pt x="5047" y="620"/>
                    </a:cubicBezTo>
                    <a:cubicBezTo>
                      <a:pt x="5013" y="208"/>
                      <a:pt x="4718" y="1"/>
                      <a:pt x="4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60"/>
              <p:cNvSpPr/>
              <p:nvPr/>
            </p:nvSpPr>
            <p:spPr>
              <a:xfrm>
                <a:off x="2970850" y="4352675"/>
                <a:ext cx="201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778" extrusionOk="0">
                    <a:moveTo>
                      <a:pt x="428" y="0"/>
                    </a:moveTo>
                    <a:cubicBezTo>
                      <a:pt x="196" y="0"/>
                      <a:pt x="26" y="156"/>
                      <a:pt x="12" y="377"/>
                    </a:cubicBezTo>
                    <a:cubicBezTo>
                      <a:pt x="0" y="569"/>
                      <a:pt x="160" y="767"/>
                      <a:pt x="391" y="778"/>
                    </a:cubicBezTo>
                    <a:cubicBezTo>
                      <a:pt x="396" y="778"/>
                      <a:pt x="400" y="778"/>
                      <a:pt x="405" y="778"/>
                    </a:cubicBezTo>
                    <a:cubicBezTo>
                      <a:pt x="597" y="778"/>
                      <a:pt x="774" y="616"/>
                      <a:pt x="793" y="398"/>
                    </a:cubicBezTo>
                    <a:cubicBezTo>
                      <a:pt x="804" y="208"/>
                      <a:pt x="635" y="7"/>
                      <a:pt x="444" y="0"/>
                    </a:cubicBezTo>
                    <a:cubicBezTo>
                      <a:pt x="438" y="0"/>
                      <a:pt x="433" y="0"/>
                      <a:pt x="4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60"/>
              <p:cNvSpPr/>
              <p:nvPr/>
            </p:nvSpPr>
            <p:spPr>
              <a:xfrm>
                <a:off x="2871400" y="4352750"/>
                <a:ext cx="197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75" extrusionOk="0">
                    <a:moveTo>
                      <a:pt x="382" y="1"/>
                    </a:moveTo>
                    <a:cubicBezTo>
                      <a:pt x="174" y="1"/>
                      <a:pt x="16" y="168"/>
                      <a:pt x="8" y="378"/>
                    </a:cubicBezTo>
                    <a:cubicBezTo>
                      <a:pt x="0" y="569"/>
                      <a:pt x="161" y="768"/>
                      <a:pt x="390" y="775"/>
                    </a:cubicBezTo>
                    <a:cubicBezTo>
                      <a:pt x="393" y="775"/>
                      <a:pt x="396" y="775"/>
                      <a:pt x="400" y="775"/>
                    </a:cubicBezTo>
                    <a:cubicBezTo>
                      <a:pt x="604" y="775"/>
                      <a:pt x="773" y="601"/>
                      <a:pt x="788" y="392"/>
                    </a:cubicBezTo>
                    <a:cubicBezTo>
                      <a:pt x="779" y="175"/>
                      <a:pt x="603" y="4"/>
                      <a:pt x="386" y="1"/>
                    </a:cubicBezTo>
                    <a:cubicBezTo>
                      <a:pt x="385" y="1"/>
                      <a:pt x="383" y="1"/>
                      <a:pt x="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60"/>
              <p:cNvSpPr/>
              <p:nvPr/>
            </p:nvSpPr>
            <p:spPr>
              <a:xfrm>
                <a:off x="2894425" y="4359075"/>
                <a:ext cx="76900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2296" extrusionOk="0">
                    <a:moveTo>
                      <a:pt x="672" y="1292"/>
                    </a:moveTo>
                    <a:cubicBezTo>
                      <a:pt x="936" y="1387"/>
                      <a:pt x="1200" y="1433"/>
                      <a:pt x="1465" y="1433"/>
                    </a:cubicBezTo>
                    <a:lnTo>
                      <a:pt x="1465" y="1433"/>
                    </a:lnTo>
                    <a:cubicBezTo>
                      <a:pt x="1465" y="1433"/>
                      <a:pt x="1465" y="1433"/>
                      <a:pt x="1465" y="1433"/>
                    </a:cubicBezTo>
                    <a:cubicBezTo>
                      <a:pt x="1200" y="1433"/>
                      <a:pt x="936" y="1387"/>
                      <a:pt x="671" y="1292"/>
                    </a:cubicBezTo>
                    <a:close/>
                    <a:moveTo>
                      <a:pt x="1467" y="1"/>
                    </a:moveTo>
                    <a:cubicBezTo>
                      <a:pt x="1388" y="1"/>
                      <a:pt x="1310" y="17"/>
                      <a:pt x="1231" y="49"/>
                    </a:cubicBezTo>
                    <a:cubicBezTo>
                      <a:pt x="896" y="187"/>
                      <a:pt x="595" y="397"/>
                      <a:pt x="353" y="665"/>
                    </a:cubicBezTo>
                    <a:cubicBezTo>
                      <a:pt x="246" y="781"/>
                      <a:pt x="175" y="917"/>
                      <a:pt x="115" y="1058"/>
                    </a:cubicBezTo>
                    <a:cubicBezTo>
                      <a:pt x="1" y="1326"/>
                      <a:pt x="173" y="1691"/>
                      <a:pt x="390" y="1889"/>
                    </a:cubicBezTo>
                    <a:cubicBezTo>
                      <a:pt x="706" y="2177"/>
                      <a:pt x="1083" y="2296"/>
                      <a:pt x="1447" y="2296"/>
                    </a:cubicBezTo>
                    <a:cubicBezTo>
                      <a:pt x="2299" y="2296"/>
                      <a:pt x="3075" y="1645"/>
                      <a:pt x="2802" y="1008"/>
                    </a:cubicBezTo>
                    <a:cubicBezTo>
                      <a:pt x="2623" y="591"/>
                      <a:pt x="2132" y="222"/>
                      <a:pt x="1708" y="51"/>
                    </a:cubicBezTo>
                    <a:cubicBezTo>
                      <a:pt x="1627" y="18"/>
                      <a:pt x="1547" y="1"/>
                      <a:pt x="1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60"/>
              <p:cNvSpPr/>
              <p:nvPr/>
            </p:nvSpPr>
            <p:spPr>
              <a:xfrm>
                <a:off x="2948450" y="4434400"/>
                <a:ext cx="6792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532" extrusionOk="0">
                    <a:moveTo>
                      <a:pt x="2245" y="1"/>
                    </a:moveTo>
                    <a:lnTo>
                      <a:pt x="2245" y="1"/>
                    </a:lnTo>
                    <a:cubicBezTo>
                      <a:pt x="1900" y="256"/>
                      <a:pt x="1524" y="465"/>
                      <a:pt x="1125" y="624"/>
                    </a:cubicBezTo>
                    <a:cubicBezTo>
                      <a:pt x="1030" y="661"/>
                      <a:pt x="935" y="697"/>
                      <a:pt x="839" y="730"/>
                    </a:cubicBezTo>
                    <a:cubicBezTo>
                      <a:pt x="677" y="784"/>
                      <a:pt x="514" y="830"/>
                      <a:pt x="349" y="868"/>
                    </a:cubicBezTo>
                    <a:cubicBezTo>
                      <a:pt x="329" y="1107"/>
                      <a:pt x="199" y="1383"/>
                      <a:pt x="0" y="1593"/>
                    </a:cubicBezTo>
                    <a:cubicBezTo>
                      <a:pt x="16" y="1612"/>
                      <a:pt x="32" y="1631"/>
                      <a:pt x="48" y="1650"/>
                    </a:cubicBezTo>
                    <a:cubicBezTo>
                      <a:pt x="135" y="1748"/>
                      <a:pt x="231" y="1841"/>
                      <a:pt x="332" y="1925"/>
                    </a:cubicBezTo>
                    <a:cubicBezTo>
                      <a:pt x="671" y="2209"/>
                      <a:pt x="1224" y="2531"/>
                      <a:pt x="1673" y="2531"/>
                    </a:cubicBezTo>
                    <a:cubicBezTo>
                      <a:pt x="1812" y="2531"/>
                      <a:pt x="1941" y="2500"/>
                      <a:pt x="2051" y="2428"/>
                    </a:cubicBezTo>
                    <a:cubicBezTo>
                      <a:pt x="2610" y="2057"/>
                      <a:pt x="2717" y="610"/>
                      <a:pt x="2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60"/>
              <p:cNvSpPr/>
              <p:nvPr/>
            </p:nvSpPr>
            <p:spPr>
              <a:xfrm>
                <a:off x="2949400" y="4427375"/>
                <a:ext cx="5520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1151" extrusionOk="0">
                    <a:moveTo>
                      <a:pt x="1556" y="0"/>
                    </a:moveTo>
                    <a:cubicBezTo>
                      <a:pt x="1006" y="0"/>
                      <a:pt x="393" y="265"/>
                      <a:pt x="0" y="574"/>
                    </a:cubicBezTo>
                    <a:cubicBezTo>
                      <a:pt x="96" y="637"/>
                      <a:pt x="178" y="720"/>
                      <a:pt x="241" y="814"/>
                    </a:cubicBezTo>
                    <a:cubicBezTo>
                      <a:pt x="300" y="905"/>
                      <a:pt x="322" y="1023"/>
                      <a:pt x="312" y="1150"/>
                    </a:cubicBezTo>
                    <a:cubicBezTo>
                      <a:pt x="477" y="1112"/>
                      <a:pt x="641" y="1066"/>
                      <a:pt x="801" y="1011"/>
                    </a:cubicBezTo>
                    <a:cubicBezTo>
                      <a:pt x="898" y="979"/>
                      <a:pt x="992" y="943"/>
                      <a:pt x="1088" y="905"/>
                    </a:cubicBezTo>
                    <a:cubicBezTo>
                      <a:pt x="1487" y="747"/>
                      <a:pt x="1863" y="538"/>
                      <a:pt x="2208" y="282"/>
                    </a:cubicBezTo>
                    <a:cubicBezTo>
                      <a:pt x="2170" y="234"/>
                      <a:pt x="2128" y="189"/>
                      <a:pt x="2080" y="151"/>
                    </a:cubicBezTo>
                    <a:cubicBezTo>
                      <a:pt x="1994" y="79"/>
                      <a:pt x="1889" y="32"/>
                      <a:pt x="1777" y="16"/>
                    </a:cubicBezTo>
                    <a:cubicBezTo>
                      <a:pt x="1705" y="5"/>
                      <a:pt x="1631" y="0"/>
                      <a:pt x="15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60"/>
              <p:cNvSpPr/>
              <p:nvPr/>
            </p:nvSpPr>
            <p:spPr>
              <a:xfrm>
                <a:off x="2845775" y="4434375"/>
                <a:ext cx="6787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533" extrusionOk="0">
                    <a:moveTo>
                      <a:pt x="911" y="645"/>
                    </a:moveTo>
                    <a:cubicBezTo>
                      <a:pt x="911" y="645"/>
                      <a:pt x="911" y="645"/>
                      <a:pt x="911" y="645"/>
                    </a:cubicBezTo>
                    <a:lnTo>
                      <a:pt x="911" y="645"/>
                    </a:lnTo>
                    <a:cubicBezTo>
                      <a:pt x="843" y="645"/>
                      <a:pt x="774" y="647"/>
                      <a:pt x="705" y="650"/>
                    </a:cubicBezTo>
                    <a:cubicBezTo>
                      <a:pt x="774" y="647"/>
                      <a:pt x="843" y="645"/>
                      <a:pt x="911" y="645"/>
                    </a:cubicBezTo>
                    <a:close/>
                    <a:moveTo>
                      <a:pt x="472" y="1"/>
                    </a:moveTo>
                    <a:lnTo>
                      <a:pt x="472" y="1"/>
                    </a:lnTo>
                    <a:cubicBezTo>
                      <a:pt x="0" y="609"/>
                      <a:pt x="105" y="2058"/>
                      <a:pt x="665" y="2429"/>
                    </a:cubicBezTo>
                    <a:cubicBezTo>
                      <a:pt x="775" y="2501"/>
                      <a:pt x="904" y="2532"/>
                      <a:pt x="1043" y="2532"/>
                    </a:cubicBezTo>
                    <a:cubicBezTo>
                      <a:pt x="1493" y="2532"/>
                      <a:pt x="2046" y="2210"/>
                      <a:pt x="2385" y="1926"/>
                    </a:cubicBezTo>
                    <a:cubicBezTo>
                      <a:pt x="2486" y="1841"/>
                      <a:pt x="2581" y="1749"/>
                      <a:pt x="2668" y="1651"/>
                    </a:cubicBezTo>
                    <a:cubicBezTo>
                      <a:pt x="2684" y="1632"/>
                      <a:pt x="2699" y="1614"/>
                      <a:pt x="2714" y="1596"/>
                    </a:cubicBezTo>
                    <a:cubicBezTo>
                      <a:pt x="2646" y="1524"/>
                      <a:pt x="2587" y="1444"/>
                      <a:pt x="2537" y="1359"/>
                    </a:cubicBezTo>
                    <a:cubicBezTo>
                      <a:pt x="2447" y="1205"/>
                      <a:pt x="2386" y="1036"/>
                      <a:pt x="2369" y="870"/>
                    </a:cubicBezTo>
                    <a:cubicBezTo>
                      <a:pt x="2203" y="832"/>
                      <a:pt x="2039" y="785"/>
                      <a:pt x="1879" y="731"/>
                    </a:cubicBezTo>
                    <a:cubicBezTo>
                      <a:pt x="1582" y="631"/>
                      <a:pt x="1296" y="504"/>
                      <a:pt x="1022" y="353"/>
                    </a:cubicBezTo>
                    <a:cubicBezTo>
                      <a:pt x="831" y="249"/>
                      <a:pt x="648" y="130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60"/>
              <p:cNvSpPr/>
              <p:nvPr/>
            </p:nvSpPr>
            <p:spPr>
              <a:xfrm>
                <a:off x="2857575" y="4427350"/>
                <a:ext cx="5515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152" extrusionOk="0">
                    <a:moveTo>
                      <a:pt x="649" y="1"/>
                    </a:moveTo>
                    <a:cubicBezTo>
                      <a:pt x="575" y="1"/>
                      <a:pt x="501" y="5"/>
                      <a:pt x="430" y="16"/>
                    </a:cubicBezTo>
                    <a:cubicBezTo>
                      <a:pt x="318" y="32"/>
                      <a:pt x="213" y="78"/>
                      <a:pt x="127" y="151"/>
                    </a:cubicBezTo>
                    <a:cubicBezTo>
                      <a:pt x="80" y="189"/>
                      <a:pt x="37" y="234"/>
                      <a:pt x="0" y="282"/>
                    </a:cubicBezTo>
                    <a:cubicBezTo>
                      <a:pt x="176" y="411"/>
                      <a:pt x="359" y="530"/>
                      <a:pt x="550" y="634"/>
                    </a:cubicBezTo>
                    <a:cubicBezTo>
                      <a:pt x="824" y="785"/>
                      <a:pt x="1110" y="912"/>
                      <a:pt x="1407" y="1012"/>
                    </a:cubicBezTo>
                    <a:cubicBezTo>
                      <a:pt x="1567" y="1066"/>
                      <a:pt x="1731" y="1113"/>
                      <a:pt x="1897" y="1151"/>
                    </a:cubicBezTo>
                    <a:cubicBezTo>
                      <a:pt x="1896" y="1137"/>
                      <a:pt x="1895" y="1124"/>
                      <a:pt x="1894" y="1110"/>
                    </a:cubicBezTo>
                    <a:cubicBezTo>
                      <a:pt x="1880" y="884"/>
                      <a:pt x="2006" y="700"/>
                      <a:pt x="2205" y="573"/>
                    </a:cubicBezTo>
                    <a:cubicBezTo>
                      <a:pt x="1812" y="265"/>
                      <a:pt x="1199" y="1"/>
                      <a:pt x="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60"/>
              <p:cNvSpPr/>
              <p:nvPr/>
            </p:nvSpPr>
            <p:spPr>
              <a:xfrm>
                <a:off x="2913625" y="4458850"/>
                <a:ext cx="3485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950" extrusionOk="0">
                    <a:moveTo>
                      <a:pt x="1042" y="1"/>
                    </a:moveTo>
                    <a:cubicBezTo>
                      <a:pt x="927" y="13"/>
                      <a:pt x="811" y="18"/>
                      <a:pt x="695" y="18"/>
                    </a:cubicBezTo>
                    <a:cubicBezTo>
                      <a:pt x="634" y="18"/>
                      <a:pt x="572" y="17"/>
                      <a:pt x="511" y="13"/>
                    </a:cubicBezTo>
                    <a:cubicBezTo>
                      <a:pt x="458" y="10"/>
                      <a:pt x="404" y="6"/>
                      <a:pt x="352" y="2"/>
                    </a:cubicBezTo>
                    <a:cubicBezTo>
                      <a:pt x="290" y="219"/>
                      <a:pt x="157" y="431"/>
                      <a:pt x="0" y="617"/>
                    </a:cubicBezTo>
                    <a:cubicBezTo>
                      <a:pt x="82" y="707"/>
                      <a:pt x="178" y="782"/>
                      <a:pt x="284" y="841"/>
                    </a:cubicBezTo>
                    <a:cubicBezTo>
                      <a:pt x="424" y="916"/>
                      <a:pt x="562" y="949"/>
                      <a:pt x="694" y="949"/>
                    </a:cubicBezTo>
                    <a:cubicBezTo>
                      <a:pt x="964" y="949"/>
                      <a:pt x="1208" y="810"/>
                      <a:pt x="1393" y="615"/>
                    </a:cubicBezTo>
                    <a:cubicBezTo>
                      <a:pt x="1238" y="429"/>
                      <a:pt x="1105" y="217"/>
                      <a:pt x="1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60"/>
              <p:cNvSpPr/>
              <p:nvPr/>
            </p:nvSpPr>
            <p:spPr>
              <a:xfrm>
                <a:off x="2912700" y="4436625"/>
                <a:ext cx="367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08" extrusionOk="0">
                    <a:moveTo>
                      <a:pt x="748" y="1"/>
                    </a:moveTo>
                    <a:cubicBezTo>
                      <a:pt x="473" y="1"/>
                      <a:pt x="200" y="72"/>
                      <a:pt x="0" y="201"/>
                    </a:cubicBezTo>
                    <a:cubicBezTo>
                      <a:pt x="90" y="270"/>
                      <a:pt x="171" y="347"/>
                      <a:pt x="245" y="433"/>
                    </a:cubicBezTo>
                    <a:cubicBezTo>
                      <a:pt x="360" y="359"/>
                      <a:pt x="501" y="324"/>
                      <a:pt x="648" y="324"/>
                    </a:cubicBezTo>
                    <a:lnTo>
                      <a:pt x="648" y="324"/>
                    </a:lnTo>
                    <a:cubicBezTo>
                      <a:pt x="502" y="324"/>
                      <a:pt x="360" y="359"/>
                      <a:pt x="245" y="433"/>
                    </a:cubicBezTo>
                    <a:cubicBezTo>
                      <a:pt x="369" y="579"/>
                      <a:pt x="431" y="725"/>
                      <a:pt x="402" y="845"/>
                    </a:cubicBezTo>
                    <a:cubicBezTo>
                      <a:pt x="398" y="860"/>
                      <a:pt x="394" y="876"/>
                      <a:pt x="389" y="891"/>
                    </a:cubicBezTo>
                    <a:cubicBezTo>
                      <a:pt x="443" y="895"/>
                      <a:pt x="496" y="899"/>
                      <a:pt x="548" y="902"/>
                    </a:cubicBezTo>
                    <a:cubicBezTo>
                      <a:pt x="609" y="906"/>
                      <a:pt x="671" y="907"/>
                      <a:pt x="732" y="907"/>
                    </a:cubicBezTo>
                    <a:cubicBezTo>
                      <a:pt x="848" y="907"/>
                      <a:pt x="964" y="902"/>
                      <a:pt x="1079" y="890"/>
                    </a:cubicBezTo>
                    <a:cubicBezTo>
                      <a:pt x="1075" y="874"/>
                      <a:pt x="1071" y="859"/>
                      <a:pt x="1068" y="844"/>
                    </a:cubicBezTo>
                    <a:cubicBezTo>
                      <a:pt x="1023" y="661"/>
                      <a:pt x="1190" y="421"/>
                      <a:pt x="1468" y="202"/>
                    </a:cubicBezTo>
                    <a:cubicBezTo>
                      <a:pt x="1362" y="132"/>
                      <a:pt x="1246" y="80"/>
                      <a:pt x="1123" y="48"/>
                    </a:cubicBezTo>
                    <a:cubicBezTo>
                      <a:pt x="1002" y="16"/>
                      <a:pt x="875" y="1"/>
                      <a:pt x="7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60"/>
              <p:cNvSpPr/>
              <p:nvPr/>
            </p:nvSpPr>
            <p:spPr>
              <a:xfrm>
                <a:off x="2939650" y="4456100"/>
                <a:ext cx="1750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26" extrusionOk="0">
                    <a:moveTo>
                      <a:pt x="700" y="0"/>
                    </a:moveTo>
                    <a:cubicBezTo>
                      <a:pt x="557" y="33"/>
                      <a:pt x="412" y="60"/>
                      <a:pt x="264" y="80"/>
                    </a:cubicBezTo>
                    <a:cubicBezTo>
                      <a:pt x="177" y="92"/>
                      <a:pt x="89" y="102"/>
                      <a:pt x="0" y="111"/>
                    </a:cubicBezTo>
                    <a:cubicBezTo>
                      <a:pt x="64" y="327"/>
                      <a:pt x="196" y="539"/>
                      <a:pt x="351" y="725"/>
                    </a:cubicBezTo>
                    <a:cubicBezTo>
                      <a:pt x="551" y="515"/>
                      <a:pt x="681" y="238"/>
                      <a:pt x="7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60"/>
              <p:cNvSpPr/>
              <p:nvPr/>
            </p:nvSpPr>
            <p:spPr>
              <a:xfrm>
                <a:off x="2938225" y="4441675"/>
                <a:ext cx="1922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688" extrusionOk="0">
                    <a:moveTo>
                      <a:pt x="446" y="1"/>
                    </a:moveTo>
                    <a:cubicBezTo>
                      <a:pt x="169" y="219"/>
                      <a:pt x="1" y="459"/>
                      <a:pt x="47" y="643"/>
                    </a:cubicBezTo>
                    <a:cubicBezTo>
                      <a:pt x="50" y="658"/>
                      <a:pt x="54" y="673"/>
                      <a:pt x="58" y="688"/>
                    </a:cubicBezTo>
                    <a:cubicBezTo>
                      <a:pt x="147" y="679"/>
                      <a:pt x="234" y="669"/>
                      <a:pt x="322" y="657"/>
                    </a:cubicBezTo>
                    <a:cubicBezTo>
                      <a:pt x="469" y="637"/>
                      <a:pt x="614" y="610"/>
                      <a:pt x="758" y="577"/>
                    </a:cubicBezTo>
                    <a:cubicBezTo>
                      <a:pt x="769" y="450"/>
                      <a:pt x="747" y="333"/>
                      <a:pt x="688" y="242"/>
                    </a:cubicBezTo>
                    <a:cubicBezTo>
                      <a:pt x="624" y="147"/>
                      <a:pt x="542" y="65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60"/>
              <p:cNvSpPr/>
              <p:nvPr/>
            </p:nvSpPr>
            <p:spPr>
              <a:xfrm>
                <a:off x="2904975" y="4456125"/>
                <a:ext cx="17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727" extrusionOk="0">
                    <a:moveTo>
                      <a:pt x="1" y="0"/>
                    </a:moveTo>
                    <a:cubicBezTo>
                      <a:pt x="18" y="165"/>
                      <a:pt x="77" y="335"/>
                      <a:pt x="169" y="488"/>
                    </a:cubicBezTo>
                    <a:cubicBezTo>
                      <a:pt x="219" y="574"/>
                      <a:pt x="278" y="653"/>
                      <a:pt x="345" y="726"/>
                    </a:cubicBezTo>
                    <a:cubicBezTo>
                      <a:pt x="502" y="540"/>
                      <a:pt x="635" y="328"/>
                      <a:pt x="698" y="111"/>
                    </a:cubicBezTo>
                    <a:cubicBezTo>
                      <a:pt x="522" y="96"/>
                      <a:pt x="346" y="71"/>
                      <a:pt x="173" y="37"/>
                    </a:cubicBezTo>
                    <a:cubicBezTo>
                      <a:pt x="116" y="26"/>
                      <a:pt x="58" y="1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60"/>
              <p:cNvSpPr/>
              <p:nvPr/>
            </p:nvSpPr>
            <p:spPr>
              <a:xfrm>
                <a:off x="2904550" y="4441650"/>
                <a:ext cx="189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690" extrusionOk="0">
                    <a:moveTo>
                      <a:pt x="326" y="1"/>
                    </a:moveTo>
                    <a:cubicBezTo>
                      <a:pt x="127" y="128"/>
                      <a:pt x="1" y="311"/>
                      <a:pt x="15" y="538"/>
                    </a:cubicBezTo>
                    <a:cubicBezTo>
                      <a:pt x="16" y="552"/>
                      <a:pt x="17" y="565"/>
                      <a:pt x="18" y="579"/>
                    </a:cubicBezTo>
                    <a:cubicBezTo>
                      <a:pt x="75" y="593"/>
                      <a:pt x="133" y="606"/>
                      <a:pt x="191" y="616"/>
                    </a:cubicBezTo>
                    <a:cubicBezTo>
                      <a:pt x="365" y="650"/>
                      <a:pt x="540" y="675"/>
                      <a:pt x="716" y="690"/>
                    </a:cubicBezTo>
                    <a:cubicBezTo>
                      <a:pt x="721" y="675"/>
                      <a:pt x="725" y="659"/>
                      <a:pt x="728" y="644"/>
                    </a:cubicBezTo>
                    <a:cubicBezTo>
                      <a:pt x="758" y="524"/>
                      <a:pt x="696" y="378"/>
                      <a:pt x="572" y="232"/>
                    </a:cubicBezTo>
                    <a:cubicBezTo>
                      <a:pt x="497" y="146"/>
                      <a:pt x="416" y="69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60"/>
              <p:cNvSpPr/>
              <p:nvPr/>
            </p:nvSpPr>
            <p:spPr>
              <a:xfrm>
                <a:off x="2770325" y="4442375"/>
                <a:ext cx="3585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379" extrusionOk="0">
                    <a:moveTo>
                      <a:pt x="744" y="1"/>
                    </a:moveTo>
                    <a:cubicBezTo>
                      <a:pt x="466" y="1"/>
                      <a:pt x="215" y="169"/>
                      <a:pt x="107" y="426"/>
                    </a:cubicBezTo>
                    <a:cubicBezTo>
                      <a:pt x="1" y="683"/>
                      <a:pt x="59" y="980"/>
                      <a:pt x="257" y="1176"/>
                    </a:cubicBezTo>
                    <a:cubicBezTo>
                      <a:pt x="389" y="1309"/>
                      <a:pt x="565" y="1379"/>
                      <a:pt x="744" y="1379"/>
                    </a:cubicBezTo>
                    <a:cubicBezTo>
                      <a:pt x="833" y="1379"/>
                      <a:pt x="923" y="1361"/>
                      <a:pt x="1008" y="1326"/>
                    </a:cubicBezTo>
                    <a:cubicBezTo>
                      <a:pt x="1265" y="1220"/>
                      <a:pt x="1433" y="968"/>
                      <a:pt x="1433" y="689"/>
                    </a:cubicBezTo>
                    <a:cubicBezTo>
                      <a:pt x="1433" y="310"/>
                      <a:pt x="1125" y="2"/>
                      <a:pt x="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60"/>
              <p:cNvSpPr/>
              <p:nvPr/>
            </p:nvSpPr>
            <p:spPr>
              <a:xfrm>
                <a:off x="3049950" y="4225575"/>
                <a:ext cx="2157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731" extrusionOk="0">
                    <a:moveTo>
                      <a:pt x="688" y="0"/>
                    </a:moveTo>
                    <a:cubicBezTo>
                      <a:pt x="319" y="0"/>
                      <a:pt x="0" y="299"/>
                      <a:pt x="0" y="689"/>
                    </a:cubicBezTo>
                    <a:cubicBezTo>
                      <a:pt x="0" y="702"/>
                      <a:pt x="0" y="717"/>
                      <a:pt x="1" y="731"/>
                    </a:cubicBezTo>
                    <a:lnTo>
                      <a:pt x="863" y="23"/>
                    </a:lnTo>
                    <a:cubicBezTo>
                      <a:pt x="804" y="7"/>
                      <a:pt x="746" y="0"/>
                      <a:pt x="6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60"/>
              <p:cNvSpPr/>
              <p:nvPr/>
            </p:nvSpPr>
            <p:spPr>
              <a:xfrm>
                <a:off x="2774700" y="4228575"/>
                <a:ext cx="291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25" extrusionOk="0">
                    <a:moveTo>
                      <a:pt x="584" y="0"/>
                    </a:moveTo>
                    <a:cubicBezTo>
                      <a:pt x="570" y="0"/>
                      <a:pt x="556" y="0"/>
                      <a:pt x="543" y="1"/>
                    </a:cubicBezTo>
                    <a:cubicBezTo>
                      <a:pt x="233" y="24"/>
                      <a:pt x="0" y="293"/>
                      <a:pt x="22" y="602"/>
                    </a:cubicBezTo>
                    <a:cubicBezTo>
                      <a:pt x="43" y="898"/>
                      <a:pt x="290" y="1124"/>
                      <a:pt x="583" y="1124"/>
                    </a:cubicBezTo>
                    <a:cubicBezTo>
                      <a:pt x="596" y="1124"/>
                      <a:pt x="609" y="1124"/>
                      <a:pt x="622" y="1123"/>
                    </a:cubicBezTo>
                    <a:cubicBezTo>
                      <a:pt x="933" y="1101"/>
                      <a:pt x="1166" y="832"/>
                      <a:pt x="1143" y="522"/>
                    </a:cubicBezTo>
                    <a:cubicBezTo>
                      <a:pt x="1123" y="226"/>
                      <a:pt x="876" y="0"/>
                      <a:pt x="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60"/>
              <p:cNvSpPr/>
              <p:nvPr/>
            </p:nvSpPr>
            <p:spPr>
              <a:xfrm>
                <a:off x="3052275" y="4458100"/>
                <a:ext cx="191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623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1" y="333"/>
                      <a:pt x="263" y="623"/>
                      <a:pt x="596" y="623"/>
                    </a:cubicBezTo>
                    <a:cubicBezTo>
                      <a:pt x="654" y="623"/>
                      <a:pt x="710" y="614"/>
                      <a:pt x="764" y="597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60"/>
              <p:cNvSpPr/>
              <p:nvPr/>
            </p:nvSpPr>
            <p:spPr>
              <a:xfrm>
                <a:off x="2218975" y="4442375"/>
                <a:ext cx="3580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379" extrusionOk="0">
                    <a:moveTo>
                      <a:pt x="744" y="1"/>
                    </a:moveTo>
                    <a:cubicBezTo>
                      <a:pt x="464" y="1"/>
                      <a:pt x="213" y="169"/>
                      <a:pt x="107" y="426"/>
                    </a:cubicBezTo>
                    <a:cubicBezTo>
                      <a:pt x="1" y="683"/>
                      <a:pt x="59" y="980"/>
                      <a:pt x="256" y="1176"/>
                    </a:cubicBezTo>
                    <a:cubicBezTo>
                      <a:pt x="388" y="1309"/>
                      <a:pt x="564" y="1379"/>
                      <a:pt x="743" y="1379"/>
                    </a:cubicBezTo>
                    <a:cubicBezTo>
                      <a:pt x="832" y="1379"/>
                      <a:pt x="921" y="1361"/>
                      <a:pt x="1007" y="1326"/>
                    </a:cubicBezTo>
                    <a:cubicBezTo>
                      <a:pt x="1264" y="1220"/>
                      <a:pt x="1432" y="968"/>
                      <a:pt x="1432" y="689"/>
                    </a:cubicBezTo>
                    <a:cubicBezTo>
                      <a:pt x="1432" y="310"/>
                      <a:pt x="1123" y="1"/>
                      <a:pt x="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60"/>
              <p:cNvSpPr/>
              <p:nvPr/>
            </p:nvSpPr>
            <p:spPr>
              <a:xfrm>
                <a:off x="2496250" y="4225550"/>
                <a:ext cx="3910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379" extrusionOk="0">
                    <a:moveTo>
                      <a:pt x="782" y="1"/>
                    </a:moveTo>
                    <a:cubicBezTo>
                      <a:pt x="694" y="1"/>
                      <a:pt x="605" y="18"/>
                      <a:pt x="518" y="53"/>
                    </a:cubicBezTo>
                    <a:cubicBezTo>
                      <a:pt x="168" y="199"/>
                      <a:pt x="1" y="602"/>
                      <a:pt x="146" y="954"/>
                    </a:cubicBezTo>
                    <a:cubicBezTo>
                      <a:pt x="256" y="1219"/>
                      <a:pt x="512" y="1379"/>
                      <a:pt x="782" y="1379"/>
                    </a:cubicBezTo>
                    <a:cubicBezTo>
                      <a:pt x="870" y="1379"/>
                      <a:pt x="959" y="1362"/>
                      <a:pt x="1046" y="1326"/>
                    </a:cubicBezTo>
                    <a:cubicBezTo>
                      <a:pt x="1398" y="1180"/>
                      <a:pt x="1563" y="777"/>
                      <a:pt x="1419" y="427"/>
                    </a:cubicBezTo>
                    <a:cubicBezTo>
                      <a:pt x="1309" y="161"/>
                      <a:pt x="1052" y="1"/>
                      <a:pt x="7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60"/>
              <p:cNvSpPr/>
              <p:nvPr/>
            </p:nvSpPr>
            <p:spPr>
              <a:xfrm>
                <a:off x="2223500" y="4228725"/>
                <a:ext cx="281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26" extrusionOk="0">
                    <a:moveTo>
                      <a:pt x="562" y="1"/>
                    </a:moveTo>
                    <a:cubicBezTo>
                      <a:pt x="251" y="1"/>
                      <a:pt x="0" y="253"/>
                      <a:pt x="0" y="563"/>
                    </a:cubicBezTo>
                    <a:cubicBezTo>
                      <a:pt x="0" y="874"/>
                      <a:pt x="251" y="1126"/>
                      <a:pt x="562" y="1126"/>
                    </a:cubicBezTo>
                    <a:cubicBezTo>
                      <a:pt x="873" y="1126"/>
                      <a:pt x="1124" y="874"/>
                      <a:pt x="1124" y="563"/>
                    </a:cubicBezTo>
                    <a:cubicBezTo>
                      <a:pt x="1124" y="253"/>
                      <a:pt x="873" y="1"/>
                      <a:pt x="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60"/>
              <p:cNvSpPr/>
              <p:nvPr/>
            </p:nvSpPr>
            <p:spPr>
              <a:xfrm>
                <a:off x="2500650" y="4445575"/>
                <a:ext cx="292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25" extrusionOk="0">
                    <a:moveTo>
                      <a:pt x="606" y="0"/>
                    </a:moveTo>
                    <a:cubicBezTo>
                      <a:pt x="379" y="0"/>
                      <a:pt x="173" y="136"/>
                      <a:pt x="87" y="347"/>
                    </a:cubicBezTo>
                    <a:cubicBezTo>
                      <a:pt x="0" y="556"/>
                      <a:pt x="48" y="799"/>
                      <a:pt x="208" y="959"/>
                    </a:cubicBezTo>
                    <a:cubicBezTo>
                      <a:pt x="316" y="1067"/>
                      <a:pt x="460" y="1124"/>
                      <a:pt x="607" y="1124"/>
                    </a:cubicBezTo>
                    <a:cubicBezTo>
                      <a:pt x="679" y="1124"/>
                      <a:pt x="752" y="1110"/>
                      <a:pt x="821" y="1081"/>
                    </a:cubicBezTo>
                    <a:cubicBezTo>
                      <a:pt x="1031" y="994"/>
                      <a:pt x="1168" y="789"/>
                      <a:pt x="1168" y="561"/>
                    </a:cubicBezTo>
                    <a:cubicBezTo>
                      <a:pt x="1168" y="251"/>
                      <a:pt x="917" y="0"/>
                      <a:pt x="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60"/>
              <p:cNvSpPr/>
              <p:nvPr/>
            </p:nvSpPr>
            <p:spPr>
              <a:xfrm>
                <a:off x="1667600" y="4442375"/>
                <a:ext cx="35825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379" extrusionOk="0">
                    <a:moveTo>
                      <a:pt x="744" y="1"/>
                    </a:moveTo>
                    <a:cubicBezTo>
                      <a:pt x="465" y="1"/>
                      <a:pt x="214" y="169"/>
                      <a:pt x="107" y="426"/>
                    </a:cubicBezTo>
                    <a:cubicBezTo>
                      <a:pt x="0" y="683"/>
                      <a:pt x="59" y="980"/>
                      <a:pt x="257" y="1176"/>
                    </a:cubicBezTo>
                    <a:cubicBezTo>
                      <a:pt x="388" y="1309"/>
                      <a:pt x="565" y="1379"/>
                      <a:pt x="744" y="1379"/>
                    </a:cubicBezTo>
                    <a:cubicBezTo>
                      <a:pt x="833" y="1379"/>
                      <a:pt x="922" y="1361"/>
                      <a:pt x="1007" y="1326"/>
                    </a:cubicBezTo>
                    <a:cubicBezTo>
                      <a:pt x="1265" y="1220"/>
                      <a:pt x="1433" y="968"/>
                      <a:pt x="1433" y="689"/>
                    </a:cubicBezTo>
                    <a:cubicBezTo>
                      <a:pt x="1433" y="310"/>
                      <a:pt x="1124" y="1"/>
                      <a:pt x="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60"/>
              <p:cNvSpPr/>
              <p:nvPr/>
            </p:nvSpPr>
            <p:spPr>
              <a:xfrm>
                <a:off x="1947200" y="4225575"/>
                <a:ext cx="3445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379" extrusionOk="0">
                    <a:moveTo>
                      <a:pt x="690" y="0"/>
                    </a:moveTo>
                    <a:cubicBezTo>
                      <a:pt x="309" y="0"/>
                      <a:pt x="1" y="309"/>
                      <a:pt x="1" y="689"/>
                    </a:cubicBezTo>
                    <a:cubicBezTo>
                      <a:pt x="1" y="1069"/>
                      <a:pt x="309" y="1378"/>
                      <a:pt x="690" y="1378"/>
                    </a:cubicBezTo>
                    <a:cubicBezTo>
                      <a:pt x="1069" y="1378"/>
                      <a:pt x="1378" y="1069"/>
                      <a:pt x="1378" y="689"/>
                    </a:cubicBezTo>
                    <a:cubicBezTo>
                      <a:pt x="1378" y="309"/>
                      <a:pt x="1069" y="0"/>
                      <a:pt x="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60"/>
              <p:cNvSpPr/>
              <p:nvPr/>
            </p:nvSpPr>
            <p:spPr>
              <a:xfrm>
                <a:off x="1670750" y="4228725"/>
                <a:ext cx="308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26" extrusionOk="0">
                    <a:moveTo>
                      <a:pt x="618" y="1"/>
                    </a:moveTo>
                    <a:cubicBezTo>
                      <a:pt x="474" y="1"/>
                      <a:pt x="330" y="56"/>
                      <a:pt x="220" y="166"/>
                    </a:cubicBezTo>
                    <a:cubicBezTo>
                      <a:pt x="1" y="385"/>
                      <a:pt x="1" y="741"/>
                      <a:pt x="220" y="961"/>
                    </a:cubicBezTo>
                    <a:cubicBezTo>
                      <a:pt x="330" y="1070"/>
                      <a:pt x="474" y="1125"/>
                      <a:pt x="618" y="1125"/>
                    </a:cubicBezTo>
                    <a:cubicBezTo>
                      <a:pt x="761" y="1125"/>
                      <a:pt x="905" y="1070"/>
                      <a:pt x="1015" y="961"/>
                    </a:cubicBezTo>
                    <a:cubicBezTo>
                      <a:pt x="1234" y="741"/>
                      <a:pt x="1234" y="385"/>
                      <a:pt x="1015" y="166"/>
                    </a:cubicBezTo>
                    <a:cubicBezTo>
                      <a:pt x="905" y="56"/>
                      <a:pt x="761" y="1"/>
                      <a:pt x="6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60"/>
              <p:cNvSpPr/>
              <p:nvPr/>
            </p:nvSpPr>
            <p:spPr>
              <a:xfrm>
                <a:off x="1949250" y="4445575"/>
                <a:ext cx="292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125" extrusionOk="0">
                    <a:moveTo>
                      <a:pt x="610" y="0"/>
                    </a:moveTo>
                    <a:cubicBezTo>
                      <a:pt x="609" y="0"/>
                      <a:pt x="609" y="0"/>
                      <a:pt x="608" y="0"/>
                    </a:cubicBezTo>
                    <a:cubicBezTo>
                      <a:pt x="380" y="0"/>
                      <a:pt x="175" y="136"/>
                      <a:pt x="88" y="347"/>
                    </a:cubicBezTo>
                    <a:cubicBezTo>
                      <a:pt x="1" y="556"/>
                      <a:pt x="50" y="799"/>
                      <a:pt x="210" y="959"/>
                    </a:cubicBezTo>
                    <a:cubicBezTo>
                      <a:pt x="318" y="1067"/>
                      <a:pt x="462" y="1124"/>
                      <a:pt x="608" y="1124"/>
                    </a:cubicBezTo>
                    <a:cubicBezTo>
                      <a:pt x="680" y="1124"/>
                      <a:pt x="753" y="1110"/>
                      <a:pt x="823" y="1081"/>
                    </a:cubicBezTo>
                    <a:cubicBezTo>
                      <a:pt x="1033" y="994"/>
                      <a:pt x="1169" y="789"/>
                      <a:pt x="1169" y="561"/>
                    </a:cubicBezTo>
                    <a:cubicBezTo>
                      <a:pt x="1169" y="252"/>
                      <a:pt x="919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60"/>
              <p:cNvSpPr/>
              <p:nvPr/>
            </p:nvSpPr>
            <p:spPr>
              <a:xfrm>
                <a:off x="1395825" y="4225800"/>
                <a:ext cx="3447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368" extrusionOk="0">
                    <a:moveTo>
                      <a:pt x="690" y="1"/>
                    </a:moveTo>
                    <a:cubicBezTo>
                      <a:pt x="313" y="1"/>
                      <a:pt x="6" y="303"/>
                      <a:pt x="1" y="680"/>
                    </a:cubicBezTo>
                    <a:cubicBezTo>
                      <a:pt x="1" y="708"/>
                      <a:pt x="3" y="735"/>
                      <a:pt x="6" y="762"/>
                    </a:cubicBezTo>
                    <a:lnTo>
                      <a:pt x="741" y="1367"/>
                    </a:lnTo>
                    <a:cubicBezTo>
                      <a:pt x="1100" y="1339"/>
                      <a:pt x="1379" y="1041"/>
                      <a:pt x="1379" y="680"/>
                    </a:cubicBezTo>
                    <a:cubicBezTo>
                      <a:pt x="1373" y="303"/>
                      <a:pt x="1066" y="1"/>
                      <a:pt x="6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60"/>
              <p:cNvSpPr/>
              <p:nvPr/>
            </p:nvSpPr>
            <p:spPr>
              <a:xfrm>
                <a:off x="1397900" y="4445575"/>
                <a:ext cx="292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25" extrusionOk="0">
                    <a:moveTo>
                      <a:pt x="607" y="0"/>
                    </a:moveTo>
                    <a:cubicBezTo>
                      <a:pt x="379" y="0"/>
                      <a:pt x="175" y="136"/>
                      <a:pt x="88" y="347"/>
                    </a:cubicBezTo>
                    <a:cubicBezTo>
                      <a:pt x="1" y="556"/>
                      <a:pt x="48" y="799"/>
                      <a:pt x="209" y="959"/>
                    </a:cubicBezTo>
                    <a:cubicBezTo>
                      <a:pt x="317" y="1067"/>
                      <a:pt x="461" y="1124"/>
                      <a:pt x="608" y="1124"/>
                    </a:cubicBezTo>
                    <a:cubicBezTo>
                      <a:pt x="680" y="1124"/>
                      <a:pt x="753" y="1110"/>
                      <a:pt x="822" y="1081"/>
                    </a:cubicBezTo>
                    <a:cubicBezTo>
                      <a:pt x="1032" y="994"/>
                      <a:pt x="1169" y="789"/>
                      <a:pt x="1169" y="561"/>
                    </a:cubicBezTo>
                    <a:cubicBezTo>
                      <a:pt x="1169" y="251"/>
                      <a:pt x="917" y="0"/>
                      <a:pt x="6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6415;p61">
            <a:extLst>
              <a:ext uri="{FF2B5EF4-FFF2-40B4-BE49-F238E27FC236}">
                <a16:creationId xmlns:a16="http://schemas.microsoft.com/office/drawing/2014/main" id="{1A4A868D-49D5-97E7-C135-2102B9C21448}"/>
              </a:ext>
            </a:extLst>
          </p:cNvPr>
          <p:cNvGrpSpPr/>
          <p:nvPr/>
        </p:nvGrpSpPr>
        <p:grpSpPr>
          <a:xfrm>
            <a:off x="6782152" y="2521115"/>
            <a:ext cx="850204" cy="1061291"/>
            <a:chOff x="4532450" y="1640138"/>
            <a:chExt cx="791550" cy="988075"/>
          </a:xfrm>
        </p:grpSpPr>
        <p:sp>
          <p:nvSpPr>
            <p:cNvPr id="8" name="Google Shape;6416;p61">
              <a:extLst>
                <a:ext uri="{FF2B5EF4-FFF2-40B4-BE49-F238E27FC236}">
                  <a16:creationId xmlns:a16="http://schemas.microsoft.com/office/drawing/2014/main" id="{CB24EDA4-8259-8210-FFCF-37F2F8FD27DB}"/>
                </a:ext>
              </a:extLst>
            </p:cNvPr>
            <p:cNvSpPr/>
            <p:nvPr/>
          </p:nvSpPr>
          <p:spPr>
            <a:xfrm>
              <a:off x="4532450" y="1640150"/>
              <a:ext cx="791550" cy="988050"/>
            </a:xfrm>
            <a:custGeom>
              <a:avLst/>
              <a:gdLst/>
              <a:ahLst/>
              <a:cxnLst/>
              <a:rect l="l" t="t" r="r" b="b"/>
              <a:pathLst>
                <a:path w="31662" h="39522" extrusionOk="0">
                  <a:moveTo>
                    <a:pt x="26330" y="0"/>
                  </a:moveTo>
                  <a:cubicBezTo>
                    <a:pt x="23197" y="0"/>
                    <a:pt x="20562" y="1164"/>
                    <a:pt x="18358" y="2983"/>
                  </a:cubicBezTo>
                  <a:cubicBezTo>
                    <a:pt x="14852" y="5876"/>
                    <a:pt x="12435" y="10427"/>
                    <a:pt x="10831" y="14598"/>
                  </a:cubicBezTo>
                  <a:lnTo>
                    <a:pt x="9907" y="14391"/>
                  </a:lnTo>
                  <a:cubicBezTo>
                    <a:pt x="9398" y="14276"/>
                    <a:pt x="8885" y="14220"/>
                    <a:pt x="8377" y="14220"/>
                  </a:cubicBezTo>
                  <a:cubicBezTo>
                    <a:pt x="6142" y="14220"/>
                    <a:pt x="4005" y="15300"/>
                    <a:pt x="2685" y="17182"/>
                  </a:cubicBezTo>
                  <a:lnTo>
                    <a:pt x="624" y="20122"/>
                  </a:lnTo>
                  <a:cubicBezTo>
                    <a:pt x="0" y="21009"/>
                    <a:pt x="193" y="22230"/>
                    <a:pt x="1059" y="22883"/>
                  </a:cubicBezTo>
                  <a:lnTo>
                    <a:pt x="1060" y="22884"/>
                  </a:lnTo>
                  <a:cubicBezTo>
                    <a:pt x="1420" y="23155"/>
                    <a:pt x="1846" y="23289"/>
                    <a:pt x="2271" y="23289"/>
                  </a:cubicBezTo>
                  <a:cubicBezTo>
                    <a:pt x="2745" y="23289"/>
                    <a:pt x="3219" y="23122"/>
                    <a:pt x="3597" y="22790"/>
                  </a:cubicBezTo>
                  <a:cubicBezTo>
                    <a:pt x="4362" y="22117"/>
                    <a:pt x="5339" y="21757"/>
                    <a:pt x="6335" y="21757"/>
                  </a:cubicBezTo>
                  <a:cubicBezTo>
                    <a:pt x="6677" y="21757"/>
                    <a:pt x="7022" y="21800"/>
                    <a:pt x="7362" y="21887"/>
                  </a:cubicBezTo>
                  <a:lnTo>
                    <a:pt x="8542" y="22189"/>
                  </a:lnTo>
                  <a:cubicBezTo>
                    <a:pt x="8426" y="22696"/>
                    <a:pt x="8335" y="23133"/>
                    <a:pt x="8265" y="23486"/>
                  </a:cubicBezTo>
                  <a:cubicBezTo>
                    <a:pt x="8141" y="24118"/>
                    <a:pt x="8361" y="24767"/>
                    <a:pt x="8838" y="25201"/>
                  </a:cubicBezTo>
                  <a:cubicBezTo>
                    <a:pt x="8956" y="25309"/>
                    <a:pt x="9076" y="25415"/>
                    <a:pt x="9196" y="25519"/>
                  </a:cubicBezTo>
                  <a:lnTo>
                    <a:pt x="8834" y="27374"/>
                  </a:lnTo>
                  <a:cubicBezTo>
                    <a:pt x="8773" y="27690"/>
                    <a:pt x="8888" y="28014"/>
                    <a:pt x="9135" y="28222"/>
                  </a:cubicBezTo>
                  <a:lnTo>
                    <a:pt x="9187" y="28265"/>
                  </a:lnTo>
                  <a:cubicBezTo>
                    <a:pt x="4157" y="31065"/>
                    <a:pt x="5568" y="35859"/>
                    <a:pt x="5497" y="38344"/>
                  </a:cubicBezTo>
                  <a:cubicBezTo>
                    <a:pt x="5479" y="38994"/>
                    <a:pt x="5994" y="39522"/>
                    <a:pt x="6626" y="39522"/>
                  </a:cubicBezTo>
                  <a:cubicBezTo>
                    <a:pt x="6669" y="39522"/>
                    <a:pt x="6713" y="39519"/>
                    <a:pt x="6757" y="39514"/>
                  </a:cubicBezTo>
                  <a:cubicBezTo>
                    <a:pt x="9923" y="39145"/>
                    <a:pt x="16504" y="37706"/>
                    <a:pt x="15871" y="32104"/>
                  </a:cubicBezTo>
                  <a:lnTo>
                    <a:pt x="15871" y="32104"/>
                  </a:lnTo>
                  <a:cubicBezTo>
                    <a:pt x="15998" y="32146"/>
                    <a:pt x="16115" y="32182"/>
                    <a:pt x="16219" y="32213"/>
                  </a:cubicBezTo>
                  <a:cubicBezTo>
                    <a:pt x="16302" y="32238"/>
                    <a:pt x="16387" y="32250"/>
                    <a:pt x="16470" y="32250"/>
                  </a:cubicBezTo>
                  <a:cubicBezTo>
                    <a:pt x="16748" y="32250"/>
                    <a:pt x="17015" y="32119"/>
                    <a:pt x="17185" y="31886"/>
                  </a:cubicBezTo>
                  <a:lnTo>
                    <a:pt x="18324" y="30319"/>
                  </a:lnTo>
                  <a:lnTo>
                    <a:pt x="18330" y="30321"/>
                  </a:lnTo>
                  <a:cubicBezTo>
                    <a:pt x="18499" y="30371"/>
                    <a:pt x="18672" y="30395"/>
                    <a:pt x="18843" y="30395"/>
                  </a:cubicBezTo>
                  <a:cubicBezTo>
                    <a:pt x="19301" y="30395"/>
                    <a:pt x="19749" y="30222"/>
                    <a:pt x="20093" y="29900"/>
                  </a:cubicBezTo>
                  <a:cubicBezTo>
                    <a:pt x="20332" y="29673"/>
                    <a:pt x="20623" y="29395"/>
                    <a:pt x="20950" y="29069"/>
                  </a:cubicBezTo>
                  <a:lnTo>
                    <a:pt x="21623" y="29698"/>
                  </a:lnTo>
                  <a:cubicBezTo>
                    <a:pt x="22624" y="30633"/>
                    <a:pt x="23099" y="32001"/>
                    <a:pt x="22891" y="33355"/>
                  </a:cubicBezTo>
                  <a:cubicBezTo>
                    <a:pt x="22747" y="34297"/>
                    <a:pt x="23285" y="35211"/>
                    <a:pt x="24178" y="35543"/>
                  </a:cubicBezTo>
                  <a:lnTo>
                    <a:pt x="24180" y="35544"/>
                  </a:lnTo>
                  <a:cubicBezTo>
                    <a:pt x="24411" y="35630"/>
                    <a:pt x="24648" y="35670"/>
                    <a:pt x="24880" y="35670"/>
                  </a:cubicBezTo>
                  <a:cubicBezTo>
                    <a:pt x="25674" y="35670"/>
                    <a:pt x="26423" y="35198"/>
                    <a:pt x="26742" y="34423"/>
                  </a:cubicBezTo>
                  <a:lnTo>
                    <a:pt x="28107" y="31102"/>
                  </a:lnTo>
                  <a:cubicBezTo>
                    <a:pt x="29180" y="28494"/>
                    <a:pt x="28571" y="25498"/>
                    <a:pt x="26568" y="23514"/>
                  </a:cubicBezTo>
                  <a:lnTo>
                    <a:pt x="26133" y="23084"/>
                  </a:lnTo>
                  <a:cubicBezTo>
                    <a:pt x="28964" y="19233"/>
                    <a:pt x="31612" y="14335"/>
                    <a:pt x="31644" y="9457"/>
                  </a:cubicBezTo>
                  <a:cubicBezTo>
                    <a:pt x="31662" y="6495"/>
                    <a:pt x="30719" y="3541"/>
                    <a:pt x="28268" y="833"/>
                  </a:cubicBezTo>
                  <a:cubicBezTo>
                    <a:pt x="27795" y="309"/>
                    <a:pt x="27124" y="7"/>
                    <a:pt x="26419" y="1"/>
                  </a:cubicBezTo>
                  <a:cubicBezTo>
                    <a:pt x="26390" y="0"/>
                    <a:pt x="26360" y="0"/>
                    <a:pt x="26330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6417;p61">
              <a:extLst>
                <a:ext uri="{FF2B5EF4-FFF2-40B4-BE49-F238E27FC236}">
                  <a16:creationId xmlns:a16="http://schemas.microsoft.com/office/drawing/2014/main" id="{5F07B414-344C-5A4C-59C2-939B7A4709F0}"/>
                </a:ext>
              </a:extLst>
            </p:cNvPr>
            <p:cNvGrpSpPr/>
            <p:nvPr/>
          </p:nvGrpSpPr>
          <p:grpSpPr>
            <a:xfrm>
              <a:off x="4532450" y="1640138"/>
              <a:ext cx="791550" cy="988075"/>
              <a:chOff x="4377275" y="1151500"/>
              <a:chExt cx="791550" cy="988075"/>
            </a:xfrm>
          </p:grpSpPr>
          <p:sp>
            <p:nvSpPr>
              <p:cNvPr id="10" name="Google Shape;6418;p61">
                <a:extLst>
                  <a:ext uri="{FF2B5EF4-FFF2-40B4-BE49-F238E27FC236}">
                    <a16:creationId xmlns:a16="http://schemas.microsoft.com/office/drawing/2014/main" id="{1F4999AE-DD03-D30B-2A55-5A9732F13279}"/>
                  </a:ext>
                </a:extLst>
              </p:cNvPr>
              <p:cNvSpPr/>
              <p:nvPr/>
            </p:nvSpPr>
            <p:spPr>
              <a:xfrm>
                <a:off x="4479325" y="1852875"/>
                <a:ext cx="322275" cy="286700"/>
              </a:xfrm>
              <a:custGeom>
                <a:avLst/>
                <a:gdLst/>
                <a:ahLst/>
                <a:cxnLst/>
                <a:rect l="l" t="t" r="r" b="b"/>
                <a:pathLst>
                  <a:path w="12891" h="11468" extrusionOk="0">
                    <a:moveTo>
                      <a:pt x="5502" y="1"/>
                    </a:moveTo>
                    <a:cubicBezTo>
                      <a:pt x="1" y="2763"/>
                      <a:pt x="1487" y="7742"/>
                      <a:pt x="1415" y="10289"/>
                    </a:cubicBezTo>
                    <a:cubicBezTo>
                      <a:pt x="1396" y="10938"/>
                      <a:pt x="1910" y="11467"/>
                      <a:pt x="2541" y="11467"/>
                    </a:cubicBezTo>
                    <a:cubicBezTo>
                      <a:pt x="2585" y="11467"/>
                      <a:pt x="2630" y="11465"/>
                      <a:pt x="2674" y="11459"/>
                    </a:cubicBezTo>
                    <a:cubicBezTo>
                      <a:pt x="5951" y="11079"/>
                      <a:pt x="12891" y="9548"/>
                      <a:pt x="11694" y="3441"/>
                    </a:cubicBezTo>
                    <a:lnTo>
                      <a:pt x="5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419;p61">
                <a:extLst>
                  <a:ext uri="{FF2B5EF4-FFF2-40B4-BE49-F238E27FC236}">
                    <a16:creationId xmlns:a16="http://schemas.microsoft.com/office/drawing/2014/main" id="{15C03E12-EB2C-3226-B8D0-EEF4C8C1BB57}"/>
                  </a:ext>
                </a:extLst>
              </p:cNvPr>
              <p:cNvSpPr/>
              <p:nvPr/>
            </p:nvSpPr>
            <p:spPr>
              <a:xfrm>
                <a:off x="4554000" y="1867425"/>
                <a:ext cx="21012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8405" h="7479" extrusionOk="0">
                    <a:moveTo>
                      <a:pt x="3586" y="1"/>
                    </a:moveTo>
                    <a:cubicBezTo>
                      <a:pt x="0" y="1803"/>
                      <a:pt x="969" y="5049"/>
                      <a:pt x="921" y="6710"/>
                    </a:cubicBezTo>
                    <a:cubicBezTo>
                      <a:pt x="909" y="7134"/>
                      <a:pt x="1246" y="7478"/>
                      <a:pt x="1657" y="7478"/>
                    </a:cubicBezTo>
                    <a:cubicBezTo>
                      <a:pt x="1685" y="7478"/>
                      <a:pt x="1714" y="7477"/>
                      <a:pt x="1743" y="7473"/>
                    </a:cubicBezTo>
                    <a:cubicBezTo>
                      <a:pt x="3880" y="7224"/>
                      <a:pt x="8405" y="6227"/>
                      <a:pt x="7624" y="2244"/>
                    </a:cubicBezTo>
                    <a:lnTo>
                      <a:pt x="35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420;p61">
                <a:extLst>
                  <a:ext uri="{FF2B5EF4-FFF2-40B4-BE49-F238E27FC236}">
                    <a16:creationId xmlns:a16="http://schemas.microsoft.com/office/drawing/2014/main" id="{0A50B9BE-99C8-BA81-E4A0-E35047DD7C8A}"/>
                  </a:ext>
                </a:extLst>
              </p:cNvPr>
              <p:cNvSpPr/>
              <p:nvPr/>
            </p:nvSpPr>
            <p:spPr>
              <a:xfrm>
                <a:off x="4596575" y="1774325"/>
                <a:ext cx="24745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9898" h="7337" extrusionOk="0">
                    <a:moveTo>
                      <a:pt x="541" y="0"/>
                    </a:moveTo>
                    <a:lnTo>
                      <a:pt x="61" y="2461"/>
                    </a:lnTo>
                    <a:cubicBezTo>
                      <a:pt x="1" y="2777"/>
                      <a:pt x="115" y="3101"/>
                      <a:pt x="362" y="3309"/>
                    </a:cubicBezTo>
                    <a:cubicBezTo>
                      <a:pt x="3417" y="5896"/>
                      <a:pt x="6243" y="6942"/>
                      <a:pt x="7446" y="7300"/>
                    </a:cubicBezTo>
                    <a:cubicBezTo>
                      <a:pt x="7529" y="7325"/>
                      <a:pt x="7613" y="7337"/>
                      <a:pt x="7696" y="7337"/>
                    </a:cubicBezTo>
                    <a:cubicBezTo>
                      <a:pt x="7974" y="7337"/>
                      <a:pt x="8242" y="7205"/>
                      <a:pt x="8412" y="6973"/>
                    </a:cubicBezTo>
                    <a:lnTo>
                      <a:pt x="9898" y="4929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421;p61">
                <a:extLst>
                  <a:ext uri="{FF2B5EF4-FFF2-40B4-BE49-F238E27FC236}">
                    <a16:creationId xmlns:a16="http://schemas.microsoft.com/office/drawing/2014/main" id="{B66C2B7A-0F3C-E933-DFC0-9234F0DB1616}"/>
                  </a:ext>
                </a:extLst>
              </p:cNvPr>
              <p:cNvSpPr/>
              <p:nvPr/>
            </p:nvSpPr>
            <p:spPr>
              <a:xfrm>
                <a:off x="4377275" y="1507000"/>
                <a:ext cx="358900" cy="226750"/>
              </a:xfrm>
              <a:custGeom>
                <a:avLst/>
                <a:gdLst/>
                <a:ahLst/>
                <a:cxnLst/>
                <a:rect l="l" t="t" r="r" b="b"/>
                <a:pathLst>
                  <a:path w="14356" h="9070" extrusionOk="0">
                    <a:moveTo>
                      <a:pt x="8379" y="1"/>
                    </a:moveTo>
                    <a:cubicBezTo>
                      <a:pt x="6143" y="1"/>
                      <a:pt x="4005" y="1081"/>
                      <a:pt x="2684" y="2962"/>
                    </a:cubicBezTo>
                    <a:lnTo>
                      <a:pt x="623" y="5902"/>
                    </a:lnTo>
                    <a:cubicBezTo>
                      <a:pt x="0" y="6789"/>
                      <a:pt x="193" y="8010"/>
                      <a:pt x="1059" y="8663"/>
                    </a:cubicBezTo>
                    <a:lnTo>
                      <a:pt x="1060" y="8664"/>
                    </a:lnTo>
                    <a:cubicBezTo>
                      <a:pt x="1420" y="8935"/>
                      <a:pt x="1846" y="9069"/>
                      <a:pt x="2271" y="9069"/>
                    </a:cubicBezTo>
                    <a:cubicBezTo>
                      <a:pt x="2745" y="9069"/>
                      <a:pt x="3219" y="8902"/>
                      <a:pt x="3597" y="8570"/>
                    </a:cubicBezTo>
                    <a:cubicBezTo>
                      <a:pt x="4363" y="7897"/>
                      <a:pt x="5339" y="7538"/>
                      <a:pt x="6335" y="7538"/>
                    </a:cubicBezTo>
                    <a:cubicBezTo>
                      <a:pt x="6678" y="7538"/>
                      <a:pt x="7022" y="7580"/>
                      <a:pt x="7362" y="7667"/>
                    </a:cubicBezTo>
                    <a:lnTo>
                      <a:pt x="11462" y="8715"/>
                    </a:lnTo>
                    <a:lnTo>
                      <a:pt x="14355" y="1173"/>
                    </a:lnTo>
                    <a:lnTo>
                      <a:pt x="9907" y="171"/>
                    </a:lnTo>
                    <a:cubicBezTo>
                      <a:pt x="9398" y="56"/>
                      <a:pt x="8886" y="1"/>
                      <a:pt x="8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422;p61">
                <a:extLst>
                  <a:ext uri="{FF2B5EF4-FFF2-40B4-BE49-F238E27FC236}">
                    <a16:creationId xmlns:a16="http://schemas.microsoft.com/office/drawing/2014/main" id="{094AAA4D-BDE8-E8AC-58B7-FE167365E5F3}"/>
                  </a:ext>
                </a:extLst>
              </p:cNvPr>
              <p:cNvSpPr/>
              <p:nvPr/>
            </p:nvSpPr>
            <p:spPr>
              <a:xfrm>
                <a:off x="4840550" y="1659150"/>
                <a:ext cx="266200" cy="384125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15365" extrusionOk="0">
                    <a:moveTo>
                      <a:pt x="4796" y="0"/>
                    </a:moveTo>
                    <a:lnTo>
                      <a:pt x="0" y="6503"/>
                    </a:lnTo>
                    <a:lnTo>
                      <a:pt x="3091" y="9392"/>
                    </a:lnTo>
                    <a:cubicBezTo>
                      <a:pt x="4092" y="10327"/>
                      <a:pt x="4567" y="11695"/>
                      <a:pt x="4360" y="13050"/>
                    </a:cubicBezTo>
                    <a:cubicBezTo>
                      <a:pt x="4216" y="13992"/>
                      <a:pt x="4754" y="14905"/>
                      <a:pt x="5647" y="15237"/>
                    </a:cubicBezTo>
                    <a:lnTo>
                      <a:pt x="5648" y="15238"/>
                    </a:lnTo>
                    <a:cubicBezTo>
                      <a:pt x="5879" y="15324"/>
                      <a:pt x="6116" y="15365"/>
                      <a:pt x="6349" y="15365"/>
                    </a:cubicBezTo>
                    <a:cubicBezTo>
                      <a:pt x="7142" y="15365"/>
                      <a:pt x="7891" y="14893"/>
                      <a:pt x="8210" y="14118"/>
                    </a:cubicBezTo>
                    <a:lnTo>
                      <a:pt x="9576" y="10796"/>
                    </a:lnTo>
                    <a:cubicBezTo>
                      <a:pt x="10648" y="8190"/>
                      <a:pt x="10040" y="5193"/>
                      <a:pt x="8037" y="3209"/>
                    </a:cubicBezTo>
                    <a:lnTo>
                      <a:pt x="47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423;p61">
                <a:extLst>
                  <a:ext uri="{FF2B5EF4-FFF2-40B4-BE49-F238E27FC236}">
                    <a16:creationId xmlns:a16="http://schemas.microsoft.com/office/drawing/2014/main" id="{F5C3CCC8-A956-2983-C5AF-312026A6222B}"/>
                  </a:ext>
                </a:extLst>
              </p:cNvPr>
              <p:cNvSpPr/>
              <p:nvPr/>
            </p:nvSpPr>
            <p:spPr>
              <a:xfrm>
                <a:off x="4580775" y="1151500"/>
                <a:ext cx="588050" cy="759900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30396" extrusionOk="0">
                    <a:moveTo>
                      <a:pt x="18189" y="0"/>
                    </a:moveTo>
                    <a:cubicBezTo>
                      <a:pt x="15057" y="0"/>
                      <a:pt x="12420" y="1164"/>
                      <a:pt x="10217" y="2983"/>
                    </a:cubicBezTo>
                    <a:cubicBezTo>
                      <a:pt x="3533" y="8499"/>
                      <a:pt x="807" y="20049"/>
                      <a:pt x="125" y="23487"/>
                    </a:cubicBezTo>
                    <a:cubicBezTo>
                      <a:pt x="1" y="24118"/>
                      <a:pt x="220" y="24767"/>
                      <a:pt x="697" y="25201"/>
                    </a:cubicBezTo>
                    <a:cubicBezTo>
                      <a:pt x="4060" y="28268"/>
                      <a:pt x="8286" y="29765"/>
                      <a:pt x="10189" y="30321"/>
                    </a:cubicBezTo>
                    <a:cubicBezTo>
                      <a:pt x="10358" y="30371"/>
                      <a:pt x="10531" y="30395"/>
                      <a:pt x="10703" y="30395"/>
                    </a:cubicBezTo>
                    <a:cubicBezTo>
                      <a:pt x="11160" y="30395"/>
                      <a:pt x="11608" y="30223"/>
                      <a:pt x="11952" y="29900"/>
                    </a:cubicBezTo>
                    <a:cubicBezTo>
                      <a:pt x="14616" y="27389"/>
                      <a:pt x="23444" y="18391"/>
                      <a:pt x="23504" y="9457"/>
                    </a:cubicBezTo>
                    <a:cubicBezTo>
                      <a:pt x="23522" y="6495"/>
                      <a:pt x="22579" y="3542"/>
                      <a:pt x="20127" y="833"/>
                    </a:cubicBezTo>
                    <a:cubicBezTo>
                      <a:pt x="19655" y="309"/>
                      <a:pt x="18984" y="7"/>
                      <a:pt x="18278" y="1"/>
                    </a:cubicBezTo>
                    <a:cubicBezTo>
                      <a:pt x="18249" y="1"/>
                      <a:pt x="18219" y="0"/>
                      <a:pt x="181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424;p61">
                <a:extLst>
                  <a:ext uri="{FF2B5EF4-FFF2-40B4-BE49-F238E27FC236}">
                    <a16:creationId xmlns:a16="http://schemas.microsoft.com/office/drawing/2014/main" id="{9951373A-BDE7-4E17-901D-5BDAFA8001D5}"/>
                  </a:ext>
                </a:extLst>
              </p:cNvPr>
              <p:cNvSpPr/>
              <p:nvPr/>
            </p:nvSpPr>
            <p:spPr>
              <a:xfrm>
                <a:off x="4836225" y="1151500"/>
                <a:ext cx="332600" cy="236425"/>
              </a:xfrm>
              <a:custGeom>
                <a:avLst/>
                <a:gdLst/>
                <a:ahLst/>
                <a:cxnLst/>
                <a:rect l="l" t="t" r="r" b="b"/>
                <a:pathLst>
                  <a:path w="13304" h="9457" extrusionOk="0">
                    <a:moveTo>
                      <a:pt x="7971" y="0"/>
                    </a:moveTo>
                    <a:cubicBezTo>
                      <a:pt x="4839" y="0"/>
                      <a:pt x="2204" y="1164"/>
                      <a:pt x="0" y="2984"/>
                    </a:cubicBezTo>
                    <a:cubicBezTo>
                      <a:pt x="1417" y="4444"/>
                      <a:pt x="3197" y="5801"/>
                      <a:pt x="5255" y="6919"/>
                    </a:cubicBezTo>
                    <a:cubicBezTo>
                      <a:pt x="7969" y="8395"/>
                      <a:pt x="10764" y="9235"/>
                      <a:pt x="13286" y="9457"/>
                    </a:cubicBezTo>
                    <a:cubicBezTo>
                      <a:pt x="13304" y="6495"/>
                      <a:pt x="12361" y="3542"/>
                      <a:pt x="9910" y="833"/>
                    </a:cubicBezTo>
                    <a:cubicBezTo>
                      <a:pt x="9437" y="309"/>
                      <a:pt x="8766" y="7"/>
                      <a:pt x="8060" y="1"/>
                    </a:cubicBezTo>
                    <a:cubicBezTo>
                      <a:pt x="8031" y="1"/>
                      <a:pt x="8001" y="0"/>
                      <a:pt x="79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425;p61">
                <a:extLst>
                  <a:ext uri="{FF2B5EF4-FFF2-40B4-BE49-F238E27FC236}">
                    <a16:creationId xmlns:a16="http://schemas.microsoft.com/office/drawing/2014/main" id="{3FD30637-3B5E-DB36-9B74-87DB360EF431}"/>
                  </a:ext>
                </a:extLst>
              </p:cNvPr>
              <p:cNvSpPr/>
              <p:nvPr/>
            </p:nvSpPr>
            <p:spPr>
              <a:xfrm>
                <a:off x="4717900" y="1381775"/>
                <a:ext cx="324450" cy="282475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11299" extrusionOk="0">
                    <a:moveTo>
                      <a:pt x="6910" y="1"/>
                    </a:moveTo>
                    <a:cubicBezTo>
                      <a:pt x="4890" y="1"/>
                      <a:pt x="2988" y="1020"/>
                      <a:pt x="1766" y="2866"/>
                    </a:cubicBezTo>
                    <a:cubicBezTo>
                      <a:pt x="1" y="5530"/>
                      <a:pt x="903" y="9188"/>
                      <a:pt x="4058" y="10616"/>
                    </a:cubicBezTo>
                    <a:cubicBezTo>
                      <a:pt x="5036" y="11059"/>
                      <a:pt x="6101" y="11298"/>
                      <a:pt x="7130" y="11298"/>
                    </a:cubicBezTo>
                    <a:cubicBezTo>
                      <a:pt x="9125" y="11298"/>
                      <a:pt x="10983" y="10396"/>
                      <a:pt x="11810" y="8323"/>
                    </a:cubicBezTo>
                    <a:cubicBezTo>
                      <a:pt x="12978" y="5391"/>
                      <a:pt x="12534" y="1925"/>
                      <a:pt x="9517" y="573"/>
                    </a:cubicBezTo>
                    <a:cubicBezTo>
                      <a:pt x="8655" y="186"/>
                      <a:pt x="7772" y="1"/>
                      <a:pt x="69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426;p61">
                <a:extLst>
                  <a:ext uri="{FF2B5EF4-FFF2-40B4-BE49-F238E27FC236}">
                    <a16:creationId xmlns:a16="http://schemas.microsoft.com/office/drawing/2014/main" id="{2640B1D5-69D7-C717-86A4-18AF67A166BC}"/>
                  </a:ext>
                </a:extLst>
              </p:cNvPr>
              <p:cNvSpPr/>
              <p:nvPr/>
            </p:nvSpPr>
            <p:spPr>
              <a:xfrm>
                <a:off x="4775175" y="1428975"/>
                <a:ext cx="215050" cy="18722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7489" extrusionOk="0">
                    <a:moveTo>
                      <a:pt x="4580" y="0"/>
                    </a:moveTo>
                    <a:cubicBezTo>
                      <a:pt x="3241" y="0"/>
                      <a:pt x="1980" y="676"/>
                      <a:pt x="1170" y="1899"/>
                    </a:cubicBezTo>
                    <a:cubicBezTo>
                      <a:pt x="1" y="3665"/>
                      <a:pt x="599" y="6090"/>
                      <a:pt x="2690" y="7036"/>
                    </a:cubicBezTo>
                    <a:cubicBezTo>
                      <a:pt x="3339" y="7329"/>
                      <a:pt x="4044" y="7488"/>
                      <a:pt x="4726" y="7488"/>
                    </a:cubicBezTo>
                    <a:cubicBezTo>
                      <a:pt x="6048" y="7488"/>
                      <a:pt x="7280" y="6890"/>
                      <a:pt x="7827" y="5516"/>
                    </a:cubicBezTo>
                    <a:cubicBezTo>
                      <a:pt x="8602" y="3573"/>
                      <a:pt x="8307" y="1275"/>
                      <a:pt x="6307" y="380"/>
                    </a:cubicBezTo>
                    <a:cubicBezTo>
                      <a:pt x="5736" y="123"/>
                      <a:pt x="5151" y="0"/>
                      <a:pt x="4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427;p61">
                <a:extLst>
                  <a:ext uri="{FF2B5EF4-FFF2-40B4-BE49-F238E27FC236}">
                    <a16:creationId xmlns:a16="http://schemas.microsoft.com/office/drawing/2014/main" id="{06D3694F-926C-1A7C-97C3-A4BE19D46948}"/>
                  </a:ext>
                </a:extLst>
              </p:cNvPr>
              <p:cNvSpPr/>
              <p:nvPr/>
            </p:nvSpPr>
            <p:spPr>
              <a:xfrm>
                <a:off x="4611300" y="1717525"/>
                <a:ext cx="2574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5597" fill="none" extrusionOk="0">
                    <a:moveTo>
                      <a:pt x="0" y="1"/>
                    </a:moveTo>
                    <a:cubicBezTo>
                      <a:pt x="4675" y="3634"/>
                      <a:pt x="10298" y="5597"/>
                      <a:pt x="10298" y="5597"/>
                    </a:cubicBezTo>
                  </a:path>
                </a:pathLst>
              </a:custGeom>
              <a:noFill/>
              <a:ln w="6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428;p61">
                <a:extLst>
                  <a:ext uri="{FF2B5EF4-FFF2-40B4-BE49-F238E27FC236}">
                    <a16:creationId xmlns:a16="http://schemas.microsoft.com/office/drawing/2014/main" id="{DBD27E54-A742-94AC-4E49-149FB1C0EAE2}"/>
                  </a:ext>
                </a:extLst>
              </p:cNvPr>
              <p:cNvSpPr/>
              <p:nvPr/>
            </p:nvSpPr>
            <p:spPr>
              <a:xfrm>
                <a:off x="4636625" y="1636925"/>
                <a:ext cx="200550" cy="253650"/>
              </a:xfrm>
              <a:custGeom>
                <a:avLst/>
                <a:gdLst/>
                <a:ahLst/>
                <a:cxnLst/>
                <a:rect l="l" t="t" r="r" b="b"/>
                <a:pathLst>
                  <a:path w="8022" h="10146" extrusionOk="0">
                    <a:moveTo>
                      <a:pt x="5636" y="1"/>
                    </a:moveTo>
                    <a:cubicBezTo>
                      <a:pt x="5636" y="1"/>
                      <a:pt x="1" y="9407"/>
                      <a:pt x="1915" y="10109"/>
                    </a:cubicBezTo>
                    <a:cubicBezTo>
                      <a:pt x="1983" y="10134"/>
                      <a:pt x="2054" y="10146"/>
                      <a:pt x="2127" y="10146"/>
                    </a:cubicBezTo>
                    <a:cubicBezTo>
                      <a:pt x="4122" y="10146"/>
                      <a:pt x="8021" y="1297"/>
                      <a:pt x="8021" y="1297"/>
                    </a:cubicBezTo>
                    <a:lnTo>
                      <a:pt x="56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" name="Google Shape;9969;p79">
            <a:extLst>
              <a:ext uri="{FF2B5EF4-FFF2-40B4-BE49-F238E27FC236}">
                <a16:creationId xmlns:a16="http://schemas.microsoft.com/office/drawing/2014/main" id="{CFB2A59F-58A3-6176-F71A-45D6966CBA6C}"/>
              </a:ext>
            </a:extLst>
          </p:cNvPr>
          <p:cNvGrpSpPr/>
          <p:nvPr/>
        </p:nvGrpSpPr>
        <p:grpSpPr>
          <a:xfrm>
            <a:off x="1927710" y="652797"/>
            <a:ext cx="234140" cy="263854"/>
            <a:chOff x="2749725" y="4017500"/>
            <a:chExt cx="549625" cy="619375"/>
          </a:xfrm>
        </p:grpSpPr>
        <p:sp>
          <p:nvSpPr>
            <p:cNvPr id="22" name="Google Shape;9970;p79">
              <a:extLst>
                <a:ext uri="{FF2B5EF4-FFF2-40B4-BE49-F238E27FC236}">
                  <a16:creationId xmlns:a16="http://schemas.microsoft.com/office/drawing/2014/main" id="{C342D381-7574-60C8-D672-16CF205769B7}"/>
                </a:ext>
              </a:extLst>
            </p:cNvPr>
            <p:cNvSpPr/>
            <p:nvPr/>
          </p:nvSpPr>
          <p:spPr>
            <a:xfrm>
              <a:off x="2911450" y="4087375"/>
              <a:ext cx="256450" cy="549500"/>
            </a:xfrm>
            <a:custGeom>
              <a:avLst/>
              <a:gdLst/>
              <a:ahLst/>
              <a:cxnLst/>
              <a:rect l="l" t="t" r="r" b="b"/>
              <a:pathLst>
                <a:path w="10258" h="21980" extrusionOk="0">
                  <a:moveTo>
                    <a:pt x="2360" y="17598"/>
                  </a:moveTo>
                  <a:lnTo>
                    <a:pt x="2359" y="17603"/>
                  </a:lnTo>
                  <a:cubicBezTo>
                    <a:pt x="2359" y="17601"/>
                    <a:pt x="2360" y="17600"/>
                    <a:pt x="2360" y="17598"/>
                  </a:cubicBezTo>
                  <a:close/>
                  <a:moveTo>
                    <a:pt x="9143" y="0"/>
                  </a:moveTo>
                  <a:cubicBezTo>
                    <a:pt x="9130" y="0"/>
                    <a:pt x="9117" y="0"/>
                    <a:pt x="9104" y="1"/>
                  </a:cubicBezTo>
                  <a:cubicBezTo>
                    <a:pt x="8796" y="13"/>
                    <a:pt x="8508" y="118"/>
                    <a:pt x="8288" y="340"/>
                  </a:cubicBezTo>
                  <a:cubicBezTo>
                    <a:pt x="7796" y="829"/>
                    <a:pt x="7269" y="1289"/>
                    <a:pt x="6811" y="1813"/>
                  </a:cubicBezTo>
                  <a:cubicBezTo>
                    <a:pt x="6284" y="2416"/>
                    <a:pt x="5859" y="3090"/>
                    <a:pt x="5436" y="3766"/>
                  </a:cubicBezTo>
                  <a:cubicBezTo>
                    <a:pt x="4676" y="4982"/>
                    <a:pt x="3832" y="6140"/>
                    <a:pt x="3121" y="7387"/>
                  </a:cubicBezTo>
                  <a:cubicBezTo>
                    <a:pt x="2379" y="8694"/>
                    <a:pt x="1799" y="10083"/>
                    <a:pt x="1363" y="11521"/>
                  </a:cubicBezTo>
                  <a:cubicBezTo>
                    <a:pt x="953" y="12878"/>
                    <a:pt x="660" y="14264"/>
                    <a:pt x="375" y="15650"/>
                  </a:cubicBezTo>
                  <a:cubicBezTo>
                    <a:pt x="216" y="16423"/>
                    <a:pt x="73" y="17205"/>
                    <a:pt x="24" y="17993"/>
                  </a:cubicBezTo>
                  <a:cubicBezTo>
                    <a:pt x="1" y="18366"/>
                    <a:pt x="8" y="18740"/>
                    <a:pt x="8" y="19115"/>
                  </a:cubicBezTo>
                  <a:cubicBezTo>
                    <a:pt x="8" y="19496"/>
                    <a:pt x="8" y="19879"/>
                    <a:pt x="7" y="20261"/>
                  </a:cubicBezTo>
                  <a:cubicBezTo>
                    <a:pt x="7" y="20449"/>
                    <a:pt x="7" y="20637"/>
                    <a:pt x="5" y="20824"/>
                  </a:cubicBezTo>
                  <a:cubicBezTo>
                    <a:pt x="10" y="21130"/>
                    <a:pt x="131" y="21422"/>
                    <a:pt x="344" y="21641"/>
                  </a:cubicBezTo>
                  <a:cubicBezTo>
                    <a:pt x="537" y="21833"/>
                    <a:pt x="849" y="21980"/>
                    <a:pt x="1127" y="21980"/>
                  </a:cubicBezTo>
                  <a:cubicBezTo>
                    <a:pt x="1138" y="21980"/>
                    <a:pt x="1149" y="21980"/>
                    <a:pt x="1160" y="21979"/>
                  </a:cubicBezTo>
                  <a:cubicBezTo>
                    <a:pt x="1458" y="21966"/>
                    <a:pt x="1768" y="21867"/>
                    <a:pt x="1975" y="21641"/>
                  </a:cubicBezTo>
                  <a:cubicBezTo>
                    <a:pt x="2183" y="21413"/>
                    <a:pt x="2314" y="21137"/>
                    <a:pt x="2314" y="20824"/>
                  </a:cubicBezTo>
                  <a:cubicBezTo>
                    <a:pt x="2314" y="20221"/>
                    <a:pt x="2317" y="19618"/>
                    <a:pt x="2316" y="19016"/>
                  </a:cubicBezTo>
                  <a:cubicBezTo>
                    <a:pt x="2315" y="18481"/>
                    <a:pt x="2323" y="17952"/>
                    <a:pt x="2385" y="17421"/>
                  </a:cubicBezTo>
                  <a:lnTo>
                    <a:pt x="2385" y="17421"/>
                  </a:lnTo>
                  <a:cubicBezTo>
                    <a:pt x="2452" y="16984"/>
                    <a:pt x="2540" y="16551"/>
                    <a:pt x="2630" y="16119"/>
                  </a:cubicBezTo>
                  <a:cubicBezTo>
                    <a:pt x="2732" y="15627"/>
                    <a:pt x="2833" y="15133"/>
                    <a:pt x="2943" y="14642"/>
                  </a:cubicBezTo>
                  <a:cubicBezTo>
                    <a:pt x="3162" y="13658"/>
                    <a:pt x="3408" y="12681"/>
                    <a:pt x="3717" y="11722"/>
                  </a:cubicBezTo>
                  <a:cubicBezTo>
                    <a:pt x="3873" y="11240"/>
                    <a:pt x="4045" y="10764"/>
                    <a:pt x="4236" y="10295"/>
                  </a:cubicBezTo>
                  <a:lnTo>
                    <a:pt x="4236" y="10295"/>
                  </a:lnTo>
                  <a:cubicBezTo>
                    <a:pt x="4633" y="9378"/>
                    <a:pt x="5121" y="8504"/>
                    <a:pt x="5649" y="7656"/>
                  </a:cubicBezTo>
                  <a:cubicBezTo>
                    <a:pt x="6203" y="6764"/>
                    <a:pt x="6812" y="5910"/>
                    <a:pt x="7371" y="5022"/>
                  </a:cubicBezTo>
                  <a:cubicBezTo>
                    <a:pt x="7661" y="4560"/>
                    <a:pt x="7944" y="4091"/>
                    <a:pt x="8269" y="3651"/>
                  </a:cubicBezTo>
                  <a:lnTo>
                    <a:pt x="8269" y="3651"/>
                  </a:lnTo>
                  <a:cubicBezTo>
                    <a:pt x="8766" y="3040"/>
                    <a:pt x="9364" y="2525"/>
                    <a:pt x="9919" y="1971"/>
                  </a:cubicBezTo>
                  <a:cubicBezTo>
                    <a:pt x="10132" y="1752"/>
                    <a:pt x="10254" y="1460"/>
                    <a:pt x="10258" y="1154"/>
                  </a:cubicBezTo>
                  <a:cubicBezTo>
                    <a:pt x="10258" y="871"/>
                    <a:pt x="10132" y="533"/>
                    <a:pt x="9919" y="340"/>
                  </a:cubicBezTo>
                  <a:cubicBezTo>
                    <a:pt x="9709" y="146"/>
                    <a:pt x="9435" y="0"/>
                    <a:pt x="9143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71;p79">
              <a:extLst>
                <a:ext uri="{FF2B5EF4-FFF2-40B4-BE49-F238E27FC236}">
                  <a16:creationId xmlns:a16="http://schemas.microsoft.com/office/drawing/2014/main" id="{591C2237-012B-069E-8D87-D23D0D079B34}"/>
                </a:ext>
              </a:extLst>
            </p:cNvPr>
            <p:cNvSpPr/>
            <p:nvPr/>
          </p:nvSpPr>
          <p:spPr>
            <a:xfrm>
              <a:off x="2749725" y="4017500"/>
              <a:ext cx="248225" cy="425475"/>
            </a:xfrm>
            <a:custGeom>
              <a:avLst/>
              <a:gdLst/>
              <a:ahLst/>
              <a:cxnLst/>
              <a:rect l="l" t="t" r="r" b="b"/>
              <a:pathLst>
                <a:path w="9929" h="17019" extrusionOk="0">
                  <a:moveTo>
                    <a:pt x="2914" y="943"/>
                  </a:moveTo>
                  <a:lnTo>
                    <a:pt x="2949" y="988"/>
                  </a:lnTo>
                  <a:lnTo>
                    <a:pt x="2949" y="988"/>
                  </a:lnTo>
                  <a:cubicBezTo>
                    <a:pt x="2937" y="973"/>
                    <a:pt x="2926" y="958"/>
                    <a:pt x="2914" y="943"/>
                  </a:cubicBezTo>
                  <a:close/>
                  <a:moveTo>
                    <a:pt x="2400" y="6200"/>
                  </a:moveTo>
                  <a:lnTo>
                    <a:pt x="2401" y="6210"/>
                  </a:lnTo>
                  <a:lnTo>
                    <a:pt x="2401" y="6210"/>
                  </a:lnTo>
                  <a:cubicBezTo>
                    <a:pt x="2401" y="6207"/>
                    <a:pt x="2400" y="6203"/>
                    <a:pt x="2400" y="6200"/>
                  </a:cubicBezTo>
                  <a:close/>
                  <a:moveTo>
                    <a:pt x="2432" y="6441"/>
                  </a:moveTo>
                  <a:lnTo>
                    <a:pt x="2440" y="6506"/>
                  </a:lnTo>
                  <a:cubicBezTo>
                    <a:pt x="2437" y="6485"/>
                    <a:pt x="2434" y="6463"/>
                    <a:pt x="2432" y="6441"/>
                  </a:cubicBezTo>
                  <a:close/>
                  <a:moveTo>
                    <a:pt x="7387" y="13219"/>
                  </a:moveTo>
                  <a:cubicBezTo>
                    <a:pt x="7387" y="13220"/>
                    <a:pt x="7387" y="13221"/>
                    <a:pt x="7387" y="13222"/>
                  </a:cubicBezTo>
                  <a:lnTo>
                    <a:pt x="7387" y="13222"/>
                  </a:lnTo>
                  <a:lnTo>
                    <a:pt x="7387" y="13219"/>
                  </a:lnTo>
                  <a:close/>
                  <a:moveTo>
                    <a:pt x="2353" y="3442"/>
                  </a:moveTo>
                  <a:lnTo>
                    <a:pt x="2353" y="3442"/>
                  </a:lnTo>
                  <a:cubicBezTo>
                    <a:pt x="2475" y="3518"/>
                    <a:pt x="2597" y="3595"/>
                    <a:pt x="2715" y="3678"/>
                  </a:cubicBezTo>
                  <a:lnTo>
                    <a:pt x="2715" y="3678"/>
                  </a:lnTo>
                  <a:cubicBezTo>
                    <a:pt x="3321" y="4187"/>
                    <a:pt x="3788" y="4831"/>
                    <a:pt x="4299" y="5432"/>
                  </a:cubicBezTo>
                  <a:cubicBezTo>
                    <a:pt x="4424" y="5579"/>
                    <a:pt x="4557" y="5719"/>
                    <a:pt x="4680" y="5868"/>
                  </a:cubicBezTo>
                  <a:lnTo>
                    <a:pt x="4680" y="5868"/>
                  </a:lnTo>
                  <a:cubicBezTo>
                    <a:pt x="5259" y="6681"/>
                    <a:pt x="5559" y="7652"/>
                    <a:pt x="6050" y="8516"/>
                  </a:cubicBezTo>
                  <a:cubicBezTo>
                    <a:pt x="6173" y="8733"/>
                    <a:pt x="6286" y="8957"/>
                    <a:pt x="6388" y="9185"/>
                  </a:cubicBezTo>
                  <a:lnTo>
                    <a:pt x="6388" y="9185"/>
                  </a:lnTo>
                  <a:cubicBezTo>
                    <a:pt x="6807" y="10227"/>
                    <a:pt x="7038" y="11332"/>
                    <a:pt x="7229" y="12434"/>
                  </a:cubicBezTo>
                  <a:cubicBezTo>
                    <a:pt x="7284" y="12745"/>
                    <a:pt x="7354" y="13053"/>
                    <a:pt x="7403" y="13364"/>
                  </a:cubicBezTo>
                  <a:lnTo>
                    <a:pt x="7403" y="13364"/>
                  </a:lnTo>
                  <a:cubicBezTo>
                    <a:pt x="7414" y="13474"/>
                    <a:pt x="7421" y="13585"/>
                    <a:pt x="7422" y="13696"/>
                  </a:cubicBezTo>
                  <a:cubicBezTo>
                    <a:pt x="7424" y="13843"/>
                    <a:pt x="7424" y="13989"/>
                    <a:pt x="7439" y="14136"/>
                  </a:cubicBezTo>
                  <a:lnTo>
                    <a:pt x="7439" y="14136"/>
                  </a:lnTo>
                  <a:cubicBezTo>
                    <a:pt x="7340" y="14096"/>
                    <a:pt x="7240" y="14056"/>
                    <a:pt x="7141" y="14016"/>
                  </a:cubicBezTo>
                  <a:lnTo>
                    <a:pt x="7141" y="14016"/>
                  </a:lnTo>
                  <a:cubicBezTo>
                    <a:pt x="6593" y="13766"/>
                    <a:pt x="6090" y="13424"/>
                    <a:pt x="5611" y="13061"/>
                  </a:cubicBezTo>
                  <a:lnTo>
                    <a:pt x="5611" y="13061"/>
                  </a:lnTo>
                  <a:cubicBezTo>
                    <a:pt x="5113" y="12667"/>
                    <a:pt x="4649" y="12229"/>
                    <a:pt x="4249" y="11735"/>
                  </a:cubicBezTo>
                  <a:lnTo>
                    <a:pt x="4249" y="11735"/>
                  </a:lnTo>
                  <a:cubicBezTo>
                    <a:pt x="3933" y="11307"/>
                    <a:pt x="3664" y="10846"/>
                    <a:pt x="3446" y="10359"/>
                  </a:cubicBezTo>
                  <a:lnTo>
                    <a:pt x="3446" y="10359"/>
                  </a:lnTo>
                  <a:cubicBezTo>
                    <a:pt x="3253" y="9867"/>
                    <a:pt x="3115" y="9354"/>
                    <a:pt x="2986" y="8842"/>
                  </a:cubicBezTo>
                  <a:cubicBezTo>
                    <a:pt x="2845" y="8287"/>
                    <a:pt x="2689" y="7733"/>
                    <a:pt x="2568" y="7172"/>
                  </a:cubicBezTo>
                  <a:cubicBezTo>
                    <a:pt x="2509" y="6897"/>
                    <a:pt x="2459" y="6620"/>
                    <a:pt x="2419" y="6341"/>
                  </a:cubicBezTo>
                  <a:lnTo>
                    <a:pt x="2419" y="6341"/>
                  </a:lnTo>
                  <a:cubicBezTo>
                    <a:pt x="2385" y="6051"/>
                    <a:pt x="2362" y="5760"/>
                    <a:pt x="2352" y="5469"/>
                  </a:cubicBezTo>
                  <a:cubicBezTo>
                    <a:pt x="2339" y="5101"/>
                    <a:pt x="2352" y="4731"/>
                    <a:pt x="2353" y="4362"/>
                  </a:cubicBezTo>
                  <a:cubicBezTo>
                    <a:pt x="2354" y="4055"/>
                    <a:pt x="2353" y="3749"/>
                    <a:pt x="2353" y="3442"/>
                  </a:cubicBezTo>
                  <a:close/>
                  <a:moveTo>
                    <a:pt x="6956" y="16414"/>
                  </a:moveTo>
                  <a:lnTo>
                    <a:pt x="6956" y="16414"/>
                  </a:lnTo>
                  <a:cubicBezTo>
                    <a:pt x="6958" y="16415"/>
                    <a:pt x="6960" y="16416"/>
                    <a:pt x="6962" y="16417"/>
                  </a:cubicBezTo>
                  <a:lnTo>
                    <a:pt x="6956" y="16414"/>
                  </a:lnTo>
                  <a:close/>
                  <a:moveTo>
                    <a:pt x="7220" y="16542"/>
                  </a:moveTo>
                  <a:lnTo>
                    <a:pt x="7220" y="16542"/>
                  </a:lnTo>
                  <a:cubicBezTo>
                    <a:pt x="7224" y="16545"/>
                    <a:pt x="7228" y="16548"/>
                    <a:pt x="7232" y="16551"/>
                  </a:cubicBezTo>
                  <a:lnTo>
                    <a:pt x="7232" y="16551"/>
                  </a:lnTo>
                  <a:lnTo>
                    <a:pt x="7220" y="16542"/>
                  </a:lnTo>
                  <a:close/>
                  <a:moveTo>
                    <a:pt x="1460" y="1"/>
                  </a:moveTo>
                  <a:cubicBezTo>
                    <a:pt x="1396" y="1"/>
                    <a:pt x="1332" y="8"/>
                    <a:pt x="1268" y="22"/>
                  </a:cubicBezTo>
                  <a:cubicBezTo>
                    <a:pt x="1116" y="29"/>
                    <a:pt x="968" y="77"/>
                    <a:pt x="840" y="159"/>
                  </a:cubicBezTo>
                  <a:cubicBezTo>
                    <a:pt x="823" y="168"/>
                    <a:pt x="805" y="176"/>
                    <a:pt x="789" y="187"/>
                  </a:cubicBezTo>
                  <a:cubicBezTo>
                    <a:pt x="695" y="248"/>
                    <a:pt x="605" y="318"/>
                    <a:pt x="521" y="394"/>
                  </a:cubicBezTo>
                  <a:cubicBezTo>
                    <a:pt x="425" y="489"/>
                    <a:pt x="341" y="596"/>
                    <a:pt x="272" y="712"/>
                  </a:cubicBezTo>
                  <a:cubicBezTo>
                    <a:pt x="201" y="826"/>
                    <a:pt x="154" y="960"/>
                    <a:pt x="109" y="1086"/>
                  </a:cubicBezTo>
                  <a:cubicBezTo>
                    <a:pt x="91" y="1132"/>
                    <a:pt x="79" y="1177"/>
                    <a:pt x="70" y="1225"/>
                  </a:cubicBezTo>
                  <a:cubicBezTo>
                    <a:pt x="31" y="1422"/>
                    <a:pt x="9" y="1623"/>
                    <a:pt x="3" y="1825"/>
                  </a:cubicBezTo>
                  <a:cubicBezTo>
                    <a:pt x="0" y="2040"/>
                    <a:pt x="21" y="2256"/>
                    <a:pt x="37" y="2470"/>
                  </a:cubicBezTo>
                  <a:cubicBezTo>
                    <a:pt x="57" y="2758"/>
                    <a:pt x="46" y="3047"/>
                    <a:pt x="46" y="3335"/>
                  </a:cubicBezTo>
                  <a:cubicBezTo>
                    <a:pt x="46" y="3697"/>
                    <a:pt x="47" y="4060"/>
                    <a:pt x="46" y="4422"/>
                  </a:cubicBezTo>
                  <a:cubicBezTo>
                    <a:pt x="45" y="4767"/>
                    <a:pt x="34" y="5112"/>
                    <a:pt x="45" y="5456"/>
                  </a:cubicBezTo>
                  <a:cubicBezTo>
                    <a:pt x="54" y="5781"/>
                    <a:pt x="82" y="6106"/>
                    <a:pt x="123" y="6428"/>
                  </a:cubicBezTo>
                  <a:cubicBezTo>
                    <a:pt x="176" y="6849"/>
                    <a:pt x="237" y="7268"/>
                    <a:pt x="323" y="7683"/>
                  </a:cubicBezTo>
                  <a:cubicBezTo>
                    <a:pt x="388" y="8000"/>
                    <a:pt x="469" y="8311"/>
                    <a:pt x="551" y="8623"/>
                  </a:cubicBezTo>
                  <a:cubicBezTo>
                    <a:pt x="718" y="9260"/>
                    <a:pt x="858" y="9907"/>
                    <a:pt x="1064" y="10533"/>
                  </a:cubicBezTo>
                  <a:cubicBezTo>
                    <a:pt x="1480" y="11805"/>
                    <a:pt x="2172" y="12963"/>
                    <a:pt x="3111" y="13919"/>
                  </a:cubicBezTo>
                  <a:cubicBezTo>
                    <a:pt x="3578" y="14394"/>
                    <a:pt x="4105" y="14807"/>
                    <a:pt x="4643" y="15198"/>
                  </a:cubicBezTo>
                  <a:cubicBezTo>
                    <a:pt x="4906" y="15389"/>
                    <a:pt x="5174" y="15573"/>
                    <a:pt x="5454" y="15737"/>
                  </a:cubicBezTo>
                  <a:cubicBezTo>
                    <a:pt x="5810" y="15945"/>
                    <a:pt x="6188" y="16105"/>
                    <a:pt x="6569" y="16258"/>
                  </a:cubicBezTo>
                  <a:cubicBezTo>
                    <a:pt x="6650" y="16289"/>
                    <a:pt x="6730" y="16321"/>
                    <a:pt x="6810" y="16353"/>
                  </a:cubicBezTo>
                  <a:lnTo>
                    <a:pt x="6810" y="16353"/>
                  </a:lnTo>
                  <a:cubicBezTo>
                    <a:pt x="6990" y="16434"/>
                    <a:pt x="7167" y="16524"/>
                    <a:pt x="7331" y="16634"/>
                  </a:cubicBezTo>
                  <a:lnTo>
                    <a:pt x="7331" y="16634"/>
                  </a:lnTo>
                  <a:cubicBezTo>
                    <a:pt x="7348" y="16649"/>
                    <a:pt x="7365" y="16665"/>
                    <a:pt x="7382" y="16680"/>
                  </a:cubicBezTo>
                  <a:cubicBezTo>
                    <a:pt x="7600" y="16887"/>
                    <a:pt x="7894" y="17018"/>
                    <a:pt x="8198" y="17018"/>
                  </a:cubicBezTo>
                  <a:cubicBezTo>
                    <a:pt x="8501" y="17006"/>
                    <a:pt x="8790" y="16886"/>
                    <a:pt x="9013" y="16680"/>
                  </a:cubicBezTo>
                  <a:cubicBezTo>
                    <a:pt x="9039" y="16651"/>
                    <a:pt x="9065" y="16622"/>
                    <a:pt x="9089" y="16591"/>
                  </a:cubicBezTo>
                  <a:lnTo>
                    <a:pt x="9089" y="16591"/>
                  </a:lnTo>
                  <a:cubicBezTo>
                    <a:pt x="9274" y="16540"/>
                    <a:pt x="9448" y="16447"/>
                    <a:pt x="9580" y="16302"/>
                  </a:cubicBezTo>
                  <a:cubicBezTo>
                    <a:pt x="9788" y="16075"/>
                    <a:pt x="9913" y="15801"/>
                    <a:pt x="9919" y="15487"/>
                  </a:cubicBezTo>
                  <a:cubicBezTo>
                    <a:pt x="9929" y="15023"/>
                    <a:pt x="9820" y="14569"/>
                    <a:pt x="9746" y="14112"/>
                  </a:cubicBezTo>
                  <a:lnTo>
                    <a:pt x="9746" y="14112"/>
                  </a:lnTo>
                  <a:cubicBezTo>
                    <a:pt x="9729" y="13903"/>
                    <a:pt x="9737" y="13695"/>
                    <a:pt x="9722" y="13485"/>
                  </a:cubicBezTo>
                  <a:cubicBezTo>
                    <a:pt x="9697" y="13134"/>
                    <a:pt x="9641" y="12785"/>
                    <a:pt x="9574" y="12439"/>
                  </a:cubicBezTo>
                  <a:cubicBezTo>
                    <a:pt x="9484" y="11969"/>
                    <a:pt x="9402" y="11496"/>
                    <a:pt x="9307" y="11026"/>
                  </a:cubicBezTo>
                  <a:cubicBezTo>
                    <a:pt x="9216" y="10570"/>
                    <a:pt x="9111" y="10117"/>
                    <a:pt x="8986" y="9670"/>
                  </a:cubicBezTo>
                  <a:cubicBezTo>
                    <a:pt x="8832" y="9130"/>
                    <a:pt x="8636" y="8610"/>
                    <a:pt x="8415" y="8096"/>
                  </a:cubicBezTo>
                  <a:cubicBezTo>
                    <a:pt x="8237" y="7686"/>
                    <a:pt x="8006" y="7307"/>
                    <a:pt x="7809" y="6907"/>
                  </a:cubicBezTo>
                  <a:cubicBezTo>
                    <a:pt x="7612" y="6508"/>
                    <a:pt x="7438" y="6096"/>
                    <a:pt x="7244" y="5695"/>
                  </a:cubicBezTo>
                  <a:cubicBezTo>
                    <a:pt x="7032" y="5258"/>
                    <a:pt x="6791" y="4849"/>
                    <a:pt x="6493" y="4464"/>
                  </a:cubicBezTo>
                  <a:cubicBezTo>
                    <a:pt x="6328" y="4250"/>
                    <a:pt x="6148" y="4052"/>
                    <a:pt x="5972" y="3847"/>
                  </a:cubicBezTo>
                  <a:cubicBezTo>
                    <a:pt x="5821" y="3670"/>
                    <a:pt x="5674" y="3490"/>
                    <a:pt x="5527" y="3311"/>
                  </a:cubicBezTo>
                  <a:cubicBezTo>
                    <a:pt x="5243" y="2961"/>
                    <a:pt x="4957" y="2613"/>
                    <a:pt x="4632" y="2300"/>
                  </a:cubicBezTo>
                  <a:cubicBezTo>
                    <a:pt x="4400" y="2078"/>
                    <a:pt x="4148" y="1879"/>
                    <a:pt x="3889" y="1690"/>
                  </a:cubicBezTo>
                  <a:cubicBezTo>
                    <a:pt x="3698" y="1550"/>
                    <a:pt x="3493" y="1433"/>
                    <a:pt x="3295" y="1306"/>
                  </a:cubicBezTo>
                  <a:cubicBezTo>
                    <a:pt x="3244" y="1275"/>
                    <a:pt x="3195" y="1242"/>
                    <a:pt x="3145" y="1209"/>
                  </a:cubicBezTo>
                  <a:lnTo>
                    <a:pt x="3145" y="1209"/>
                  </a:lnTo>
                  <a:cubicBezTo>
                    <a:pt x="3091" y="1157"/>
                    <a:pt x="3040" y="1101"/>
                    <a:pt x="2992" y="1042"/>
                  </a:cubicBezTo>
                  <a:lnTo>
                    <a:pt x="2992" y="1042"/>
                  </a:lnTo>
                  <a:cubicBezTo>
                    <a:pt x="2895" y="914"/>
                    <a:pt x="2798" y="785"/>
                    <a:pt x="2693" y="663"/>
                  </a:cubicBezTo>
                  <a:cubicBezTo>
                    <a:pt x="2558" y="505"/>
                    <a:pt x="2400" y="382"/>
                    <a:pt x="2231" y="262"/>
                  </a:cubicBezTo>
                  <a:cubicBezTo>
                    <a:pt x="2189" y="233"/>
                    <a:pt x="2145" y="207"/>
                    <a:pt x="2099" y="187"/>
                  </a:cubicBezTo>
                  <a:cubicBezTo>
                    <a:pt x="2020" y="152"/>
                    <a:pt x="1873" y="79"/>
                    <a:pt x="1761" y="49"/>
                  </a:cubicBezTo>
                  <a:cubicBezTo>
                    <a:pt x="1751" y="47"/>
                    <a:pt x="1740" y="45"/>
                    <a:pt x="1729" y="43"/>
                  </a:cubicBezTo>
                  <a:cubicBezTo>
                    <a:pt x="1641" y="15"/>
                    <a:pt x="1551" y="1"/>
                    <a:pt x="1460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72;p79">
              <a:extLst>
                <a:ext uri="{FF2B5EF4-FFF2-40B4-BE49-F238E27FC236}">
                  <a16:creationId xmlns:a16="http://schemas.microsoft.com/office/drawing/2014/main" id="{4E54BE29-478F-2550-1D12-A354C42CC36B}"/>
                </a:ext>
              </a:extLst>
            </p:cNvPr>
            <p:cNvSpPr/>
            <p:nvPr/>
          </p:nvSpPr>
          <p:spPr>
            <a:xfrm>
              <a:off x="2840600" y="4234075"/>
              <a:ext cx="138375" cy="197700"/>
            </a:xfrm>
            <a:custGeom>
              <a:avLst/>
              <a:gdLst/>
              <a:ahLst/>
              <a:cxnLst/>
              <a:rect l="l" t="t" r="r" b="b"/>
              <a:pathLst>
                <a:path w="5535" h="7908" extrusionOk="0">
                  <a:moveTo>
                    <a:pt x="3194" y="6694"/>
                  </a:moveTo>
                  <a:cubicBezTo>
                    <a:pt x="3199" y="6704"/>
                    <a:pt x="3203" y="6715"/>
                    <a:pt x="3208" y="6726"/>
                  </a:cubicBezTo>
                  <a:lnTo>
                    <a:pt x="3208" y="6726"/>
                  </a:lnTo>
                  <a:lnTo>
                    <a:pt x="3194" y="6694"/>
                  </a:lnTo>
                  <a:close/>
                  <a:moveTo>
                    <a:pt x="3292" y="6927"/>
                  </a:moveTo>
                  <a:cubicBezTo>
                    <a:pt x="3298" y="6941"/>
                    <a:pt x="3304" y="6955"/>
                    <a:pt x="3310" y="6969"/>
                  </a:cubicBezTo>
                  <a:lnTo>
                    <a:pt x="3292" y="6927"/>
                  </a:lnTo>
                  <a:close/>
                  <a:moveTo>
                    <a:pt x="1184" y="0"/>
                  </a:moveTo>
                  <a:cubicBezTo>
                    <a:pt x="1124" y="0"/>
                    <a:pt x="1063" y="5"/>
                    <a:pt x="1003" y="15"/>
                  </a:cubicBezTo>
                  <a:cubicBezTo>
                    <a:pt x="849" y="21"/>
                    <a:pt x="701" y="69"/>
                    <a:pt x="573" y="152"/>
                  </a:cubicBezTo>
                  <a:lnTo>
                    <a:pt x="339" y="333"/>
                  </a:lnTo>
                  <a:cubicBezTo>
                    <a:pt x="198" y="474"/>
                    <a:pt x="95" y="649"/>
                    <a:pt x="42" y="842"/>
                  </a:cubicBezTo>
                  <a:lnTo>
                    <a:pt x="2" y="1149"/>
                  </a:lnTo>
                  <a:cubicBezTo>
                    <a:pt x="1" y="1353"/>
                    <a:pt x="56" y="1555"/>
                    <a:pt x="159" y="1731"/>
                  </a:cubicBezTo>
                  <a:lnTo>
                    <a:pt x="159" y="1732"/>
                  </a:lnTo>
                  <a:cubicBezTo>
                    <a:pt x="273" y="1955"/>
                    <a:pt x="429" y="2153"/>
                    <a:pt x="538" y="2378"/>
                  </a:cubicBezTo>
                  <a:lnTo>
                    <a:pt x="538" y="2378"/>
                  </a:lnTo>
                  <a:cubicBezTo>
                    <a:pt x="617" y="2574"/>
                    <a:pt x="697" y="2770"/>
                    <a:pt x="790" y="2960"/>
                  </a:cubicBezTo>
                  <a:cubicBezTo>
                    <a:pt x="875" y="3132"/>
                    <a:pt x="972" y="3298"/>
                    <a:pt x="1067" y="3464"/>
                  </a:cubicBezTo>
                  <a:cubicBezTo>
                    <a:pt x="1261" y="3802"/>
                    <a:pt x="1464" y="4133"/>
                    <a:pt x="1658" y="4470"/>
                  </a:cubicBezTo>
                  <a:cubicBezTo>
                    <a:pt x="1754" y="4638"/>
                    <a:pt x="1842" y="4808"/>
                    <a:pt x="1941" y="4973"/>
                  </a:cubicBezTo>
                  <a:cubicBezTo>
                    <a:pt x="2031" y="5121"/>
                    <a:pt x="2127" y="5266"/>
                    <a:pt x="2228" y="5407"/>
                  </a:cubicBezTo>
                  <a:cubicBezTo>
                    <a:pt x="2426" y="5684"/>
                    <a:pt x="2638" y="5949"/>
                    <a:pt x="2841" y="6221"/>
                  </a:cubicBezTo>
                  <a:cubicBezTo>
                    <a:pt x="2977" y="6402"/>
                    <a:pt x="3113" y="6587"/>
                    <a:pt x="3222" y="6787"/>
                  </a:cubicBezTo>
                  <a:lnTo>
                    <a:pt x="3222" y="6787"/>
                  </a:lnTo>
                  <a:cubicBezTo>
                    <a:pt x="3242" y="7079"/>
                    <a:pt x="3360" y="7354"/>
                    <a:pt x="3558" y="7570"/>
                  </a:cubicBezTo>
                  <a:lnTo>
                    <a:pt x="3792" y="7750"/>
                  </a:lnTo>
                  <a:cubicBezTo>
                    <a:pt x="3920" y="7834"/>
                    <a:pt x="4069" y="7880"/>
                    <a:pt x="4221" y="7888"/>
                  </a:cubicBezTo>
                  <a:cubicBezTo>
                    <a:pt x="4271" y="7901"/>
                    <a:pt x="4323" y="7908"/>
                    <a:pt x="4375" y="7908"/>
                  </a:cubicBezTo>
                  <a:cubicBezTo>
                    <a:pt x="4426" y="7908"/>
                    <a:pt x="4478" y="7901"/>
                    <a:pt x="4528" y="7888"/>
                  </a:cubicBezTo>
                  <a:cubicBezTo>
                    <a:pt x="4681" y="7880"/>
                    <a:pt x="4829" y="7834"/>
                    <a:pt x="4957" y="7750"/>
                  </a:cubicBezTo>
                  <a:lnTo>
                    <a:pt x="5191" y="7570"/>
                  </a:lnTo>
                  <a:cubicBezTo>
                    <a:pt x="5332" y="7429"/>
                    <a:pt x="5435" y="7252"/>
                    <a:pt x="5487" y="7060"/>
                  </a:cubicBezTo>
                  <a:cubicBezTo>
                    <a:pt x="5505" y="6957"/>
                    <a:pt x="5518" y="6845"/>
                    <a:pt x="5531" y="6740"/>
                  </a:cubicBezTo>
                  <a:cubicBezTo>
                    <a:pt x="5531" y="6734"/>
                    <a:pt x="5532" y="6728"/>
                    <a:pt x="5533" y="6722"/>
                  </a:cubicBezTo>
                  <a:cubicBezTo>
                    <a:pt x="5534" y="6707"/>
                    <a:pt x="5534" y="6694"/>
                    <a:pt x="5534" y="6679"/>
                  </a:cubicBezTo>
                  <a:cubicBezTo>
                    <a:pt x="5534" y="6665"/>
                    <a:pt x="5533" y="6652"/>
                    <a:pt x="5532" y="6638"/>
                  </a:cubicBezTo>
                  <a:cubicBezTo>
                    <a:pt x="5519" y="6524"/>
                    <a:pt x="5505" y="6407"/>
                    <a:pt x="5485" y="6292"/>
                  </a:cubicBezTo>
                  <a:cubicBezTo>
                    <a:pt x="5474" y="6228"/>
                    <a:pt x="5455" y="6165"/>
                    <a:pt x="5431" y="6106"/>
                  </a:cubicBezTo>
                  <a:cubicBezTo>
                    <a:pt x="5340" y="5875"/>
                    <a:pt x="5245" y="5657"/>
                    <a:pt x="5112" y="5449"/>
                  </a:cubicBezTo>
                  <a:cubicBezTo>
                    <a:pt x="4950" y="5194"/>
                    <a:pt x="4760" y="4955"/>
                    <a:pt x="4576" y="4715"/>
                  </a:cubicBezTo>
                  <a:cubicBezTo>
                    <a:pt x="4351" y="4422"/>
                    <a:pt x="4127" y="4128"/>
                    <a:pt x="3936" y="3810"/>
                  </a:cubicBezTo>
                  <a:cubicBezTo>
                    <a:pt x="3832" y="3636"/>
                    <a:pt x="3737" y="3455"/>
                    <a:pt x="3635" y="3277"/>
                  </a:cubicBezTo>
                  <a:cubicBezTo>
                    <a:pt x="3531" y="3098"/>
                    <a:pt x="3425" y="2919"/>
                    <a:pt x="3321" y="2742"/>
                  </a:cubicBezTo>
                  <a:cubicBezTo>
                    <a:pt x="3215" y="2563"/>
                    <a:pt x="3108" y="2382"/>
                    <a:pt x="3004" y="2201"/>
                  </a:cubicBezTo>
                  <a:cubicBezTo>
                    <a:pt x="2905" y="2027"/>
                    <a:pt x="2807" y="1852"/>
                    <a:pt x="2725" y="1670"/>
                  </a:cubicBezTo>
                  <a:cubicBezTo>
                    <a:pt x="2724" y="1668"/>
                    <a:pt x="2724" y="1667"/>
                    <a:pt x="2723" y="1666"/>
                  </a:cubicBezTo>
                  <a:lnTo>
                    <a:pt x="2723" y="1666"/>
                  </a:lnTo>
                  <a:cubicBezTo>
                    <a:pt x="2636" y="1447"/>
                    <a:pt x="2552" y="1226"/>
                    <a:pt x="2430" y="1026"/>
                  </a:cubicBezTo>
                  <a:cubicBezTo>
                    <a:pt x="2336" y="873"/>
                    <a:pt x="2234" y="727"/>
                    <a:pt x="2153" y="567"/>
                  </a:cubicBezTo>
                  <a:cubicBezTo>
                    <a:pt x="1953" y="213"/>
                    <a:pt x="1580" y="0"/>
                    <a:pt x="1184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73;p79">
              <a:extLst>
                <a:ext uri="{FF2B5EF4-FFF2-40B4-BE49-F238E27FC236}">
                  <a16:creationId xmlns:a16="http://schemas.microsoft.com/office/drawing/2014/main" id="{C293CB19-94B5-3BF3-9B1F-02740985811D}"/>
                </a:ext>
              </a:extLst>
            </p:cNvPr>
            <p:cNvSpPr/>
            <p:nvPr/>
          </p:nvSpPr>
          <p:spPr>
            <a:xfrm>
              <a:off x="2930500" y="4270825"/>
              <a:ext cx="368850" cy="215025"/>
            </a:xfrm>
            <a:custGeom>
              <a:avLst/>
              <a:gdLst/>
              <a:ahLst/>
              <a:cxnLst/>
              <a:rect l="l" t="t" r="r" b="b"/>
              <a:pathLst>
                <a:path w="14754" h="8601" extrusionOk="0">
                  <a:moveTo>
                    <a:pt x="11628" y="303"/>
                  </a:moveTo>
                  <a:cubicBezTo>
                    <a:pt x="11612" y="305"/>
                    <a:pt x="11596" y="307"/>
                    <a:pt x="11580" y="309"/>
                  </a:cubicBezTo>
                  <a:lnTo>
                    <a:pt x="11628" y="303"/>
                  </a:lnTo>
                  <a:close/>
                  <a:moveTo>
                    <a:pt x="14158" y="2571"/>
                  </a:moveTo>
                  <a:lnTo>
                    <a:pt x="14155" y="2578"/>
                  </a:lnTo>
                  <a:cubicBezTo>
                    <a:pt x="14156" y="2576"/>
                    <a:pt x="14157" y="2574"/>
                    <a:pt x="14158" y="2571"/>
                  </a:cubicBezTo>
                  <a:close/>
                  <a:moveTo>
                    <a:pt x="10866" y="2680"/>
                  </a:moveTo>
                  <a:lnTo>
                    <a:pt x="10856" y="2681"/>
                  </a:lnTo>
                  <a:cubicBezTo>
                    <a:pt x="10859" y="2681"/>
                    <a:pt x="10863" y="2681"/>
                    <a:pt x="10866" y="2680"/>
                  </a:cubicBezTo>
                  <a:close/>
                  <a:moveTo>
                    <a:pt x="7626" y="5652"/>
                  </a:moveTo>
                  <a:cubicBezTo>
                    <a:pt x="7622" y="5654"/>
                    <a:pt x="7618" y="5655"/>
                    <a:pt x="7614" y="5657"/>
                  </a:cubicBezTo>
                  <a:lnTo>
                    <a:pt x="7614" y="5657"/>
                  </a:lnTo>
                  <a:lnTo>
                    <a:pt x="7626" y="5652"/>
                  </a:lnTo>
                  <a:close/>
                  <a:moveTo>
                    <a:pt x="3092" y="6127"/>
                  </a:moveTo>
                  <a:lnTo>
                    <a:pt x="3089" y="6131"/>
                  </a:lnTo>
                  <a:lnTo>
                    <a:pt x="3089" y="6131"/>
                  </a:lnTo>
                  <a:cubicBezTo>
                    <a:pt x="3090" y="6130"/>
                    <a:pt x="3091" y="6128"/>
                    <a:pt x="3092" y="6127"/>
                  </a:cubicBezTo>
                  <a:close/>
                  <a:moveTo>
                    <a:pt x="5774" y="6205"/>
                  </a:moveTo>
                  <a:lnTo>
                    <a:pt x="5774" y="6205"/>
                  </a:lnTo>
                  <a:cubicBezTo>
                    <a:pt x="5774" y="6205"/>
                    <a:pt x="5773" y="6205"/>
                    <a:pt x="5773" y="6205"/>
                  </a:cubicBezTo>
                  <a:lnTo>
                    <a:pt x="5773" y="6205"/>
                  </a:lnTo>
                  <a:lnTo>
                    <a:pt x="5774" y="6205"/>
                  </a:lnTo>
                  <a:close/>
                  <a:moveTo>
                    <a:pt x="11578" y="2608"/>
                  </a:moveTo>
                  <a:cubicBezTo>
                    <a:pt x="11575" y="2613"/>
                    <a:pt x="11573" y="2618"/>
                    <a:pt x="11570" y="2622"/>
                  </a:cubicBezTo>
                  <a:cubicBezTo>
                    <a:pt x="11413" y="2906"/>
                    <a:pt x="11238" y="3179"/>
                    <a:pt x="11048" y="3441"/>
                  </a:cubicBezTo>
                  <a:lnTo>
                    <a:pt x="11048" y="3441"/>
                  </a:lnTo>
                  <a:cubicBezTo>
                    <a:pt x="10885" y="3640"/>
                    <a:pt x="10712" y="3831"/>
                    <a:pt x="10530" y="4013"/>
                  </a:cubicBezTo>
                  <a:cubicBezTo>
                    <a:pt x="10355" y="4192"/>
                    <a:pt x="10172" y="4361"/>
                    <a:pt x="9979" y="4520"/>
                  </a:cubicBezTo>
                  <a:lnTo>
                    <a:pt x="9979" y="4520"/>
                  </a:lnTo>
                  <a:cubicBezTo>
                    <a:pt x="9744" y="4688"/>
                    <a:pt x="9493" y="4833"/>
                    <a:pt x="9230" y="4952"/>
                  </a:cubicBezTo>
                  <a:lnTo>
                    <a:pt x="9230" y="4952"/>
                  </a:lnTo>
                  <a:cubicBezTo>
                    <a:pt x="8899" y="5087"/>
                    <a:pt x="8564" y="5213"/>
                    <a:pt x="8235" y="5355"/>
                  </a:cubicBezTo>
                  <a:cubicBezTo>
                    <a:pt x="7976" y="5468"/>
                    <a:pt x="7725" y="5601"/>
                    <a:pt x="7466" y="5718"/>
                  </a:cubicBezTo>
                  <a:lnTo>
                    <a:pt x="7466" y="5718"/>
                  </a:lnTo>
                  <a:cubicBezTo>
                    <a:pt x="6870" y="5957"/>
                    <a:pt x="6248" y="6127"/>
                    <a:pt x="5614" y="6224"/>
                  </a:cubicBezTo>
                  <a:lnTo>
                    <a:pt x="5614" y="6224"/>
                  </a:lnTo>
                  <a:cubicBezTo>
                    <a:pt x="5235" y="6266"/>
                    <a:pt x="4856" y="6279"/>
                    <a:pt x="4474" y="6279"/>
                  </a:cubicBezTo>
                  <a:cubicBezTo>
                    <a:pt x="4443" y="6279"/>
                    <a:pt x="4411" y="6279"/>
                    <a:pt x="4379" y="6279"/>
                  </a:cubicBezTo>
                  <a:cubicBezTo>
                    <a:pt x="4307" y="6278"/>
                    <a:pt x="4234" y="6278"/>
                    <a:pt x="4161" y="6278"/>
                  </a:cubicBezTo>
                  <a:cubicBezTo>
                    <a:pt x="3770" y="6278"/>
                    <a:pt x="3379" y="6281"/>
                    <a:pt x="2987" y="6281"/>
                  </a:cubicBezTo>
                  <a:lnTo>
                    <a:pt x="2987" y="6281"/>
                  </a:lnTo>
                  <a:cubicBezTo>
                    <a:pt x="2995" y="6268"/>
                    <a:pt x="3002" y="6256"/>
                    <a:pt x="3010" y="6243"/>
                  </a:cubicBezTo>
                  <a:lnTo>
                    <a:pt x="3010" y="6243"/>
                  </a:lnTo>
                  <a:cubicBezTo>
                    <a:pt x="3126" y="6116"/>
                    <a:pt x="3257" y="6004"/>
                    <a:pt x="3392" y="5896"/>
                  </a:cubicBezTo>
                  <a:lnTo>
                    <a:pt x="3392" y="5896"/>
                  </a:lnTo>
                  <a:cubicBezTo>
                    <a:pt x="3850" y="5552"/>
                    <a:pt x="4326" y="5233"/>
                    <a:pt x="4800" y="4913"/>
                  </a:cubicBezTo>
                  <a:cubicBezTo>
                    <a:pt x="5276" y="4593"/>
                    <a:pt x="5752" y="4277"/>
                    <a:pt x="6254" y="4001"/>
                  </a:cubicBezTo>
                  <a:cubicBezTo>
                    <a:pt x="6482" y="3876"/>
                    <a:pt x="6715" y="3759"/>
                    <a:pt x="6952" y="3653"/>
                  </a:cubicBezTo>
                  <a:lnTo>
                    <a:pt x="6952" y="3653"/>
                  </a:lnTo>
                  <a:cubicBezTo>
                    <a:pt x="7441" y="3459"/>
                    <a:pt x="7948" y="3324"/>
                    <a:pt x="8456" y="3191"/>
                  </a:cubicBezTo>
                  <a:cubicBezTo>
                    <a:pt x="9023" y="3042"/>
                    <a:pt x="9595" y="2909"/>
                    <a:pt x="10172" y="2801"/>
                  </a:cubicBezTo>
                  <a:cubicBezTo>
                    <a:pt x="10438" y="2751"/>
                    <a:pt x="10705" y="2706"/>
                    <a:pt x="10973" y="2667"/>
                  </a:cubicBezTo>
                  <a:lnTo>
                    <a:pt x="10973" y="2667"/>
                  </a:lnTo>
                  <a:cubicBezTo>
                    <a:pt x="11114" y="2650"/>
                    <a:pt x="11255" y="2639"/>
                    <a:pt x="11397" y="2626"/>
                  </a:cubicBezTo>
                  <a:cubicBezTo>
                    <a:pt x="11457" y="2620"/>
                    <a:pt x="11517" y="2615"/>
                    <a:pt x="11578" y="2608"/>
                  </a:cubicBezTo>
                  <a:close/>
                  <a:moveTo>
                    <a:pt x="13204" y="1"/>
                  </a:moveTo>
                  <a:cubicBezTo>
                    <a:pt x="13189" y="1"/>
                    <a:pt x="13174" y="1"/>
                    <a:pt x="13159" y="1"/>
                  </a:cubicBezTo>
                  <a:cubicBezTo>
                    <a:pt x="12911" y="12"/>
                    <a:pt x="12663" y="49"/>
                    <a:pt x="12423" y="113"/>
                  </a:cubicBezTo>
                  <a:cubicBezTo>
                    <a:pt x="12282" y="150"/>
                    <a:pt x="12143" y="195"/>
                    <a:pt x="12001" y="230"/>
                  </a:cubicBezTo>
                  <a:cubicBezTo>
                    <a:pt x="11914" y="252"/>
                    <a:pt x="11826" y="270"/>
                    <a:pt x="11738" y="285"/>
                  </a:cubicBezTo>
                  <a:lnTo>
                    <a:pt x="11738" y="285"/>
                  </a:lnTo>
                  <a:cubicBezTo>
                    <a:pt x="11599" y="301"/>
                    <a:pt x="11460" y="314"/>
                    <a:pt x="11320" y="326"/>
                  </a:cubicBezTo>
                  <a:cubicBezTo>
                    <a:pt x="11043" y="351"/>
                    <a:pt x="10770" y="384"/>
                    <a:pt x="10494" y="424"/>
                  </a:cubicBezTo>
                  <a:cubicBezTo>
                    <a:pt x="10093" y="479"/>
                    <a:pt x="9693" y="547"/>
                    <a:pt x="9295" y="628"/>
                  </a:cubicBezTo>
                  <a:cubicBezTo>
                    <a:pt x="8508" y="786"/>
                    <a:pt x="7724" y="979"/>
                    <a:pt x="6956" y="1212"/>
                  </a:cubicBezTo>
                  <a:cubicBezTo>
                    <a:pt x="6513" y="1346"/>
                    <a:pt x="6081" y="1524"/>
                    <a:pt x="5660" y="1720"/>
                  </a:cubicBezTo>
                  <a:cubicBezTo>
                    <a:pt x="5329" y="1876"/>
                    <a:pt x="5005" y="2049"/>
                    <a:pt x="4692" y="2239"/>
                  </a:cubicBezTo>
                  <a:cubicBezTo>
                    <a:pt x="4370" y="2431"/>
                    <a:pt x="4057" y="2638"/>
                    <a:pt x="3747" y="2848"/>
                  </a:cubicBezTo>
                  <a:cubicBezTo>
                    <a:pt x="3408" y="3077"/>
                    <a:pt x="3070" y="3303"/>
                    <a:pt x="2735" y="3537"/>
                  </a:cubicBezTo>
                  <a:cubicBezTo>
                    <a:pt x="2566" y="3656"/>
                    <a:pt x="2399" y="3777"/>
                    <a:pt x="2235" y="3900"/>
                  </a:cubicBezTo>
                  <a:cubicBezTo>
                    <a:pt x="2011" y="4069"/>
                    <a:pt x="1784" y="4235"/>
                    <a:pt x="1575" y="4421"/>
                  </a:cubicBezTo>
                  <a:cubicBezTo>
                    <a:pt x="1376" y="4597"/>
                    <a:pt x="1211" y="4804"/>
                    <a:pt x="1058" y="5020"/>
                  </a:cubicBezTo>
                  <a:cubicBezTo>
                    <a:pt x="1008" y="5091"/>
                    <a:pt x="964" y="5166"/>
                    <a:pt x="928" y="5243"/>
                  </a:cubicBezTo>
                  <a:cubicBezTo>
                    <a:pt x="870" y="5366"/>
                    <a:pt x="818" y="5491"/>
                    <a:pt x="772" y="5618"/>
                  </a:cubicBezTo>
                  <a:lnTo>
                    <a:pt x="772" y="5618"/>
                  </a:lnTo>
                  <a:cubicBezTo>
                    <a:pt x="542" y="5815"/>
                    <a:pt x="403" y="6099"/>
                    <a:pt x="386" y="6400"/>
                  </a:cubicBezTo>
                  <a:lnTo>
                    <a:pt x="386" y="6400"/>
                  </a:lnTo>
                  <a:cubicBezTo>
                    <a:pt x="156" y="6611"/>
                    <a:pt x="9" y="6910"/>
                    <a:pt x="1" y="7245"/>
                  </a:cubicBezTo>
                  <a:lnTo>
                    <a:pt x="41" y="7553"/>
                  </a:lnTo>
                  <a:cubicBezTo>
                    <a:pt x="94" y="7745"/>
                    <a:pt x="196" y="7921"/>
                    <a:pt x="338" y="8061"/>
                  </a:cubicBezTo>
                  <a:cubicBezTo>
                    <a:pt x="563" y="8268"/>
                    <a:pt x="841" y="8400"/>
                    <a:pt x="1154" y="8400"/>
                  </a:cubicBezTo>
                  <a:cubicBezTo>
                    <a:pt x="1156" y="8400"/>
                    <a:pt x="1157" y="8400"/>
                    <a:pt x="1159" y="8400"/>
                  </a:cubicBezTo>
                  <a:lnTo>
                    <a:pt x="1159" y="8400"/>
                  </a:lnTo>
                  <a:cubicBezTo>
                    <a:pt x="1341" y="8445"/>
                    <a:pt x="1517" y="8512"/>
                    <a:pt x="1702" y="8543"/>
                  </a:cubicBezTo>
                  <a:cubicBezTo>
                    <a:pt x="1911" y="8577"/>
                    <a:pt x="2116" y="8601"/>
                    <a:pt x="2327" y="8601"/>
                  </a:cubicBezTo>
                  <a:cubicBezTo>
                    <a:pt x="2342" y="8601"/>
                    <a:pt x="2357" y="8601"/>
                    <a:pt x="2372" y="8600"/>
                  </a:cubicBezTo>
                  <a:cubicBezTo>
                    <a:pt x="2503" y="8599"/>
                    <a:pt x="2636" y="8591"/>
                    <a:pt x="2768" y="8589"/>
                  </a:cubicBezTo>
                  <a:cubicBezTo>
                    <a:pt x="3028" y="8586"/>
                    <a:pt x="3287" y="8585"/>
                    <a:pt x="3547" y="8585"/>
                  </a:cubicBezTo>
                  <a:cubicBezTo>
                    <a:pt x="3845" y="8585"/>
                    <a:pt x="4143" y="8587"/>
                    <a:pt x="4441" y="8588"/>
                  </a:cubicBezTo>
                  <a:cubicBezTo>
                    <a:pt x="4459" y="8588"/>
                    <a:pt x="4478" y="8588"/>
                    <a:pt x="4496" y="8588"/>
                  </a:cubicBezTo>
                  <a:cubicBezTo>
                    <a:pt x="5563" y="8588"/>
                    <a:pt x="6638" y="8448"/>
                    <a:pt x="7650" y="8103"/>
                  </a:cubicBezTo>
                  <a:cubicBezTo>
                    <a:pt x="8002" y="7984"/>
                    <a:pt x="8347" y="7840"/>
                    <a:pt x="8686" y="7688"/>
                  </a:cubicBezTo>
                  <a:cubicBezTo>
                    <a:pt x="8908" y="7589"/>
                    <a:pt x="9122" y="7475"/>
                    <a:pt x="9343" y="7375"/>
                  </a:cubicBezTo>
                  <a:lnTo>
                    <a:pt x="9343" y="7375"/>
                  </a:lnTo>
                  <a:cubicBezTo>
                    <a:pt x="9774" y="7201"/>
                    <a:pt x="10213" y="7048"/>
                    <a:pt x="10626" y="6836"/>
                  </a:cubicBezTo>
                  <a:cubicBezTo>
                    <a:pt x="10811" y="6740"/>
                    <a:pt x="10987" y="6631"/>
                    <a:pt x="11153" y="6509"/>
                  </a:cubicBezTo>
                  <a:cubicBezTo>
                    <a:pt x="11395" y="6334"/>
                    <a:pt x="11628" y="6147"/>
                    <a:pt x="11851" y="5947"/>
                  </a:cubicBezTo>
                  <a:cubicBezTo>
                    <a:pt x="12525" y="5331"/>
                    <a:pt x="13098" y="4612"/>
                    <a:pt x="13546" y="3816"/>
                  </a:cubicBezTo>
                  <a:cubicBezTo>
                    <a:pt x="13657" y="3619"/>
                    <a:pt x="13761" y="3419"/>
                    <a:pt x="13865" y="3218"/>
                  </a:cubicBezTo>
                  <a:cubicBezTo>
                    <a:pt x="13988" y="2976"/>
                    <a:pt x="14093" y="2727"/>
                    <a:pt x="14199" y="2477"/>
                  </a:cubicBezTo>
                  <a:lnTo>
                    <a:pt x="14199" y="2477"/>
                  </a:lnTo>
                  <a:cubicBezTo>
                    <a:pt x="14296" y="2254"/>
                    <a:pt x="14404" y="2035"/>
                    <a:pt x="14554" y="1841"/>
                  </a:cubicBezTo>
                  <a:lnTo>
                    <a:pt x="14554" y="1841"/>
                  </a:lnTo>
                  <a:lnTo>
                    <a:pt x="14483" y="1931"/>
                  </a:lnTo>
                  <a:lnTo>
                    <a:pt x="14483" y="1931"/>
                  </a:lnTo>
                  <a:cubicBezTo>
                    <a:pt x="14702" y="1610"/>
                    <a:pt x="14754" y="1200"/>
                    <a:pt x="14617" y="830"/>
                  </a:cubicBezTo>
                  <a:cubicBezTo>
                    <a:pt x="14464" y="417"/>
                    <a:pt x="14101" y="120"/>
                    <a:pt x="13667" y="52"/>
                  </a:cubicBezTo>
                  <a:cubicBezTo>
                    <a:pt x="13518" y="28"/>
                    <a:pt x="13358" y="1"/>
                    <a:pt x="13204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9943;p79">
            <a:extLst>
              <a:ext uri="{FF2B5EF4-FFF2-40B4-BE49-F238E27FC236}">
                <a16:creationId xmlns:a16="http://schemas.microsoft.com/office/drawing/2014/main" id="{8EF147A0-FACD-0E15-4E11-4E2084EAE520}"/>
              </a:ext>
            </a:extLst>
          </p:cNvPr>
          <p:cNvGrpSpPr/>
          <p:nvPr/>
        </p:nvGrpSpPr>
        <p:grpSpPr>
          <a:xfrm>
            <a:off x="1410487" y="2613374"/>
            <a:ext cx="522404" cy="666001"/>
            <a:chOff x="1758625" y="238125"/>
            <a:chExt cx="597575" cy="1094000"/>
          </a:xfrm>
        </p:grpSpPr>
        <p:sp>
          <p:nvSpPr>
            <p:cNvPr id="35" name="Google Shape;9944;p79">
              <a:extLst>
                <a:ext uri="{FF2B5EF4-FFF2-40B4-BE49-F238E27FC236}">
                  <a16:creationId xmlns:a16="http://schemas.microsoft.com/office/drawing/2014/main" id="{33A1ADA4-7E82-A720-FCD0-AB91E21B30E5}"/>
                </a:ext>
              </a:extLst>
            </p:cNvPr>
            <p:cNvSpPr/>
            <p:nvPr/>
          </p:nvSpPr>
          <p:spPr>
            <a:xfrm>
              <a:off x="1758625" y="483825"/>
              <a:ext cx="597575" cy="702625"/>
            </a:xfrm>
            <a:custGeom>
              <a:avLst/>
              <a:gdLst/>
              <a:ahLst/>
              <a:cxnLst/>
              <a:rect l="l" t="t" r="r" b="b"/>
              <a:pathLst>
                <a:path w="23903" h="28105" extrusionOk="0">
                  <a:moveTo>
                    <a:pt x="9882" y="2735"/>
                  </a:moveTo>
                  <a:lnTo>
                    <a:pt x="9854" y="2747"/>
                  </a:lnTo>
                  <a:lnTo>
                    <a:pt x="9854" y="2747"/>
                  </a:lnTo>
                  <a:cubicBezTo>
                    <a:pt x="9863" y="2743"/>
                    <a:pt x="9873" y="2739"/>
                    <a:pt x="9882" y="2735"/>
                  </a:cubicBezTo>
                  <a:close/>
                  <a:moveTo>
                    <a:pt x="18695" y="4829"/>
                  </a:moveTo>
                  <a:cubicBezTo>
                    <a:pt x="18700" y="4835"/>
                    <a:pt x="18704" y="4840"/>
                    <a:pt x="18709" y="4846"/>
                  </a:cubicBezTo>
                  <a:lnTo>
                    <a:pt x="18695" y="4829"/>
                  </a:lnTo>
                  <a:close/>
                  <a:moveTo>
                    <a:pt x="4666" y="6340"/>
                  </a:moveTo>
                  <a:lnTo>
                    <a:pt x="4649" y="6363"/>
                  </a:lnTo>
                  <a:cubicBezTo>
                    <a:pt x="4655" y="6355"/>
                    <a:pt x="4661" y="6348"/>
                    <a:pt x="4666" y="6340"/>
                  </a:cubicBezTo>
                  <a:close/>
                  <a:moveTo>
                    <a:pt x="20166" y="7591"/>
                  </a:moveTo>
                  <a:lnTo>
                    <a:pt x="20166" y="7591"/>
                  </a:lnTo>
                  <a:cubicBezTo>
                    <a:pt x="20176" y="7616"/>
                    <a:pt x="20187" y="7641"/>
                    <a:pt x="20197" y="7665"/>
                  </a:cubicBezTo>
                  <a:lnTo>
                    <a:pt x="20166" y="7591"/>
                  </a:lnTo>
                  <a:close/>
                  <a:moveTo>
                    <a:pt x="2945" y="8521"/>
                  </a:moveTo>
                  <a:lnTo>
                    <a:pt x="2943" y="8527"/>
                  </a:lnTo>
                  <a:lnTo>
                    <a:pt x="2943" y="8527"/>
                  </a:lnTo>
                  <a:cubicBezTo>
                    <a:pt x="2943" y="8525"/>
                    <a:pt x="2944" y="8523"/>
                    <a:pt x="2945" y="8521"/>
                  </a:cubicBezTo>
                  <a:close/>
                  <a:moveTo>
                    <a:pt x="21413" y="12076"/>
                  </a:moveTo>
                  <a:cubicBezTo>
                    <a:pt x="21417" y="12108"/>
                    <a:pt x="21422" y="12139"/>
                    <a:pt x="21426" y="12170"/>
                  </a:cubicBezTo>
                  <a:lnTo>
                    <a:pt x="21413" y="12076"/>
                  </a:lnTo>
                  <a:close/>
                  <a:moveTo>
                    <a:pt x="21539" y="15263"/>
                  </a:moveTo>
                  <a:cubicBezTo>
                    <a:pt x="21539" y="15267"/>
                    <a:pt x="21538" y="15271"/>
                    <a:pt x="21538" y="15275"/>
                  </a:cubicBezTo>
                  <a:lnTo>
                    <a:pt x="21539" y="15263"/>
                  </a:lnTo>
                  <a:close/>
                  <a:moveTo>
                    <a:pt x="20621" y="18009"/>
                  </a:moveTo>
                  <a:lnTo>
                    <a:pt x="20621" y="18009"/>
                  </a:lnTo>
                  <a:cubicBezTo>
                    <a:pt x="20620" y="18010"/>
                    <a:pt x="20620" y="18012"/>
                    <a:pt x="20619" y="18013"/>
                  </a:cubicBezTo>
                  <a:lnTo>
                    <a:pt x="20621" y="18009"/>
                  </a:lnTo>
                  <a:close/>
                  <a:moveTo>
                    <a:pt x="4236" y="18690"/>
                  </a:moveTo>
                  <a:lnTo>
                    <a:pt x="4301" y="18775"/>
                  </a:lnTo>
                  <a:cubicBezTo>
                    <a:pt x="4279" y="18747"/>
                    <a:pt x="4257" y="18718"/>
                    <a:pt x="4236" y="18690"/>
                  </a:cubicBezTo>
                  <a:close/>
                  <a:moveTo>
                    <a:pt x="4778" y="22715"/>
                  </a:moveTo>
                  <a:lnTo>
                    <a:pt x="4778" y="22715"/>
                  </a:lnTo>
                  <a:cubicBezTo>
                    <a:pt x="4791" y="22732"/>
                    <a:pt x="4804" y="22749"/>
                    <a:pt x="4817" y="22766"/>
                  </a:cubicBezTo>
                  <a:lnTo>
                    <a:pt x="4817" y="22766"/>
                  </a:lnTo>
                  <a:lnTo>
                    <a:pt x="4778" y="22715"/>
                  </a:lnTo>
                  <a:close/>
                  <a:moveTo>
                    <a:pt x="16685" y="24758"/>
                  </a:moveTo>
                  <a:cubicBezTo>
                    <a:pt x="16681" y="24767"/>
                    <a:pt x="16677" y="24777"/>
                    <a:pt x="16673" y="24786"/>
                  </a:cubicBezTo>
                  <a:lnTo>
                    <a:pt x="16673" y="24786"/>
                  </a:lnTo>
                  <a:lnTo>
                    <a:pt x="16685" y="24758"/>
                  </a:lnTo>
                  <a:close/>
                  <a:moveTo>
                    <a:pt x="19091" y="24897"/>
                  </a:moveTo>
                  <a:lnTo>
                    <a:pt x="19088" y="24903"/>
                  </a:lnTo>
                  <a:lnTo>
                    <a:pt x="19088" y="24903"/>
                  </a:lnTo>
                  <a:cubicBezTo>
                    <a:pt x="19089" y="24901"/>
                    <a:pt x="19090" y="24899"/>
                    <a:pt x="19091" y="24897"/>
                  </a:cubicBezTo>
                  <a:close/>
                  <a:moveTo>
                    <a:pt x="15362" y="25770"/>
                  </a:moveTo>
                  <a:cubicBezTo>
                    <a:pt x="15348" y="25772"/>
                    <a:pt x="15333" y="25774"/>
                    <a:pt x="15319" y="25776"/>
                  </a:cubicBezTo>
                  <a:lnTo>
                    <a:pt x="15362" y="25770"/>
                  </a:lnTo>
                  <a:close/>
                  <a:moveTo>
                    <a:pt x="13806" y="2309"/>
                  </a:moveTo>
                  <a:cubicBezTo>
                    <a:pt x="13938" y="2309"/>
                    <a:pt x="14070" y="2311"/>
                    <a:pt x="14202" y="2321"/>
                  </a:cubicBezTo>
                  <a:lnTo>
                    <a:pt x="14202" y="2321"/>
                  </a:lnTo>
                  <a:cubicBezTo>
                    <a:pt x="14621" y="2397"/>
                    <a:pt x="15026" y="2532"/>
                    <a:pt x="15423" y="2682"/>
                  </a:cubicBezTo>
                  <a:cubicBezTo>
                    <a:pt x="15804" y="2827"/>
                    <a:pt x="16189" y="2970"/>
                    <a:pt x="16566" y="3122"/>
                  </a:cubicBezTo>
                  <a:lnTo>
                    <a:pt x="16566" y="3122"/>
                  </a:lnTo>
                  <a:cubicBezTo>
                    <a:pt x="16943" y="3291"/>
                    <a:pt x="17302" y="3498"/>
                    <a:pt x="17635" y="3740"/>
                  </a:cubicBezTo>
                  <a:lnTo>
                    <a:pt x="17635" y="3740"/>
                  </a:lnTo>
                  <a:cubicBezTo>
                    <a:pt x="17990" y="4028"/>
                    <a:pt x="18311" y="4356"/>
                    <a:pt x="18600" y="4710"/>
                  </a:cubicBezTo>
                  <a:lnTo>
                    <a:pt x="18600" y="4710"/>
                  </a:lnTo>
                  <a:cubicBezTo>
                    <a:pt x="19237" y="5561"/>
                    <a:pt x="19706" y="6521"/>
                    <a:pt x="20124" y="7494"/>
                  </a:cubicBezTo>
                  <a:lnTo>
                    <a:pt x="20124" y="7494"/>
                  </a:lnTo>
                  <a:cubicBezTo>
                    <a:pt x="20421" y="8202"/>
                    <a:pt x="20695" y="8919"/>
                    <a:pt x="20906" y="9657"/>
                  </a:cubicBezTo>
                  <a:cubicBezTo>
                    <a:pt x="21121" y="10416"/>
                    <a:pt x="21285" y="11188"/>
                    <a:pt x="21398" y="11968"/>
                  </a:cubicBezTo>
                  <a:lnTo>
                    <a:pt x="21398" y="11968"/>
                  </a:lnTo>
                  <a:cubicBezTo>
                    <a:pt x="21466" y="12499"/>
                    <a:pt x="21514" y="13033"/>
                    <a:pt x="21542" y="13568"/>
                  </a:cubicBezTo>
                  <a:cubicBezTo>
                    <a:pt x="21569" y="14076"/>
                    <a:pt x="21605" y="14595"/>
                    <a:pt x="21557" y="15103"/>
                  </a:cubicBezTo>
                  <a:lnTo>
                    <a:pt x="21557" y="15103"/>
                  </a:lnTo>
                  <a:cubicBezTo>
                    <a:pt x="21475" y="15591"/>
                    <a:pt x="21328" y="16064"/>
                    <a:pt x="21165" y="16530"/>
                  </a:cubicBezTo>
                  <a:cubicBezTo>
                    <a:pt x="21012" y="16966"/>
                    <a:pt x="20863" y="17409"/>
                    <a:pt x="20691" y="17839"/>
                  </a:cubicBezTo>
                  <a:lnTo>
                    <a:pt x="20691" y="17839"/>
                  </a:lnTo>
                  <a:cubicBezTo>
                    <a:pt x="20270" y="18785"/>
                    <a:pt x="19663" y="19637"/>
                    <a:pt x="19067" y="20480"/>
                  </a:cubicBezTo>
                  <a:cubicBezTo>
                    <a:pt x="18427" y="21386"/>
                    <a:pt x="17811" y="22312"/>
                    <a:pt x="17310" y="23304"/>
                  </a:cubicBezTo>
                  <a:cubicBezTo>
                    <a:pt x="17052" y="23817"/>
                    <a:pt x="16848" y="24350"/>
                    <a:pt x="16631" y="24881"/>
                  </a:cubicBezTo>
                  <a:lnTo>
                    <a:pt x="16631" y="24881"/>
                  </a:lnTo>
                  <a:cubicBezTo>
                    <a:pt x="16569" y="25015"/>
                    <a:pt x="16500" y="25145"/>
                    <a:pt x="16419" y="25267"/>
                  </a:cubicBezTo>
                  <a:lnTo>
                    <a:pt x="16419" y="25267"/>
                  </a:lnTo>
                  <a:cubicBezTo>
                    <a:pt x="16357" y="25336"/>
                    <a:pt x="16292" y="25401"/>
                    <a:pt x="16222" y="25463"/>
                  </a:cubicBezTo>
                  <a:lnTo>
                    <a:pt x="16222" y="25463"/>
                  </a:lnTo>
                  <a:cubicBezTo>
                    <a:pt x="16131" y="25524"/>
                    <a:pt x="16037" y="25580"/>
                    <a:pt x="15940" y="25630"/>
                  </a:cubicBezTo>
                  <a:lnTo>
                    <a:pt x="15940" y="25630"/>
                  </a:lnTo>
                  <a:cubicBezTo>
                    <a:pt x="15791" y="25682"/>
                    <a:pt x="15638" y="25722"/>
                    <a:pt x="15482" y="25751"/>
                  </a:cubicBezTo>
                  <a:lnTo>
                    <a:pt x="15482" y="25751"/>
                  </a:lnTo>
                  <a:cubicBezTo>
                    <a:pt x="15059" y="25791"/>
                    <a:pt x="14629" y="25781"/>
                    <a:pt x="14204" y="25786"/>
                  </a:cubicBezTo>
                  <a:cubicBezTo>
                    <a:pt x="13780" y="25790"/>
                    <a:pt x="13356" y="25792"/>
                    <a:pt x="12931" y="25792"/>
                  </a:cubicBezTo>
                  <a:cubicBezTo>
                    <a:pt x="12843" y="25792"/>
                    <a:pt x="12755" y="25792"/>
                    <a:pt x="12667" y="25792"/>
                  </a:cubicBezTo>
                  <a:cubicBezTo>
                    <a:pt x="11643" y="25791"/>
                    <a:pt x="10617" y="25781"/>
                    <a:pt x="9592" y="25773"/>
                  </a:cubicBezTo>
                  <a:cubicBezTo>
                    <a:pt x="9131" y="25770"/>
                    <a:pt x="8670" y="25768"/>
                    <a:pt x="8208" y="25767"/>
                  </a:cubicBezTo>
                  <a:lnTo>
                    <a:pt x="8208" y="25767"/>
                  </a:lnTo>
                  <a:cubicBezTo>
                    <a:pt x="8208" y="25604"/>
                    <a:pt x="8208" y="25441"/>
                    <a:pt x="8208" y="25278"/>
                  </a:cubicBezTo>
                  <a:cubicBezTo>
                    <a:pt x="8207" y="25038"/>
                    <a:pt x="8185" y="24786"/>
                    <a:pt x="8118" y="24555"/>
                  </a:cubicBezTo>
                  <a:cubicBezTo>
                    <a:pt x="8076" y="24407"/>
                    <a:pt x="8012" y="24266"/>
                    <a:pt x="7948" y="24126"/>
                  </a:cubicBezTo>
                  <a:lnTo>
                    <a:pt x="7948" y="24126"/>
                  </a:lnTo>
                  <a:cubicBezTo>
                    <a:pt x="7837" y="23816"/>
                    <a:pt x="7790" y="23490"/>
                    <a:pt x="7687" y="23177"/>
                  </a:cubicBezTo>
                  <a:cubicBezTo>
                    <a:pt x="7522" y="22678"/>
                    <a:pt x="7258" y="22223"/>
                    <a:pt x="6956" y="21797"/>
                  </a:cubicBezTo>
                  <a:cubicBezTo>
                    <a:pt x="6654" y="21371"/>
                    <a:pt x="6324" y="20966"/>
                    <a:pt x="5956" y="20595"/>
                  </a:cubicBezTo>
                  <a:cubicBezTo>
                    <a:pt x="5652" y="20289"/>
                    <a:pt x="5353" y="19977"/>
                    <a:pt x="5063" y="19659"/>
                  </a:cubicBezTo>
                  <a:cubicBezTo>
                    <a:pt x="4757" y="19322"/>
                    <a:pt x="4462" y="18977"/>
                    <a:pt x="4182" y="18619"/>
                  </a:cubicBezTo>
                  <a:lnTo>
                    <a:pt x="4182" y="18619"/>
                  </a:lnTo>
                  <a:cubicBezTo>
                    <a:pt x="3856" y="18186"/>
                    <a:pt x="3555" y="17735"/>
                    <a:pt x="3282" y="17267"/>
                  </a:cubicBezTo>
                  <a:cubicBezTo>
                    <a:pt x="3009" y="16795"/>
                    <a:pt x="2710" y="16335"/>
                    <a:pt x="2482" y="15839"/>
                  </a:cubicBezTo>
                  <a:lnTo>
                    <a:pt x="2482" y="15839"/>
                  </a:lnTo>
                  <a:cubicBezTo>
                    <a:pt x="2421" y="15678"/>
                    <a:pt x="2371" y="15514"/>
                    <a:pt x="2337" y="15345"/>
                  </a:cubicBezTo>
                  <a:lnTo>
                    <a:pt x="2337" y="15345"/>
                  </a:lnTo>
                  <a:cubicBezTo>
                    <a:pt x="2312" y="15024"/>
                    <a:pt x="2330" y="14700"/>
                    <a:pt x="2347" y="14378"/>
                  </a:cubicBezTo>
                  <a:cubicBezTo>
                    <a:pt x="2367" y="13977"/>
                    <a:pt x="2364" y="13576"/>
                    <a:pt x="2363" y="13173"/>
                  </a:cubicBezTo>
                  <a:cubicBezTo>
                    <a:pt x="2363" y="12414"/>
                    <a:pt x="2372" y="11653"/>
                    <a:pt x="2460" y="10897"/>
                  </a:cubicBezTo>
                  <a:lnTo>
                    <a:pt x="2460" y="10897"/>
                  </a:lnTo>
                  <a:cubicBezTo>
                    <a:pt x="2519" y="10506"/>
                    <a:pt x="2602" y="10119"/>
                    <a:pt x="2661" y="9726"/>
                  </a:cubicBezTo>
                  <a:cubicBezTo>
                    <a:pt x="2714" y="9373"/>
                    <a:pt x="2767" y="9016"/>
                    <a:pt x="2885" y="8679"/>
                  </a:cubicBezTo>
                  <a:lnTo>
                    <a:pt x="2885" y="8679"/>
                  </a:lnTo>
                  <a:cubicBezTo>
                    <a:pt x="2977" y="8493"/>
                    <a:pt x="3089" y="8318"/>
                    <a:pt x="3211" y="8150"/>
                  </a:cubicBezTo>
                  <a:lnTo>
                    <a:pt x="3211" y="8150"/>
                  </a:lnTo>
                  <a:cubicBezTo>
                    <a:pt x="3435" y="7872"/>
                    <a:pt x="3678" y="7609"/>
                    <a:pt x="3908" y="7336"/>
                  </a:cubicBezTo>
                  <a:cubicBezTo>
                    <a:pt x="4211" y="6974"/>
                    <a:pt x="4481" y="6587"/>
                    <a:pt x="4767" y="6212"/>
                  </a:cubicBezTo>
                  <a:lnTo>
                    <a:pt x="4767" y="6212"/>
                  </a:lnTo>
                  <a:cubicBezTo>
                    <a:pt x="5278" y="5560"/>
                    <a:pt x="5835" y="4921"/>
                    <a:pt x="6477" y="4396"/>
                  </a:cubicBezTo>
                  <a:lnTo>
                    <a:pt x="6477" y="4396"/>
                  </a:lnTo>
                  <a:cubicBezTo>
                    <a:pt x="6972" y="4051"/>
                    <a:pt x="7550" y="3858"/>
                    <a:pt x="8095" y="3608"/>
                  </a:cubicBezTo>
                  <a:cubicBezTo>
                    <a:pt x="8644" y="3356"/>
                    <a:pt x="9167" y="3054"/>
                    <a:pt x="9718" y="2806"/>
                  </a:cubicBezTo>
                  <a:lnTo>
                    <a:pt x="9718" y="2806"/>
                  </a:lnTo>
                  <a:cubicBezTo>
                    <a:pt x="10198" y="2616"/>
                    <a:pt x="10690" y="2486"/>
                    <a:pt x="11199" y="2405"/>
                  </a:cubicBezTo>
                  <a:lnTo>
                    <a:pt x="11199" y="2405"/>
                  </a:lnTo>
                  <a:cubicBezTo>
                    <a:pt x="11702" y="2346"/>
                    <a:pt x="12208" y="2325"/>
                    <a:pt x="12714" y="2316"/>
                  </a:cubicBezTo>
                  <a:cubicBezTo>
                    <a:pt x="12986" y="2313"/>
                    <a:pt x="13258" y="2313"/>
                    <a:pt x="13529" y="2310"/>
                  </a:cubicBezTo>
                  <a:cubicBezTo>
                    <a:pt x="13621" y="2310"/>
                    <a:pt x="13714" y="2309"/>
                    <a:pt x="13806" y="2309"/>
                  </a:cubicBezTo>
                  <a:close/>
                  <a:moveTo>
                    <a:pt x="13482" y="1"/>
                  </a:moveTo>
                  <a:cubicBezTo>
                    <a:pt x="13226" y="1"/>
                    <a:pt x="12969" y="7"/>
                    <a:pt x="12712" y="11"/>
                  </a:cubicBezTo>
                  <a:cubicBezTo>
                    <a:pt x="11870" y="23"/>
                    <a:pt x="11025" y="80"/>
                    <a:pt x="10199" y="250"/>
                  </a:cubicBezTo>
                  <a:cubicBezTo>
                    <a:pt x="9433" y="407"/>
                    <a:pt x="8714" y="721"/>
                    <a:pt x="8015" y="1066"/>
                  </a:cubicBezTo>
                  <a:cubicBezTo>
                    <a:pt x="7707" y="1217"/>
                    <a:pt x="7405" y="1383"/>
                    <a:pt x="7098" y="1535"/>
                  </a:cubicBezTo>
                  <a:cubicBezTo>
                    <a:pt x="6808" y="1679"/>
                    <a:pt x="6508" y="1797"/>
                    <a:pt x="6211" y="1926"/>
                  </a:cubicBezTo>
                  <a:cubicBezTo>
                    <a:pt x="5917" y="2054"/>
                    <a:pt x="5625" y="2191"/>
                    <a:pt x="5359" y="2371"/>
                  </a:cubicBezTo>
                  <a:cubicBezTo>
                    <a:pt x="5010" y="2606"/>
                    <a:pt x="4690" y="2890"/>
                    <a:pt x="4385" y="3182"/>
                  </a:cubicBezTo>
                  <a:cubicBezTo>
                    <a:pt x="3897" y="3650"/>
                    <a:pt x="3457" y="4164"/>
                    <a:pt x="3042" y="4697"/>
                  </a:cubicBezTo>
                  <a:cubicBezTo>
                    <a:pt x="2818" y="4986"/>
                    <a:pt x="2602" y="5281"/>
                    <a:pt x="2382" y="5573"/>
                  </a:cubicBezTo>
                  <a:lnTo>
                    <a:pt x="2382" y="5573"/>
                  </a:lnTo>
                  <a:cubicBezTo>
                    <a:pt x="2023" y="6025"/>
                    <a:pt x="1625" y="6443"/>
                    <a:pt x="1277" y="6905"/>
                  </a:cubicBezTo>
                  <a:cubicBezTo>
                    <a:pt x="893" y="7412"/>
                    <a:pt x="632" y="8002"/>
                    <a:pt x="514" y="8628"/>
                  </a:cubicBezTo>
                  <a:cubicBezTo>
                    <a:pt x="460" y="8913"/>
                    <a:pt x="424" y="9202"/>
                    <a:pt x="376" y="9487"/>
                  </a:cubicBezTo>
                  <a:cubicBezTo>
                    <a:pt x="325" y="9792"/>
                    <a:pt x="259" y="10092"/>
                    <a:pt x="216" y="10398"/>
                  </a:cubicBezTo>
                  <a:cubicBezTo>
                    <a:pt x="117" y="11116"/>
                    <a:pt x="64" y="11840"/>
                    <a:pt x="57" y="12565"/>
                  </a:cubicBezTo>
                  <a:cubicBezTo>
                    <a:pt x="48" y="13186"/>
                    <a:pt x="66" y="13806"/>
                    <a:pt x="35" y="14428"/>
                  </a:cubicBezTo>
                  <a:cubicBezTo>
                    <a:pt x="0" y="15097"/>
                    <a:pt x="4" y="15778"/>
                    <a:pt x="239" y="16417"/>
                  </a:cubicBezTo>
                  <a:cubicBezTo>
                    <a:pt x="477" y="17060"/>
                    <a:pt x="819" y="17638"/>
                    <a:pt x="1166" y="18226"/>
                  </a:cubicBezTo>
                  <a:cubicBezTo>
                    <a:pt x="1470" y="18740"/>
                    <a:pt x="1783" y="19244"/>
                    <a:pt x="2140" y="19723"/>
                  </a:cubicBezTo>
                  <a:cubicBezTo>
                    <a:pt x="2589" y="20327"/>
                    <a:pt x="3072" y="20907"/>
                    <a:pt x="3583" y="21461"/>
                  </a:cubicBezTo>
                  <a:cubicBezTo>
                    <a:pt x="4022" y="21935"/>
                    <a:pt x="4499" y="22375"/>
                    <a:pt x="4903" y="22880"/>
                  </a:cubicBezTo>
                  <a:lnTo>
                    <a:pt x="4903" y="22880"/>
                  </a:lnTo>
                  <a:cubicBezTo>
                    <a:pt x="5101" y="23149"/>
                    <a:pt x="5290" y="23432"/>
                    <a:pt x="5438" y="23731"/>
                  </a:cubicBezTo>
                  <a:lnTo>
                    <a:pt x="5438" y="23731"/>
                  </a:lnTo>
                  <a:cubicBezTo>
                    <a:pt x="5513" y="23948"/>
                    <a:pt x="5559" y="24172"/>
                    <a:pt x="5615" y="24396"/>
                  </a:cubicBezTo>
                  <a:cubicBezTo>
                    <a:pt x="5676" y="24634"/>
                    <a:pt x="5767" y="24858"/>
                    <a:pt x="5862" y="25081"/>
                  </a:cubicBezTo>
                  <a:lnTo>
                    <a:pt x="5862" y="25081"/>
                  </a:lnTo>
                  <a:cubicBezTo>
                    <a:pt x="5876" y="25120"/>
                    <a:pt x="5888" y="25159"/>
                    <a:pt x="5898" y="25199"/>
                  </a:cubicBezTo>
                  <a:lnTo>
                    <a:pt x="5898" y="25199"/>
                  </a:lnTo>
                  <a:cubicBezTo>
                    <a:pt x="5908" y="25402"/>
                    <a:pt x="5896" y="25609"/>
                    <a:pt x="5896" y="25813"/>
                  </a:cubicBezTo>
                  <a:cubicBezTo>
                    <a:pt x="5896" y="26093"/>
                    <a:pt x="5900" y="26374"/>
                    <a:pt x="5900" y="26655"/>
                  </a:cubicBezTo>
                  <a:cubicBezTo>
                    <a:pt x="5903" y="26960"/>
                    <a:pt x="6025" y="27252"/>
                    <a:pt x="6238" y="27470"/>
                  </a:cubicBezTo>
                  <a:cubicBezTo>
                    <a:pt x="6430" y="27663"/>
                    <a:pt x="6741" y="27809"/>
                    <a:pt x="7020" y="27809"/>
                  </a:cubicBezTo>
                  <a:cubicBezTo>
                    <a:pt x="7031" y="27809"/>
                    <a:pt x="7042" y="27809"/>
                    <a:pt x="7053" y="27808"/>
                  </a:cubicBezTo>
                  <a:cubicBezTo>
                    <a:pt x="7075" y="27807"/>
                    <a:pt x="7096" y="27806"/>
                    <a:pt x="7117" y="27804"/>
                  </a:cubicBezTo>
                  <a:lnTo>
                    <a:pt x="7117" y="27804"/>
                  </a:lnTo>
                  <a:cubicBezTo>
                    <a:pt x="7313" y="27972"/>
                    <a:pt x="7565" y="28074"/>
                    <a:pt x="7850" y="28074"/>
                  </a:cubicBezTo>
                  <a:cubicBezTo>
                    <a:pt x="9487" y="28074"/>
                    <a:pt x="11124" y="28100"/>
                    <a:pt x="12761" y="28100"/>
                  </a:cubicBezTo>
                  <a:cubicBezTo>
                    <a:pt x="12798" y="28100"/>
                    <a:pt x="12835" y="28100"/>
                    <a:pt x="12872" y="28100"/>
                  </a:cubicBezTo>
                  <a:cubicBezTo>
                    <a:pt x="13243" y="28100"/>
                    <a:pt x="13616" y="28104"/>
                    <a:pt x="13988" y="28104"/>
                  </a:cubicBezTo>
                  <a:cubicBezTo>
                    <a:pt x="14438" y="28104"/>
                    <a:pt x="14887" y="28098"/>
                    <a:pt x="15333" y="28070"/>
                  </a:cubicBezTo>
                  <a:cubicBezTo>
                    <a:pt x="15744" y="28045"/>
                    <a:pt x="16175" y="27995"/>
                    <a:pt x="16566" y="27854"/>
                  </a:cubicBezTo>
                  <a:cubicBezTo>
                    <a:pt x="17068" y="27672"/>
                    <a:pt x="17500" y="27422"/>
                    <a:pt x="17895" y="27060"/>
                  </a:cubicBezTo>
                  <a:cubicBezTo>
                    <a:pt x="18194" y="26782"/>
                    <a:pt x="18437" y="26449"/>
                    <a:pt x="18609" y="26080"/>
                  </a:cubicBezTo>
                  <a:cubicBezTo>
                    <a:pt x="18764" y="25746"/>
                    <a:pt x="18887" y="25400"/>
                    <a:pt x="19024" y="25059"/>
                  </a:cubicBezTo>
                  <a:lnTo>
                    <a:pt x="19024" y="25059"/>
                  </a:lnTo>
                  <a:cubicBezTo>
                    <a:pt x="19603" y="23744"/>
                    <a:pt x="20418" y="22559"/>
                    <a:pt x="21241" y="21388"/>
                  </a:cubicBezTo>
                  <a:cubicBezTo>
                    <a:pt x="21650" y="20808"/>
                    <a:pt x="22052" y="20221"/>
                    <a:pt x="22391" y="19596"/>
                  </a:cubicBezTo>
                  <a:cubicBezTo>
                    <a:pt x="22773" y="18893"/>
                    <a:pt x="23032" y="18138"/>
                    <a:pt x="23303" y="17388"/>
                  </a:cubicBezTo>
                  <a:cubicBezTo>
                    <a:pt x="23580" y="16625"/>
                    <a:pt x="23802" y="15861"/>
                    <a:pt x="23872" y="15048"/>
                  </a:cubicBezTo>
                  <a:cubicBezTo>
                    <a:pt x="23903" y="14691"/>
                    <a:pt x="23882" y="14329"/>
                    <a:pt x="23868" y="13972"/>
                  </a:cubicBezTo>
                  <a:cubicBezTo>
                    <a:pt x="23855" y="13609"/>
                    <a:pt x="23833" y="13248"/>
                    <a:pt x="23803" y="12886"/>
                  </a:cubicBezTo>
                  <a:cubicBezTo>
                    <a:pt x="23675" y="11355"/>
                    <a:pt x="23410" y="9828"/>
                    <a:pt x="22923" y="8368"/>
                  </a:cubicBezTo>
                  <a:cubicBezTo>
                    <a:pt x="22693" y="7675"/>
                    <a:pt x="22406" y="7001"/>
                    <a:pt x="22118" y="6330"/>
                  </a:cubicBezTo>
                  <a:cubicBezTo>
                    <a:pt x="21894" y="5808"/>
                    <a:pt x="21656" y="5292"/>
                    <a:pt x="21385" y="4793"/>
                  </a:cubicBezTo>
                  <a:cubicBezTo>
                    <a:pt x="21071" y="4214"/>
                    <a:pt x="20704" y="3676"/>
                    <a:pt x="20296" y="3159"/>
                  </a:cubicBezTo>
                  <a:cubicBezTo>
                    <a:pt x="19894" y="2651"/>
                    <a:pt x="19429" y="2225"/>
                    <a:pt x="18916" y="1834"/>
                  </a:cubicBezTo>
                  <a:cubicBezTo>
                    <a:pt x="18378" y="1425"/>
                    <a:pt x="17783" y="1130"/>
                    <a:pt x="17153" y="890"/>
                  </a:cubicBezTo>
                  <a:cubicBezTo>
                    <a:pt x="16494" y="639"/>
                    <a:pt x="15841" y="346"/>
                    <a:pt x="15155" y="171"/>
                  </a:cubicBezTo>
                  <a:cubicBezTo>
                    <a:pt x="14603" y="29"/>
                    <a:pt x="14044" y="1"/>
                    <a:pt x="13482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945;p79">
              <a:extLst>
                <a:ext uri="{FF2B5EF4-FFF2-40B4-BE49-F238E27FC236}">
                  <a16:creationId xmlns:a16="http://schemas.microsoft.com/office/drawing/2014/main" id="{297CD8FF-C41B-AD2D-87A9-35E916E616B7}"/>
                </a:ext>
              </a:extLst>
            </p:cNvPr>
            <p:cNvSpPr/>
            <p:nvPr/>
          </p:nvSpPr>
          <p:spPr>
            <a:xfrm>
              <a:off x="1943250" y="1141250"/>
              <a:ext cx="226450" cy="190875"/>
            </a:xfrm>
            <a:custGeom>
              <a:avLst/>
              <a:gdLst/>
              <a:ahLst/>
              <a:cxnLst/>
              <a:rect l="l" t="t" r="r" b="b"/>
              <a:pathLst>
                <a:path w="9058" h="7635" extrusionOk="0">
                  <a:moveTo>
                    <a:pt x="2362" y="1966"/>
                  </a:moveTo>
                  <a:lnTo>
                    <a:pt x="2351" y="1994"/>
                  </a:lnTo>
                  <a:cubicBezTo>
                    <a:pt x="2354" y="1984"/>
                    <a:pt x="2358" y="1975"/>
                    <a:pt x="2362" y="1966"/>
                  </a:cubicBezTo>
                  <a:close/>
                  <a:moveTo>
                    <a:pt x="2272" y="2045"/>
                  </a:moveTo>
                  <a:lnTo>
                    <a:pt x="2272" y="2046"/>
                  </a:lnTo>
                  <a:cubicBezTo>
                    <a:pt x="2272" y="2045"/>
                    <a:pt x="2272" y="2045"/>
                    <a:pt x="2272" y="2045"/>
                  </a:cubicBezTo>
                  <a:close/>
                  <a:moveTo>
                    <a:pt x="6717" y="2242"/>
                  </a:moveTo>
                  <a:cubicBezTo>
                    <a:pt x="6717" y="2248"/>
                    <a:pt x="6716" y="2253"/>
                    <a:pt x="6715" y="2258"/>
                  </a:cubicBezTo>
                  <a:lnTo>
                    <a:pt x="6715" y="2258"/>
                  </a:lnTo>
                  <a:lnTo>
                    <a:pt x="6717" y="2242"/>
                  </a:lnTo>
                  <a:close/>
                  <a:moveTo>
                    <a:pt x="2326" y="2289"/>
                  </a:moveTo>
                  <a:lnTo>
                    <a:pt x="2322" y="2319"/>
                  </a:lnTo>
                  <a:cubicBezTo>
                    <a:pt x="2324" y="2309"/>
                    <a:pt x="2325" y="2299"/>
                    <a:pt x="2326" y="2289"/>
                  </a:cubicBezTo>
                  <a:close/>
                  <a:moveTo>
                    <a:pt x="2347" y="3930"/>
                  </a:moveTo>
                  <a:lnTo>
                    <a:pt x="2353" y="3979"/>
                  </a:lnTo>
                  <a:lnTo>
                    <a:pt x="2353" y="3979"/>
                  </a:lnTo>
                  <a:cubicBezTo>
                    <a:pt x="2351" y="3963"/>
                    <a:pt x="2349" y="3946"/>
                    <a:pt x="2347" y="3930"/>
                  </a:cubicBezTo>
                  <a:close/>
                  <a:moveTo>
                    <a:pt x="6488" y="3976"/>
                  </a:moveTo>
                  <a:lnTo>
                    <a:pt x="6488" y="3976"/>
                  </a:lnTo>
                  <a:cubicBezTo>
                    <a:pt x="6487" y="3983"/>
                    <a:pt x="6486" y="3990"/>
                    <a:pt x="6485" y="3996"/>
                  </a:cubicBezTo>
                  <a:lnTo>
                    <a:pt x="6485" y="3996"/>
                  </a:lnTo>
                  <a:lnTo>
                    <a:pt x="6488" y="3976"/>
                  </a:lnTo>
                  <a:close/>
                  <a:moveTo>
                    <a:pt x="2688" y="4763"/>
                  </a:moveTo>
                  <a:lnTo>
                    <a:pt x="2689" y="4765"/>
                  </a:lnTo>
                  <a:cubicBezTo>
                    <a:pt x="2689" y="4764"/>
                    <a:pt x="2688" y="4764"/>
                    <a:pt x="2688" y="4763"/>
                  </a:cubicBezTo>
                  <a:close/>
                  <a:moveTo>
                    <a:pt x="2986" y="5005"/>
                  </a:moveTo>
                  <a:lnTo>
                    <a:pt x="2996" y="5012"/>
                  </a:lnTo>
                  <a:cubicBezTo>
                    <a:pt x="2993" y="5010"/>
                    <a:pt x="2989" y="5008"/>
                    <a:pt x="2986" y="5005"/>
                  </a:cubicBezTo>
                  <a:close/>
                  <a:moveTo>
                    <a:pt x="3177" y="5116"/>
                  </a:moveTo>
                  <a:lnTo>
                    <a:pt x="3188" y="5120"/>
                  </a:lnTo>
                  <a:lnTo>
                    <a:pt x="3188" y="5120"/>
                  </a:lnTo>
                  <a:cubicBezTo>
                    <a:pt x="3184" y="5119"/>
                    <a:pt x="3180" y="5117"/>
                    <a:pt x="3177" y="5116"/>
                  </a:cubicBezTo>
                  <a:close/>
                  <a:moveTo>
                    <a:pt x="5307" y="5179"/>
                  </a:moveTo>
                  <a:lnTo>
                    <a:pt x="5307" y="5179"/>
                  </a:lnTo>
                  <a:cubicBezTo>
                    <a:pt x="5304" y="5181"/>
                    <a:pt x="5300" y="5182"/>
                    <a:pt x="5297" y="5184"/>
                  </a:cubicBezTo>
                  <a:lnTo>
                    <a:pt x="5307" y="5179"/>
                  </a:lnTo>
                  <a:close/>
                  <a:moveTo>
                    <a:pt x="4655" y="5318"/>
                  </a:moveTo>
                  <a:cubicBezTo>
                    <a:pt x="4638" y="5321"/>
                    <a:pt x="4622" y="5323"/>
                    <a:pt x="4605" y="5325"/>
                  </a:cubicBezTo>
                  <a:lnTo>
                    <a:pt x="4655" y="5318"/>
                  </a:lnTo>
                  <a:close/>
                  <a:moveTo>
                    <a:pt x="1527" y="1"/>
                  </a:moveTo>
                  <a:lnTo>
                    <a:pt x="1221" y="43"/>
                  </a:lnTo>
                  <a:cubicBezTo>
                    <a:pt x="1029" y="95"/>
                    <a:pt x="852" y="198"/>
                    <a:pt x="712" y="339"/>
                  </a:cubicBezTo>
                  <a:lnTo>
                    <a:pt x="712" y="338"/>
                  </a:lnTo>
                  <a:cubicBezTo>
                    <a:pt x="694" y="354"/>
                    <a:pt x="675" y="371"/>
                    <a:pt x="659" y="390"/>
                  </a:cubicBezTo>
                  <a:cubicBezTo>
                    <a:pt x="588" y="472"/>
                    <a:pt x="523" y="562"/>
                    <a:pt x="457" y="649"/>
                  </a:cubicBezTo>
                  <a:cubicBezTo>
                    <a:pt x="449" y="661"/>
                    <a:pt x="440" y="673"/>
                    <a:pt x="433" y="684"/>
                  </a:cubicBezTo>
                  <a:cubicBezTo>
                    <a:pt x="417" y="709"/>
                    <a:pt x="403" y="733"/>
                    <a:pt x="390" y="760"/>
                  </a:cubicBezTo>
                  <a:cubicBezTo>
                    <a:pt x="331" y="876"/>
                    <a:pt x="284" y="999"/>
                    <a:pt x="236" y="1119"/>
                  </a:cubicBezTo>
                  <a:cubicBezTo>
                    <a:pt x="179" y="1259"/>
                    <a:pt x="146" y="1407"/>
                    <a:pt x="120" y="1554"/>
                  </a:cubicBezTo>
                  <a:cubicBezTo>
                    <a:pt x="40" y="2026"/>
                    <a:pt x="1" y="2502"/>
                    <a:pt x="3" y="2980"/>
                  </a:cubicBezTo>
                  <a:cubicBezTo>
                    <a:pt x="4" y="3332"/>
                    <a:pt x="22" y="3685"/>
                    <a:pt x="57" y="4036"/>
                  </a:cubicBezTo>
                  <a:cubicBezTo>
                    <a:pt x="63" y="4101"/>
                    <a:pt x="71" y="4167"/>
                    <a:pt x="79" y="4231"/>
                  </a:cubicBezTo>
                  <a:cubicBezTo>
                    <a:pt x="102" y="4401"/>
                    <a:pt x="119" y="4573"/>
                    <a:pt x="154" y="4742"/>
                  </a:cubicBezTo>
                  <a:cubicBezTo>
                    <a:pt x="177" y="4851"/>
                    <a:pt x="209" y="4958"/>
                    <a:pt x="248" y="5063"/>
                  </a:cubicBezTo>
                  <a:cubicBezTo>
                    <a:pt x="319" y="5252"/>
                    <a:pt x="398" y="5446"/>
                    <a:pt x="497" y="5625"/>
                  </a:cubicBezTo>
                  <a:cubicBezTo>
                    <a:pt x="550" y="5720"/>
                    <a:pt x="610" y="5813"/>
                    <a:pt x="675" y="5900"/>
                  </a:cubicBezTo>
                  <a:cubicBezTo>
                    <a:pt x="797" y="6061"/>
                    <a:pt x="919" y="6226"/>
                    <a:pt x="1061" y="6373"/>
                  </a:cubicBezTo>
                  <a:cubicBezTo>
                    <a:pt x="1136" y="6450"/>
                    <a:pt x="1216" y="6524"/>
                    <a:pt x="1299" y="6592"/>
                  </a:cubicBezTo>
                  <a:cubicBezTo>
                    <a:pt x="1458" y="6725"/>
                    <a:pt x="1623" y="6848"/>
                    <a:pt x="1794" y="6962"/>
                  </a:cubicBezTo>
                  <a:cubicBezTo>
                    <a:pt x="2060" y="7136"/>
                    <a:pt x="2353" y="7260"/>
                    <a:pt x="2647" y="7375"/>
                  </a:cubicBezTo>
                  <a:cubicBezTo>
                    <a:pt x="2849" y="7454"/>
                    <a:pt x="3057" y="7511"/>
                    <a:pt x="3270" y="7548"/>
                  </a:cubicBezTo>
                  <a:cubicBezTo>
                    <a:pt x="3590" y="7605"/>
                    <a:pt x="3914" y="7633"/>
                    <a:pt x="4239" y="7635"/>
                  </a:cubicBezTo>
                  <a:cubicBezTo>
                    <a:pt x="4569" y="7635"/>
                    <a:pt x="4892" y="7595"/>
                    <a:pt x="5219" y="7550"/>
                  </a:cubicBezTo>
                  <a:cubicBezTo>
                    <a:pt x="5437" y="7521"/>
                    <a:pt x="5652" y="7475"/>
                    <a:pt x="5863" y="7411"/>
                  </a:cubicBezTo>
                  <a:cubicBezTo>
                    <a:pt x="5966" y="7378"/>
                    <a:pt x="6068" y="7342"/>
                    <a:pt x="6169" y="7300"/>
                  </a:cubicBezTo>
                  <a:cubicBezTo>
                    <a:pt x="6357" y="7222"/>
                    <a:pt x="6547" y="7146"/>
                    <a:pt x="6727" y="7051"/>
                  </a:cubicBezTo>
                  <a:cubicBezTo>
                    <a:pt x="6821" y="7001"/>
                    <a:pt x="6913" y="6945"/>
                    <a:pt x="7002" y="6885"/>
                  </a:cubicBezTo>
                  <a:cubicBezTo>
                    <a:pt x="7047" y="6855"/>
                    <a:pt x="7091" y="6823"/>
                    <a:pt x="7135" y="6791"/>
                  </a:cubicBezTo>
                  <a:cubicBezTo>
                    <a:pt x="7255" y="6700"/>
                    <a:pt x="7377" y="6609"/>
                    <a:pt x="7493" y="6512"/>
                  </a:cubicBezTo>
                  <a:cubicBezTo>
                    <a:pt x="7669" y="6364"/>
                    <a:pt x="7830" y="6199"/>
                    <a:pt x="7972" y="6019"/>
                  </a:cubicBezTo>
                  <a:cubicBezTo>
                    <a:pt x="8106" y="5851"/>
                    <a:pt x="8241" y="5680"/>
                    <a:pt x="8359" y="5499"/>
                  </a:cubicBezTo>
                  <a:cubicBezTo>
                    <a:pt x="8396" y="5442"/>
                    <a:pt x="8431" y="5383"/>
                    <a:pt x="8462" y="5321"/>
                  </a:cubicBezTo>
                  <a:cubicBezTo>
                    <a:pt x="8520" y="5206"/>
                    <a:pt x="8566" y="5085"/>
                    <a:pt x="8616" y="4966"/>
                  </a:cubicBezTo>
                  <a:cubicBezTo>
                    <a:pt x="8628" y="4936"/>
                    <a:pt x="8639" y="4905"/>
                    <a:pt x="8649" y="4876"/>
                  </a:cubicBezTo>
                  <a:cubicBezTo>
                    <a:pt x="8668" y="4815"/>
                    <a:pt x="8684" y="4754"/>
                    <a:pt x="8697" y="4692"/>
                  </a:cubicBezTo>
                  <a:cubicBezTo>
                    <a:pt x="8728" y="4536"/>
                    <a:pt x="8746" y="4376"/>
                    <a:pt x="8763" y="4218"/>
                  </a:cubicBezTo>
                  <a:cubicBezTo>
                    <a:pt x="8776" y="4096"/>
                    <a:pt x="8779" y="3975"/>
                    <a:pt x="8785" y="3853"/>
                  </a:cubicBezTo>
                  <a:cubicBezTo>
                    <a:pt x="8788" y="3785"/>
                    <a:pt x="8792" y="3718"/>
                    <a:pt x="8797" y="3650"/>
                  </a:cubicBezTo>
                  <a:lnTo>
                    <a:pt x="8797" y="3650"/>
                  </a:lnTo>
                  <a:cubicBezTo>
                    <a:pt x="8814" y="3563"/>
                    <a:pt x="8834" y="3477"/>
                    <a:pt x="8852" y="3390"/>
                  </a:cubicBezTo>
                  <a:cubicBezTo>
                    <a:pt x="8879" y="3257"/>
                    <a:pt x="8904" y="3125"/>
                    <a:pt x="8923" y="2992"/>
                  </a:cubicBezTo>
                  <a:cubicBezTo>
                    <a:pt x="8979" y="2631"/>
                    <a:pt x="9024" y="2268"/>
                    <a:pt x="9043" y="1904"/>
                  </a:cubicBezTo>
                  <a:cubicBezTo>
                    <a:pt x="9051" y="1743"/>
                    <a:pt x="9055" y="1581"/>
                    <a:pt x="9058" y="1420"/>
                  </a:cubicBezTo>
                  <a:cubicBezTo>
                    <a:pt x="9040" y="790"/>
                    <a:pt x="8533" y="283"/>
                    <a:pt x="7903" y="267"/>
                  </a:cubicBezTo>
                  <a:lnTo>
                    <a:pt x="7596" y="307"/>
                  </a:lnTo>
                  <a:cubicBezTo>
                    <a:pt x="7403" y="360"/>
                    <a:pt x="7228" y="462"/>
                    <a:pt x="7087" y="604"/>
                  </a:cubicBezTo>
                  <a:lnTo>
                    <a:pt x="6907" y="838"/>
                  </a:lnTo>
                  <a:cubicBezTo>
                    <a:pt x="6803" y="1014"/>
                    <a:pt x="6748" y="1216"/>
                    <a:pt x="6749" y="1420"/>
                  </a:cubicBezTo>
                  <a:cubicBezTo>
                    <a:pt x="6748" y="1752"/>
                    <a:pt x="6729" y="2083"/>
                    <a:pt x="6693" y="2413"/>
                  </a:cubicBezTo>
                  <a:lnTo>
                    <a:pt x="6693" y="2413"/>
                  </a:lnTo>
                  <a:cubicBezTo>
                    <a:pt x="6663" y="2599"/>
                    <a:pt x="6627" y="2783"/>
                    <a:pt x="6584" y="2966"/>
                  </a:cubicBezTo>
                  <a:cubicBezTo>
                    <a:pt x="6572" y="3025"/>
                    <a:pt x="6561" y="3083"/>
                    <a:pt x="6551" y="3142"/>
                  </a:cubicBezTo>
                  <a:cubicBezTo>
                    <a:pt x="6529" y="3296"/>
                    <a:pt x="6506" y="3451"/>
                    <a:pt x="6492" y="3607"/>
                  </a:cubicBezTo>
                  <a:cubicBezTo>
                    <a:pt x="6482" y="3715"/>
                    <a:pt x="6478" y="3821"/>
                    <a:pt x="6474" y="3929"/>
                  </a:cubicBezTo>
                  <a:cubicBezTo>
                    <a:pt x="6471" y="3992"/>
                    <a:pt x="6468" y="4054"/>
                    <a:pt x="6463" y="4116"/>
                  </a:cubicBezTo>
                  <a:lnTo>
                    <a:pt x="6463" y="4116"/>
                  </a:lnTo>
                  <a:cubicBezTo>
                    <a:pt x="6455" y="4151"/>
                    <a:pt x="6446" y="4186"/>
                    <a:pt x="6436" y="4221"/>
                  </a:cubicBezTo>
                  <a:lnTo>
                    <a:pt x="6436" y="4221"/>
                  </a:lnTo>
                  <a:cubicBezTo>
                    <a:pt x="6392" y="4300"/>
                    <a:pt x="6342" y="4375"/>
                    <a:pt x="6290" y="4449"/>
                  </a:cubicBezTo>
                  <a:lnTo>
                    <a:pt x="6290" y="4449"/>
                  </a:lnTo>
                  <a:cubicBezTo>
                    <a:pt x="6166" y="4597"/>
                    <a:pt x="6030" y="4735"/>
                    <a:pt x="5883" y="4861"/>
                  </a:cubicBezTo>
                  <a:lnTo>
                    <a:pt x="5883" y="4861"/>
                  </a:lnTo>
                  <a:cubicBezTo>
                    <a:pt x="5743" y="4959"/>
                    <a:pt x="5595" y="5045"/>
                    <a:pt x="5441" y="5119"/>
                  </a:cubicBezTo>
                  <a:lnTo>
                    <a:pt x="5441" y="5119"/>
                  </a:lnTo>
                  <a:cubicBezTo>
                    <a:pt x="5225" y="5198"/>
                    <a:pt x="5002" y="5259"/>
                    <a:pt x="4774" y="5299"/>
                  </a:cubicBezTo>
                  <a:lnTo>
                    <a:pt x="4774" y="5299"/>
                  </a:lnTo>
                  <a:cubicBezTo>
                    <a:pt x="4590" y="5318"/>
                    <a:pt x="4405" y="5328"/>
                    <a:pt x="4220" y="5328"/>
                  </a:cubicBezTo>
                  <a:cubicBezTo>
                    <a:pt x="4125" y="5328"/>
                    <a:pt x="4030" y="5325"/>
                    <a:pt x="3935" y="5320"/>
                  </a:cubicBezTo>
                  <a:cubicBezTo>
                    <a:pt x="3901" y="5319"/>
                    <a:pt x="3867" y="5316"/>
                    <a:pt x="3833" y="5313"/>
                  </a:cubicBezTo>
                  <a:lnTo>
                    <a:pt x="3833" y="5313"/>
                  </a:lnTo>
                  <a:cubicBezTo>
                    <a:pt x="3658" y="5281"/>
                    <a:pt x="3487" y="5233"/>
                    <a:pt x="3320" y="5172"/>
                  </a:cubicBezTo>
                  <a:lnTo>
                    <a:pt x="3320" y="5172"/>
                  </a:lnTo>
                  <a:cubicBezTo>
                    <a:pt x="3166" y="5099"/>
                    <a:pt x="3017" y="5013"/>
                    <a:pt x="2877" y="4916"/>
                  </a:cubicBezTo>
                  <a:lnTo>
                    <a:pt x="2877" y="4916"/>
                  </a:lnTo>
                  <a:cubicBezTo>
                    <a:pt x="2777" y="4829"/>
                    <a:pt x="2684" y="4736"/>
                    <a:pt x="2597" y="4637"/>
                  </a:cubicBezTo>
                  <a:lnTo>
                    <a:pt x="2597" y="4637"/>
                  </a:lnTo>
                  <a:cubicBezTo>
                    <a:pt x="2544" y="4558"/>
                    <a:pt x="2497" y="4477"/>
                    <a:pt x="2454" y="4393"/>
                  </a:cubicBezTo>
                  <a:lnTo>
                    <a:pt x="2454" y="4393"/>
                  </a:lnTo>
                  <a:cubicBezTo>
                    <a:pt x="2416" y="4284"/>
                    <a:pt x="2387" y="4173"/>
                    <a:pt x="2367" y="4060"/>
                  </a:cubicBezTo>
                  <a:lnTo>
                    <a:pt x="2367" y="4060"/>
                  </a:lnTo>
                  <a:cubicBezTo>
                    <a:pt x="2346" y="3866"/>
                    <a:pt x="2333" y="3672"/>
                    <a:pt x="2324" y="3477"/>
                  </a:cubicBezTo>
                  <a:cubicBezTo>
                    <a:pt x="2308" y="3161"/>
                    <a:pt x="2305" y="2844"/>
                    <a:pt x="2320" y="2528"/>
                  </a:cubicBezTo>
                  <a:cubicBezTo>
                    <a:pt x="2325" y="2405"/>
                    <a:pt x="2334" y="2282"/>
                    <a:pt x="2347" y="2158"/>
                  </a:cubicBezTo>
                  <a:lnTo>
                    <a:pt x="2347" y="2158"/>
                  </a:lnTo>
                  <a:cubicBezTo>
                    <a:pt x="2361" y="2073"/>
                    <a:pt x="2379" y="1987"/>
                    <a:pt x="2403" y="1904"/>
                  </a:cubicBezTo>
                  <a:lnTo>
                    <a:pt x="2403" y="1904"/>
                  </a:lnTo>
                  <a:cubicBezTo>
                    <a:pt x="2776" y="1445"/>
                    <a:pt x="2756" y="775"/>
                    <a:pt x="2343" y="339"/>
                  </a:cubicBezTo>
                  <a:lnTo>
                    <a:pt x="2111" y="158"/>
                  </a:lnTo>
                  <a:cubicBezTo>
                    <a:pt x="1933" y="55"/>
                    <a:pt x="1733" y="1"/>
                    <a:pt x="1527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946;p79">
              <a:extLst>
                <a:ext uri="{FF2B5EF4-FFF2-40B4-BE49-F238E27FC236}">
                  <a16:creationId xmlns:a16="http://schemas.microsoft.com/office/drawing/2014/main" id="{6A021D11-3E2A-FF33-F4FE-D8A085100D3E}"/>
                </a:ext>
              </a:extLst>
            </p:cNvPr>
            <p:cNvSpPr/>
            <p:nvPr/>
          </p:nvSpPr>
          <p:spPr>
            <a:xfrm>
              <a:off x="1965850" y="1174400"/>
              <a:ext cx="197200" cy="97625"/>
            </a:xfrm>
            <a:custGeom>
              <a:avLst/>
              <a:gdLst/>
              <a:ahLst/>
              <a:cxnLst/>
              <a:rect l="l" t="t" r="r" b="b"/>
              <a:pathLst>
                <a:path w="7888" h="3905" extrusionOk="0">
                  <a:moveTo>
                    <a:pt x="5206" y="422"/>
                  </a:moveTo>
                  <a:cubicBezTo>
                    <a:pt x="5189" y="429"/>
                    <a:pt x="5172" y="437"/>
                    <a:pt x="5154" y="444"/>
                  </a:cubicBezTo>
                  <a:lnTo>
                    <a:pt x="5154" y="444"/>
                  </a:lnTo>
                  <a:lnTo>
                    <a:pt x="5206" y="422"/>
                  </a:lnTo>
                  <a:close/>
                  <a:moveTo>
                    <a:pt x="1587" y="1570"/>
                  </a:moveTo>
                  <a:cubicBezTo>
                    <a:pt x="1587" y="1570"/>
                    <a:pt x="1586" y="1570"/>
                    <a:pt x="1586" y="1570"/>
                  </a:cubicBezTo>
                  <a:lnTo>
                    <a:pt x="1586" y="1570"/>
                  </a:lnTo>
                  <a:lnTo>
                    <a:pt x="1587" y="1570"/>
                  </a:lnTo>
                  <a:close/>
                  <a:moveTo>
                    <a:pt x="1282" y="1612"/>
                  </a:moveTo>
                  <a:cubicBezTo>
                    <a:pt x="1281" y="1612"/>
                    <a:pt x="1281" y="1612"/>
                    <a:pt x="1280" y="1612"/>
                  </a:cubicBezTo>
                  <a:lnTo>
                    <a:pt x="1282" y="1612"/>
                  </a:lnTo>
                  <a:close/>
                  <a:moveTo>
                    <a:pt x="6505" y="2319"/>
                  </a:moveTo>
                  <a:lnTo>
                    <a:pt x="6496" y="2320"/>
                  </a:lnTo>
                  <a:cubicBezTo>
                    <a:pt x="6499" y="2319"/>
                    <a:pt x="6502" y="2319"/>
                    <a:pt x="6505" y="2319"/>
                  </a:cubicBezTo>
                  <a:close/>
                  <a:moveTo>
                    <a:pt x="6663" y="0"/>
                  </a:moveTo>
                  <a:cubicBezTo>
                    <a:pt x="6644" y="0"/>
                    <a:pt x="6624" y="1"/>
                    <a:pt x="6605" y="2"/>
                  </a:cubicBezTo>
                  <a:cubicBezTo>
                    <a:pt x="6463" y="8"/>
                    <a:pt x="6320" y="34"/>
                    <a:pt x="6181" y="54"/>
                  </a:cubicBezTo>
                  <a:cubicBezTo>
                    <a:pt x="6098" y="66"/>
                    <a:pt x="6014" y="86"/>
                    <a:pt x="5934" y="111"/>
                  </a:cubicBezTo>
                  <a:cubicBezTo>
                    <a:pt x="5762" y="166"/>
                    <a:pt x="5595" y="243"/>
                    <a:pt x="5430" y="313"/>
                  </a:cubicBezTo>
                  <a:cubicBezTo>
                    <a:pt x="5350" y="346"/>
                    <a:pt x="5272" y="383"/>
                    <a:pt x="5194" y="419"/>
                  </a:cubicBezTo>
                  <a:cubicBezTo>
                    <a:pt x="5154" y="438"/>
                    <a:pt x="5115" y="456"/>
                    <a:pt x="5075" y="474"/>
                  </a:cubicBezTo>
                  <a:lnTo>
                    <a:pt x="5075" y="474"/>
                  </a:lnTo>
                  <a:cubicBezTo>
                    <a:pt x="5013" y="496"/>
                    <a:pt x="4951" y="516"/>
                    <a:pt x="4887" y="532"/>
                  </a:cubicBezTo>
                  <a:cubicBezTo>
                    <a:pt x="4755" y="566"/>
                    <a:pt x="4620" y="595"/>
                    <a:pt x="4487" y="631"/>
                  </a:cubicBezTo>
                  <a:cubicBezTo>
                    <a:pt x="4223" y="701"/>
                    <a:pt x="3962" y="782"/>
                    <a:pt x="3702" y="868"/>
                  </a:cubicBezTo>
                  <a:cubicBezTo>
                    <a:pt x="3442" y="956"/>
                    <a:pt x="3180" y="1048"/>
                    <a:pt x="2919" y="1139"/>
                  </a:cubicBezTo>
                  <a:cubicBezTo>
                    <a:pt x="2667" y="1229"/>
                    <a:pt x="2413" y="1322"/>
                    <a:pt x="2157" y="1403"/>
                  </a:cubicBezTo>
                  <a:cubicBezTo>
                    <a:pt x="1922" y="1476"/>
                    <a:pt x="1684" y="1542"/>
                    <a:pt x="1443" y="1586"/>
                  </a:cubicBezTo>
                  <a:lnTo>
                    <a:pt x="1443" y="1586"/>
                  </a:lnTo>
                  <a:cubicBezTo>
                    <a:pt x="1363" y="1593"/>
                    <a:pt x="1283" y="1596"/>
                    <a:pt x="1203" y="1596"/>
                  </a:cubicBezTo>
                  <a:cubicBezTo>
                    <a:pt x="1187" y="1596"/>
                    <a:pt x="1171" y="1596"/>
                    <a:pt x="1155" y="1596"/>
                  </a:cubicBezTo>
                  <a:cubicBezTo>
                    <a:pt x="525" y="1613"/>
                    <a:pt x="17" y="2120"/>
                    <a:pt x="0" y="2751"/>
                  </a:cubicBezTo>
                  <a:lnTo>
                    <a:pt x="42" y="3057"/>
                  </a:lnTo>
                  <a:cubicBezTo>
                    <a:pt x="95" y="3249"/>
                    <a:pt x="197" y="3425"/>
                    <a:pt x="339" y="3567"/>
                  </a:cubicBezTo>
                  <a:lnTo>
                    <a:pt x="571" y="3747"/>
                  </a:lnTo>
                  <a:cubicBezTo>
                    <a:pt x="747" y="3849"/>
                    <a:pt x="945" y="3904"/>
                    <a:pt x="1148" y="3904"/>
                  </a:cubicBezTo>
                  <a:cubicBezTo>
                    <a:pt x="1150" y="3904"/>
                    <a:pt x="1153" y="3904"/>
                    <a:pt x="1155" y="3904"/>
                  </a:cubicBezTo>
                  <a:cubicBezTo>
                    <a:pt x="1170" y="3905"/>
                    <a:pt x="1184" y="3905"/>
                    <a:pt x="1199" y="3905"/>
                  </a:cubicBezTo>
                  <a:cubicBezTo>
                    <a:pt x="1449" y="3905"/>
                    <a:pt x="1698" y="3866"/>
                    <a:pt x="1944" y="3830"/>
                  </a:cubicBezTo>
                  <a:cubicBezTo>
                    <a:pt x="2113" y="3805"/>
                    <a:pt x="2279" y="3769"/>
                    <a:pt x="2443" y="3725"/>
                  </a:cubicBezTo>
                  <a:cubicBezTo>
                    <a:pt x="2774" y="3636"/>
                    <a:pt x="3096" y="3521"/>
                    <a:pt x="3419" y="3407"/>
                  </a:cubicBezTo>
                  <a:cubicBezTo>
                    <a:pt x="4076" y="3173"/>
                    <a:pt x="4736" y="2934"/>
                    <a:pt x="5417" y="2778"/>
                  </a:cubicBezTo>
                  <a:cubicBezTo>
                    <a:pt x="5775" y="2695"/>
                    <a:pt x="6104" y="2527"/>
                    <a:pt x="6437" y="2375"/>
                  </a:cubicBezTo>
                  <a:lnTo>
                    <a:pt x="6437" y="2375"/>
                  </a:lnTo>
                  <a:cubicBezTo>
                    <a:pt x="6506" y="2349"/>
                    <a:pt x="6576" y="2327"/>
                    <a:pt x="6647" y="2309"/>
                  </a:cubicBezTo>
                  <a:lnTo>
                    <a:pt x="6647" y="2309"/>
                  </a:lnTo>
                  <a:cubicBezTo>
                    <a:pt x="6650" y="2309"/>
                    <a:pt x="6653" y="2309"/>
                    <a:pt x="6657" y="2309"/>
                  </a:cubicBezTo>
                  <a:cubicBezTo>
                    <a:pt x="6682" y="2309"/>
                    <a:pt x="6708" y="2310"/>
                    <a:pt x="6734" y="2311"/>
                  </a:cubicBezTo>
                  <a:cubicBezTo>
                    <a:pt x="7364" y="2294"/>
                    <a:pt x="7870" y="1787"/>
                    <a:pt x="7888" y="1157"/>
                  </a:cubicBezTo>
                  <a:lnTo>
                    <a:pt x="7847" y="850"/>
                  </a:lnTo>
                  <a:cubicBezTo>
                    <a:pt x="7793" y="658"/>
                    <a:pt x="7691" y="482"/>
                    <a:pt x="7549" y="340"/>
                  </a:cubicBezTo>
                  <a:lnTo>
                    <a:pt x="7316" y="161"/>
                  </a:lnTo>
                  <a:cubicBezTo>
                    <a:pt x="7141" y="58"/>
                    <a:pt x="6943" y="3"/>
                    <a:pt x="6741" y="3"/>
                  </a:cubicBezTo>
                  <a:cubicBezTo>
                    <a:pt x="6739" y="3"/>
                    <a:pt x="6736" y="3"/>
                    <a:pt x="6734" y="3"/>
                  </a:cubicBezTo>
                  <a:cubicBezTo>
                    <a:pt x="6710" y="1"/>
                    <a:pt x="6687" y="0"/>
                    <a:pt x="6663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947;p79">
              <a:extLst>
                <a:ext uri="{FF2B5EF4-FFF2-40B4-BE49-F238E27FC236}">
                  <a16:creationId xmlns:a16="http://schemas.microsoft.com/office/drawing/2014/main" id="{1E96FC4F-3D6E-DE57-D4AE-E5007C8278DE}"/>
                </a:ext>
              </a:extLst>
            </p:cNvPr>
            <p:cNvSpPr/>
            <p:nvPr/>
          </p:nvSpPr>
          <p:spPr>
            <a:xfrm>
              <a:off x="1978850" y="802525"/>
              <a:ext cx="226400" cy="356050"/>
            </a:xfrm>
            <a:custGeom>
              <a:avLst/>
              <a:gdLst/>
              <a:ahLst/>
              <a:cxnLst/>
              <a:rect l="l" t="t" r="r" b="b"/>
              <a:pathLst>
                <a:path w="9056" h="14242" extrusionOk="0">
                  <a:moveTo>
                    <a:pt x="8629" y="1991"/>
                  </a:moveTo>
                  <a:lnTo>
                    <a:pt x="8621" y="2010"/>
                  </a:lnTo>
                  <a:cubicBezTo>
                    <a:pt x="8623" y="2003"/>
                    <a:pt x="8626" y="1997"/>
                    <a:pt x="8629" y="1991"/>
                  </a:cubicBezTo>
                  <a:close/>
                  <a:moveTo>
                    <a:pt x="6290" y="2451"/>
                  </a:moveTo>
                  <a:lnTo>
                    <a:pt x="6290" y="2451"/>
                  </a:lnTo>
                  <a:cubicBezTo>
                    <a:pt x="6290" y="2454"/>
                    <a:pt x="6290" y="2457"/>
                    <a:pt x="6289" y="2460"/>
                  </a:cubicBezTo>
                  <a:lnTo>
                    <a:pt x="6290" y="2451"/>
                  </a:lnTo>
                  <a:close/>
                  <a:moveTo>
                    <a:pt x="6899" y="8389"/>
                  </a:moveTo>
                  <a:lnTo>
                    <a:pt x="6864" y="8472"/>
                  </a:lnTo>
                  <a:cubicBezTo>
                    <a:pt x="6876" y="8444"/>
                    <a:pt x="6887" y="8417"/>
                    <a:pt x="6899" y="8389"/>
                  </a:cubicBezTo>
                  <a:close/>
                  <a:moveTo>
                    <a:pt x="7847" y="1"/>
                  </a:moveTo>
                  <a:cubicBezTo>
                    <a:pt x="7834" y="1"/>
                    <a:pt x="7821" y="1"/>
                    <a:pt x="7808" y="2"/>
                  </a:cubicBezTo>
                  <a:lnTo>
                    <a:pt x="7502" y="44"/>
                  </a:lnTo>
                  <a:cubicBezTo>
                    <a:pt x="7309" y="97"/>
                    <a:pt x="7134" y="199"/>
                    <a:pt x="6992" y="340"/>
                  </a:cubicBezTo>
                  <a:cubicBezTo>
                    <a:pt x="6883" y="438"/>
                    <a:pt x="6798" y="564"/>
                    <a:pt x="6715" y="684"/>
                  </a:cubicBezTo>
                  <a:cubicBezTo>
                    <a:pt x="6686" y="728"/>
                    <a:pt x="6660" y="775"/>
                    <a:pt x="6638" y="824"/>
                  </a:cubicBezTo>
                  <a:cubicBezTo>
                    <a:pt x="6548" y="1025"/>
                    <a:pt x="6466" y="1216"/>
                    <a:pt x="6423" y="1430"/>
                  </a:cubicBezTo>
                  <a:cubicBezTo>
                    <a:pt x="6370" y="1700"/>
                    <a:pt x="6345" y="1974"/>
                    <a:pt x="6315" y="2248"/>
                  </a:cubicBezTo>
                  <a:lnTo>
                    <a:pt x="6315" y="2248"/>
                  </a:lnTo>
                  <a:cubicBezTo>
                    <a:pt x="6296" y="2357"/>
                    <a:pt x="6271" y="2464"/>
                    <a:pt x="6249" y="2572"/>
                  </a:cubicBezTo>
                  <a:cubicBezTo>
                    <a:pt x="6212" y="2743"/>
                    <a:pt x="6176" y="2913"/>
                    <a:pt x="6139" y="3083"/>
                  </a:cubicBezTo>
                  <a:cubicBezTo>
                    <a:pt x="6064" y="3424"/>
                    <a:pt x="5981" y="3764"/>
                    <a:pt x="5876" y="4098"/>
                  </a:cubicBezTo>
                  <a:cubicBezTo>
                    <a:pt x="5775" y="4419"/>
                    <a:pt x="5672" y="4739"/>
                    <a:pt x="5585" y="5065"/>
                  </a:cubicBezTo>
                  <a:cubicBezTo>
                    <a:pt x="5495" y="5395"/>
                    <a:pt x="5411" y="5727"/>
                    <a:pt x="5318" y="6057"/>
                  </a:cubicBezTo>
                  <a:cubicBezTo>
                    <a:pt x="5220" y="6400"/>
                    <a:pt x="5112" y="6738"/>
                    <a:pt x="4977" y="7068"/>
                  </a:cubicBezTo>
                  <a:lnTo>
                    <a:pt x="4977" y="7068"/>
                  </a:lnTo>
                  <a:cubicBezTo>
                    <a:pt x="4798" y="7486"/>
                    <a:pt x="4620" y="7904"/>
                    <a:pt x="4455" y="8329"/>
                  </a:cubicBezTo>
                  <a:cubicBezTo>
                    <a:pt x="4294" y="8741"/>
                    <a:pt x="4140" y="9157"/>
                    <a:pt x="3986" y="9573"/>
                  </a:cubicBezTo>
                  <a:cubicBezTo>
                    <a:pt x="3984" y="9578"/>
                    <a:pt x="3983" y="9582"/>
                    <a:pt x="3981" y="9586"/>
                  </a:cubicBezTo>
                  <a:lnTo>
                    <a:pt x="3981" y="9586"/>
                  </a:lnTo>
                  <a:cubicBezTo>
                    <a:pt x="3978" y="9573"/>
                    <a:pt x="3974" y="9560"/>
                    <a:pt x="3971" y="9548"/>
                  </a:cubicBezTo>
                  <a:cubicBezTo>
                    <a:pt x="3882" y="9199"/>
                    <a:pt x="3785" y="8853"/>
                    <a:pt x="3705" y="8504"/>
                  </a:cubicBezTo>
                  <a:cubicBezTo>
                    <a:pt x="3545" y="7806"/>
                    <a:pt x="3447" y="7093"/>
                    <a:pt x="3332" y="6386"/>
                  </a:cubicBezTo>
                  <a:cubicBezTo>
                    <a:pt x="3216" y="5676"/>
                    <a:pt x="3098" y="4965"/>
                    <a:pt x="2949" y="4260"/>
                  </a:cubicBezTo>
                  <a:cubicBezTo>
                    <a:pt x="2779" y="3464"/>
                    <a:pt x="2569" y="2676"/>
                    <a:pt x="2281" y="1912"/>
                  </a:cubicBezTo>
                  <a:cubicBezTo>
                    <a:pt x="2190" y="1628"/>
                    <a:pt x="2003" y="1384"/>
                    <a:pt x="1751" y="1222"/>
                  </a:cubicBezTo>
                  <a:cubicBezTo>
                    <a:pt x="1622" y="1139"/>
                    <a:pt x="1475" y="1093"/>
                    <a:pt x="1322" y="1085"/>
                  </a:cubicBezTo>
                  <a:cubicBezTo>
                    <a:pt x="1259" y="1071"/>
                    <a:pt x="1194" y="1064"/>
                    <a:pt x="1130" y="1064"/>
                  </a:cubicBezTo>
                  <a:cubicBezTo>
                    <a:pt x="1039" y="1064"/>
                    <a:pt x="949" y="1078"/>
                    <a:pt x="861" y="1106"/>
                  </a:cubicBezTo>
                  <a:lnTo>
                    <a:pt x="586" y="1222"/>
                  </a:lnTo>
                  <a:cubicBezTo>
                    <a:pt x="415" y="1323"/>
                    <a:pt x="272" y="1466"/>
                    <a:pt x="172" y="1637"/>
                  </a:cubicBezTo>
                  <a:lnTo>
                    <a:pt x="55" y="1912"/>
                  </a:lnTo>
                  <a:cubicBezTo>
                    <a:pt x="1" y="2113"/>
                    <a:pt x="1" y="2325"/>
                    <a:pt x="55" y="2525"/>
                  </a:cubicBezTo>
                  <a:cubicBezTo>
                    <a:pt x="565" y="3882"/>
                    <a:pt x="828" y="5311"/>
                    <a:pt x="1062" y="6737"/>
                  </a:cubicBezTo>
                  <a:cubicBezTo>
                    <a:pt x="1178" y="7444"/>
                    <a:pt x="1282" y="8153"/>
                    <a:pt x="1422" y="8856"/>
                  </a:cubicBezTo>
                  <a:cubicBezTo>
                    <a:pt x="1564" y="9571"/>
                    <a:pt x="1797" y="10264"/>
                    <a:pt x="1925" y="10983"/>
                  </a:cubicBezTo>
                  <a:cubicBezTo>
                    <a:pt x="2072" y="11798"/>
                    <a:pt x="2369" y="12577"/>
                    <a:pt x="2505" y="13395"/>
                  </a:cubicBezTo>
                  <a:cubicBezTo>
                    <a:pt x="2597" y="13679"/>
                    <a:pt x="2784" y="13923"/>
                    <a:pt x="3035" y="14084"/>
                  </a:cubicBezTo>
                  <a:lnTo>
                    <a:pt x="3311" y="14201"/>
                  </a:lnTo>
                  <a:cubicBezTo>
                    <a:pt x="3412" y="14228"/>
                    <a:pt x="3515" y="14242"/>
                    <a:pt x="3618" y="14242"/>
                  </a:cubicBezTo>
                  <a:cubicBezTo>
                    <a:pt x="3721" y="14242"/>
                    <a:pt x="3825" y="14228"/>
                    <a:pt x="3926" y="14201"/>
                  </a:cubicBezTo>
                  <a:cubicBezTo>
                    <a:pt x="4073" y="14178"/>
                    <a:pt x="4222" y="14101"/>
                    <a:pt x="4349" y="14037"/>
                  </a:cubicBezTo>
                  <a:cubicBezTo>
                    <a:pt x="4482" y="13969"/>
                    <a:pt x="4601" y="13864"/>
                    <a:pt x="4712" y="13769"/>
                  </a:cubicBezTo>
                  <a:cubicBezTo>
                    <a:pt x="4760" y="13726"/>
                    <a:pt x="4805" y="13679"/>
                    <a:pt x="4844" y="13628"/>
                  </a:cubicBezTo>
                  <a:cubicBezTo>
                    <a:pt x="4944" y="13503"/>
                    <a:pt x="5048" y="13375"/>
                    <a:pt x="5132" y="13237"/>
                  </a:cubicBezTo>
                  <a:cubicBezTo>
                    <a:pt x="5262" y="13022"/>
                    <a:pt x="5355" y="12782"/>
                    <a:pt x="5450" y="12551"/>
                  </a:cubicBezTo>
                  <a:cubicBezTo>
                    <a:pt x="5515" y="12390"/>
                    <a:pt x="5570" y="12225"/>
                    <a:pt x="5622" y="12060"/>
                  </a:cubicBezTo>
                  <a:cubicBezTo>
                    <a:pt x="5719" y="11749"/>
                    <a:pt x="5798" y="11433"/>
                    <a:pt x="5885" y="11120"/>
                  </a:cubicBezTo>
                  <a:cubicBezTo>
                    <a:pt x="5994" y="10734"/>
                    <a:pt x="6145" y="10365"/>
                    <a:pt x="6283" y="9992"/>
                  </a:cubicBezTo>
                  <a:cubicBezTo>
                    <a:pt x="6495" y="9417"/>
                    <a:pt x="6710" y="8844"/>
                    <a:pt x="6946" y="8279"/>
                  </a:cubicBezTo>
                  <a:lnTo>
                    <a:pt x="6946" y="8279"/>
                  </a:lnTo>
                  <a:cubicBezTo>
                    <a:pt x="7122" y="7869"/>
                    <a:pt x="7300" y="7462"/>
                    <a:pt x="7434" y="7037"/>
                  </a:cubicBezTo>
                  <a:cubicBezTo>
                    <a:pt x="7560" y="6637"/>
                    <a:pt x="7663" y="6231"/>
                    <a:pt x="7770" y="5827"/>
                  </a:cubicBezTo>
                  <a:cubicBezTo>
                    <a:pt x="7824" y="5623"/>
                    <a:pt x="7880" y="5418"/>
                    <a:pt x="7940" y="5217"/>
                  </a:cubicBezTo>
                  <a:cubicBezTo>
                    <a:pt x="7999" y="5015"/>
                    <a:pt x="8069" y="4814"/>
                    <a:pt x="8131" y="4612"/>
                  </a:cubicBezTo>
                  <a:cubicBezTo>
                    <a:pt x="8256" y="4195"/>
                    <a:pt x="8350" y="3769"/>
                    <a:pt x="8440" y="3343"/>
                  </a:cubicBezTo>
                  <a:cubicBezTo>
                    <a:pt x="8464" y="3224"/>
                    <a:pt x="8490" y="3104"/>
                    <a:pt x="8515" y="2985"/>
                  </a:cubicBezTo>
                  <a:cubicBezTo>
                    <a:pt x="8553" y="2809"/>
                    <a:pt x="8573" y="2631"/>
                    <a:pt x="8596" y="2453"/>
                  </a:cubicBezTo>
                  <a:cubicBezTo>
                    <a:pt x="8611" y="2341"/>
                    <a:pt x="8622" y="2230"/>
                    <a:pt x="8635" y="2118"/>
                  </a:cubicBezTo>
                  <a:lnTo>
                    <a:pt x="8635" y="2118"/>
                  </a:lnTo>
                  <a:cubicBezTo>
                    <a:pt x="8646" y="2048"/>
                    <a:pt x="8661" y="1978"/>
                    <a:pt x="8679" y="1910"/>
                  </a:cubicBezTo>
                  <a:lnTo>
                    <a:pt x="8679" y="1910"/>
                  </a:lnTo>
                  <a:cubicBezTo>
                    <a:pt x="9056" y="1451"/>
                    <a:pt x="9037" y="778"/>
                    <a:pt x="8623" y="340"/>
                  </a:cubicBezTo>
                  <a:cubicBezTo>
                    <a:pt x="8413" y="147"/>
                    <a:pt x="8139" y="1"/>
                    <a:pt x="7847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948;p79">
              <a:extLst>
                <a:ext uri="{FF2B5EF4-FFF2-40B4-BE49-F238E27FC236}">
                  <a16:creationId xmlns:a16="http://schemas.microsoft.com/office/drawing/2014/main" id="{37747214-B995-B81A-C449-E75A56F16736}"/>
                </a:ext>
              </a:extLst>
            </p:cNvPr>
            <p:cNvSpPr/>
            <p:nvPr/>
          </p:nvSpPr>
          <p:spPr>
            <a:xfrm>
              <a:off x="2057250" y="238125"/>
              <a:ext cx="73575" cy="170600"/>
            </a:xfrm>
            <a:custGeom>
              <a:avLst/>
              <a:gdLst/>
              <a:ahLst/>
              <a:cxnLst/>
              <a:rect l="l" t="t" r="r" b="b"/>
              <a:pathLst>
                <a:path w="2943" h="6824" extrusionOk="0">
                  <a:moveTo>
                    <a:pt x="2602" y="1740"/>
                  </a:moveTo>
                  <a:lnTo>
                    <a:pt x="2597" y="1773"/>
                  </a:lnTo>
                  <a:lnTo>
                    <a:pt x="2597" y="1773"/>
                  </a:lnTo>
                  <a:cubicBezTo>
                    <a:pt x="2598" y="1762"/>
                    <a:pt x="2600" y="1751"/>
                    <a:pt x="2602" y="1740"/>
                  </a:cubicBezTo>
                  <a:close/>
                  <a:moveTo>
                    <a:pt x="2523" y="2022"/>
                  </a:moveTo>
                  <a:lnTo>
                    <a:pt x="2519" y="2031"/>
                  </a:lnTo>
                  <a:cubicBezTo>
                    <a:pt x="2521" y="2028"/>
                    <a:pt x="2522" y="2025"/>
                    <a:pt x="2523" y="2022"/>
                  </a:cubicBezTo>
                  <a:close/>
                  <a:moveTo>
                    <a:pt x="2564" y="2018"/>
                  </a:moveTo>
                  <a:lnTo>
                    <a:pt x="2560" y="2046"/>
                  </a:lnTo>
                  <a:cubicBezTo>
                    <a:pt x="2561" y="2037"/>
                    <a:pt x="2562" y="2027"/>
                    <a:pt x="2564" y="2018"/>
                  </a:cubicBezTo>
                  <a:close/>
                  <a:moveTo>
                    <a:pt x="2442" y="2091"/>
                  </a:moveTo>
                  <a:lnTo>
                    <a:pt x="2434" y="2100"/>
                  </a:lnTo>
                  <a:cubicBezTo>
                    <a:pt x="2437" y="2097"/>
                    <a:pt x="2439" y="2094"/>
                    <a:pt x="2442" y="2091"/>
                  </a:cubicBezTo>
                  <a:close/>
                  <a:moveTo>
                    <a:pt x="381" y="3006"/>
                  </a:moveTo>
                  <a:cubicBezTo>
                    <a:pt x="380" y="3011"/>
                    <a:pt x="380" y="3015"/>
                    <a:pt x="379" y="3020"/>
                  </a:cubicBezTo>
                  <a:lnTo>
                    <a:pt x="379" y="3020"/>
                  </a:lnTo>
                  <a:lnTo>
                    <a:pt x="381" y="3006"/>
                  </a:lnTo>
                  <a:close/>
                  <a:moveTo>
                    <a:pt x="2328" y="4669"/>
                  </a:moveTo>
                  <a:lnTo>
                    <a:pt x="2322" y="4718"/>
                  </a:lnTo>
                  <a:lnTo>
                    <a:pt x="2322" y="4718"/>
                  </a:lnTo>
                  <a:cubicBezTo>
                    <a:pt x="2324" y="4702"/>
                    <a:pt x="2326" y="4686"/>
                    <a:pt x="2328" y="4669"/>
                  </a:cubicBezTo>
                  <a:close/>
                  <a:moveTo>
                    <a:pt x="2229" y="4759"/>
                  </a:moveTo>
                  <a:lnTo>
                    <a:pt x="2231" y="4765"/>
                  </a:lnTo>
                  <a:lnTo>
                    <a:pt x="2231" y="4765"/>
                  </a:lnTo>
                  <a:cubicBezTo>
                    <a:pt x="2230" y="4763"/>
                    <a:pt x="2229" y="4761"/>
                    <a:pt x="2229" y="4759"/>
                  </a:cubicBezTo>
                  <a:close/>
                  <a:moveTo>
                    <a:pt x="2332" y="4937"/>
                  </a:moveTo>
                  <a:lnTo>
                    <a:pt x="2335" y="4940"/>
                  </a:lnTo>
                  <a:cubicBezTo>
                    <a:pt x="2334" y="4939"/>
                    <a:pt x="2333" y="4938"/>
                    <a:pt x="2332" y="4937"/>
                  </a:cubicBezTo>
                  <a:close/>
                  <a:moveTo>
                    <a:pt x="1750" y="0"/>
                  </a:moveTo>
                  <a:cubicBezTo>
                    <a:pt x="1545" y="0"/>
                    <a:pt x="1344" y="54"/>
                    <a:pt x="1167" y="158"/>
                  </a:cubicBezTo>
                  <a:cubicBezTo>
                    <a:pt x="1067" y="233"/>
                    <a:pt x="950" y="311"/>
                    <a:pt x="857" y="404"/>
                  </a:cubicBezTo>
                  <a:cubicBezTo>
                    <a:pt x="846" y="416"/>
                    <a:pt x="835" y="427"/>
                    <a:pt x="824" y="439"/>
                  </a:cubicBezTo>
                  <a:cubicBezTo>
                    <a:pt x="819" y="447"/>
                    <a:pt x="813" y="453"/>
                    <a:pt x="809" y="459"/>
                  </a:cubicBezTo>
                  <a:cubicBezTo>
                    <a:pt x="743" y="542"/>
                    <a:pt x="676" y="627"/>
                    <a:pt x="614" y="712"/>
                  </a:cubicBezTo>
                  <a:cubicBezTo>
                    <a:pt x="593" y="740"/>
                    <a:pt x="575" y="769"/>
                    <a:pt x="558" y="799"/>
                  </a:cubicBezTo>
                  <a:cubicBezTo>
                    <a:pt x="497" y="915"/>
                    <a:pt x="451" y="1040"/>
                    <a:pt x="403" y="1161"/>
                  </a:cubicBezTo>
                  <a:cubicBezTo>
                    <a:pt x="377" y="1227"/>
                    <a:pt x="357" y="1298"/>
                    <a:pt x="345" y="1369"/>
                  </a:cubicBezTo>
                  <a:cubicBezTo>
                    <a:pt x="321" y="1506"/>
                    <a:pt x="303" y="1643"/>
                    <a:pt x="289" y="1783"/>
                  </a:cubicBezTo>
                  <a:cubicBezTo>
                    <a:pt x="284" y="1818"/>
                    <a:pt x="281" y="1855"/>
                    <a:pt x="280" y="1892"/>
                  </a:cubicBezTo>
                  <a:cubicBezTo>
                    <a:pt x="264" y="2213"/>
                    <a:pt x="313" y="2534"/>
                    <a:pt x="339" y="2854"/>
                  </a:cubicBezTo>
                  <a:cubicBezTo>
                    <a:pt x="348" y="2962"/>
                    <a:pt x="355" y="3071"/>
                    <a:pt x="351" y="3179"/>
                  </a:cubicBezTo>
                  <a:lnTo>
                    <a:pt x="351" y="3179"/>
                  </a:lnTo>
                  <a:cubicBezTo>
                    <a:pt x="331" y="3275"/>
                    <a:pt x="305" y="3369"/>
                    <a:pt x="280" y="3463"/>
                  </a:cubicBezTo>
                  <a:cubicBezTo>
                    <a:pt x="233" y="3632"/>
                    <a:pt x="184" y="3799"/>
                    <a:pt x="141" y="3968"/>
                  </a:cubicBezTo>
                  <a:cubicBezTo>
                    <a:pt x="120" y="4053"/>
                    <a:pt x="100" y="4139"/>
                    <a:pt x="84" y="4225"/>
                  </a:cubicBezTo>
                  <a:cubicBezTo>
                    <a:pt x="51" y="4408"/>
                    <a:pt x="24" y="4594"/>
                    <a:pt x="9" y="4779"/>
                  </a:cubicBezTo>
                  <a:cubicBezTo>
                    <a:pt x="2" y="4859"/>
                    <a:pt x="0" y="4940"/>
                    <a:pt x="7" y="5020"/>
                  </a:cubicBezTo>
                  <a:cubicBezTo>
                    <a:pt x="15" y="5161"/>
                    <a:pt x="37" y="5300"/>
                    <a:pt x="61" y="5439"/>
                  </a:cubicBezTo>
                  <a:cubicBezTo>
                    <a:pt x="67" y="5476"/>
                    <a:pt x="74" y="5514"/>
                    <a:pt x="85" y="5551"/>
                  </a:cubicBezTo>
                  <a:cubicBezTo>
                    <a:pt x="124" y="5685"/>
                    <a:pt x="189" y="5818"/>
                    <a:pt x="244" y="5941"/>
                  </a:cubicBezTo>
                  <a:cubicBezTo>
                    <a:pt x="261" y="5981"/>
                    <a:pt x="281" y="6019"/>
                    <a:pt x="306" y="6054"/>
                  </a:cubicBezTo>
                  <a:cubicBezTo>
                    <a:pt x="344" y="6112"/>
                    <a:pt x="389" y="6168"/>
                    <a:pt x="431" y="6222"/>
                  </a:cubicBezTo>
                  <a:cubicBezTo>
                    <a:pt x="474" y="6276"/>
                    <a:pt x="516" y="6336"/>
                    <a:pt x="563" y="6388"/>
                  </a:cubicBezTo>
                  <a:cubicBezTo>
                    <a:pt x="596" y="6424"/>
                    <a:pt x="631" y="6456"/>
                    <a:pt x="669" y="6485"/>
                  </a:cubicBezTo>
                  <a:cubicBezTo>
                    <a:pt x="883" y="6706"/>
                    <a:pt x="1174" y="6824"/>
                    <a:pt x="1470" y="6824"/>
                  </a:cubicBezTo>
                  <a:cubicBezTo>
                    <a:pt x="1625" y="6824"/>
                    <a:pt x="1782" y="6791"/>
                    <a:pt x="1930" y="6724"/>
                  </a:cubicBezTo>
                  <a:cubicBezTo>
                    <a:pt x="2071" y="6679"/>
                    <a:pt x="2199" y="6596"/>
                    <a:pt x="2300" y="6485"/>
                  </a:cubicBezTo>
                  <a:lnTo>
                    <a:pt x="2481" y="6253"/>
                  </a:lnTo>
                  <a:cubicBezTo>
                    <a:pt x="2584" y="6075"/>
                    <a:pt x="2639" y="5875"/>
                    <a:pt x="2639" y="5669"/>
                  </a:cubicBezTo>
                  <a:lnTo>
                    <a:pt x="2597" y="5363"/>
                  </a:lnTo>
                  <a:cubicBezTo>
                    <a:pt x="2545" y="5176"/>
                    <a:pt x="2447" y="5004"/>
                    <a:pt x="2311" y="4864"/>
                  </a:cubicBezTo>
                  <a:lnTo>
                    <a:pt x="2311" y="4864"/>
                  </a:lnTo>
                  <a:cubicBezTo>
                    <a:pt x="2312" y="4850"/>
                    <a:pt x="2312" y="4836"/>
                    <a:pt x="2313" y="4822"/>
                  </a:cubicBezTo>
                  <a:lnTo>
                    <a:pt x="2313" y="4822"/>
                  </a:lnTo>
                  <a:cubicBezTo>
                    <a:pt x="2342" y="4667"/>
                    <a:pt x="2383" y="4513"/>
                    <a:pt x="2424" y="4362"/>
                  </a:cubicBezTo>
                  <a:cubicBezTo>
                    <a:pt x="2477" y="4170"/>
                    <a:pt x="2536" y="3980"/>
                    <a:pt x="2577" y="3784"/>
                  </a:cubicBezTo>
                  <a:cubicBezTo>
                    <a:pt x="2587" y="3741"/>
                    <a:pt x="2596" y="3697"/>
                    <a:pt x="2602" y="3653"/>
                  </a:cubicBezTo>
                  <a:cubicBezTo>
                    <a:pt x="2620" y="3532"/>
                    <a:pt x="2636" y="3411"/>
                    <a:pt x="2651" y="3291"/>
                  </a:cubicBezTo>
                  <a:cubicBezTo>
                    <a:pt x="2652" y="3271"/>
                    <a:pt x="2655" y="3251"/>
                    <a:pt x="2656" y="3233"/>
                  </a:cubicBezTo>
                  <a:cubicBezTo>
                    <a:pt x="2661" y="3149"/>
                    <a:pt x="2661" y="3065"/>
                    <a:pt x="2656" y="2982"/>
                  </a:cubicBezTo>
                  <a:cubicBezTo>
                    <a:pt x="2646" y="2788"/>
                    <a:pt x="2621" y="2595"/>
                    <a:pt x="2604" y="2402"/>
                  </a:cubicBezTo>
                  <a:cubicBezTo>
                    <a:pt x="2591" y="2253"/>
                    <a:pt x="2582" y="2104"/>
                    <a:pt x="2585" y="1956"/>
                  </a:cubicBezTo>
                  <a:lnTo>
                    <a:pt x="2585" y="1956"/>
                  </a:lnTo>
                  <a:cubicBezTo>
                    <a:pt x="2826" y="1707"/>
                    <a:pt x="2942" y="1354"/>
                    <a:pt x="2884" y="1001"/>
                  </a:cubicBezTo>
                  <a:cubicBezTo>
                    <a:pt x="2876" y="848"/>
                    <a:pt x="2829" y="700"/>
                    <a:pt x="2746" y="571"/>
                  </a:cubicBezTo>
                  <a:lnTo>
                    <a:pt x="2566" y="339"/>
                  </a:lnTo>
                  <a:cubicBezTo>
                    <a:pt x="2424" y="197"/>
                    <a:pt x="2250" y="95"/>
                    <a:pt x="2056" y="41"/>
                  </a:cubicBezTo>
                  <a:lnTo>
                    <a:pt x="1750" y="0"/>
                  </a:ln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949;p79">
              <a:extLst>
                <a:ext uri="{FF2B5EF4-FFF2-40B4-BE49-F238E27FC236}">
                  <a16:creationId xmlns:a16="http://schemas.microsoft.com/office/drawing/2014/main" id="{4FE7224B-7C05-CFA1-3009-9F8C54E9E4E9}"/>
                </a:ext>
              </a:extLst>
            </p:cNvPr>
            <p:cNvSpPr/>
            <p:nvPr/>
          </p:nvSpPr>
          <p:spPr>
            <a:xfrm>
              <a:off x="1926025" y="277975"/>
              <a:ext cx="90925" cy="123950"/>
            </a:xfrm>
            <a:custGeom>
              <a:avLst/>
              <a:gdLst/>
              <a:ahLst/>
              <a:cxnLst/>
              <a:rect l="l" t="t" r="r" b="b"/>
              <a:pathLst>
                <a:path w="3637" h="4958" extrusionOk="0">
                  <a:moveTo>
                    <a:pt x="2308" y="1152"/>
                  </a:moveTo>
                  <a:lnTo>
                    <a:pt x="2313" y="1188"/>
                  </a:lnTo>
                  <a:cubicBezTo>
                    <a:pt x="2311" y="1177"/>
                    <a:pt x="2310" y="1165"/>
                    <a:pt x="2308" y="1154"/>
                  </a:cubicBezTo>
                  <a:cubicBezTo>
                    <a:pt x="2308" y="1153"/>
                    <a:pt x="2308" y="1152"/>
                    <a:pt x="2308" y="1152"/>
                  </a:cubicBezTo>
                  <a:close/>
                  <a:moveTo>
                    <a:pt x="2449" y="1503"/>
                  </a:moveTo>
                  <a:lnTo>
                    <a:pt x="2470" y="1553"/>
                  </a:lnTo>
                  <a:cubicBezTo>
                    <a:pt x="2463" y="1536"/>
                    <a:pt x="2455" y="1519"/>
                    <a:pt x="2449" y="1503"/>
                  </a:cubicBezTo>
                  <a:close/>
                  <a:moveTo>
                    <a:pt x="1155" y="0"/>
                  </a:moveTo>
                  <a:lnTo>
                    <a:pt x="847" y="41"/>
                  </a:lnTo>
                  <a:cubicBezTo>
                    <a:pt x="655" y="94"/>
                    <a:pt x="480" y="196"/>
                    <a:pt x="339" y="338"/>
                  </a:cubicBezTo>
                  <a:lnTo>
                    <a:pt x="158" y="571"/>
                  </a:lnTo>
                  <a:cubicBezTo>
                    <a:pt x="54" y="747"/>
                    <a:pt x="0" y="949"/>
                    <a:pt x="0" y="1154"/>
                  </a:cubicBezTo>
                  <a:cubicBezTo>
                    <a:pt x="14" y="1276"/>
                    <a:pt x="31" y="1397"/>
                    <a:pt x="49" y="1519"/>
                  </a:cubicBezTo>
                  <a:cubicBezTo>
                    <a:pt x="52" y="1540"/>
                    <a:pt x="56" y="1561"/>
                    <a:pt x="59" y="1581"/>
                  </a:cubicBezTo>
                  <a:cubicBezTo>
                    <a:pt x="68" y="1624"/>
                    <a:pt x="77" y="1667"/>
                    <a:pt x="88" y="1710"/>
                  </a:cubicBezTo>
                  <a:cubicBezTo>
                    <a:pt x="111" y="1800"/>
                    <a:pt x="138" y="1890"/>
                    <a:pt x="170" y="1977"/>
                  </a:cubicBezTo>
                  <a:cubicBezTo>
                    <a:pt x="185" y="2024"/>
                    <a:pt x="203" y="2067"/>
                    <a:pt x="222" y="2113"/>
                  </a:cubicBezTo>
                  <a:cubicBezTo>
                    <a:pt x="277" y="2248"/>
                    <a:pt x="334" y="2385"/>
                    <a:pt x="393" y="2519"/>
                  </a:cubicBezTo>
                  <a:cubicBezTo>
                    <a:pt x="435" y="2613"/>
                    <a:pt x="480" y="2705"/>
                    <a:pt x="527" y="2796"/>
                  </a:cubicBezTo>
                  <a:cubicBezTo>
                    <a:pt x="622" y="2982"/>
                    <a:pt x="727" y="3164"/>
                    <a:pt x="835" y="3344"/>
                  </a:cubicBezTo>
                  <a:cubicBezTo>
                    <a:pt x="941" y="3520"/>
                    <a:pt x="1050" y="3693"/>
                    <a:pt x="1161" y="3867"/>
                  </a:cubicBezTo>
                  <a:cubicBezTo>
                    <a:pt x="1260" y="4023"/>
                    <a:pt x="1359" y="4178"/>
                    <a:pt x="1453" y="4337"/>
                  </a:cubicBezTo>
                  <a:cubicBezTo>
                    <a:pt x="1464" y="4356"/>
                    <a:pt x="1475" y="4374"/>
                    <a:pt x="1486" y="4393"/>
                  </a:cubicBezTo>
                  <a:cubicBezTo>
                    <a:pt x="1685" y="4745"/>
                    <a:pt x="2058" y="4958"/>
                    <a:pt x="2454" y="4958"/>
                  </a:cubicBezTo>
                  <a:cubicBezTo>
                    <a:pt x="2514" y="4958"/>
                    <a:pt x="2575" y="4953"/>
                    <a:pt x="2636" y="4943"/>
                  </a:cubicBezTo>
                  <a:cubicBezTo>
                    <a:pt x="2789" y="4937"/>
                    <a:pt x="2936" y="4890"/>
                    <a:pt x="3066" y="4806"/>
                  </a:cubicBezTo>
                  <a:lnTo>
                    <a:pt x="3298" y="4627"/>
                  </a:lnTo>
                  <a:cubicBezTo>
                    <a:pt x="3440" y="4485"/>
                    <a:pt x="3542" y="4309"/>
                    <a:pt x="3595" y="4117"/>
                  </a:cubicBezTo>
                  <a:lnTo>
                    <a:pt x="3637" y="3810"/>
                  </a:lnTo>
                  <a:cubicBezTo>
                    <a:pt x="3637" y="3605"/>
                    <a:pt x="3583" y="3404"/>
                    <a:pt x="3479" y="3227"/>
                  </a:cubicBezTo>
                  <a:lnTo>
                    <a:pt x="3479" y="3228"/>
                  </a:lnTo>
                  <a:cubicBezTo>
                    <a:pt x="3340" y="2988"/>
                    <a:pt x="3189" y="2757"/>
                    <a:pt x="3041" y="2523"/>
                  </a:cubicBezTo>
                  <a:cubicBezTo>
                    <a:pt x="2878" y="2264"/>
                    <a:pt x="2717" y="2003"/>
                    <a:pt x="2573" y="1734"/>
                  </a:cubicBezTo>
                  <a:cubicBezTo>
                    <a:pt x="2517" y="1629"/>
                    <a:pt x="2463" y="1523"/>
                    <a:pt x="2414" y="1414"/>
                  </a:cubicBezTo>
                  <a:lnTo>
                    <a:pt x="2414" y="1414"/>
                  </a:lnTo>
                  <a:cubicBezTo>
                    <a:pt x="2367" y="1291"/>
                    <a:pt x="2329" y="1164"/>
                    <a:pt x="2300" y="1035"/>
                  </a:cubicBezTo>
                  <a:lnTo>
                    <a:pt x="2300" y="1035"/>
                  </a:lnTo>
                  <a:cubicBezTo>
                    <a:pt x="2294" y="989"/>
                    <a:pt x="2285" y="943"/>
                    <a:pt x="2274" y="898"/>
                  </a:cubicBezTo>
                  <a:lnTo>
                    <a:pt x="2274" y="898"/>
                  </a:lnTo>
                  <a:cubicBezTo>
                    <a:pt x="2273" y="893"/>
                    <a:pt x="2272" y="887"/>
                    <a:pt x="2271" y="882"/>
                  </a:cubicBezTo>
                  <a:lnTo>
                    <a:pt x="2271" y="882"/>
                  </a:lnTo>
                  <a:lnTo>
                    <a:pt x="2273" y="895"/>
                  </a:lnTo>
                  <a:lnTo>
                    <a:pt x="2273" y="895"/>
                  </a:lnTo>
                  <a:cubicBezTo>
                    <a:pt x="2147" y="390"/>
                    <a:pt x="1696" y="14"/>
                    <a:pt x="1155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950;p79">
              <a:extLst>
                <a:ext uri="{FF2B5EF4-FFF2-40B4-BE49-F238E27FC236}">
                  <a16:creationId xmlns:a16="http://schemas.microsoft.com/office/drawing/2014/main" id="{A1C07199-8AB9-FD19-B610-CB570B049DC0}"/>
                </a:ext>
              </a:extLst>
            </p:cNvPr>
            <p:cNvSpPr/>
            <p:nvPr/>
          </p:nvSpPr>
          <p:spPr>
            <a:xfrm>
              <a:off x="2169400" y="297850"/>
              <a:ext cx="114050" cy="124175"/>
            </a:xfrm>
            <a:custGeom>
              <a:avLst/>
              <a:gdLst/>
              <a:ahLst/>
              <a:cxnLst/>
              <a:rect l="l" t="t" r="r" b="b"/>
              <a:pathLst>
                <a:path w="4562" h="4967" extrusionOk="0">
                  <a:moveTo>
                    <a:pt x="3372" y="1"/>
                  </a:moveTo>
                  <a:cubicBezTo>
                    <a:pt x="3269" y="1"/>
                    <a:pt x="3166" y="15"/>
                    <a:pt x="3066" y="42"/>
                  </a:cubicBezTo>
                  <a:lnTo>
                    <a:pt x="2790" y="158"/>
                  </a:lnTo>
                  <a:cubicBezTo>
                    <a:pt x="2619" y="259"/>
                    <a:pt x="2476" y="401"/>
                    <a:pt x="2376" y="572"/>
                  </a:cubicBezTo>
                  <a:cubicBezTo>
                    <a:pt x="2247" y="873"/>
                    <a:pt x="2086" y="1161"/>
                    <a:pt x="1896" y="1429"/>
                  </a:cubicBezTo>
                  <a:cubicBezTo>
                    <a:pt x="1870" y="1465"/>
                    <a:pt x="1844" y="1502"/>
                    <a:pt x="1817" y="1538"/>
                  </a:cubicBezTo>
                  <a:lnTo>
                    <a:pt x="1817" y="1538"/>
                  </a:lnTo>
                  <a:cubicBezTo>
                    <a:pt x="1673" y="1716"/>
                    <a:pt x="1520" y="1888"/>
                    <a:pt x="1363" y="2056"/>
                  </a:cubicBezTo>
                  <a:cubicBezTo>
                    <a:pt x="1171" y="2261"/>
                    <a:pt x="972" y="2461"/>
                    <a:pt x="771" y="2660"/>
                  </a:cubicBezTo>
                  <a:cubicBezTo>
                    <a:pt x="658" y="2772"/>
                    <a:pt x="545" y="2884"/>
                    <a:pt x="433" y="2996"/>
                  </a:cubicBezTo>
                  <a:cubicBezTo>
                    <a:pt x="95" y="3324"/>
                    <a:pt x="0" y="3828"/>
                    <a:pt x="194" y="4256"/>
                  </a:cubicBezTo>
                  <a:cubicBezTo>
                    <a:pt x="240" y="4399"/>
                    <a:pt x="323" y="4527"/>
                    <a:pt x="433" y="4628"/>
                  </a:cubicBezTo>
                  <a:lnTo>
                    <a:pt x="665" y="4809"/>
                  </a:lnTo>
                  <a:cubicBezTo>
                    <a:pt x="841" y="4912"/>
                    <a:pt x="1043" y="4967"/>
                    <a:pt x="1247" y="4967"/>
                  </a:cubicBezTo>
                  <a:lnTo>
                    <a:pt x="1554" y="4926"/>
                  </a:lnTo>
                  <a:cubicBezTo>
                    <a:pt x="1747" y="4872"/>
                    <a:pt x="1922" y="4770"/>
                    <a:pt x="2064" y="4629"/>
                  </a:cubicBezTo>
                  <a:lnTo>
                    <a:pt x="2064" y="4628"/>
                  </a:lnTo>
                  <a:cubicBezTo>
                    <a:pt x="2224" y="4469"/>
                    <a:pt x="2384" y="4310"/>
                    <a:pt x="2544" y="4152"/>
                  </a:cubicBezTo>
                  <a:cubicBezTo>
                    <a:pt x="2704" y="3992"/>
                    <a:pt x="2861" y="3832"/>
                    <a:pt x="3014" y="3667"/>
                  </a:cubicBezTo>
                  <a:cubicBezTo>
                    <a:pt x="3168" y="3503"/>
                    <a:pt x="3314" y="3337"/>
                    <a:pt x="3455" y="3163"/>
                  </a:cubicBezTo>
                  <a:cubicBezTo>
                    <a:pt x="3584" y="3002"/>
                    <a:pt x="3712" y="2838"/>
                    <a:pt x="3834" y="2671"/>
                  </a:cubicBezTo>
                  <a:cubicBezTo>
                    <a:pt x="3898" y="2581"/>
                    <a:pt x="3961" y="2490"/>
                    <a:pt x="4020" y="2397"/>
                  </a:cubicBezTo>
                  <a:cubicBezTo>
                    <a:pt x="4139" y="2210"/>
                    <a:pt x="4245" y="2016"/>
                    <a:pt x="4336" y="1814"/>
                  </a:cubicBezTo>
                  <a:cubicBezTo>
                    <a:pt x="4347" y="1789"/>
                    <a:pt x="4358" y="1763"/>
                    <a:pt x="4369" y="1738"/>
                  </a:cubicBezTo>
                  <a:cubicBezTo>
                    <a:pt x="4452" y="1610"/>
                    <a:pt x="4500" y="1461"/>
                    <a:pt x="4506" y="1308"/>
                  </a:cubicBezTo>
                  <a:cubicBezTo>
                    <a:pt x="4562" y="850"/>
                    <a:pt x="4347" y="402"/>
                    <a:pt x="3956" y="158"/>
                  </a:cubicBezTo>
                  <a:lnTo>
                    <a:pt x="3680" y="42"/>
                  </a:lnTo>
                  <a:cubicBezTo>
                    <a:pt x="3579" y="15"/>
                    <a:pt x="3476" y="1"/>
                    <a:pt x="3372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742EBC-2848-71CF-66C0-84ABAA6B4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750" y="2340149"/>
            <a:ext cx="2466975" cy="26702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5719A1-1C92-EDC6-6C95-77435F8D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98" y="570008"/>
            <a:ext cx="7704000" cy="649200"/>
          </a:xfrm>
        </p:spPr>
        <p:txBody>
          <a:bodyPr/>
          <a:lstStyle/>
          <a:p>
            <a:r>
              <a:rPr lang="en" sz="8000" b="1" dirty="0"/>
              <a:t>3. </a:t>
            </a:r>
            <a:r>
              <a:rPr lang="en" sz="8000" b="1" u="sng" dirty="0"/>
              <a:t>GRAMMAR</a:t>
            </a:r>
            <a:endParaRPr lang="vi-VN" sz="8000" b="1" u="sng" dirty="0"/>
          </a:p>
        </p:txBody>
      </p:sp>
      <p:grpSp>
        <p:nvGrpSpPr>
          <p:cNvPr id="3" name="Google Shape;6415;p61">
            <a:extLst>
              <a:ext uri="{FF2B5EF4-FFF2-40B4-BE49-F238E27FC236}">
                <a16:creationId xmlns:a16="http://schemas.microsoft.com/office/drawing/2014/main" id="{5852CDF9-81AF-3050-E8DA-666515DABD90}"/>
              </a:ext>
            </a:extLst>
          </p:cNvPr>
          <p:cNvGrpSpPr/>
          <p:nvPr/>
        </p:nvGrpSpPr>
        <p:grpSpPr>
          <a:xfrm>
            <a:off x="294898" y="1630658"/>
            <a:ext cx="850204" cy="1061291"/>
            <a:chOff x="4532450" y="1640138"/>
            <a:chExt cx="791550" cy="988075"/>
          </a:xfrm>
        </p:grpSpPr>
        <p:sp>
          <p:nvSpPr>
            <p:cNvPr id="4" name="Google Shape;6416;p61">
              <a:extLst>
                <a:ext uri="{FF2B5EF4-FFF2-40B4-BE49-F238E27FC236}">
                  <a16:creationId xmlns:a16="http://schemas.microsoft.com/office/drawing/2014/main" id="{D2D2AC5E-5AD9-2936-99EE-6DFC18CCA333}"/>
                </a:ext>
              </a:extLst>
            </p:cNvPr>
            <p:cNvSpPr/>
            <p:nvPr/>
          </p:nvSpPr>
          <p:spPr>
            <a:xfrm>
              <a:off x="4532450" y="1640150"/>
              <a:ext cx="791550" cy="988050"/>
            </a:xfrm>
            <a:custGeom>
              <a:avLst/>
              <a:gdLst/>
              <a:ahLst/>
              <a:cxnLst/>
              <a:rect l="l" t="t" r="r" b="b"/>
              <a:pathLst>
                <a:path w="31662" h="39522" extrusionOk="0">
                  <a:moveTo>
                    <a:pt x="26330" y="0"/>
                  </a:moveTo>
                  <a:cubicBezTo>
                    <a:pt x="23197" y="0"/>
                    <a:pt x="20562" y="1164"/>
                    <a:pt x="18358" y="2983"/>
                  </a:cubicBezTo>
                  <a:cubicBezTo>
                    <a:pt x="14852" y="5876"/>
                    <a:pt x="12435" y="10427"/>
                    <a:pt x="10831" y="14598"/>
                  </a:cubicBezTo>
                  <a:lnTo>
                    <a:pt x="9907" y="14391"/>
                  </a:lnTo>
                  <a:cubicBezTo>
                    <a:pt x="9398" y="14276"/>
                    <a:pt x="8885" y="14220"/>
                    <a:pt x="8377" y="14220"/>
                  </a:cubicBezTo>
                  <a:cubicBezTo>
                    <a:pt x="6142" y="14220"/>
                    <a:pt x="4005" y="15300"/>
                    <a:pt x="2685" y="17182"/>
                  </a:cubicBezTo>
                  <a:lnTo>
                    <a:pt x="624" y="20122"/>
                  </a:lnTo>
                  <a:cubicBezTo>
                    <a:pt x="0" y="21009"/>
                    <a:pt x="193" y="22230"/>
                    <a:pt x="1059" y="22883"/>
                  </a:cubicBezTo>
                  <a:lnTo>
                    <a:pt x="1060" y="22884"/>
                  </a:lnTo>
                  <a:cubicBezTo>
                    <a:pt x="1420" y="23155"/>
                    <a:pt x="1846" y="23289"/>
                    <a:pt x="2271" y="23289"/>
                  </a:cubicBezTo>
                  <a:cubicBezTo>
                    <a:pt x="2745" y="23289"/>
                    <a:pt x="3219" y="23122"/>
                    <a:pt x="3597" y="22790"/>
                  </a:cubicBezTo>
                  <a:cubicBezTo>
                    <a:pt x="4362" y="22117"/>
                    <a:pt x="5339" y="21757"/>
                    <a:pt x="6335" y="21757"/>
                  </a:cubicBezTo>
                  <a:cubicBezTo>
                    <a:pt x="6677" y="21757"/>
                    <a:pt x="7022" y="21800"/>
                    <a:pt x="7362" y="21887"/>
                  </a:cubicBezTo>
                  <a:lnTo>
                    <a:pt x="8542" y="22189"/>
                  </a:lnTo>
                  <a:cubicBezTo>
                    <a:pt x="8426" y="22696"/>
                    <a:pt x="8335" y="23133"/>
                    <a:pt x="8265" y="23486"/>
                  </a:cubicBezTo>
                  <a:cubicBezTo>
                    <a:pt x="8141" y="24118"/>
                    <a:pt x="8361" y="24767"/>
                    <a:pt x="8838" y="25201"/>
                  </a:cubicBezTo>
                  <a:cubicBezTo>
                    <a:pt x="8956" y="25309"/>
                    <a:pt x="9076" y="25415"/>
                    <a:pt x="9196" y="25519"/>
                  </a:cubicBezTo>
                  <a:lnTo>
                    <a:pt x="8834" y="27374"/>
                  </a:lnTo>
                  <a:cubicBezTo>
                    <a:pt x="8773" y="27690"/>
                    <a:pt x="8888" y="28014"/>
                    <a:pt x="9135" y="28222"/>
                  </a:cubicBezTo>
                  <a:lnTo>
                    <a:pt x="9187" y="28265"/>
                  </a:lnTo>
                  <a:cubicBezTo>
                    <a:pt x="4157" y="31065"/>
                    <a:pt x="5568" y="35859"/>
                    <a:pt x="5497" y="38344"/>
                  </a:cubicBezTo>
                  <a:cubicBezTo>
                    <a:pt x="5479" y="38994"/>
                    <a:pt x="5994" y="39522"/>
                    <a:pt x="6626" y="39522"/>
                  </a:cubicBezTo>
                  <a:cubicBezTo>
                    <a:pt x="6669" y="39522"/>
                    <a:pt x="6713" y="39519"/>
                    <a:pt x="6757" y="39514"/>
                  </a:cubicBezTo>
                  <a:cubicBezTo>
                    <a:pt x="9923" y="39145"/>
                    <a:pt x="16504" y="37706"/>
                    <a:pt x="15871" y="32104"/>
                  </a:cubicBezTo>
                  <a:lnTo>
                    <a:pt x="15871" y="32104"/>
                  </a:lnTo>
                  <a:cubicBezTo>
                    <a:pt x="15998" y="32146"/>
                    <a:pt x="16115" y="32182"/>
                    <a:pt x="16219" y="32213"/>
                  </a:cubicBezTo>
                  <a:cubicBezTo>
                    <a:pt x="16302" y="32238"/>
                    <a:pt x="16387" y="32250"/>
                    <a:pt x="16470" y="32250"/>
                  </a:cubicBezTo>
                  <a:cubicBezTo>
                    <a:pt x="16748" y="32250"/>
                    <a:pt x="17015" y="32119"/>
                    <a:pt x="17185" y="31886"/>
                  </a:cubicBezTo>
                  <a:lnTo>
                    <a:pt x="18324" y="30319"/>
                  </a:lnTo>
                  <a:lnTo>
                    <a:pt x="18330" y="30321"/>
                  </a:lnTo>
                  <a:cubicBezTo>
                    <a:pt x="18499" y="30371"/>
                    <a:pt x="18672" y="30395"/>
                    <a:pt x="18843" y="30395"/>
                  </a:cubicBezTo>
                  <a:cubicBezTo>
                    <a:pt x="19301" y="30395"/>
                    <a:pt x="19749" y="30222"/>
                    <a:pt x="20093" y="29900"/>
                  </a:cubicBezTo>
                  <a:cubicBezTo>
                    <a:pt x="20332" y="29673"/>
                    <a:pt x="20623" y="29395"/>
                    <a:pt x="20950" y="29069"/>
                  </a:cubicBezTo>
                  <a:lnTo>
                    <a:pt x="21623" y="29698"/>
                  </a:lnTo>
                  <a:cubicBezTo>
                    <a:pt x="22624" y="30633"/>
                    <a:pt x="23099" y="32001"/>
                    <a:pt x="22891" y="33355"/>
                  </a:cubicBezTo>
                  <a:cubicBezTo>
                    <a:pt x="22747" y="34297"/>
                    <a:pt x="23285" y="35211"/>
                    <a:pt x="24178" y="35543"/>
                  </a:cubicBezTo>
                  <a:lnTo>
                    <a:pt x="24180" y="35544"/>
                  </a:lnTo>
                  <a:cubicBezTo>
                    <a:pt x="24411" y="35630"/>
                    <a:pt x="24648" y="35670"/>
                    <a:pt x="24880" y="35670"/>
                  </a:cubicBezTo>
                  <a:cubicBezTo>
                    <a:pt x="25674" y="35670"/>
                    <a:pt x="26423" y="35198"/>
                    <a:pt x="26742" y="34423"/>
                  </a:cubicBezTo>
                  <a:lnTo>
                    <a:pt x="28107" y="31102"/>
                  </a:lnTo>
                  <a:cubicBezTo>
                    <a:pt x="29180" y="28494"/>
                    <a:pt x="28571" y="25498"/>
                    <a:pt x="26568" y="23514"/>
                  </a:cubicBezTo>
                  <a:lnTo>
                    <a:pt x="26133" y="23084"/>
                  </a:lnTo>
                  <a:cubicBezTo>
                    <a:pt x="28964" y="19233"/>
                    <a:pt x="31612" y="14335"/>
                    <a:pt x="31644" y="9457"/>
                  </a:cubicBezTo>
                  <a:cubicBezTo>
                    <a:pt x="31662" y="6495"/>
                    <a:pt x="30719" y="3541"/>
                    <a:pt x="28268" y="833"/>
                  </a:cubicBezTo>
                  <a:cubicBezTo>
                    <a:pt x="27795" y="309"/>
                    <a:pt x="27124" y="7"/>
                    <a:pt x="26419" y="1"/>
                  </a:cubicBezTo>
                  <a:cubicBezTo>
                    <a:pt x="26390" y="0"/>
                    <a:pt x="26360" y="0"/>
                    <a:pt x="26330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6417;p61">
              <a:extLst>
                <a:ext uri="{FF2B5EF4-FFF2-40B4-BE49-F238E27FC236}">
                  <a16:creationId xmlns:a16="http://schemas.microsoft.com/office/drawing/2014/main" id="{09004695-103C-ED45-499B-9B2744672518}"/>
                </a:ext>
              </a:extLst>
            </p:cNvPr>
            <p:cNvGrpSpPr/>
            <p:nvPr/>
          </p:nvGrpSpPr>
          <p:grpSpPr>
            <a:xfrm>
              <a:off x="4532450" y="1640138"/>
              <a:ext cx="791550" cy="988075"/>
              <a:chOff x="4377275" y="1151500"/>
              <a:chExt cx="791550" cy="988075"/>
            </a:xfrm>
          </p:grpSpPr>
          <p:sp>
            <p:nvSpPr>
              <p:cNvPr id="6" name="Google Shape;6418;p61">
                <a:extLst>
                  <a:ext uri="{FF2B5EF4-FFF2-40B4-BE49-F238E27FC236}">
                    <a16:creationId xmlns:a16="http://schemas.microsoft.com/office/drawing/2014/main" id="{400E797A-5F46-7ED8-1C3C-64CAEF864AFD}"/>
                  </a:ext>
                </a:extLst>
              </p:cNvPr>
              <p:cNvSpPr/>
              <p:nvPr/>
            </p:nvSpPr>
            <p:spPr>
              <a:xfrm>
                <a:off x="4479325" y="1852875"/>
                <a:ext cx="322275" cy="286700"/>
              </a:xfrm>
              <a:custGeom>
                <a:avLst/>
                <a:gdLst/>
                <a:ahLst/>
                <a:cxnLst/>
                <a:rect l="l" t="t" r="r" b="b"/>
                <a:pathLst>
                  <a:path w="12891" h="11468" extrusionOk="0">
                    <a:moveTo>
                      <a:pt x="5502" y="1"/>
                    </a:moveTo>
                    <a:cubicBezTo>
                      <a:pt x="1" y="2763"/>
                      <a:pt x="1487" y="7742"/>
                      <a:pt x="1415" y="10289"/>
                    </a:cubicBezTo>
                    <a:cubicBezTo>
                      <a:pt x="1396" y="10938"/>
                      <a:pt x="1910" y="11467"/>
                      <a:pt x="2541" y="11467"/>
                    </a:cubicBezTo>
                    <a:cubicBezTo>
                      <a:pt x="2585" y="11467"/>
                      <a:pt x="2630" y="11465"/>
                      <a:pt x="2674" y="11459"/>
                    </a:cubicBezTo>
                    <a:cubicBezTo>
                      <a:pt x="5951" y="11079"/>
                      <a:pt x="12891" y="9548"/>
                      <a:pt x="11694" y="3441"/>
                    </a:cubicBezTo>
                    <a:lnTo>
                      <a:pt x="5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6419;p61">
                <a:extLst>
                  <a:ext uri="{FF2B5EF4-FFF2-40B4-BE49-F238E27FC236}">
                    <a16:creationId xmlns:a16="http://schemas.microsoft.com/office/drawing/2014/main" id="{57A3B5C1-E033-3D7F-FFF4-26839879F6A4}"/>
                  </a:ext>
                </a:extLst>
              </p:cNvPr>
              <p:cNvSpPr/>
              <p:nvPr/>
            </p:nvSpPr>
            <p:spPr>
              <a:xfrm>
                <a:off x="4554000" y="1867425"/>
                <a:ext cx="21012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8405" h="7479" extrusionOk="0">
                    <a:moveTo>
                      <a:pt x="3586" y="1"/>
                    </a:moveTo>
                    <a:cubicBezTo>
                      <a:pt x="0" y="1803"/>
                      <a:pt x="969" y="5049"/>
                      <a:pt x="921" y="6710"/>
                    </a:cubicBezTo>
                    <a:cubicBezTo>
                      <a:pt x="909" y="7134"/>
                      <a:pt x="1246" y="7478"/>
                      <a:pt x="1657" y="7478"/>
                    </a:cubicBezTo>
                    <a:cubicBezTo>
                      <a:pt x="1685" y="7478"/>
                      <a:pt x="1714" y="7477"/>
                      <a:pt x="1743" y="7473"/>
                    </a:cubicBezTo>
                    <a:cubicBezTo>
                      <a:pt x="3880" y="7224"/>
                      <a:pt x="8405" y="6227"/>
                      <a:pt x="7624" y="2244"/>
                    </a:cubicBezTo>
                    <a:lnTo>
                      <a:pt x="35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6420;p61">
                <a:extLst>
                  <a:ext uri="{FF2B5EF4-FFF2-40B4-BE49-F238E27FC236}">
                    <a16:creationId xmlns:a16="http://schemas.microsoft.com/office/drawing/2014/main" id="{2C4F8883-61A9-9A50-854B-F150CFC4C859}"/>
                  </a:ext>
                </a:extLst>
              </p:cNvPr>
              <p:cNvSpPr/>
              <p:nvPr/>
            </p:nvSpPr>
            <p:spPr>
              <a:xfrm>
                <a:off x="4596575" y="1774325"/>
                <a:ext cx="24745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9898" h="7337" extrusionOk="0">
                    <a:moveTo>
                      <a:pt x="541" y="0"/>
                    </a:moveTo>
                    <a:lnTo>
                      <a:pt x="61" y="2461"/>
                    </a:lnTo>
                    <a:cubicBezTo>
                      <a:pt x="1" y="2777"/>
                      <a:pt x="115" y="3101"/>
                      <a:pt x="362" y="3309"/>
                    </a:cubicBezTo>
                    <a:cubicBezTo>
                      <a:pt x="3417" y="5896"/>
                      <a:pt x="6243" y="6942"/>
                      <a:pt x="7446" y="7300"/>
                    </a:cubicBezTo>
                    <a:cubicBezTo>
                      <a:pt x="7529" y="7325"/>
                      <a:pt x="7613" y="7337"/>
                      <a:pt x="7696" y="7337"/>
                    </a:cubicBezTo>
                    <a:cubicBezTo>
                      <a:pt x="7974" y="7337"/>
                      <a:pt x="8242" y="7205"/>
                      <a:pt x="8412" y="6973"/>
                    </a:cubicBezTo>
                    <a:lnTo>
                      <a:pt x="9898" y="4929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421;p61">
                <a:extLst>
                  <a:ext uri="{FF2B5EF4-FFF2-40B4-BE49-F238E27FC236}">
                    <a16:creationId xmlns:a16="http://schemas.microsoft.com/office/drawing/2014/main" id="{A4D64FD2-BB65-998B-A637-0FE87B80FADB}"/>
                  </a:ext>
                </a:extLst>
              </p:cNvPr>
              <p:cNvSpPr/>
              <p:nvPr/>
            </p:nvSpPr>
            <p:spPr>
              <a:xfrm>
                <a:off x="4377275" y="1507000"/>
                <a:ext cx="358900" cy="226750"/>
              </a:xfrm>
              <a:custGeom>
                <a:avLst/>
                <a:gdLst/>
                <a:ahLst/>
                <a:cxnLst/>
                <a:rect l="l" t="t" r="r" b="b"/>
                <a:pathLst>
                  <a:path w="14356" h="9070" extrusionOk="0">
                    <a:moveTo>
                      <a:pt x="8379" y="1"/>
                    </a:moveTo>
                    <a:cubicBezTo>
                      <a:pt x="6143" y="1"/>
                      <a:pt x="4005" y="1081"/>
                      <a:pt x="2684" y="2962"/>
                    </a:cubicBezTo>
                    <a:lnTo>
                      <a:pt x="623" y="5902"/>
                    </a:lnTo>
                    <a:cubicBezTo>
                      <a:pt x="0" y="6789"/>
                      <a:pt x="193" y="8010"/>
                      <a:pt x="1059" y="8663"/>
                    </a:cubicBezTo>
                    <a:lnTo>
                      <a:pt x="1060" y="8664"/>
                    </a:lnTo>
                    <a:cubicBezTo>
                      <a:pt x="1420" y="8935"/>
                      <a:pt x="1846" y="9069"/>
                      <a:pt x="2271" y="9069"/>
                    </a:cubicBezTo>
                    <a:cubicBezTo>
                      <a:pt x="2745" y="9069"/>
                      <a:pt x="3219" y="8902"/>
                      <a:pt x="3597" y="8570"/>
                    </a:cubicBezTo>
                    <a:cubicBezTo>
                      <a:pt x="4363" y="7897"/>
                      <a:pt x="5339" y="7538"/>
                      <a:pt x="6335" y="7538"/>
                    </a:cubicBezTo>
                    <a:cubicBezTo>
                      <a:pt x="6678" y="7538"/>
                      <a:pt x="7022" y="7580"/>
                      <a:pt x="7362" y="7667"/>
                    </a:cubicBezTo>
                    <a:lnTo>
                      <a:pt x="11462" y="8715"/>
                    </a:lnTo>
                    <a:lnTo>
                      <a:pt x="14355" y="1173"/>
                    </a:lnTo>
                    <a:lnTo>
                      <a:pt x="9907" y="171"/>
                    </a:lnTo>
                    <a:cubicBezTo>
                      <a:pt x="9398" y="56"/>
                      <a:pt x="8886" y="1"/>
                      <a:pt x="8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422;p61">
                <a:extLst>
                  <a:ext uri="{FF2B5EF4-FFF2-40B4-BE49-F238E27FC236}">
                    <a16:creationId xmlns:a16="http://schemas.microsoft.com/office/drawing/2014/main" id="{08ECD79E-407D-46DF-843E-1E40F7A168E7}"/>
                  </a:ext>
                </a:extLst>
              </p:cNvPr>
              <p:cNvSpPr/>
              <p:nvPr/>
            </p:nvSpPr>
            <p:spPr>
              <a:xfrm>
                <a:off x="4840550" y="1659150"/>
                <a:ext cx="266200" cy="384125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15365" extrusionOk="0">
                    <a:moveTo>
                      <a:pt x="4796" y="0"/>
                    </a:moveTo>
                    <a:lnTo>
                      <a:pt x="0" y="6503"/>
                    </a:lnTo>
                    <a:lnTo>
                      <a:pt x="3091" y="9392"/>
                    </a:lnTo>
                    <a:cubicBezTo>
                      <a:pt x="4092" y="10327"/>
                      <a:pt x="4567" y="11695"/>
                      <a:pt x="4360" y="13050"/>
                    </a:cubicBezTo>
                    <a:cubicBezTo>
                      <a:pt x="4216" y="13992"/>
                      <a:pt x="4754" y="14905"/>
                      <a:pt x="5647" y="15237"/>
                    </a:cubicBezTo>
                    <a:lnTo>
                      <a:pt x="5648" y="15238"/>
                    </a:lnTo>
                    <a:cubicBezTo>
                      <a:pt x="5879" y="15324"/>
                      <a:pt x="6116" y="15365"/>
                      <a:pt x="6349" y="15365"/>
                    </a:cubicBezTo>
                    <a:cubicBezTo>
                      <a:pt x="7142" y="15365"/>
                      <a:pt x="7891" y="14893"/>
                      <a:pt x="8210" y="14118"/>
                    </a:cubicBezTo>
                    <a:lnTo>
                      <a:pt x="9576" y="10796"/>
                    </a:lnTo>
                    <a:cubicBezTo>
                      <a:pt x="10648" y="8190"/>
                      <a:pt x="10040" y="5193"/>
                      <a:pt x="8037" y="3209"/>
                    </a:cubicBezTo>
                    <a:lnTo>
                      <a:pt x="47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423;p61">
                <a:extLst>
                  <a:ext uri="{FF2B5EF4-FFF2-40B4-BE49-F238E27FC236}">
                    <a16:creationId xmlns:a16="http://schemas.microsoft.com/office/drawing/2014/main" id="{70CC7740-508C-3DC8-E7DD-3BD1DF373693}"/>
                  </a:ext>
                </a:extLst>
              </p:cNvPr>
              <p:cNvSpPr/>
              <p:nvPr/>
            </p:nvSpPr>
            <p:spPr>
              <a:xfrm>
                <a:off x="4580775" y="1151500"/>
                <a:ext cx="588050" cy="759900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30396" extrusionOk="0">
                    <a:moveTo>
                      <a:pt x="18189" y="0"/>
                    </a:moveTo>
                    <a:cubicBezTo>
                      <a:pt x="15057" y="0"/>
                      <a:pt x="12420" y="1164"/>
                      <a:pt x="10217" y="2983"/>
                    </a:cubicBezTo>
                    <a:cubicBezTo>
                      <a:pt x="3533" y="8499"/>
                      <a:pt x="807" y="20049"/>
                      <a:pt x="125" y="23487"/>
                    </a:cubicBezTo>
                    <a:cubicBezTo>
                      <a:pt x="1" y="24118"/>
                      <a:pt x="220" y="24767"/>
                      <a:pt x="697" y="25201"/>
                    </a:cubicBezTo>
                    <a:cubicBezTo>
                      <a:pt x="4060" y="28268"/>
                      <a:pt x="8286" y="29765"/>
                      <a:pt x="10189" y="30321"/>
                    </a:cubicBezTo>
                    <a:cubicBezTo>
                      <a:pt x="10358" y="30371"/>
                      <a:pt x="10531" y="30395"/>
                      <a:pt x="10703" y="30395"/>
                    </a:cubicBezTo>
                    <a:cubicBezTo>
                      <a:pt x="11160" y="30395"/>
                      <a:pt x="11608" y="30223"/>
                      <a:pt x="11952" y="29900"/>
                    </a:cubicBezTo>
                    <a:cubicBezTo>
                      <a:pt x="14616" y="27389"/>
                      <a:pt x="23444" y="18391"/>
                      <a:pt x="23504" y="9457"/>
                    </a:cubicBezTo>
                    <a:cubicBezTo>
                      <a:pt x="23522" y="6495"/>
                      <a:pt x="22579" y="3542"/>
                      <a:pt x="20127" y="833"/>
                    </a:cubicBezTo>
                    <a:cubicBezTo>
                      <a:pt x="19655" y="309"/>
                      <a:pt x="18984" y="7"/>
                      <a:pt x="18278" y="1"/>
                    </a:cubicBezTo>
                    <a:cubicBezTo>
                      <a:pt x="18249" y="1"/>
                      <a:pt x="18219" y="0"/>
                      <a:pt x="181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424;p61">
                <a:extLst>
                  <a:ext uri="{FF2B5EF4-FFF2-40B4-BE49-F238E27FC236}">
                    <a16:creationId xmlns:a16="http://schemas.microsoft.com/office/drawing/2014/main" id="{4F0C4658-6269-401C-D0DC-2CC7E99DE397}"/>
                  </a:ext>
                </a:extLst>
              </p:cNvPr>
              <p:cNvSpPr/>
              <p:nvPr/>
            </p:nvSpPr>
            <p:spPr>
              <a:xfrm>
                <a:off x="4836225" y="1151500"/>
                <a:ext cx="332600" cy="236425"/>
              </a:xfrm>
              <a:custGeom>
                <a:avLst/>
                <a:gdLst/>
                <a:ahLst/>
                <a:cxnLst/>
                <a:rect l="l" t="t" r="r" b="b"/>
                <a:pathLst>
                  <a:path w="13304" h="9457" extrusionOk="0">
                    <a:moveTo>
                      <a:pt x="7971" y="0"/>
                    </a:moveTo>
                    <a:cubicBezTo>
                      <a:pt x="4839" y="0"/>
                      <a:pt x="2204" y="1164"/>
                      <a:pt x="0" y="2984"/>
                    </a:cubicBezTo>
                    <a:cubicBezTo>
                      <a:pt x="1417" y="4444"/>
                      <a:pt x="3197" y="5801"/>
                      <a:pt x="5255" y="6919"/>
                    </a:cubicBezTo>
                    <a:cubicBezTo>
                      <a:pt x="7969" y="8395"/>
                      <a:pt x="10764" y="9235"/>
                      <a:pt x="13286" y="9457"/>
                    </a:cubicBezTo>
                    <a:cubicBezTo>
                      <a:pt x="13304" y="6495"/>
                      <a:pt x="12361" y="3542"/>
                      <a:pt x="9910" y="833"/>
                    </a:cubicBezTo>
                    <a:cubicBezTo>
                      <a:pt x="9437" y="309"/>
                      <a:pt x="8766" y="7"/>
                      <a:pt x="8060" y="1"/>
                    </a:cubicBezTo>
                    <a:cubicBezTo>
                      <a:pt x="8031" y="1"/>
                      <a:pt x="8001" y="0"/>
                      <a:pt x="79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425;p61">
                <a:extLst>
                  <a:ext uri="{FF2B5EF4-FFF2-40B4-BE49-F238E27FC236}">
                    <a16:creationId xmlns:a16="http://schemas.microsoft.com/office/drawing/2014/main" id="{FD3A228D-1DC1-6B75-203C-CE7FF66075ED}"/>
                  </a:ext>
                </a:extLst>
              </p:cNvPr>
              <p:cNvSpPr/>
              <p:nvPr/>
            </p:nvSpPr>
            <p:spPr>
              <a:xfrm>
                <a:off x="4717900" y="1381775"/>
                <a:ext cx="324450" cy="282475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11299" extrusionOk="0">
                    <a:moveTo>
                      <a:pt x="6910" y="1"/>
                    </a:moveTo>
                    <a:cubicBezTo>
                      <a:pt x="4890" y="1"/>
                      <a:pt x="2988" y="1020"/>
                      <a:pt x="1766" y="2866"/>
                    </a:cubicBezTo>
                    <a:cubicBezTo>
                      <a:pt x="1" y="5530"/>
                      <a:pt x="903" y="9188"/>
                      <a:pt x="4058" y="10616"/>
                    </a:cubicBezTo>
                    <a:cubicBezTo>
                      <a:pt x="5036" y="11059"/>
                      <a:pt x="6101" y="11298"/>
                      <a:pt x="7130" y="11298"/>
                    </a:cubicBezTo>
                    <a:cubicBezTo>
                      <a:pt x="9125" y="11298"/>
                      <a:pt x="10983" y="10396"/>
                      <a:pt x="11810" y="8323"/>
                    </a:cubicBezTo>
                    <a:cubicBezTo>
                      <a:pt x="12978" y="5391"/>
                      <a:pt x="12534" y="1925"/>
                      <a:pt x="9517" y="573"/>
                    </a:cubicBezTo>
                    <a:cubicBezTo>
                      <a:pt x="8655" y="186"/>
                      <a:pt x="7772" y="1"/>
                      <a:pt x="69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426;p61">
                <a:extLst>
                  <a:ext uri="{FF2B5EF4-FFF2-40B4-BE49-F238E27FC236}">
                    <a16:creationId xmlns:a16="http://schemas.microsoft.com/office/drawing/2014/main" id="{46884741-D29E-6A3E-3083-5BAE3B43DC04}"/>
                  </a:ext>
                </a:extLst>
              </p:cNvPr>
              <p:cNvSpPr/>
              <p:nvPr/>
            </p:nvSpPr>
            <p:spPr>
              <a:xfrm>
                <a:off x="4775175" y="1428975"/>
                <a:ext cx="215050" cy="18722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7489" extrusionOk="0">
                    <a:moveTo>
                      <a:pt x="4580" y="0"/>
                    </a:moveTo>
                    <a:cubicBezTo>
                      <a:pt x="3241" y="0"/>
                      <a:pt x="1980" y="676"/>
                      <a:pt x="1170" y="1899"/>
                    </a:cubicBezTo>
                    <a:cubicBezTo>
                      <a:pt x="1" y="3665"/>
                      <a:pt x="599" y="6090"/>
                      <a:pt x="2690" y="7036"/>
                    </a:cubicBezTo>
                    <a:cubicBezTo>
                      <a:pt x="3339" y="7329"/>
                      <a:pt x="4044" y="7488"/>
                      <a:pt x="4726" y="7488"/>
                    </a:cubicBezTo>
                    <a:cubicBezTo>
                      <a:pt x="6048" y="7488"/>
                      <a:pt x="7280" y="6890"/>
                      <a:pt x="7827" y="5516"/>
                    </a:cubicBezTo>
                    <a:cubicBezTo>
                      <a:pt x="8602" y="3573"/>
                      <a:pt x="8307" y="1275"/>
                      <a:pt x="6307" y="380"/>
                    </a:cubicBezTo>
                    <a:cubicBezTo>
                      <a:pt x="5736" y="123"/>
                      <a:pt x="5151" y="0"/>
                      <a:pt x="4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427;p61">
                <a:extLst>
                  <a:ext uri="{FF2B5EF4-FFF2-40B4-BE49-F238E27FC236}">
                    <a16:creationId xmlns:a16="http://schemas.microsoft.com/office/drawing/2014/main" id="{C5C04A2B-D598-C178-1C38-5A742F0635EE}"/>
                  </a:ext>
                </a:extLst>
              </p:cNvPr>
              <p:cNvSpPr/>
              <p:nvPr/>
            </p:nvSpPr>
            <p:spPr>
              <a:xfrm>
                <a:off x="4611300" y="1717525"/>
                <a:ext cx="2574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5597" fill="none" extrusionOk="0">
                    <a:moveTo>
                      <a:pt x="0" y="1"/>
                    </a:moveTo>
                    <a:cubicBezTo>
                      <a:pt x="4675" y="3634"/>
                      <a:pt x="10298" y="5597"/>
                      <a:pt x="10298" y="5597"/>
                    </a:cubicBezTo>
                  </a:path>
                </a:pathLst>
              </a:custGeom>
              <a:noFill/>
              <a:ln w="6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428;p61">
                <a:extLst>
                  <a:ext uri="{FF2B5EF4-FFF2-40B4-BE49-F238E27FC236}">
                    <a16:creationId xmlns:a16="http://schemas.microsoft.com/office/drawing/2014/main" id="{8A9080B8-DF68-5E3A-2CC7-97CB1FD93A6F}"/>
                  </a:ext>
                </a:extLst>
              </p:cNvPr>
              <p:cNvSpPr/>
              <p:nvPr/>
            </p:nvSpPr>
            <p:spPr>
              <a:xfrm>
                <a:off x="4636625" y="1636925"/>
                <a:ext cx="200550" cy="253650"/>
              </a:xfrm>
              <a:custGeom>
                <a:avLst/>
                <a:gdLst/>
                <a:ahLst/>
                <a:cxnLst/>
                <a:rect l="l" t="t" r="r" b="b"/>
                <a:pathLst>
                  <a:path w="8022" h="10146" extrusionOk="0">
                    <a:moveTo>
                      <a:pt x="5636" y="1"/>
                    </a:moveTo>
                    <a:cubicBezTo>
                      <a:pt x="5636" y="1"/>
                      <a:pt x="1" y="9407"/>
                      <a:pt x="1915" y="10109"/>
                    </a:cubicBezTo>
                    <a:cubicBezTo>
                      <a:pt x="1983" y="10134"/>
                      <a:pt x="2054" y="10146"/>
                      <a:pt x="2127" y="10146"/>
                    </a:cubicBezTo>
                    <a:cubicBezTo>
                      <a:pt x="4122" y="10146"/>
                      <a:pt x="8021" y="1297"/>
                      <a:pt x="8021" y="1297"/>
                    </a:cubicBezTo>
                    <a:lnTo>
                      <a:pt x="56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" name="Google Shape;6429;p61">
            <a:extLst>
              <a:ext uri="{FF2B5EF4-FFF2-40B4-BE49-F238E27FC236}">
                <a16:creationId xmlns:a16="http://schemas.microsoft.com/office/drawing/2014/main" id="{80EB7770-91F1-8671-92FA-4B15A8961670}"/>
              </a:ext>
            </a:extLst>
          </p:cNvPr>
          <p:cNvGrpSpPr/>
          <p:nvPr/>
        </p:nvGrpSpPr>
        <p:grpSpPr>
          <a:xfrm>
            <a:off x="7906015" y="3938219"/>
            <a:ext cx="649616" cy="610921"/>
            <a:chOff x="3510038" y="3155400"/>
            <a:chExt cx="604800" cy="568775"/>
          </a:xfrm>
        </p:grpSpPr>
        <p:sp>
          <p:nvSpPr>
            <p:cNvPr id="18" name="Google Shape;6430;p61">
              <a:extLst>
                <a:ext uri="{FF2B5EF4-FFF2-40B4-BE49-F238E27FC236}">
                  <a16:creationId xmlns:a16="http://schemas.microsoft.com/office/drawing/2014/main" id="{573FD651-51E7-C3F7-174B-095ABB4CA33D}"/>
                </a:ext>
              </a:extLst>
            </p:cNvPr>
            <p:cNvSpPr/>
            <p:nvPr/>
          </p:nvSpPr>
          <p:spPr>
            <a:xfrm>
              <a:off x="3510038" y="3155400"/>
              <a:ext cx="604800" cy="568775"/>
            </a:xfrm>
            <a:custGeom>
              <a:avLst/>
              <a:gdLst/>
              <a:ahLst/>
              <a:cxnLst/>
              <a:rect l="l" t="t" r="r" b="b"/>
              <a:pathLst>
                <a:path w="24192" h="22751" extrusionOk="0">
                  <a:moveTo>
                    <a:pt x="12396" y="0"/>
                  </a:moveTo>
                  <a:cubicBezTo>
                    <a:pt x="9887" y="0"/>
                    <a:pt x="7346" y="793"/>
                    <a:pt x="5070" y="2398"/>
                  </a:cubicBezTo>
                  <a:cubicBezTo>
                    <a:pt x="5051" y="2412"/>
                    <a:pt x="5035" y="2425"/>
                    <a:pt x="5016" y="2437"/>
                  </a:cubicBezTo>
                  <a:cubicBezTo>
                    <a:pt x="4876" y="2535"/>
                    <a:pt x="4743" y="2638"/>
                    <a:pt x="4612" y="2742"/>
                  </a:cubicBezTo>
                  <a:cubicBezTo>
                    <a:pt x="1412" y="5252"/>
                    <a:pt x="0" y="9260"/>
                    <a:pt x="796" y="13070"/>
                  </a:cubicBezTo>
                  <a:cubicBezTo>
                    <a:pt x="829" y="13238"/>
                    <a:pt x="869" y="13401"/>
                    <a:pt x="910" y="13565"/>
                  </a:cubicBezTo>
                  <a:cubicBezTo>
                    <a:pt x="1364" y="15300"/>
                    <a:pt x="2283" y="16981"/>
                    <a:pt x="3709" y="18440"/>
                  </a:cubicBezTo>
                  <a:cubicBezTo>
                    <a:pt x="4300" y="19045"/>
                    <a:pt x="4939" y="19601"/>
                    <a:pt x="5620" y="20102"/>
                  </a:cubicBezTo>
                  <a:cubicBezTo>
                    <a:pt x="5760" y="20206"/>
                    <a:pt x="5902" y="20306"/>
                    <a:pt x="6043" y="20402"/>
                  </a:cubicBezTo>
                  <a:cubicBezTo>
                    <a:pt x="8185" y="21872"/>
                    <a:pt x="10648" y="22751"/>
                    <a:pt x="13056" y="22751"/>
                  </a:cubicBezTo>
                  <a:cubicBezTo>
                    <a:pt x="13403" y="22751"/>
                    <a:pt x="13749" y="22733"/>
                    <a:pt x="14093" y="22695"/>
                  </a:cubicBezTo>
                  <a:cubicBezTo>
                    <a:pt x="14276" y="22673"/>
                    <a:pt x="14460" y="22648"/>
                    <a:pt x="14644" y="22616"/>
                  </a:cubicBezTo>
                  <a:cubicBezTo>
                    <a:pt x="16490" y="22298"/>
                    <a:pt x="18249" y="21405"/>
                    <a:pt x="19750" y="19800"/>
                  </a:cubicBezTo>
                  <a:cubicBezTo>
                    <a:pt x="20244" y="19271"/>
                    <a:pt x="20706" y="18711"/>
                    <a:pt x="21131" y="18124"/>
                  </a:cubicBezTo>
                  <a:cubicBezTo>
                    <a:pt x="21234" y="17981"/>
                    <a:pt x="21334" y="17837"/>
                    <a:pt x="21431" y="17691"/>
                  </a:cubicBezTo>
                  <a:cubicBezTo>
                    <a:pt x="23238" y="15020"/>
                    <a:pt x="24191" y="11927"/>
                    <a:pt x="23766" y="9008"/>
                  </a:cubicBezTo>
                  <a:cubicBezTo>
                    <a:pt x="23743" y="8842"/>
                    <a:pt x="23713" y="8673"/>
                    <a:pt x="23679" y="8510"/>
                  </a:cubicBezTo>
                  <a:cubicBezTo>
                    <a:pt x="23341" y="6814"/>
                    <a:pt x="22518" y="5192"/>
                    <a:pt x="21111" y="3760"/>
                  </a:cubicBezTo>
                  <a:cubicBezTo>
                    <a:pt x="20889" y="3531"/>
                    <a:pt x="20661" y="3315"/>
                    <a:pt x="20427" y="3111"/>
                  </a:cubicBezTo>
                  <a:cubicBezTo>
                    <a:pt x="20294" y="2993"/>
                    <a:pt x="20162" y="2880"/>
                    <a:pt x="20025" y="2768"/>
                  </a:cubicBezTo>
                  <a:cubicBezTo>
                    <a:pt x="17989" y="1106"/>
                    <a:pt x="15613" y="189"/>
                    <a:pt x="13177" y="27"/>
                  </a:cubicBezTo>
                  <a:cubicBezTo>
                    <a:pt x="13008" y="17"/>
                    <a:pt x="12840" y="10"/>
                    <a:pt x="12668" y="3"/>
                  </a:cubicBezTo>
                  <a:cubicBezTo>
                    <a:pt x="12577" y="1"/>
                    <a:pt x="12487" y="0"/>
                    <a:pt x="1239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6431;p61">
              <a:extLst>
                <a:ext uri="{FF2B5EF4-FFF2-40B4-BE49-F238E27FC236}">
                  <a16:creationId xmlns:a16="http://schemas.microsoft.com/office/drawing/2014/main" id="{28D40622-85C0-D087-48A4-814A6C0858EE}"/>
                </a:ext>
              </a:extLst>
            </p:cNvPr>
            <p:cNvGrpSpPr/>
            <p:nvPr/>
          </p:nvGrpSpPr>
          <p:grpSpPr>
            <a:xfrm>
              <a:off x="3510050" y="3155413"/>
              <a:ext cx="604775" cy="568750"/>
              <a:chOff x="3166450" y="3155425"/>
              <a:chExt cx="604775" cy="568750"/>
            </a:xfrm>
          </p:grpSpPr>
          <p:sp>
            <p:nvSpPr>
              <p:cNvPr id="20" name="Google Shape;6432;p61">
                <a:extLst>
                  <a:ext uri="{FF2B5EF4-FFF2-40B4-BE49-F238E27FC236}">
                    <a16:creationId xmlns:a16="http://schemas.microsoft.com/office/drawing/2014/main" id="{3A6F7424-D50F-EDAE-41EC-5653A591B9E9}"/>
                  </a:ext>
                </a:extLst>
              </p:cNvPr>
              <p:cNvSpPr/>
              <p:nvPr/>
            </p:nvSpPr>
            <p:spPr>
              <a:xfrm>
                <a:off x="3166450" y="3155425"/>
                <a:ext cx="604775" cy="568750"/>
              </a:xfrm>
              <a:custGeom>
                <a:avLst/>
                <a:gdLst/>
                <a:ahLst/>
                <a:cxnLst/>
                <a:rect l="l" t="t" r="r" b="b"/>
                <a:pathLst>
                  <a:path w="24191" h="22750" extrusionOk="0">
                    <a:moveTo>
                      <a:pt x="12396" y="0"/>
                    </a:moveTo>
                    <a:cubicBezTo>
                      <a:pt x="9888" y="0"/>
                      <a:pt x="7346" y="792"/>
                      <a:pt x="5069" y="2398"/>
                    </a:cubicBezTo>
                    <a:cubicBezTo>
                      <a:pt x="5050" y="2410"/>
                      <a:pt x="5035" y="2424"/>
                      <a:pt x="5016" y="2436"/>
                    </a:cubicBezTo>
                    <a:cubicBezTo>
                      <a:pt x="4876" y="2535"/>
                      <a:pt x="4743" y="2638"/>
                      <a:pt x="4611" y="2742"/>
                    </a:cubicBezTo>
                    <a:cubicBezTo>
                      <a:pt x="1412" y="5252"/>
                      <a:pt x="1" y="9260"/>
                      <a:pt x="795" y="13070"/>
                    </a:cubicBezTo>
                    <a:cubicBezTo>
                      <a:pt x="830" y="13237"/>
                      <a:pt x="868" y="13401"/>
                      <a:pt x="909" y="13564"/>
                    </a:cubicBezTo>
                    <a:cubicBezTo>
                      <a:pt x="1363" y="15300"/>
                      <a:pt x="2282" y="16980"/>
                      <a:pt x="3709" y="18439"/>
                    </a:cubicBezTo>
                    <a:cubicBezTo>
                      <a:pt x="4300" y="19044"/>
                      <a:pt x="4938" y="19600"/>
                      <a:pt x="5619" y="20101"/>
                    </a:cubicBezTo>
                    <a:cubicBezTo>
                      <a:pt x="5760" y="20205"/>
                      <a:pt x="5901" y="20306"/>
                      <a:pt x="6042" y="20402"/>
                    </a:cubicBezTo>
                    <a:cubicBezTo>
                      <a:pt x="8186" y="21871"/>
                      <a:pt x="10648" y="22750"/>
                      <a:pt x="13055" y="22750"/>
                    </a:cubicBezTo>
                    <a:cubicBezTo>
                      <a:pt x="13402" y="22750"/>
                      <a:pt x="13748" y="22732"/>
                      <a:pt x="14092" y="22694"/>
                    </a:cubicBezTo>
                    <a:cubicBezTo>
                      <a:pt x="14276" y="22672"/>
                      <a:pt x="14461" y="22647"/>
                      <a:pt x="14643" y="22615"/>
                    </a:cubicBezTo>
                    <a:cubicBezTo>
                      <a:pt x="16489" y="22298"/>
                      <a:pt x="18249" y="21405"/>
                      <a:pt x="19750" y="19800"/>
                    </a:cubicBezTo>
                    <a:cubicBezTo>
                      <a:pt x="20244" y="19270"/>
                      <a:pt x="20705" y="18710"/>
                      <a:pt x="21130" y="18124"/>
                    </a:cubicBezTo>
                    <a:cubicBezTo>
                      <a:pt x="21233" y="17981"/>
                      <a:pt x="21332" y="17837"/>
                      <a:pt x="21430" y="17692"/>
                    </a:cubicBezTo>
                    <a:cubicBezTo>
                      <a:pt x="23237" y="15020"/>
                      <a:pt x="24191" y="11926"/>
                      <a:pt x="23766" y="9007"/>
                    </a:cubicBezTo>
                    <a:cubicBezTo>
                      <a:pt x="23742" y="8841"/>
                      <a:pt x="23713" y="8673"/>
                      <a:pt x="23678" y="8510"/>
                    </a:cubicBezTo>
                    <a:cubicBezTo>
                      <a:pt x="23341" y="6814"/>
                      <a:pt x="22518" y="5192"/>
                      <a:pt x="21111" y="3759"/>
                    </a:cubicBezTo>
                    <a:cubicBezTo>
                      <a:pt x="20888" y="3532"/>
                      <a:pt x="20659" y="3315"/>
                      <a:pt x="20426" y="3110"/>
                    </a:cubicBezTo>
                    <a:cubicBezTo>
                      <a:pt x="20295" y="2993"/>
                      <a:pt x="20161" y="2879"/>
                      <a:pt x="20024" y="2767"/>
                    </a:cubicBezTo>
                    <a:cubicBezTo>
                      <a:pt x="17988" y="1106"/>
                      <a:pt x="15612" y="189"/>
                      <a:pt x="13176" y="27"/>
                    </a:cubicBezTo>
                    <a:cubicBezTo>
                      <a:pt x="13007" y="16"/>
                      <a:pt x="12839" y="9"/>
                      <a:pt x="12668" y="3"/>
                    </a:cubicBezTo>
                    <a:cubicBezTo>
                      <a:pt x="12577" y="1"/>
                      <a:pt x="12487" y="0"/>
                      <a:pt x="12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433;p61">
                <a:extLst>
                  <a:ext uri="{FF2B5EF4-FFF2-40B4-BE49-F238E27FC236}">
                    <a16:creationId xmlns:a16="http://schemas.microsoft.com/office/drawing/2014/main" id="{28A7D6F6-AAFE-27D2-8AB3-FE0F9405A082}"/>
                  </a:ext>
                </a:extLst>
              </p:cNvPr>
              <p:cNvSpPr/>
              <p:nvPr/>
            </p:nvSpPr>
            <p:spPr>
              <a:xfrm>
                <a:off x="3186300" y="3155450"/>
                <a:ext cx="574300" cy="567350"/>
              </a:xfrm>
              <a:custGeom>
                <a:avLst/>
                <a:gdLst/>
                <a:ahLst/>
                <a:cxnLst/>
                <a:rect l="l" t="t" r="r" b="b"/>
                <a:pathLst>
                  <a:path w="22972" h="22694" extrusionOk="0">
                    <a:moveTo>
                      <a:pt x="11873" y="0"/>
                    </a:moveTo>
                    <a:cubicBezTo>
                      <a:pt x="11484" y="2665"/>
                      <a:pt x="10857" y="5327"/>
                      <a:pt x="9337" y="7584"/>
                    </a:cubicBezTo>
                    <a:cubicBezTo>
                      <a:pt x="9089" y="7949"/>
                      <a:pt x="8818" y="8298"/>
                      <a:pt x="8525" y="8628"/>
                    </a:cubicBezTo>
                    <a:cubicBezTo>
                      <a:pt x="7478" y="7354"/>
                      <a:pt x="6500" y="6026"/>
                      <a:pt x="5597" y="4647"/>
                    </a:cubicBezTo>
                    <a:cubicBezTo>
                      <a:pt x="5121" y="3920"/>
                      <a:pt x="4663" y="3182"/>
                      <a:pt x="4221" y="2434"/>
                    </a:cubicBezTo>
                    <a:cubicBezTo>
                      <a:pt x="4082" y="2532"/>
                      <a:pt x="3949" y="2635"/>
                      <a:pt x="3817" y="2739"/>
                    </a:cubicBezTo>
                    <a:cubicBezTo>
                      <a:pt x="5124" y="4927"/>
                      <a:pt x="6562" y="7044"/>
                      <a:pt x="8176" y="9002"/>
                    </a:cubicBezTo>
                    <a:cubicBezTo>
                      <a:pt x="6249" y="10981"/>
                      <a:pt x="3612" y="12160"/>
                      <a:pt x="942" y="12845"/>
                    </a:cubicBezTo>
                    <a:cubicBezTo>
                      <a:pt x="632" y="12925"/>
                      <a:pt x="317" y="13001"/>
                      <a:pt x="1" y="13068"/>
                    </a:cubicBezTo>
                    <a:cubicBezTo>
                      <a:pt x="35" y="13235"/>
                      <a:pt x="74" y="13399"/>
                      <a:pt x="115" y="13562"/>
                    </a:cubicBezTo>
                    <a:cubicBezTo>
                      <a:pt x="1967" y="13150"/>
                      <a:pt x="3776" y="12580"/>
                      <a:pt x="5454" y="11665"/>
                    </a:cubicBezTo>
                    <a:cubicBezTo>
                      <a:pt x="6572" y="11057"/>
                      <a:pt x="7618" y="10306"/>
                      <a:pt x="8507" y="9399"/>
                    </a:cubicBezTo>
                    <a:cubicBezTo>
                      <a:pt x="9017" y="9999"/>
                      <a:pt x="9541" y="10588"/>
                      <a:pt x="10086" y="11155"/>
                    </a:cubicBezTo>
                    <a:cubicBezTo>
                      <a:pt x="8358" y="13351"/>
                      <a:pt x="6873" y="15728"/>
                      <a:pt x="5654" y="18243"/>
                    </a:cubicBezTo>
                    <a:cubicBezTo>
                      <a:pt x="5362" y="18852"/>
                      <a:pt x="5082" y="19470"/>
                      <a:pt x="4824" y="20100"/>
                    </a:cubicBezTo>
                    <a:cubicBezTo>
                      <a:pt x="4965" y="20203"/>
                      <a:pt x="5106" y="20304"/>
                      <a:pt x="5248" y="20400"/>
                    </a:cubicBezTo>
                    <a:cubicBezTo>
                      <a:pt x="6121" y="18295"/>
                      <a:pt x="7181" y="16273"/>
                      <a:pt x="8416" y="14358"/>
                    </a:cubicBezTo>
                    <a:cubicBezTo>
                      <a:pt x="9051" y="13382"/>
                      <a:pt x="9727" y="12438"/>
                      <a:pt x="10445" y="11523"/>
                    </a:cubicBezTo>
                    <a:cubicBezTo>
                      <a:pt x="11174" y="12260"/>
                      <a:pt x="11937" y="12960"/>
                      <a:pt x="12733" y="13625"/>
                    </a:cubicBezTo>
                    <a:cubicBezTo>
                      <a:pt x="12196" y="14506"/>
                      <a:pt x="11848" y="15489"/>
                      <a:pt x="11742" y="16542"/>
                    </a:cubicBezTo>
                    <a:cubicBezTo>
                      <a:pt x="11582" y="18090"/>
                      <a:pt x="11902" y="19668"/>
                      <a:pt x="12496" y="21093"/>
                    </a:cubicBezTo>
                    <a:cubicBezTo>
                      <a:pt x="12728" y="21647"/>
                      <a:pt x="12998" y="22176"/>
                      <a:pt x="13298" y="22693"/>
                    </a:cubicBezTo>
                    <a:cubicBezTo>
                      <a:pt x="13482" y="22671"/>
                      <a:pt x="13667" y="22646"/>
                      <a:pt x="13849" y="22614"/>
                    </a:cubicBezTo>
                    <a:cubicBezTo>
                      <a:pt x="12853" y="20959"/>
                      <a:pt x="12161" y="19152"/>
                      <a:pt x="12211" y="17169"/>
                    </a:cubicBezTo>
                    <a:cubicBezTo>
                      <a:pt x="12235" y="16035"/>
                      <a:pt x="12549" y="14925"/>
                      <a:pt x="13125" y="13946"/>
                    </a:cubicBezTo>
                    <a:cubicBezTo>
                      <a:pt x="14020" y="14668"/>
                      <a:pt x="14958" y="15336"/>
                      <a:pt x="15934" y="15943"/>
                    </a:cubicBezTo>
                    <a:cubicBezTo>
                      <a:pt x="17328" y="16809"/>
                      <a:pt x="18800" y="17544"/>
                      <a:pt x="20336" y="18120"/>
                    </a:cubicBezTo>
                    <a:cubicBezTo>
                      <a:pt x="20438" y="17978"/>
                      <a:pt x="20538" y="17834"/>
                      <a:pt x="20635" y="17687"/>
                    </a:cubicBezTo>
                    <a:cubicBezTo>
                      <a:pt x="17981" y="16709"/>
                      <a:pt x="15579" y="15263"/>
                      <a:pt x="13409" y="13507"/>
                    </a:cubicBezTo>
                    <a:cubicBezTo>
                      <a:pt x="13542" y="13312"/>
                      <a:pt x="13685" y="13126"/>
                      <a:pt x="13837" y="12947"/>
                    </a:cubicBezTo>
                    <a:cubicBezTo>
                      <a:pt x="14926" y="11675"/>
                      <a:pt x="16404" y="10788"/>
                      <a:pt x="17956" y="10201"/>
                    </a:cubicBezTo>
                    <a:cubicBezTo>
                      <a:pt x="19571" y="9589"/>
                      <a:pt x="21272" y="9277"/>
                      <a:pt x="22971" y="9004"/>
                    </a:cubicBezTo>
                    <a:cubicBezTo>
                      <a:pt x="22948" y="8837"/>
                      <a:pt x="22918" y="8669"/>
                      <a:pt x="22883" y="8506"/>
                    </a:cubicBezTo>
                    <a:cubicBezTo>
                      <a:pt x="19619" y="9037"/>
                      <a:pt x="16202" y="9771"/>
                      <a:pt x="13816" y="12224"/>
                    </a:cubicBezTo>
                    <a:cubicBezTo>
                      <a:pt x="13524" y="12522"/>
                      <a:pt x="13257" y="12845"/>
                      <a:pt x="13017" y="13187"/>
                    </a:cubicBezTo>
                    <a:cubicBezTo>
                      <a:pt x="12236" y="12529"/>
                      <a:pt x="11485" y="11837"/>
                      <a:pt x="10765" y="11108"/>
                    </a:cubicBezTo>
                    <a:cubicBezTo>
                      <a:pt x="12202" y="9325"/>
                      <a:pt x="13797" y="7676"/>
                      <a:pt x="15529" y="6179"/>
                    </a:cubicBezTo>
                    <a:cubicBezTo>
                      <a:pt x="16825" y="5061"/>
                      <a:pt x="18196" y="4035"/>
                      <a:pt x="19632" y="3107"/>
                    </a:cubicBezTo>
                    <a:cubicBezTo>
                      <a:pt x="19500" y="2990"/>
                      <a:pt x="19367" y="2875"/>
                      <a:pt x="19230" y="2764"/>
                    </a:cubicBezTo>
                    <a:cubicBezTo>
                      <a:pt x="16509" y="4539"/>
                      <a:pt x="14025" y="6664"/>
                      <a:pt x="11841" y="9071"/>
                    </a:cubicBezTo>
                    <a:cubicBezTo>
                      <a:pt x="11347" y="9617"/>
                      <a:pt x="10874" y="10179"/>
                      <a:pt x="10413" y="10747"/>
                    </a:cubicBezTo>
                    <a:cubicBezTo>
                      <a:pt x="9877" y="10189"/>
                      <a:pt x="9360" y="9612"/>
                      <a:pt x="8856" y="9020"/>
                    </a:cubicBezTo>
                    <a:cubicBezTo>
                      <a:pt x="9033" y="8824"/>
                      <a:pt x="9204" y="8623"/>
                      <a:pt x="9366" y="8413"/>
                    </a:cubicBezTo>
                    <a:cubicBezTo>
                      <a:pt x="10375" y="7097"/>
                      <a:pt x="11072" y="5555"/>
                      <a:pt x="11551" y="3972"/>
                    </a:cubicBezTo>
                    <a:cubicBezTo>
                      <a:pt x="11942" y="2681"/>
                      <a:pt x="12191" y="1357"/>
                      <a:pt x="12382" y="24"/>
                    </a:cubicBezTo>
                    <a:cubicBezTo>
                      <a:pt x="12213" y="13"/>
                      <a:pt x="12044" y="6"/>
                      <a:pt x="11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" name="Google Shape;9951;p79">
            <a:extLst>
              <a:ext uri="{FF2B5EF4-FFF2-40B4-BE49-F238E27FC236}">
                <a16:creationId xmlns:a16="http://schemas.microsoft.com/office/drawing/2014/main" id="{B4C0F9E8-B6AF-3ECA-2147-017802474F20}"/>
              </a:ext>
            </a:extLst>
          </p:cNvPr>
          <p:cNvGrpSpPr/>
          <p:nvPr/>
        </p:nvGrpSpPr>
        <p:grpSpPr>
          <a:xfrm>
            <a:off x="8269928" y="1708225"/>
            <a:ext cx="426618" cy="443828"/>
            <a:chOff x="4656350" y="340725"/>
            <a:chExt cx="1001450" cy="1041850"/>
          </a:xfrm>
        </p:grpSpPr>
        <p:sp>
          <p:nvSpPr>
            <p:cNvPr id="23" name="Google Shape;9952;p79">
              <a:extLst>
                <a:ext uri="{FF2B5EF4-FFF2-40B4-BE49-F238E27FC236}">
                  <a16:creationId xmlns:a16="http://schemas.microsoft.com/office/drawing/2014/main" id="{724A6462-021C-816D-1E76-FB0A3D568BFD}"/>
                </a:ext>
              </a:extLst>
            </p:cNvPr>
            <p:cNvSpPr/>
            <p:nvPr/>
          </p:nvSpPr>
          <p:spPr>
            <a:xfrm>
              <a:off x="4870850" y="631900"/>
              <a:ext cx="568725" cy="515875"/>
            </a:xfrm>
            <a:custGeom>
              <a:avLst/>
              <a:gdLst/>
              <a:ahLst/>
              <a:cxnLst/>
              <a:rect l="l" t="t" r="r" b="b"/>
              <a:pathLst>
                <a:path w="22749" h="20635" extrusionOk="0">
                  <a:moveTo>
                    <a:pt x="12245" y="2365"/>
                  </a:moveTo>
                  <a:cubicBezTo>
                    <a:pt x="12252" y="2366"/>
                    <a:pt x="12259" y="2367"/>
                    <a:pt x="12266" y="2368"/>
                  </a:cubicBezTo>
                  <a:lnTo>
                    <a:pt x="12245" y="2365"/>
                  </a:lnTo>
                  <a:close/>
                  <a:moveTo>
                    <a:pt x="12950" y="2543"/>
                  </a:moveTo>
                  <a:cubicBezTo>
                    <a:pt x="12960" y="2547"/>
                    <a:pt x="12971" y="2552"/>
                    <a:pt x="12982" y="2556"/>
                  </a:cubicBezTo>
                  <a:lnTo>
                    <a:pt x="12982" y="2556"/>
                  </a:lnTo>
                  <a:lnTo>
                    <a:pt x="12950" y="2543"/>
                  </a:lnTo>
                  <a:close/>
                  <a:moveTo>
                    <a:pt x="16410" y="3108"/>
                  </a:moveTo>
                  <a:cubicBezTo>
                    <a:pt x="16415" y="3110"/>
                    <a:pt x="16420" y="3112"/>
                    <a:pt x="16425" y="3114"/>
                  </a:cubicBezTo>
                  <a:lnTo>
                    <a:pt x="16410" y="3108"/>
                  </a:lnTo>
                  <a:close/>
                  <a:moveTo>
                    <a:pt x="8068" y="3125"/>
                  </a:moveTo>
                  <a:lnTo>
                    <a:pt x="8056" y="3130"/>
                  </a:lnTo>
                  <a:cubicBezTo>
                    <a:pt x="8060" y="3128"/>
                    <a:pt x="8064" y="3127"/>
                    <a:pt x="8068" y="3125"/>
                  </a:cubicBezTo>
                  <a:close/>
                  <a:moveTo>
                    <a:pt x="17360" y="3674"/>
                  </a:moveTo>
                  <a:cubicBezTo>
                    <a:pt x="17362" y="3676"/>
                    <a:pt x="17363" y="3677"/>
                    <a:pt x="17365" y="3679"/>
                  </a:cubicBezTo>
                  <a:lnTo>
                    <a:pt x="17360" y="3674"/>
                  </a:lnTo>
                  <a:close/>
                  <a:moveTo>
                    <a:pt x="3057" y="7848"/>
                  </a:moveTo>
                  <a:lnTo>
                    <a:pt x="3026" y="7920"/>
                  </a:lnTo>
                  <a:cubicBezTo>
                    <a:pt x="3036" y="7896"/>
                    <a:pt x="3046" y="7872"/>
                    <a:pt x="3057" y="7848"/>
                  </a:cubicBezTo>
                  <a:close/>
                  <a:moveTo>
                    <a:pt x="20316" y="9117"/>
                  </a:moveTo>
                  <a:lnTo>
                    <a:pt x="20316" y="9117"/>
                  </a:lnTo>
                  <a:cubicBezTo>
                    <a:pt x="20317" y="9119"/>
                    <a:pt x="20317" y="9122"/>
                    <a:pt x="20317" y="9125"/>
                  </a:cubicBezTo>
                  <a:lnTo>
                    <a:pt x="20317" y="9125"/>
                  </a:lnTo>
                  <a:lnTo>
                    <a:pt x="20316" y="9117"/>
                  </a:lnTo>
                  <a:close/>
                  <a:moveTo>
                    <a:pt x="2351" y="11584"/>
                  </a:moveTo>
                  <a:lnTo>
                    <a:pt x="2353" y="11594"/>
                  </a:lnTo>
                  <a:lnTo>
                    <a:pt x="2353" y="11594"/>
                  </a:lnTo>
                  <a:cubicBezTo>
                    <a:pt x="2352" y="11591"/>
                    <a:pt x="2352" y="11587"/>
                    <a:pt x="2351" y="11584"/>
                  </a:cubicBezTo>
                  <a:close/>
                  <a:moveTo>
                    <a:pt x="2390" y="11876"/>
                  </a:moveTo>
                  <a:lnTo>
                    <a:pt x="2392" y="11890"/>
                  </a:lnTo>
                  <a:cubicBezTo>
                    <a:pt x="2391" y="11885"/>
                    <a:pt x="2391" y="11881"/>
                    <a:pt x="2390" y="11876"/>
                  </a:cubicBezTo>
                  <a:close/>
                  <a:moveTo>
                    <a:pt x="2649" y="12860"/>
                  </a:moveTo>
                  <a:lnTo>
                    <a:pt x="2672" y="12914"/>
                  </a:lnTo>
                  <a:lnTo>
                    <a:pt x="2672" y="12914"/>
                  </a:lnTo>
                  <a:cubicBezTo>
                    <a:pt x="2664" y="12896"/>
                    <a:pt x="2657" y="12878"/>
                    <a:pt x="2649" y="12860"/>
                  </a:cubicBezTo>
                  <a:close/>
                  <a:moveTo>
                    <a:pt x="5570" y="16083"/>
                  </a:moveTo>
                  <a:lnTo>
                    <a:pt x="5622" y="16124"/>
                  </a:lnTo>
                  <a:cubicBezTo>
                    <a:pt x="5605" y="16110"/>
                    <a:pt x="5587" y="16097"/>
                    <a:pt x="5570" y="16083"/>
                  </a:cubicBezTo>
                  <a:close/>
                  <a:moveTo>
                    <a:pt x="8332" y="17695"/>
                  </a:moveTo>
                  <a:lnTo>
                    <a:pt x="8387" y="17718"/>
                  </a:lnTo>
                  <a:cubicBezTo>
                    <a:pt x="8369" y="17710"/>
                    <a:pt x="8350" y="17702"/>
                    <a:pt x="8332" y="17695"/>
                  </a:cubicBezTo>
                  <a:close/>
                  <a:moveTo>
                    <a:pt x="11350" y="2307"/>
                  </a:moveTo>
                  <a:cubicBezTo>
                    <a:pt x="11597" y="2307"/>
                    <a:pt x="11845" y="2320"/>
                    <a:pt x="12091" y="2347"/>
                  </a:cubicBezTo>
                  <a:lnTo>
                    <a:pt x="12091" y="2347"/>
                  </a:lnTo>
                  <a:cubicBezTo>
                    <a:pt x="12430" y="2400"/>
                    <a:pt x="12763" y="2481"/>
                    <a:pt x="13084" y="2602"/>
                  </a:cubicBezTo>
                  <a:lnTo>
                    <a:pt x="13084" y="2602"/>
                  </a:lnTo>
                  <a:cubicBezTo>
                    <a:pt x="13223" y="2668"/>
                    <a:pt x="13356" y="2744"/>
                    <a:pt x="13483" y="2830"/>
                  </a:cubicBezTo>
                  <a:lnTo>
                    <a:pt x="13483" y="2830"/>
                  </a:lnTo>
                  <a:cubicBezTo>
                    <a:pt x="13486" y="2833"/>
                    <a:pt x="13490" y="2836"/>
                    <a:pt x="13494" y="2839"/>
                  </a:cubicBezTo>
                  <a:cubicBezTo>
                    <a:pt x="13723" y="3042"/>
                    <a:pt x="13995" y="3178"/>
                    <a:pt x="14309" y="3178"/>
                  </a:cubicBezTo>
                  <a:cubicBezTo>
                    <a:pt x="14592" y="3178"/>
                    <a:pt x="14930" y="3052"/>
                    <a:pt x="15125" y="2839"/>
                  </a:cubicBezTo>
                  <a:cubicBezTo>
                    <a:pt x="15153" y="2808"/>
                    <a:pt x="15181" y="2776"/>
                    <a:pt x="15207" y="2742"/>
                  </a:cubicBezTo>
                  <a:lnTo>
                    <a:pt x="15207" y="2742"/>
                  </a:lnTo>
                  <a:cubicBezTo>
                    <a:pt x="15572" y="2814"/>
                    <a:pt x="15930" y="2918"/>
                    <a:pt x="16277" y="3054"/>
                  </a:cubicBezTo>
                  <a:lnTo>
                    <a:pt x="16277" y="3054"/>
                  </a:lnTo>
                  <a:cubicBezTo>
                    <a:pt x="16610" y="3202"/>
                    <a:pt x="16937" y="3372"/>
                    <a:pt x="17235" y="3583"/>
                  </a:cubicBezTo>
                  <a:lnTo>
                    <a:pt x="17235" y="3583"/>
                  </a:lnTo>
                  <a:cubicBezTo>
                    <a:pt x="17558" y="3851"/>
                    <a:pt x="17843" y="4160"/>
                    <a:pt x="18115" y="4480"/>
                  </a:cubicBezTo>
                  <a:cubicBezTo>
                    <a:pt x="18263" y="4654"/>
                    <a:pt x="18407" y="4831"/>
                    <a:pt x="18553" y="5007"/>
                  </a:cubicBezTo>
                  <a:cubicBezTo>
                    <a:pt x="18674" y="5154"/>
                    <a:pt x="18802" y="5296"/>
                    <a:pt x="18922" y="5444"/>
                  </a:cubicBezTo>
                  <a:lnTo>
                    <a:pt x="18922" y="5444"/>
                  </a:lnTo>
                  <a:cubicBezTo>
                    <a:pt x="19149" y="5761"/>
                    <a:pt x="19331" y="6106"/>
                    <a:pt x="19490" y="6462"/>
                  </a:cubicBezTo>
                  <a:lnTo>
                    <a:pt x="19490" y="6462"/>
                  </a:lnTo>
                  <a:cubicBezTo>
                    <a:pt x="19665" y="6893"/>
                    <a:pt x="19816" y="7334"/>
                    <a:pt x="19961" y="7775"/>
                  </a:cubicBezTo>
                  <a:cubicBezTo>
                    <a:pt x="20123" y="8267"/>
                    <a:pt x="20256" y="8769"/>
                    <a:pt x="20336" y="9281"/>
                  </a:cubicBezTo>
                  <a:lnTo>
                    <a:pt x="20336" y="9281"/>
                  </a:lnTo>
                  <a:cubicBezTo>
                    <a:pt x="20376" y="9649"/>
                    <a:pt x="20384" y="10020"/>
                    <a:pt x="20348" y="10388"/>
                  </a:cubicBezTo>
                  <a:lnTo>
                    <a:pt x="20348" y="10388"/>
                  </a:lnTo>
                  <a:cubicBezTo>
                    <a:pt x="20275" y="10807"/>
                    <a:pt x="20152" y="11221"/>
                    <a:pt x="20027" y="11626"/>
                  </a:cubicBezTo>
                  <a:cubicBezTo>
                    <a:pt x="19899" y="12035"/>
                    <a:pt x="19755" y="12440"/>
                    <a:pt x="19592" y="12837"/>
                  </a:cubicBezTo>
                  <a:lnTo>
                    <a:pt x="19592" y="12837"/>
                  </a:lnTo>
                  <a:cubicBezTo>
                    <a:pt x="19237" y="13648"/>
                    <a:pt x="18805" y="14423"/>
                    <a:pt x="18276" y="15131"/>
                  </a:cubicBezTo>
                  <a:lnTo>
                    <a:pt x="18276" y="15131"/>
                  </a:lnTo>
                  <a:cubicBezTo>
                    <a:pt x="17889" y="15614"/>
                    <a:pt x="17450" y="16054"/>
                    <a:pt x="16968" y="16443"/>
                  </a:cubicBezTo>
                  <a:lnTo>
                    <a:pt x="16968" y="16443"/>
                  </a:lnTo>
                  <a:cubicBezTo>
                    <a:pt x="16408" y="16858"/>
                    <a:pt x="15799" y="17202"/>
                    <a:pt x="15160" y="17482"/>
                  </a:cubicBezTo>
                  <a:lnTo>
                    <a:pt x="15160" y="17482"/>
                  </a:lnTo>
                  <a:cubicBezTo>
                    <a:pt x="14226" y="17858"/>
                    <a:pt x="13252" y="18125"/>
                    <a:pt x="12256" y="18276"/>
                  </a:cubicBezTo>
                  <a:lnTo>
                    <a:pt x="12256" y="18276"/>
                  </a:lnTo>
                  <a:cubicBezTo>
                    <a:pt x="11961" y="18308"/>
                    <a:pt x="11664" y="18324"/>
                    <a:pt x="11368" y="18324"/>
                  </a:cubicBezTo>
                  <a:cubicBezTo>
                    <a:pt x="11055" y="18324"/>
                    <a:pt x="10742" y="18306"/>
                    <a:pt x="10431" y="18270"/>
                  </a:cubicBezTo>
                  <a:lnTo>
                    <a:pt x="10431" y="18270"/>
                  </a:lnTo>
                  <a:cubicBezTo>
                    <a:pt x="9670" y="18151"/>
                    <a:pt x="8928" y="17935"/>
                    <a:pt x="8216" y="17644"/>
                  </a:cubicBezTo>
                  <a:lnTo>
                    <a:pt x="8216" y="17644"/>
                  </a:lnTo>
                  <a:cubicBezTo>
                    <a:pt x="7235" y="17213"/>
                    <a:pt x="6319" y="16650"/>
                    <a:pt x="5468" y="16003"/>
                  </a:cubicBezTo>
                  <a:lnTo>
                    <a:pt x="5468" y="16003"/>
                  </a:lnTo>
                  <a:cubicBezTo>
                    <a:pt x="5048" y="15670"/>
                    <a:pt x="4646" y="15318"/>
                    <a:pt x="4260" y="14948"/>
                  </a:cubicBezTo>
                  <a:cubicBezTo>
                    <a:pt x="3885" y="14588"/>
                    <a:pt x="3509" y="14215"/>
                    <a:pt x="3178" y="13812"/>
                  </a:cubicBezTo>
                  <a:lnTo>
                    <a:pt x="3178" y="13812"/>
                  </a:lnTo>
                  <a:cubicBezTo>
                    <a:pt x="3000" y="13564"/>
                    <a:pt x="2846" y="13299"/>
                    <a:pt x="2719" y="13021"/>
                  </a:cubicBezTo>
                  <a:lnTo>
                    <a:pt x="2719" y="13021"/>
                  </a:lnTo>
                  <a:cubicBezTo>
                    <a:pt x="2558" y="12605"/>
                    <a:pt x="2442" y="12173"/>
                    <a:pt x="2373" y="11732"/>
                  </a:cubicBezTo>
                  <a:lnTo>
                    <a:pt x="2373" y="11732"/>
                  </a:lnTo>
                  <a:cubicBezTo>
                    <a:pt x="2319" y="11247"/>
                    <a:pt x="2318" y="10757"/>
                    <a:pt x="2370" y="10272"/>
                  </a:cubicBezTo>
                  <a:lnTo>
                    <a:pt x="2370" y="10272"/>
                  </a:lnTo>
                  <a:cubicBezTo>
                    <a:pt x="2435" y="9869"/>
                    <a:pt x="2539" y="9472"/>
                    <a:pt x="2651" y="9080"/>
                  </a:cubicBezTo>
                  <a:cubicBezTo>
                    <a:pt x="2776" y="8623"/>
                    <a:pt x="2928" y="8175"/>
                    <a:pt x="3105" y="7736"/>
                  </a:cubicBezTo>
                  <a:lnTo>
                    <a:pt x="3105" y="7736"/>
                  </a:lnTo>
                  <a:cubicBezTo>
                    <a:pt x="3226" y="7465"/>
                    <a:pt x="3363" y="7199"/>
                    <a:pt x="3533" y="6955"/>
                  </a:cubicBezTo>
                  <a:lnTo>
                    <a:pt x="3533" y="6955"/>
                  </a:lnTo>
                  <a:cubicBezTo>
                    <a:pt x="3846" y="6580"/>
                    <a:pt x="4218" y="6257"/>
                    <a:pt x="4582" y="5932"/>
                  </a:cubicBezTo>
                  <a:cubicBezTo>
                    <a:pt x="4951" y="5602"/>
                    <a:pt x="5287" y="5242"/>
                    <a:pt x="5668" y="4929"/>
                  </a:cubicBezTo>
                  <a:lnTo>
                    <a:pt x="5668" y="4929"/>
                  </a:lnTo>
                  <a:cubicBezTo>
                    <a:pt x="5798" y="4834"/>
                    <a:pt x="5931" y="4742"/>
                    <a:pt x="6067" y="4654"/>
                  </a:cubicBezTo>
                  <a:cubicBezTo>
                    <a:pt x="6255" y="4532"/>
                    <a:pt x="6453" y="4425"/>
                    <a:pt x="6633" y="4290"/>
                  </a:cubicBezTo>
                  <a:cubicBezTo>
                    <a:pt x="6872" y="4114"/>
                    <a:pt x="7097" y="3920"/>
                    <a:pt x="7310" y="3713"/>
                  </a:cubicBezTo>
                  <a:cubicBezTo>
                    <a:pt x="7432" y="3595"/>
                    <a:pt x="7553" y="3476"/>
                    <a:pt x="7681" y="3365"/>
                  </a:cubicBezTo>
                  <a:lnTo>
                    <a:pt x="7681" y="3365"/>
                  </a:lnTo>
                  <a:cubicBezTo>
                    <a:pt x="7850" y="3250"/>
                    <a:pt x="8028" y="3151"/>
                    <a:pt x="8215" y="3066"/>
                  </a:cubicBezTo>
                  <a:lnTo>
                    <a:pt x="8215" y="3066"/>
                  </a:lnTo>
                  <a:cubicBezTo>
                    <a:pt x="8658" y="2894"/>
                    <a:pt x="9118" y="2773"/>
                    <a:pt x="9569" y="2623"/>
                  </a:cubicBezTo>
                  <a:cubicBezTo>
                    <a:pt x="9913" y="2508"/>
                    <a:pt x="10249" y="2408"/>
                    <a:pt x="10604" y="2347"/>
                  </a:cubicBezTo>
                  <a:lnTo>
                    <a:pt x="10604" y="2347"/>
                  </a:lnTo>
                  <a:cubicBezTo>
                    <a:pt x="10852" y="2320"/>
                    <a:pt x="11101" y="2307"/>
                    <a:pt x="11350" y="2307"/>
                  </a:cubicBezTo>
                  <a:close/>
                  <a:moveTo>
                    <a:pt x="11355" y="0"/>
                  </a:moveTo>
                  <a:cubicBezTo>
                    <a:pt x="11335" y="0"/>
                    <a:pt x="11314" y="0"/>
                    <a:pt x="11294" y="1"/>
                  </a:cubicBezTo>
                  <a:cubicBezTo>
                    <a:pt x="10664" y="5"/>
                    <a:pt x="10014" y="76"/>
                    <a:pt x="9407" y="248"/>
                  </a:cubicBezTo>
                  <a:cubicBezTo>
                    <a:pt x="9123" y="328"/>
                    <a:pt x="8848" y="434"/>
                    <a:pt x="8567" y="520"/>
                  </a:cubicBezTo>
                  <a:cubicBezTo>
                    <a:pt x="8236" y="622"/>
                    <a:pt x="7902" y="721"/>
                    <a:pt x="7578" y="849"/>
                  </a:cubicBezTo>
                  <a:cubicBezTo>
                    <a:pt x="7320" y="951"/>
                    <a:pt x="7059" y="1057"/>
                    <a:pt x="6813" y="1190"/>
                  </a:cubicBezTo>
                  <a:cubicBezTo>
                    <a:pt x="6568" y="1323"/>
                    <a:pt x="6347" y="1491"/>
                    <a:pt x="6128" y="1666"/>
                  </a:cubicBezTo>
                  <a:cubicBezTo>
                    <a:pt x="5862" y="1879"/>
                    <a:pt x="5635" y="2138"/>
                    <a:pt x="5377" y="2362"/>
                  </a:cubicBezTo>
                  <a:lnTo>
                    <a:pt x="5377" y="2362"/>
                  </a:lnTo>
                  <a:cubicBezTo>
                    <a:pt x="5227" y="2464"/>
                    <a:pt x="5069" y="2553"/>
                    <a:pt x="4917" y="2652"/>
                  </a:cubicBezTo>
                  <a:cubicBezTo>
                    <a:pt x="4738" y="2767"/>
                    <a:pt x="4565" y="2887"/>
                    <a:pt x="4396" y="3017"/>
                  </a:cubicBezTo>
                  <a:cubicBezTo>
                    <a:pt x="4156" y="3200"/>
                    <a:pt x="3919" y="3385"/>
                    <a:pt x="3698" y="3593"/>
                  </a:cubicBezTo>
                  <a:cubicBezTo>
                    <a:pt x="3539" y="3742"/>
                    <a:pt x="3390" y="3899"/>
                    <a:pt x="3230" y="4047"/>
                  </a:cubicBezTo>
                  <a:cubicBezTo>
                    <a:pt x="2551" y="4675"/>
                    <a:pt x="1822" y="5260"/>
                    <a:pt x="1359" y="6080"/>
                  </a:cubicBezTo>
                  <a:cubicBezTo>
                    <a:pt x="1118" y="6509"/>
                    <a:pt x="930" y="6972"/>
                    <a:pt x="760" y="7432"/>
                  </a:cubicBezTo>
                  <a:cubicBezTo>
                    <a:pt x="612" y="7831"/>
                    <a:pt x="486" y="8236"/>
                    <a:pt x="374" y="8646"/>
                  </a:cubicBezTo>
                  <a:cubicBezTo>
                    <a:pt x="152" y="9475"/>
                    <a:pt x="0" y="10328"/>
                    <a:pt x="27" y="11188"/>
                  </a:cubicBezTo>
                  <a:cubicBezTo>
                    <a:pt x="44" y="11691"/>
                    <a:pt x="105" y="12189"/>
                    <a:pt x="209" y="12679"/>
                  </a:cubicBezTo>
                  <a:cubicBezTo>
                    <a:pt x="310" y="13157"/>
                    <a:pt x="477" y="13605"/>
                    <a:pt x="669" y="14053"/>
                  </a:cubicBezTo>
                  <a:cubicBezTo>
                    <a:pt x="1017" y="14867"/>
                    <a:pt x="1594" y="15532"/>
                    <a:pt x="2207" y="16161"/>
                  </a:cubicBezTo>
                  <a:cubicBezTo>
                    <a:pt x="2865" y="16837"/>
                    <a:pt x="3579" y="17446"/>
                    <a:pt x="4331" y="18016"/>
                  </a:cubicBezTo>
                  <a:cubicBezTo>
                    <a:pt x="5018" y="18538"/>
                    <a:pt x="5750" y="19003"/>
                    <a:pt x="6522" y="19390"/>
                  </a:cubicBezTo>
                  <a:cubicBezTo>
                    <a:pt x="7361" y="19808"/>
                    <a:pt x="8246" y="20159"/>
                    <a:pt x="9160" y="20370"/>
                  </a:cubicBezTo>
                  <a:cubicBezTo>
                    <a:pt x="9879" y="20536"/>
                    <a:pt x="10625" y="20634"/>
                    <a:pt x="11367" y="20634"/>
                  </a:cubicBezTo>
                  <a:cubicBezTo>
                    <a:pt x="11561" y="20634"/>
                    <a:pt x="11755" y="20628"/>
                    <a:pt x="11948" y="20614"/>
                  </a:cubicBezTo>
                  <a:cubicBezTo>
                    <a:pt x="12871" y="20546"/>
                    <a:pt x="13794" y="20350"/>
                    <a:pt x="14682" y="20087"/>
                  </a:cubicBezTo>
                  <a:cubicBezTo>
                    <a:pt x="15537" y="19834"/>
                    <a:pt x="16381" y="19497"/>
                    <a:pt x="17160" y="19062"/>
                  </a:cubicBezTo>
                  <a:cubicBezTo>
                    <a:pt x="17948" y="18625"/>
                    <a:pt x="18670" y="18080"/>
                    <a:pt x="19306" y="17441"/>
                  </a:cubicBezTo>
                  <a:cubicBezTo>
                    <a:pt x="19988" y="16754"/>
                    <a:pt x="20567" y="15950"/>
                    <a:pt x="21039" y="15107"/>
                  </a:cubicBezTo>
                  <a:cubicBezTo>
                    <a:pt x="21517" y="14251"/>
                    <a:pt x="21901" y="13334"/>
                    <a:pt x="22201" y="12401"/>
                  </a:cubicBezTo>
                  <a:cubicBezTo>
                    <a:pt x="22514" y="11433"/>
                    <a:pt x="22749" y="10433"/>
                    <a:pt x="22658" y="9408"/>
                  </a:cubicBezTo>
                  <a:cubicBezTo>
                    <a:pt x="22609" y="8842"/>
                    <a:pt x="22508" y="8281"/>
                    <a:pt x="22359" y="7732"/>
                  </a:cubicBezTo>
                  <a:cubicBezTo>
                    <a:pt x="22240" y="7298"/>
                    <a:pt x="22093" y="6875"/>
                    <a:pt x="21944" y="6451"/>
                  </a:cubicBezTo>
                  <a:cubicBezTo>
                    <a:pt x="21768" y="5955"/>
                    <a:pt x="21574" y="5460"/>
                    <a:pt x="21339" y="4989"/>
                  </a:cubicBezTo>
                  <a:cubicBezTo>
                    <a:pt x="21104" y="4517"/>
                    <a:pt x="20803" y="4098"/>
                    <a:pt x="20460" y="3701"/>
                  </a:cubicBezTo>
                  <a:cubicBezTo>
                    <a:pt x="20183" y="3380"/>
                    <a:pt x="19920" y="3045"/>
                    <a:pt x="19642" y="2724"/>
                  </a:cubicBezTo>
                  <a:cubicBezTo>
                    <a:pt x="19308" y="2341"/>
                    <a:pt x="18935" y="1994"/>
                    <a:pt x="18531" y="1686"/>
                  </a:cubicBezTo>
                  <a:cubicBezTo>
                    <a:pt x="18174" y="1414"/>
                    <a:pt x="17773" y="1203"/>
                    <a:pt x="17362" y="1025"/>
                  </a:cubicBezTo>
                  <a:cubicBezTo>
                    <a:pt x="16877" y="814"/>
                    <a:pt x="16389" y="630"/>
                    <a:pt x="15870" y="525"/>
                  </a:cubicBezTo>
                  <a:cubicBezTo>
                    <a:pt x="15356" y="422"/>
                    <a:pt x="14834" y="365"/>
                    <a:pt x="14311" y="358"/>
                  </a:cubicBezTo>
                  <a:cubicBezTo>
                    <a:pt x="14307" y="357"/>
                    <a:pt x="14303" y="357"/>
                    <a:pt x="14299" y="357"/>
                  </a:cubicBezTo>
                  <a:cubicBezTo>
                    <a:pt x="14160" y="357"/>
                    <a:pt x="14016" y="389"/>
                    <a:pt x="13881" y="444"/>
                  </a:cubicBezTo>
                  <a:lnTo>
                    <a:pt x="13881" y="444"/>
                  </a:lnTo>
                  <a:cubicBezTo>
                    <a:pt x="13683" y="363"/>
                    <a:pt x="13478" y="295"/>
                    <a:pt x="13270" y="239"/>
                  </a:cubicBezTo>
                  <a:cubicBezTo>
                    <a:pt x="12905" y="142"/>
                    <a:pt x="12530" y="90"/>
                    <a:pt x="12156" y="46"/>
                  </a:cubicBezTo>
                  <a:cubicBezTo>
                    <a:pt x="11889" y="15"/>
                    <a:pt x="11622" y="0"/>
                    <a:pt x="11355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53;p79">
              <a:extLst>
                <a:ext uri="{FF2B5EF4-FFF2-40B4-BE49-F238E27FC236}">
                  <a16:creationId xmlns:a16="http://schemas.microsoft.com/office/drawing/2014/main" id="{ECAAC52C-8A37-986D-37A5-65D4412FC846}"/>
                </a:ext>
              </a:extLst>
            </p:cNvPr>
            <p:cNvSpPr/>
            <p:nvPr/>
          </p:nvSpPr>
          <p:spPr>
            <a:xfrm>
              <a:off x="5084625" y="340725"/>
              <a:ext cx="71225" cy="204400"/>
            </a:xfrm>
            <a:custGeom>
              <a:avLst/>
              <a:gdLst/>
              <a:ahLst/>
              <a:cxnLst/>
              <a:rect l="l" t="t" r="r" b="b"/>
              <a:pathLst>
                <a:path w="2849" h="8176" extrusionOk="0">
                  <a:moveTo>
                    <a:pt x="482" y="2172"/>
                  </a:moveTo>
                  <a:lnTo>
                    <a:pt x="482" y="2172"/>
                  </a:lnTo>
                  <a:cubicBezTo>
                    <a:pt x="486" y="2181"/>
                    <a:pt x="490" y="2190"/>
                    <a:pt x="494" y="2199"/>
                  </a:cubicBezTo>
                  <a:lnTo>
                    <a:pt x="482" y="2172"/>
                  </a:lnTo>
                  <a:close/>
                  <a:moveTo>
                    <a:pt x="536" y="2543"/>
                  </a:moveTo>
                  <a:lnTo>
                    <a:pt x="536" y="2543"/>
                  </a:lnTo>
                  <a:cubicBezTo>
                    <a:pt x="537" y="2547"/>
                    <a:pt x="537" y="2552"/>
                    <a:pt x="538" y="2556"/>
                  </a:cubicBezTo>
                  <a:lnTo>
                    <a:pt x="536" y="2543"/>
                  </a:lnTo>
                  <a:close/>
                  <a:moveTo>
                    <a:pt x="1155" y="0"/>
                  </a:moveTo>
                  <a:cubicBezTo>
                    <a:pt x="861" y="0"/>
                    <a:pt x="568" y="109"/>
                    <a:pt x="339" y="325"/>
                  </a:cubicBezTo>
                  <a:lnTo>
                    <a:pt x="158" y="559"/>
                  </a:lnTo>
                  <a:cubicBezTo>
                    <a:pt x="54" y="737"/>
                    <a:pt x="0" y="937"/>
                    <a:pt x="0" y="1142"/>
                  </a:cubicBezTo>
                  <a:lnTo>
                    <a:pt x="42" y="1448"/>
                  </a:lnTo>
                  <a:cubicBezTo>
                    <a:pt x="95" y="1641"/>
                    <a:pt x="197" y="1817"/>
                    <a:pt x="339" y="1958"/>
                  </a:cubicBezTo>
                  <a:lnTo>
                    <a:pt x="340" y="1958"/>
                  </a:lnTo>
                  <a:cubicBezTo>
                    <a:pt x="361" y="1975"/>
                    <a:pt x="381" y="1994"/>
                    <a:pt x="401" y="2013"/>
                  </a:cubicBezTo>
                  <a:lnTo>
                    <a:pt x="401" y="2013"/>
                  </a:lnTo>
                  <a:cubicBezTo>
                    <a:pt x="411" y="2030"/>
                    <a:pt x="421" y="2048"/>
                    <a:pt x="431" y="2065"/>
                  </a:cubicBezTo>
                  <a:lnTo>
                    <a:pt x="431" y="2065"/>
                  </a:lnTo>
                  <a:cubicBezTo>
                    <a:pt x="467" y="2178"/>
                    <a:pt x="495" y="2292"/>
                    <a:pt x="515" y="2409"/>
                  </a:cubicBezTo>
                  <a:lnTo>
                    <a:pt x="515" y="2409"/>
                  </a:lnTo>
                  <a:cubicBezTo>
                    <a:pt x="557" y="2849"/>
                    <a:pt x="536" y="3294"/>
                    <a:pt x="521" y="3735"/>
                  </a:cubicBezTo>
                  <a:cubicBezTo>
                    <a:pt x="511" y="4015"/>
                    <a:pt x="513" y="4294"/>
                    <a:pt x="513" y="4574"/>
                  </a:cubicBezTo>
                  <a:lnTo>
                    <a:pt x="513" y="7022"/>
                  </a:lnTo>
                  <a:cubicBezTo>
                    <a:pt x="531" y="7653"/>
                    <a:pt x="1037" y="8160"/>
                    <a:pt x="1667" y="8176"/>
                  </a:cubicBezTo>
                  <a:lnTo>
                    <a:pt x="1975" y="8135"/>
                  </a:lnTo>
                  <a:cubicBezTo>
                    <a:pt x="2167" y="8082"/>
                    <a:pt x="2343" y="7980"/>
                    <a:pt x="2483" y="7839"/>
                  </a:cubicBezTo>
                  <a:lnTo>
                    <a:pt x="2664" y="7605"/>
                  </a:lnTo>
                  <a:cubicBezTo>
                    <a:pt x="2767" y="7429"/>
                    <a:pt x="2822" y="7227"/>
                    <a:pt x="2822" y="7022"/>
                  </a:cubicBezTo>
                  <a:lnTo>
                    <a:pt x="2822" y="4667"/>
                  </a:lnTo>
                  <a:cubicBezTo>
                    <a:pt x="2822" y="4440"/>
                    <a:pt x="2819" y="4212"/>
                    <a:pt x="2822" y="3984"/>
                  </a:cubicBezTo>
                  <a:cubicBezTo>
                    <a:pt x="2827" y="3669"/>
                    <a:pt x="2846" y="3355"/>
                    <a:pt x="2847" y="3040"/>
                  </a:cubicBezTo>
                  <a:cubicBezTo>
                    <a:pt x="2849" y="2868"/>
                    <a:pt x="2845" y="2694"/>
                    <a:pt x="2831" y="2522"/>
                  </a:cubicBezTo>
                  <a:cubicBezTo>
                    <a:pt x="2825" y="2437"/>
                    <a:pt x="2818" y="2350"/>
                    <a:pt x="2807" y="2264"/>
                  </a:cubicBezTo>
                  <a:cubicBezTo>
                    <a:pt x="2782" y="2082"/>
                    <a:pt x="2763" y="1897"/>
                    <a:pt x="2726" y="1716"/>
                  </a:cubicBezTo>
                  <a:cubicBezTo>
                    <a:pt x="2673" y="1463"/>
                    <a:pt x="2575" y="1230"/>
                    <a:pt x="2468" y="993"/>
                  </a:cubicBezTo>
                  <a:cubicBezTo>
                    <a:pt x="2438" y="925"/>
                    <a:pt x="2402" y="860"/>
                    <a:pt x="2361" y="797"/>
                  </a:cubicBezTo>
                  <a:cubicBezTo>
                    <a:pt x="2287" y="686"/>
                    <a:pt x="2200" y="581"/>
                    <a:pt x="2119" y="478"/>
                  </a:cubicBezTo>
                  <a:cubicBezTo>
                    <a:pt x="2097" y="451"/>
                    <a:pt x="2073" y="424"/>
                    <a:pt x="2049" y="398"/>
                  </a:cubicBezTo>
                  <a:cubicBezTo>
                    <a:pt x="2024" y="373"/>
                    <a:pt x="1998" y="349"/>
                    <a:pt x="1971" y="325"/>
                  </a:cubicBezTo>
                  <a:cubicBezTo>
                    <a:pt x="1742" y="109"/>
                    <a:pt x="1448" y="0"/>
                    <a:pt x="1155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54;p79">
              <a:extLst>
                <a:ext uri="{FF2B5EF4-FFF2-40B4-BE49-F238E27FC236}">
                  <a16:creationId xmlns:a16="http://schemas.microsoft.com/office/drawing/2014/main" id="{66DE63A6-07AF-99B6-3DC9-2AD452A7802F}"/>
                </a:ext>
              </a:extLst>
            </p:cNvPr>
            <p:cNvSpPr/>
            <p:nvPr/>
          </p:nvSpPr>
          <p:spPr>
            <a:xfrm>
              <a:off x="5308050" y="442675"/>
              <a:ext cx="130800" cy="166375"/>
            </a:xfrm>
            <a:custGeom>
              <a:avLst/>
              <a:gdLst/>
              <a:ahLst/>
              <a:cxnLst/>
              <a:rect l="l" t="t" r="r" b="b"/>
              <a:pathLst>
                <a:path w="5232" h="6655" extrusionOk="0">
                  <a:moveTo>
                    <a:pt x="4086" y="2747"/>
                  </a:moveTo>
                  <a:lnTo>
                    <a:pt x="4064" y="2776"/>
                  </a:lnTo>
                  <a:lnTo>
                    <a:pt x="4064" y="2776"/>
                  </a:lnTo>
                  <a:cubicBezTo>
                    <a:pt x="4071" y="2767"/>
                    <a:pt x="4079" y="2757"/>
                    <a:pt x="4086" y="2747"/>
                  </a:cubicBezTo>
                  <a:close/>
                  <a:moveTo>
                    <a:pt x="3951" y="2921"/>
                  </a:moveTo>
                  <a:lnTo>
                    <a:pt x="3905" y="2980"/>
                  </a:lnTo>
                  <a:cubicBezTo>
                    <a:pt x="3921" y="2960"/>
                    <a:pt x="3936" y="2941"/>
                    <a:pt x="3951" y="2921"/>
                  </a:cubicBezTo>
                  <a:close/>
                  <a:moveTo>
                    <a:pt x="1072" y="3271"/>
                  </a:moveTo>
                  <a:lnTo>
                    <a:pt x="1072" y="3271"/>
                  </a:lnTo>
                  <a:cubicBezTo>
                    <a:pt x="1066" y="3283"/>
                    <a:pt x="1061" y="3296"/>
                    <a:pt x="1055" y="3309"/>
                  </a:cubicBezTo>
                  <a:lnTo>
                    <a:pt x="1055" y="3309"/>
                  </a:lnTo>
                  <a:lnTo>
                    <a:pt x="1072" y="3271"/>
                  </a:lnTo>
                  <a:close/>
                  <a:moveTo>
                    <a:pt x="3141" y="4252"/>
                  </a:moveTo>
                  <a:lnTo>
                    <a:pt x="3137" y="4260"/>
                  </a:lnTo>
                  <a:cubicBezTo>
                    <a:pt x="3138" y="4258"/>
                    <a:pt x="3140" y="4255"/>
                    <a:pt x="3141" y="4252"/>
                  </a:cubicBezTo>
                  <a:close/>
                  <a:moveTo>
                    <a:pt x="3987" y="1"/>
                  </a:moveTo>
                  <a:cubicBezTo>
                    <a:pt x="3985" y="1"/>
                    <a:pt x="3983" y="1"/>
                    <a:pt x="3981" y="1"/>
                  </a:cubicBezTo>
                  <a:lnTo>
                    <a:pt x="3674" y="43"/>
                  </a:lnTo>
                  <a:cubicBezTo>
                    <a:pt x="3481" y="96"/>
                    <a:pt x="3306" y="198"/>
                    <a:pt x="3164" y="339"/>
                  </a:cubicBezTo>
                  <a:lnTo>
                    <a:pt x="3166" y="338"/>
                  </a:lnTo>
                  <a:lnTo>
                    <a:pt x="3166" y="338"/>
                  </a:lnTo>
                  <a:cubicBezTo>
                    <a:pt x="2854" y="645"/>
                    <a:pt x="2565" y="972"/>
                    <a:pt x="2298" y="1317"/>
                  </a:cubicBezTo>
                  <a:cubicBezTo>
                    <a:pt x="2100" y="1571"/>
                    <a:pt x="1904" y="1825"/>
                    <a:pt x="1724" y="2091"/>
                  </a:cubicBezTo>
                  <a:cubicBezTo>
                    <a:pt x="1601" y="2272"/>
                    <a:pt x="1483" y="2458"/>
                    <a:pt x="1373" y="2648"/>
                  </a:cubicBezTo>
                  <a:cubicBezTo>
                    <a:pt x="1313" y="2751"/>
                    <a:pt x="1255" y="2856"/>
                    <a:pt x="1203" y="2963"/>
                  </a:cubicBezTo>
                  <a:cubicBezTo>
                    <a:pt x="1140" y="3095"/>
                    <a:pt x="1085" y="3230"/>
                    <a:pt x="1029" y="3366"/>
                  </a:cubicBezTo>
                  <a:lnTo>
                    <a:pt x="1029" y="3366"/>
                  </a:lnTo>
                  <a:cubicBezTo>
                    <a:pt x="989" y="3451"/>
                    <a:pt x="943" y="3534"/>
                    <a:pt x="891" y="3613"/>
                  </a:cubicBezTo>
                  <a:cubicBezTo>
                    <a:pt x="823" y="3715"/>
                    <a:pt x="749" y="3814"/>
                    <a:pt x="675" y="3912"/>
                  </a:cubicBezTo>
                  <a:cubicBezTo>
                    <a:pt x="531" y="4107"/>
                    <a:pt x="387" y="4306"/>
                    <a:pt x="287" y="4529"/>
                  </a:cubicBezTo>
                  <a:cubicBezTo>
                    <a:pt x="234" y="4648"/>
                    <a:pt x="183" y="4768"/>
                    <a:pt x="136" y="4889"/>
                  </a:cubicBezTo>
                  <a:cubicBezTo>
                    <a:pt x="124" y="4923"/>
                    <a:pt x="111" y="4955"/>
                    <a:pt x="101" y="4988"/>
                  </a:cubicBezTo>
                  <a:cubicBezTo>
                    <a:pt x="82" y="5056"/>
                    <a:pt x="66" y="5125"/>
                    <a:pt x="56" y="5195"/>
                  </a:cubicBezTo>
                  <a:cubicBezTo>
                    <a:pt x="8" y="5344"/>
                    <a:pt x="1" y="5503"/>
                    <a:pt x="35" y="5655"/>
                  </a:cubicBezTo>
                  <a:cubicBezTo>
                    <a:pt x="41" y="5808"/>
                    <a:pt x="89" y="5956"/>
                    <a:pt x="172" y="6084"/>
                  </a:cubicBezTo>
                  <a:cubicBezTo>
                    <a:pt x="334" y="6335"/>
                    <a:pt x="578" y="6523"/>
                    <a:pt x="861" y="6614"/>
                  </a:cubicBezTo>
                  <a:lnTo>
                    <a:pt x="1169" y="6655"/>
                  </a:lnTo>
                  <a:cubicBezTo>
                    <a:pt x="1171" y="6655"/>
                    <a:pt x="1173" y="6655"/>
                    <a:pt x="1175" y="6655"/>
                  </a:cubicBezTo>
                  <a:cubicBezTo>
                    <a:pt x="1378" y="6655"/>
                    <a:pt x="1576" y="6600"/>
                    <a:pt x="1751" y="6497"/>
                  </a:cubicBezTo>
                  <a:lnTo>
                    <a:pt x="1985" y="6318"/>
                  </a:lnTo>
                  <a:cubicBezTo>
                    <a:pt x="2125" y="6176"/>
                    <a:pt x="2229" y="6001"/>
                    <a:pt x="2282" y="5808"/>
                  </a:cubicBezTo>
                  <a:cubicBezTo>
                    <a:pt x="2293" y="5733"/>
                    <a:pt x="2310" y="5660"/>
                    <a:pt x="2333" y="5587"/>
                  </a:cubicBezTo>
                  <a:lnTo>
                    <a:pt x="2333" y="5587"/>
                  </a:lnTo>
                  <a:cubicBezTo>
                    <a:pt x="2411" y="5439"/>
                    <a:pt x="2507" y="5300"/>
                    <a:pt x="2605" y="5164"/>
                  </a:cubicBezTo>
                  <a:cubicBezTo>
                    <a:pt x="2740" y="4978"/>
                    <a:pt x="2889" y="4798"/>
                    <a:pt x="2992" y="4593"/>
                  </a:cubicBezTo>
                  <a:cubicBezTo>
                    <a:pt x="3063" y="4453"/>
                    <a:pt x="3121" y="4309"/>
                    <a:pt x="3180" y="4164"/>
                  </a:cubicBezTo>
                  <a:lnTo>
                    <a:pt x="3180" y="4164"/>
                  </a:lnTo>
                  <a:cubicBezTo>
                    <a:pt x="3260" y="3990"/>
                    <a:pt x="3357" y="3824"/>
                    <a:pt x="3456" y="3661"/>
                  </a:cubicBezTo>
                  <a:cubicBezTo>
                    <a:pt x="3578" y="3460"/>
                    <a:pt x="3709" y="3264"/>
                    <a:pt x="3844" y="3072"/>
                  </a:cubicBezTo>
                  <a:cubicBezTo>
                    <a:pt x="3898" y="2998"/>
                    <a:pt x="3952" y="2923"/>
                    <a:pt x="4008" y="2850"/>
                  </a:cubicBezTo>
                  <a:lnTo>
                    <a:pt x="4008" y="2850"/>
                  </a:lnTo>
                  <a:cubicBezTo>
                    <a:pt x="4195" y="2616"/>
                    <a:pt x="4392" y="2390"/>
                    <a:pt x="4599" y="2173"/>
                  </a:cubicBezTo>
                  <a:cubicBezTo>
                    <a:pt x="4664" y="2105"/>
                    <a:pt x="4730" y="2037"/>
                    <a:pt x="4798" y="1971"/>
                  </a:cubicBezTo>
                  <a:cubicBezTo>
                    <a:pt x="5135" y="1643"/>
                    <a:pt x="5231" y="1138"/>
                    <a:pt x="5037" y="710"/>
                  </a:cubicBezTo>
                  <a:cubicBezTo>
                    <a:pt x="4991" y="567"/>
                    <a:pt x="4909" y="439"/>
                    <a:pt x="4798" y="338"/>
                  </a:cubicBezTo>
                  <a:lnTo>
                    <a:pt x="4564" y="158"/>
                  </a:lnTo>
                  <a:cubicBezTo>
                    <a:pt x="4389" y="55"/>
                    <a:pt x="4191" y="1"/>
                    <a:pt x="3987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55;p79">
              <a:extLst>
                <a:ext uri="{FF2B5EF4-FFF2-40B4-BE49-F238E27FC236}">
                  <a16:creationId xmlns:a16="http://schemas.microsoft.com/office/drawing/2014/main" id="{4786108C-2A4B-BD4A-5B3C-86FBB9A7A3CB}"/>
                </a:ext>
              </a:extLst>
            </p:cNvPr>
            <p:cNvSpPr/>
            <p:nvPr/>
          </p:nvSpPr>
          <p:spPr>
            <a:xfrm>
              <a:off x="5453000" y="640825"/>
              <a:ext cx="156000" cy="121650"/>
            </a:xfrm>
            <a:custGeom>
              <a:avLst/>
              <a:gdLst/>
              <a:ahLst/>
              <a:cxnLst/>
              <a:rect l="l" t="t" r="r" b="b"/>
              <a:pathLst>
                <a:path w="6240" h="4866" extrusionOk="0">
                  <a:moveTo>
                    <a:pt x="3290" y="875"/>
                  </a:moveTo>
                  <a:cubicBezTo>
                    <a:pt x="3277" y="885"/>
                    <a:pt x="3264" y="895"/>
                    <a:pt x="3251" y="905"/>
                  </a:cubicBezTo>
                  <a:lnTo>
                    <a:pt x="3251" y="905"/>
                  </a:lnTo>
                  <a:lnTo>
                    <a:pt x="3290" y="875"/>
                  </a:lnTo>
                  <a:close/>
                  <a:moveTo>
                    <a:pt x="3068" y="1047"/>
                  </a:moveTo>
                  <a:lnTo>
                    <a:pt x="3068" y="1047"/>
                  </a:lnTo>
                  <a:cubicBezTo>
                    <a:pt x="3064" y="1050"/>
                    <a:pt x="3060" y="1053"/>
                    <a:pt x="3056" y="1056"/>
                  </a:cubicBezTo>
                  <a:lnTo>
                    <a:pt x="3068" y="1047"/>
                  </a:lnTo>
                  <a:close/>
                  <a:moveTo>
                    <a:pt x="5090" y="2346"/>
                  </a:moveTo>
                  <a:lnTo>
                    <a:pt x="5075" y="2352"/>
                  </a:lnTo>
                  <a:cubicBezTo>
                    <a:pt x="5080" y="2350"/>
                    <a:pt x="5085" y="2348"/>
                    <a:pt x="5090" y="2346"/>
                  </a:cubicBezTo>
                  <a:close/>
                  <a:moveTo>
                    <a:pt x="2877" y="3814"/>
                  </a:moveTo>
                  <a:lnTo>
                    <a:pt x="2864" y="3824"/>
                  </a:lnTo>
                  <a:lnTo>
                    <a:pt x="2864" y="3824"/>
                  </a:lnTo>
                  <a:cubicBezTo>
                    <a:pt x="2868" y="3821"/>
                    <a:pt x="2872" y="3818"/>
                    <a:pt x="2877" y="3814"/>
                  </a:cubicBezTo>
                  <a:close/>
                  <a:moveTo>
                    <a:pt x="5086" y="1"/>
                  </a:moveTo>
                  <a:cubicBezTo>
                    <a:pt x="5075" y="2"/>
                    <a:pt x="5065" y="3"/>
                    <a:pt x="5054" y="4"/>
                  </a:cubicBezTo>
                  <a:cubicBezTo>
                    <a:pt x="4941" y="20"/>
                    <a:pt x="4828" y="33"/>
                    <a:pt x="4716" y="51"/>
                  </a:cubicBezTo>
                  <a:cubicBezTo>
                    <a:pt x="4692" y="55"/>
                    <a:pt x="4669" y="58"/>
                    <a:pt x="4648" y="65"/>
                  </a:cubicBezTo>
                  <a:cubicBezTo>
                    <a:pt x="4604" y="74"/>
                    <a:pt x="4561" y="88"/>
                    <a:pt x="4519" y="104"/>
                  </a:cubicBezTo>
                  <a:cubicBezTo>
                    <a:pt x="4406" y="145"/>
                    <a:pt x="4295" y="196"/>
                    <a:pt x="4184" y="243"/>
                  </a:cubicBezTo>
                  <a:cubicBezTo>
                    <a:pt x="4163" y="252"/>
                    <a:pt x="4142" y="262"/>
                    <a:pt x="4121" y="271"/>
                  </a:cubicBezTo>
                  <a:cubicBezTo>
                    <a:pt x="4079" y="291"/>
                    <a:pt x="4037" y="313"/>
                    <a:pt x="3998" y="338"/>
                  </a:cubicBezTo>
                  <a:cubicBezTo>
                    <a:pt x="3917" y="386"/>
                    <a:pt x="3839" y="439"/>
                    <a:pt x="3764" y="495"/>
                  </a:cubicBezTo>
                  <a:cubicBezTo>
                    <a:pt x="3610" y="611"/>
                    <a:pt x="3459" y="729"/>
                    <a:pt x="3310" y="851"/>
                  </a:cubicBezTo>
                  <a:cubicBezTo>
                    <a:pt x="3268" y="886"/>
                    <a:pt x="3226" y="921"/>
                    <a:pt x="3183" y="955"/>
                  </a:cubicBezTo>
                  <a:lnTo>
                    <a:pt x="3183" y="955"/>
                  </a:lnTo>
                  <a:cubicBezTo>
                    <a:pt x="3142" y="984"/>
                    <a:pt x="3100" y="1013"/>
                    <a:pt x="3058" y="1040"/>
                  </a:cubicBezTo>
                  <a:cubicBezTo>
                    <a:pt x="2971" y="1092"/>
                    <a:pt x="2880" y="1137"/>
                    <a:pt x="2790" y="1182"/>
                  </a:cubicBezTo>
                  <a:cubicBezTo>
                    <a:pt x="2598" y="1282"/>
                    <a:pt x="2408" y="1385"/>
                    <a:pt x="2222" y="1496"/>
                  </a:cubicBezTo>
                  <a:cubicBezTo>
                    <a:pt x="2047" y="1601"/>
                    <a:pt x="1875" y="1713"/>
                    <a:pt x="1707" y="1831"/>
                  </a:cubicBezTo>
                  <a:cubicBezTo>
                    <a:pt x="1547" y="1946"/>
                    <a:pt x="1391" y="2069"/>
                    <a:pt x="1236" y="2189"/>
                  </a:cubicBezTo>
                  <a:cubicBezTo>
                    <a:pt x="1153" y="2253"/>
                    <a:pt x="1072" y="2320"/>
                    <a:pt x="992" y="2386"/>
                  </a:cubicBezTo>
                  <a:cubicBezTo>
                    <a:pt x="822" y="2529"/>
                    <a:pt x="657" y="2679"/>
                    <a:pt x="498" y="2834"/>
                  </a:cubicBezTo>
                  <a:cubicBezTo>
                    <a:pt x="477" y="2854"/>
                    <a:pt x="455" y="2875"/>
                    <a:pt x="434" y="2896"/>
                  </a:cubicBezTo>
                  <a:cubicBezTo>
                    <a:pt x="1" y="3353"/>
                    <a:pt x="1" y="4070"/>
                    <a:pt x="434" y="4528"/>
                  </a:cubicBezTo>
                  <a:lnTo>
                    <a:pt x="668" y="4708"/>
                  </a:lnTo>
                  <a:cubicBezTo>
                    <a:pt x="845" y="4812"/>
                    <a:pt x="1046" y="4866"/>
                    <a:pt x="1250" y="4866"/>
                  </a:cubicBezTo>
                  <a:lnTo>
                    <a:pt x="1557" y="4825"/>
                  </a:lnTo>
                  <a:cubicBezTo>
                    <a:pt x="1750" y="4771"/>
                    <a:pt x="1926" y="4669"/>
                    <a:pt x="2067" y="4528"/>
                  </a:cubicBezTo>
                  <a:cubicBezTo>
                    <a:pt x="2270" y="4328"/>
                    <a:pt x="2480" y="4136"/>
                    <a:pt x="2701" y="3955"/>
                  </a:cubicBezTo>
                  <a:cubicBezTo>
                    <a:pt x="2719" y="3940"/>
                    <a:pt x="2737" y="3926"/>
                    <a:pt x="2755" y="3911"/>
                  </a:cubicBezTo>
                  <a:lnTo>
                    <a:pt x="2755" y="3911"/>
                  </a:lnTo>
                  <a:cubicBezTo>
                    <a:pt x="3001" y="3729"/>
                    <a:pt x="3258" y="3561"/>
                    <a:pt x="3524" y="3409"/>
                  </a:cubicBezTo>
                  <a:cubicBezTo>
                    <a:pt x="3690" y="3315"/>
                    <a:pt x="3859" y="3225"/>
                    <a:pt x="4029" y="3139"/>
                  </a:cubicBezTo>
                  <a:cubicBezTo>
                    <a:pt x="4104" y="3102"/>
                    <a:pt x="4177" y="3061"/>
                    <a:pt x="4247" y="3017"/>
                  </a:cubicBezTo>
                  <a:cubicBezTo>
                    <a:pt x="4316" y="2972"/>
                    <a:pt x="4381" y="2924"/>
                    <a:pt x="4446" y="2875"/>
                  </a:cubicBezTo>
                  <a:cubicBezTo>
                    <a:pt x="4596" y="2759"/>
                    <a:pt x="4745" y="2644"/>
                    <a:pt x="4892" y="2524"/>
                  </a:cubicBezTo>
                  <a:cubicBezTo>
                    <a:pt x="4926" y="2497"/>
                    <a:pt x="4960" y="2469"/>
                    <a:pt x="4994" y="2441"/>
                  </a:cubicBezTo>
                  <a:lnTo>
                    <a:pt x="4994" y="2441"/>
                  </a:lnTo>
                  <a:cubicBezTo>
                    <a:pt x="5063" y="2392"/>
                    <a:pt x="5135" y="2345"/>
                    <a:pt x="5210" y="2304"/>
                  </a:cubicBezTo>
                  <a:lnTo>
                    <a:pt x="5210" y="2304"/>
                  </a:lnTo>
                  <a:cubicBezTo>
                    <a:pt x="5223" y="2300"/>
                    <a:pt x="5236" y="2296"/>
                    <a:pt x="5250" y="2293"/>
                  </a:cubicBezTo>
                  <a:lnTo>
                    <a:pt x="5250" y="2293"/>
                  </a:lnTo>
                  <a:cubicBezTo>
                    <a:pt x="5278" y="2288"/>
                    <a:pt x="5307" y="2283"/>
                    <a:pt x="5335" y="2276"/>
                  </a:cubicBezTo>
                  <a:lnTo>
                    <a:pt x="5335" y="2276"/>
                  </a:lnTo>
                  <a:cubicBezTo>
                    <a:pt x="5344" y="2274"/>
                    <a:pt x="5352" y="2273"/>
                    <a:pt x="5361" y="2272"/>
                  </a:cubicBezTo>
                  <a:lnTo>
                    <a:pt x="5361" y="2272"/>
                  </a:lnTo>
                  <a:lnTo>
                    <a:pt x="5339" y="2275"/>
                  </a:lnTo>
                  <a:lnTo>
                    <a:pt x="5339" y="2275"/>
                  </a:lnTo>
                  <a:cubicBezTo>
                    <a:pt x="5847" y="2150"/>
                    <a:pt x="6226" y="1699"/>
                    <a:pt x="6240" y="1155"/>
                  </a:cubicBezTo>
                  <a:lnTo>
                    <a:pt x="6199" y="848"/>
                  </a:lnTo>
                  <a:cubicBezTo>
                    <a:pt x="6146" y="655"/>
                    <a:pt x="6044" y="479"/>
                    <a:pt x="5903" y="339"/>
                  </a:cubicBezTo>
                  <a:lnTo>
                    <a:pt x="5669" y="158"/>
                  </a:lnTo>
                  <a:cubicBezTo>
                    <a:pt x="5491" y="55"/>
                    <a:pt x="5291" y="1"/>
                    <a:pt x="5086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56;p79">
              <a:extLst>
                <a:ext uri="{FF2B5EF4-FFF2-40B4-BE49-F238E27FC236}">
                  <a16:creationId xmlns:a16="http://schemas.microsoft.com/office/drawing/2014/main" id="{D882281E-B473-0103-B3C5-BB0EA999851A}"/>
                </a:ext>
              </a:extLst>
            </p:cNvPr>
            <p:cNvSpPr/>
            <p:nvPr/>
          </p:nvSpPr>
          <p:spPr>
            <a:xfrm>
              <a:off x="5493750" y="916025"/>
              <a:ext cx="164050" cy="115325"/>
            </a:xfrm>
            <a:custGeom>
              <a:avLst/>
              <a:gdLst/>
              <a:ahLst/>
              <a:cxnLst/>
              <a:rect l="l" t="t" r="r" b="b"/>
              <a:pathLst>
                <a:path w="6562" h="4613" extrusionOk="0">
                  <a:moveTo>
                    <a:pt x="2140" y="464"/>
                  </a:moveTo>
                  <a:lnTo>
                    <a:pt x="2150" y="472"/>
                  </a:lnTo>
                  <a:cubicBezTo>
                    <a:pt x="2147" y="470"/>
                    <a:pt x="2143" y="467"/>
                    <a:pt x="2140" y="464"/>
                  </a:cubicBezTo>
                  <a:close/>
                  <a:moveTo>
                    <a:pt x="3786" y="1420"/>
                  </a:moveTo>
                  <a:lnTo>
                    <a:pt x="3789" y="1421"/>
                  </a:lnTo>
                  <a:lnTo>
                    <a:pt x="3789" y="1421"/>
                  </a:lnTo>
                  <a:cubicBezTo>
                    <a:pt x="3788" y="1421"/>
                    <a:pt x="3787" y="1421"/>
                    <a:pt x="3786" y="1420"/>
                  </a:cubicBezTo>
                  <a:close/>
                  <a:moveTo>
                    <a:pt x="1155" y="1"/>
                  </a:moveTo>
                  <a:cubicBezTo>
                    <a:pt x="862" y="1"/>
                    <a:pt x="568" y="109"/>
                    <a:pt x="339" y="326"/>
                  </a:cubicBezTo>
                  <a:lnTo>
                    <a:pt x="158" y="560"/>
                  </a:lnTo>
                  <a:cubicBezTo>
                    <a:pt x="55" y="737"/>
                    <a:pt x="1" y="938"/>
                    <a:pt x="1" y="1142"/>
                  </a:cubicBezTo>
                  <a:lnTo>
                    <a:pt x="43" y="1448"/>
                  </a:lnTo>
                  <a:cubicBezTo>
                    <a:pt x="96" y="1642"/>
                    <a:pt x="198" y="1818"/>
                    <a:pt x="339" y="1958"/>
                  </a:cubicBezTo>
                  <a:cubicBezTo>
                    <a:pt x="519" y="2112"/>
                    <a:pt x="709" y="2257"/>
                    <a:pt x="902" y="2395"/>
                  </a:cubicBezTo>
                  <a:cubicBezTo>
                    <a:pt x="1019" y="2479"/>
                    <a:pt x="1138" y="2559"/>
                    <a:pt x="1260" y="2635"/>
                  </a:cubicBezTo>
                  <a:cubicBezTo>
                    <a:pt x="1505" y="2789"/>
                    <a:pt x="1757" y="2929"/>
                    <a:pt x="2012" y="3066"/>
                  </a:cubicBezTo>
                  <a:cubicBezTo>
                    <a:pt x="2138" y="3134"/>
                    <a:pt x="2265" y="3202"/>
                    <a:pt x="2391" y="3269"/>
                  </a:cubicBezTo>
                  <a:cubicBezTo>
                    <a:pt x="2505" y="3331"/>
                    <a:pt x="2618" y="3395"/>
                    <a:pt x="2734" y="3454"/>
                  </a:cubicBezTo>
                  <a:cubicBezTo>
                    <a:pt x="2782" y="3477"/>
                    <a:pt x="2830" y="3499"/>
                    <a:pt x="2879" y="3522"/>
                  </a:cubicBezTo>
                  <a:cubicBezTo>
                    <a:pt x="3019" y="3581"/>
                    <a:pt x="3158" y="3642"/>
                    <a:pt x="3301" y="3696"/>
                  </a:cubicBezTo>
                  <a:cubicBezTo>
                    <a:pt x="3408" y="3737"/>
                    <a:pt x="3517" y="3774"/>
                    <a:pt x="3624" y="3811"/>
                  </a:cubicBezTo>
                  <a:cubicBezTo>
                    <a:pt x="3821" y="3877"/>
                    <a:pt x="4020" y="3940"/>
                    <a:pt x="4215" y="4014"/>
                  </a:cubicBezTo>
                  <a:lnTo>
                    <a:pt x="4215" y="4014"/>
                  </a:lnTo>
                  <a:cubicBezTo>
                    <a:pt x="4228" y="4020"/>
                    <a:pt x="4240" y="4025"/>
                    <a:pt x="4252" y="4031"/>
                  </a:cubicBezTo>
                  <a:lnTo>
                    <a:pt x="4252" y="4031"/>
                  </a:lnTo>
                  <a:cubicBezTo>
                    <a:pt x="4301" y="4115"/>
                    <a:pt x="4361" y="4192"/>
                    <a:pt x="4430" y="4260"/>
                  </a:cubicBezTo>
                  <a:lnTo>
                    <a:pt x="4664" y="4441"/>
                  </a:lnTo>
                  <a:cubicBezTo>
                    <a:pt x="4840" y="4545"/>
                    <a:pt x="5042" y="4599"/>
                    <a:pt x="5246" y="4599"/>
                  </a:cubicBezTo>
                  <a:lnTo>
                    <a:pt x="5400" y="4612"/>
                  </a:lnTo>
                  <a:lnTo>
                    <a:pt x="5707" y="4572"/>
                  </a:lnTo>
                  <a:lnTo>
                    <a:pt x="5982" y="4455"/>
                  </a:lnTo>
                  <a:lnTo>
                    <a:pt x="6216" y="4273"/>
                  </a:lnTo>
                  <a:cubicBezTo>
                    <a:pt x="6327" y="4172"/>
                    <a:pt x="6408" y="4044"/>
                    <a:pt x="6455" y="3901"/>
                  </a:cubicBezTo>
                  <a:cubicBezTo>
                    <a:pt x="6507" y="3813"/>
                    <a:pt x="6534" y="3712"/>
                    <a:pt x="6534" y="3610"/>
                  </a:cubicBezTo>
                  <a:cubicBezTo>
                    <a:pt x="6561" y="3509"/>
                    <a:pt x="6561" y="3403"/>
                    <a:pt x="6534" y="3304"/>
                  </a:cubicBezTo>
                  <a:cubicBezTo>
                    <a:pt x="6534" y="3200"/>
                    <a:pt x="6507" y="3101"/>
                    <a:pt x="6455" y="3012"/>
                  </a:cubicBezTo>
                  <a:cubicBezTo>
                    <a:pt x="6408" y="2870"/>
                    <a:pt x="6326" y="2742"/>
                    <a:pt x="6216" y="2641"/>
                  </a:cubicBezTo>
                  <a:cubicBezTo>
                    <a:pt x="6175" y="2590"/>
                    <a:pt x="6129" y="2542"/>
                    <a:pt x="6080" y="2499"/>
                  </a:cubicBezTo>
                  <a:cubicBezTo>
                    <a:pt x="6056" y="2476"/>
                    <a:pt x="6031" y="2455"/>
                    <a:pt x="6005" y="2436"/>
                  </a:cubicBezTo>
                  <a:cubicBezTo>
                    <a:pt x="5902" y="2356"/>
                    <a:pt x="5802" y="2272"/>
                    <a:pt x="5694" y="2198"/>
                  </a:cubicBezTo>
                  <a:cubicBezTo>
                    <a:pt x="5579" y="2121"/>
                    <a:pt x="5457" y="2053"/>
                    <a:pt x="5329" y="1998"/>
                  </a:cubicBezTo>
                  <a:cubicBezTo>
                    <a:pt x="5108" y="1898"/>
                    <a:pt x="4883" y="1804"/>
                    <a:pt x="4654" y="1724"/>
                  </a:cubicBezTo>
                  <a:cubicBezTo>
                    <a:pt x="4515" y="1676"/>
                    <a:pt x="4375" y="1631"/>
                    <a:pt x="4234" y="1584"/>
                  </a:cubicBezTo>
                  <a:cubicBezTo>
                    <a:pt x="4138" y="1552"/>
                    <a:pt x="4041" y="1519"/>
                    <a:pt x="3946" y="1483"/>
                  </a:cubicBezTo>
                  <a:lnTo>
                    <a:pt x="3946" y="1483"/>
                  </a:lnTo>
                  <a:cubicBezTo>
                    <a:pt x="3862" y="1443"/>
                    <a:pt x="3781" y="1398"/>
                    <a:pt x="3699" y="1354"/>
                  </a:cubicBezTo>
                  <a:cubicBezTo>
                    <a:pt x="3554" y="1275"/>
                    <a:pt x="3407" y="1197"/>
                    <a:pt x="3261" y="1120"/>
                  </a:cubicBezTo>
                  <a:cubicBezTo>
                    <a:pt x="2963" y="960"/>
                    <a:pt x="2667" y="796"/>
                    <a:pt x="2380" y="615"/>
                  </a:cubicBezTo>
                  <a:cubicBezTo>
                    <a:pt x="2263" y="540"/>
                    <a:pt x="2147" y="462"/>
                    <a:pt x="2034" y="379"/>
                  </a:cubicBezTo>
                  <a:lnTo>
                    <a:pt x="2034" y="379"/>
                  </a:lnTo>
                  <a:cubicBezTo>
                    <a:pt x="2013" y="362"/>
                    <a:pt x="1992" y="344"/>
                    <a:pt x="1970" y="326"/>
                  </a:cubicBezTo>
                  <a:cubicBezTo>
                    <a:pt x="1742" y="109"/>
                    <a:pt x="1449" y="1"/>
                    <a:pt x="1155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7;p79">
              <a:extLst>
                <a:ext uri="{FF2B5EF4-FFF2-40B4-BE49-F238E27FC236}">
                  <a16:creationId xmlns:a16="http://schemas.microsoft.com/office/drawing/2014/main" id="{4AEFB5B7-4E78-6BF0-6237-2B1B67A58CE8}"/>
                </a:ext>
              </a:extLst>
            </p:cNvPr>
            <p:cNvSpPr/>
            <p:nvPr/>
          </p:nvSpPr>
          <p:spPr>
            <a:xfrm>
              <a:off x="5410625" y="1114175"/>
              <a:ext cx="134825" cy="140550"/>
            </a:xfrm>
            <a:custGeom>
              <a:avLst/>
              <a:gdLst/>
              <a:ahLst/>
              <a:cxnLst/>
              <a:rect l="l" t="t" r="r" b="b"/>
              <a:pathLst>
                <a:path w="5393" h="5622" extrusionOk="0">
                  <a:moveTo>
                    <a:pt x="2193" y="510"/>
                  </a:moveTo>
                  <a:lnTo>
                    <a:pt x="2215" y="527"/>
                  </a:lnTo>
                  <a:cubicBezTo>
                    <a:pt x="2208" y="522"/>
                    <a:pt x="2200" y="516"/>
                    <a:pt x="2193" y="510"/>
                  </a:cubicBezTo>
                  <a:close/>
                  <a:moveTo>
                    <a:pt x="1264" y="2672"/>
                  </a:moveTo>
                  <a:cubicBezTo>
                    <a:pt x="1277" y="2682"/>
                    <a:pt x="1289" y="2691"/>
                    <a:pt x="1302" y="2701"/>
                  </a:cubicBezTo>
                  <a:lnTo>
                    <a:pt x="1264" y="2672"/>
                  </a:lnTo>
                  <a:close/>
                  <a:moveTo>
                    <a:pt x="1154" y="1"/>
                  </a:moveTo>
                  <a:cubicBezTo>
                    <a:pt x="861" y="1"/>
                    <a:pt x="567" y="109"/>
                    <a:pt x="338" y="327"/>
                  </a:cubicBezTo>
                  <a:lnTo>
                    <a:pt x="158" y="559"/>
                  </a:lnTo>
                  <a:cubicBezTo>
                    <a:pt x="55" y="737"/>
                    <a:pt x="1" y="937"/>
                    <a:pt x="1" y="1142"/>
                  </a:cubicBezTo>
                  <a:lnTo>
                    <a:pt x="41" y="1449"/>
                  </a:lnTo>
                  <a:cubicBezTo>
                    <a:pt x="95" y="1641"/>
                    <a:pt x="198" y="1817"/>
                    <a:pt x="339" y="1958"/>
                  </a:cubicBezTo>
                  <a:lnTo>
                    <a:pt x="340" y="1958"/>
                  </a:lnTo>
                  <a:cubicBezTo>
                    <a:pt x="504" y="2104"/>
                    <a:pt x="680" y="2235"/>
                    <a:pt x="855" y="2369"/>
                  </a:cubicBezTo>
                  <a:cubicBezTo>
                    <a:pt x="950" y="2440"/>
                    <a:pt x="1047" y="2511"/>
                    <a:pt x="1143" y="2582"/>
                  </a:cubicBezTo>
                  <a:cubicBezTo>
                    <a:pt x="1153" y="2589"/>
                    <a:pt x="1162" y="2596"/>
                    <a:pt x="1172" y="2604"/>
                  </a:cubicBezTo>
                  <a:lnTo>
                    <a:pt x="1172" y="2604"/>
                  </a:lnTo>
                  <a:cubicBezTo>
                    <a:pt x="1309" y="2716"/>
                    <a:pt x="1439" y="2836"/>
                    <a:pt x="1553" y="2971"/>
                  </a:cubicBezTo>
                  <a:cubicBezTo>
                    <a:pt x="1714" y="3159"/>
                    <a:pt x="1863" y="3357"/>
                    <a:pt x="2020" y="3550"/>
                  </a:cubicBezTo>
                  <a:cubicBezTo>
                    <a:pt x="2124" y="3681"/>
                    <a:pt x="2235" y="3807"/>
                    <a:pt x="2351" y="3930"/>
                  </a:cubicBezTo>
                  <a:cubicBezTo>
                    <a:pt x="2471" y="4057"/>
                    <a:pt x="2593" y="4182"/>
                    <a:pt x="2714" y="4310"/>
                  </a:cubicBezTo>
                  <a:cubicBezTo>
                    <a:pt x="2820" y="4424"/>
                    <a:pt x="2925" y="4539"/>
                    <a:pt x="3024" y="4658"/>
                  </a:cubicBezTo>
                  <a:lnTo>
                    <a:pt x="3024" y="4658"/>
                  </a:lnTo>
                  <a:cubicBezTo>
                    <a:pt x="3062" y="4713"/>
                    <a:pt x="3098" y="4768"/>
                    <a:pt x="3130" y="4826"/>
                  </a:cubicBezTo>
                  <a:lnTo>
                    <a:pt x="3130" y="4826"/>
                  </a:lnTo>
                  <a:cubicBezTo>
                    <a:pt x="3227" y="5088"/>
                    <a:pt x="3407" y="5311"/>
                    <a:pt x="3642" y="5463"/>
                  </a:cubicBezTo>
                  <a:cubicBezTo>
                    <a:pt x="3770" y="5546"/>
                    <a:pt x="3918" y="5593"/>
                    <a:pt x="4071" y="5599"/>
                  </a:cubicBezTo>
                  <a:cubicBezTo>
                    <a:pt x="4135" y="5614"/>
                    <a:pt x="4200" y="5621"/>
                    <a:pt x="4266" y="5621"/>
                  </a:cubicBezTo>
                  <a:cubicBezTo>
                    <a:pt x="4355" y="5621"/>
                    <a:pt x="4445" y="5607"/>
                    <a:pt x="4531" y="5580"/>
                  </a:cubicBezTo>
                  <a:lnTo>
                    <a:pt x="4807" y="5463"/>
                  </a:lnTo>
                  <a:cubicBezTo>
                    <a:pt x="4978" y="5363"/>
                    <a:pt x="5121" y="5220"/>
                    <a:pt x="5220" y="5049"/>
                  </a:cubicBezTo>
                  <a:lnTo>
                    <a:pt x="5337" y="4773"/>
                  </a:lnTo>
                  <a:cubicBezTo>
                    <a:pt x="5393" y="4573"/>
                    <a:pt x="5393" y="4361"/>
                    <a:pt x="5337" y="4159"/>
                  </a:cubicBezTo>
                  <a:cubicBezTo>
                    <a:pt x="5331" y="4138"/>
                    <a:pt x="5324" y="4116"/>
                    <a:pt x="5315" y="4095"/>
                  </a:cubicBezTo>
                  <a:cubicBezTo>
                    <a:pt x="5276" y="3991"/>
                    <a:pt x="5230" y="3891"/>
                    <a:pt x="5187" y="3790"/>
                  </a:cubicBezTo>
                  <a:cubicBezTo>
                    <a:pt x="5182" y="3779"/>
                    <a:pt x="5177" y="3766"/>
                    <a:pt x="5171" y="3755"/>
                  </a:cubicBezTo>
                  <a:cubicBezTo>
                    <a:pt x="5149" y="3707"/>
                    <a:pt x="5123" y="3660"/>
                    <a:pt x="5095" y="3615"/>
                  </a:cubicBezTo>
                  <a:cubicBezTo>
                    <a:pt x="5064" y="3564"/>
                    <a:pt x="5032" y="3516"/>
                    <a:pt x="4999" y="3470"/>
                  </a:cubicBezTo>
                  <a:cubicBezTo>
                    <a:pt x="4906" y="3340"/>
                    <a:pt x="4808" y="3216"/>
                    <a:pt x="4708" y="3093"/>
                  </a:cubicBezTo>
                  <a:cubicBezTo>
                    <a:pt x="4545" y="2886"/>
                    <a:pt x="4362" y="2694"/>
                    <a:pt x="4180" y="2504"/>
                  </a:cubicBezTo>
                  <a:cubicBezTo>
                    <a:pt x="4018" y="2334"/>
                    <a:pt x="3855" y="2168"/>
                    <a:pt x="3706" y="1987"/>
                  </a:cubicBezTo>
                  <a:cubicBezTo>
                    <a:pt x="3593" y="1848"/>
                    <a:pt x="3483" y="1708"/>
                    <a:pt x="3371" y="1568"/>
                  </a:cubicBezTo>
                  <a:cubicBezTo>
                    <a:pt x="3263" y="1433"/>
                    <a:pt x="3157" y="1298"/>
                    <a:pt x="3035" y="1177"/>
                  </a:cubicBezTo>
                  <a:cubicBezTo>
                    <a:pt x="2856" y="1000"/>
                    <a:pt x="2651" y="850"/>
                    <a:pt x="2450" y="697"/>
                  </a:cubicBezTo>
                  <a:cubicBezTo>
                    <a:pt x="2336" y="609"/>
                    <a:pt x="2219" y="525"/>
                    <a:pt x="2103" y="439"/>
                  </a:cubicBezTo>
                  <a:lnTo>
                    <a:pt x="2103" y="439"/>
                  </a:lnTo>
                  <a:cubicBezTo>
                    <a:pt x="2058" y="403"/>
                    <a:pt x="2014" y="365"/>
                    <a:pt x="1970" y="327"/>
                  </a:cubicBezTo>
                  <a:cubicBezTo>
                    <a:pt x="1741" y="109"/>
                    <a:pt x="1448" y="1"/>
                    <a:pt x="1154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58;p79">
              <a:extLst>
                <a:ext uri="{FF2B5EF4-FFF2-40B4-BE49-F238E27FC236}">
                  <a16:creationId xmlns:a16="http://schemas.microsoft.com/office/drawing/2014/main" id="{D84EF345-BB4F-13C9-CC55-664733579673}"/>
                </a:ext>
              </a:extLst>
            </p:cNvPr>
            <p:cNvSpPr/>
            <p:nvPr/>
          </p:nvSpPr>
          <p:spPr>
            <a:xfrm>
              <a:off x="5154975" y="1209775"/>
              <a:ext cx="57725" cy="172800"/>
            </a:xfrm>
            <a:custGeom>
              <a:avLst/>
              <a:gdLst/>
              <a:ahLst/>
              <a:cxnLst/>
              <a:rect l="l" t="t" r="r" b="b"/>
              <a:pathLst>
                <a:path w="2309" h="6912" extrusionOk="0">
                  <a:moveTo>
                    <a:pt x="1155" y="0"/>
                  </a:moveTo>
                  <a:lnTo>
                    <a:pt x="847" y="41"/>
                  </a:lnTo>
                  <a:cubicBezTo>
                    <a:pt x="655" y="94"/>
                    <a:pt x="479" y="196"/>
                    <a:pt x="339" y="337"/>
                  </a:cubicBezTo>
                  <a:lnTo>
                    <a:pt x="158" y="571"/>
                  </a:lnTo>
                  <a:cubicBezTo>
                    <a:pt x="54" y="747"/>
                    <a:pt x="0" y="949"/>
                    <a:pt x="0" y="1154"/>
                  </a:cubicBezTo>
                  <a:lnTo>
                    <a:pt x="0" y="5757"/>
                  </a:lnTo>
                  <a:cubicBezTo>
                    <a:pt x="17" y="6387"/>
                    <a:pt x="525" y="6894"/>
                    <a:pt x="1155" y="6911"/>
                  </a:cubicBezTo>
                  <a:lnTo>
                    <a:pt x="1462" y="6869"/>
                  </a:lnTo>
                  <a:cubicBezTo>
                    <a:pt x="1654" y="6816"/>
                    <a:pt x="1830" y="6714"/>
                    <a:pt x="1971" y="6573"/>
                  </a:cubicBezTo>
                  <a:lnTo>
                    <a:pt x="2151" y="6339"/>
                  </a:lnTo>
                  <a:cubicBezTo>
                    <a:pt x="2254" y="6163"/>
                    <a:pt x="2308" y="5961"/>
                    <a:pt x="2308" y="5757"/>
                  </a:cubicBezTo>
                  <a:lnTo>
                    <a:pt x="2308" y="1154"/>
                  </a:lnTo>
                  <a:cubicBezTo>
                    <a:pt x="2291" y="523"/>
                    <a:pt x="1785" y="16"/>
                    <a:pt x="1155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959;p79">
              <a:extLst>
                <a:ext uri="{FF2B5EF4-FFF2-40B4-BE49-F238E27FC236}">
                  <a16:creationId xmlns:a16="http://schemas.microsoft.com/office/drawing/2014/main" id="{FD4ACECE-9013-DDE8-6F7E-E2535A77427D}"/>
                </a:ext>
              </a:extLst>
            </p:cNvPr>
            <p:cNvSpPr/>
            <p:nvPr/>
          </p:nvSpPr>
          <p:spPr>
            <a:xfrm>
              <a:off x="4841725" y="487750"/>
              <a:ext cx="128050" cy="146775"/>
            </a:xfrm>
            <a:custGeom>
              <a:avLst/>
              <a:gdLst/>
              <a:ahLst/>
              <a:cxnLst/>
              <a:rect l="l" t="t" r="r" b="b"/>
              <a:pathLst>
                <a:path w="5122" h="5871" extrusionOk="0">
                  <a:moveTo>
                    <a:pt x="1155" y="0"/>
                  </a:moveTo>
                  <a:cubicBezTo>
                    <a:pt x="862" y="0"/>
                    <a:pt x="568" y="109"/>
                    <a:pt x="339" y="325"/>
                  </a:cubicBezTo>
                  <a:lnTo>
                    <a:pt x="158" y="559"/>
                  </a:lnTo>
                  <a:cubicBezTo>
                    <a:pt x="55" y="735"/>
                    <a:pt x="0" y="937"/>
                    <a:pt x="0" y="1141"/>
                  </a:cubicBezTo>
                  <a:lnTo>
                    <a:pt x="42" y="1448"/>
                  </a:lnTo>
                  <a:cubicBezTo>
                    <a:pt x="95" y="1641"/>
                    <a:pt x="197" y="1816"/>
                    <a:pt x="339" y="1958"/>
                  </a:cubicBezTo>
                  <a:cubicBezTo>
                    <a:pt x="620" y="2302"/>
                    <a:pt x="899" y="2649"/>
                    <a:pt x="1176" y="2998"/>
                  </a:cubicBezTo>
                  <a:cubicBezTo>
                    <a:pt x="1453" y="3347"/>
                    <a:pt x="1729" y="3697"/>
                    <a:pt x="2002" y="4047"/>
                  </a:cubicBezTo>
                  <a:cubicBezTo>
                    <a:pt x="2138" y="4222"/>
                    <a:pt x="2273" y="4397"/>
                    <a:pt x="2409" y="4571"/>
                  </a:cubicBezTo>
                  <a:lnTo>
                    <a:pt x="2409" y="4571"/>
                  </a:lnTo>
                  <a:cubicBezTo>
                    <a:pt x="2546" y="4749"/>
                    <a:pt x="2683" y="4927"/>
                    <a:pt x="2818" y="5105"/>
                  </a:cubicBezTo>
                  <a:cubicBezTo>
                    <a:pt x="2869" y="5171"/>
                    <a:pt x="2921" y="5237"/>
                    <a:pt x="2970" y="5304"/>
                  </a:cubicBezTo>
                  <a:cubicBezTo>
                    <a:pt x="3170" y="5657"/>
                    <a:pt x="3542" y="5870"/>
                    <a:pt x="3938" y="5870"/>
                  </a:cubicBezTo>
                  <a:cubicBezTo>
                    <a:pt x="3998" y="5870"/>
                    <a:pt x="4059" y="5865"/>
                    <a:pt x="4120" y="5855"/>
                  </a:cubicBezTo>
                  <a:cubicBezTo>
                    <a:pt x="4272" y="5848"/>
                    <a:pt x="4421" y="5801"/>
                    <a:pt x="4549" y="5717"/>
                  </a:cubicBezTo>
                  <a:lnTo>
                    <a:pt x="4783" y="5538"/>
                  </a:lnTo>
                  <a:cubicBezTo>
                    <a:pt x="4925" y="5396"/>
                    <a:pt x="5027" y="5220"/>
                    <a:pt x="5080" y="5028"/>
                  </a:cubicBezTo>
                  <a:lnTo>
                    <a:pt x="5120" y="4721"/>
                  </a:lnTo>
                  <a:cubicBezTo>
                    <a:pt x="5122" y="4516"/>
                    <a:pt x="5068" y="4315"/>
                    <a:pt x="4964" y="4138"/>
                  </a:cubicBezTo>
                  <a:cubicBezTo>
                    <a:pt x="4784" y="3901"/>
                    <a:pt x="4602" y="3665"/>
                    <a:pt x="4421" y="3430"/>
                  </a:cubicBezTo>
                  <a:cubicBezTo>
                    <a:pt x="4181" y="3118"/>
                    <a:pt x="3941" y="2808"/>
                    <a:pt x="3700" y="2498"/>
                  </a:cubicBezTo>
                  <a:cubicBezTo>
                    <a:pt x="3519" y="2265"/>
                    <a:pt x="3337" y="2033"/>
                    <a:pt x="3153" y="1801"/>
                  </a:cubicBezTo>
                  <a:cubicBezTo>
                    <a:pt x="2971" y="1569"/>
                    <a:pt x="2786" y="1336"/>
                    <a:pt x="2599" y="1103"/>
                  </a:cubicBezTo>
                  <a:cubicBezTo>
                    <a:pt x="2413" y="872"/>
                    <a:pt x="2227" y="640"/>
                    <a:pt x="2040" y="410"/>
                  </a:cubicBezTo>
                  <a:lnTo>
                    <a:pt x="1971" y="325"/>
                  </a:lnTo>
                  <a:cubicBezTo>
                    <a:pt x="1742" y="109"/>
                    <a:pt x="1449" y="0"/>
                    <a:pt x="1155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960;p79">
              <a:extLst>
                <a:ext uri="{FF2B5EF4-FFF2-40B4-BE49-F238E27FC236}">
                  <a16:creationId xmlns:a16="http://schemas.microsoft.com/office/drawing/2014/main" id="{7CBD0CB3-5617-5441-D36F-989D28D0D85E}"/>
                </a:ext>
              </a:extLst>
            </p:cNvPr>
            <p:cNvSpPr/>
            <p:nvPr/>
          </p:nvSpPr>
          <p:spPr>
            <a:xfrm>
              <a:off x="4668825" y="672325"/>
              <a:ext cx="167100" cy="115425"/>
            </a:xfrm>
            <a:custGeom>
              <a:avLst/>
              <a:gdLst/>
              <a:ahLst/>
              <a:cxnLst/>
              <a:rect l="l" t="t" r="r" b="b"/>
              <a:pathLst>
                <a:path w="6684" h="4617" extrusionOk="0">
                  <a:moveTo>
                    <a:pt x="3611" y="1159"/>
                  </a:moveTo>
                  <a:lnTo>
                    <a:pt x="3646" y="1185"/>
                  </a:lnTo>
                  <a:cubicBezTo>
                    <a:pt x="3634" y="1177"/>
                    <a:pt x="3623" y="1168"/>
                    <a:pt x="3611" y="1159"/>
                  </a:cubicBezTo>
                  <a:close/>
                  <a:moveTo>
                    <a:pt x="1534" y="2276"/>
                  </a:moveTo>
                  <a:lnTo>
                    <a:pt x="1523" y="2278"/>
                  </a:lnTo>
                  <a:lnTo>
                    <a:pt x="1523" y="2278"/>
                  </a:lnTo>
                  <a:cubicBezTo>
                    <a:pt x="1527" y="2277"/>
                    <a:pt x="1530" y="2277"/>
                    <a:pt x="1534" y="2276"/>
                  </a:cubicBezTo>
                  <a:close/>
                  <a:moveTo>
                    <a:pt x="1232" y="2317"/>
                  </a:moveTo>
                  <a:lnTo>
                    <a:pt x="1228" y="2318"/>
                  </a:lnTo>
                  <a:cubicBezTo>
                    <a:pt x="1229" y="2318"/>
                    <a:pt x="1231" y="2318"/>
                    <a:pt x="1232" y="2317"/>
                  </a:cubicBezTo>
                  <a:close/>
                  <a:moveTo>
                    <a:pt x="1492" y="2317"/>
                  </a:moveTo>
                  <a:cubicBezTo>
                    <a:pt x="1493" y="2318"/>
                    <a:pt x="1495" y="2318"/>
                    <a:pt x="1496" y="2318"/>
                  </a:cubicBezTo>
                  <a:lnTo>
                    <a:pt x="1492" y="2317"/>
                  </a:lnTo>
                  <a:close/>
                  <a:moveTo>
                    <a:pt x="1466" y="2351"/>
                  </a:moveTo>
                  <a:cubicBezTo>
                    <a:pt x="1471" y="2354"/>
                    <a:pt x="1477" y="2356"/>
                    <a:pt x="1483" y="2359"/>
                  </a:cubicBezTo>
                  <a:lnTo>
                    <a:pt x="1466" y="2351"/>
                  </a:lnTo>
                  <a:close/>
                  <a:moveTo>
                    <a:pt x="1354" y="1"/>
                  </a:moveTo>
                  <a:cubicBezTo>
                    <a:pt x="1327" y="1"/>
                    <a:pt x="1300" y="2"/>
                    <a:pt x="1273" y="5"/>
                  </a:cubicBezTo>
                  <a:cubicBezTo>
                    <a:pt x="1155" y="15"/>
                    <a:pt x="1038" y="34"/>
                    <a:pt x="920" y="50"/>
                  </a:cubicBezTo>
                  <a:cubicBezTo>
                    <a:pt x="900" y="53"/>
                    <a:pt x="882" y="57"/>
                    <a:pt x="862" y="60"/>
                  </a:cubicBezTo>
                  <a:cubicBezTo>
                    <a:pt x="578" y="151"/>
                    <a:pt x="334" y="340"/>
                    <a:pt x="172" y="591"/>
                  </a:cubicBezTo>
                  <a:cubicBezTo>
                    <a:pt x="89" y="719"/>
                    <a:pt x="42" y="867"/>
                    <a:pt x="35" y="1019"/>
                  </a:cubicBezTo>
                  <a:cubicBezTo>
                    <a:pt x="0" y="1172"/>
                    <a:pt x="8" y="1331"/>
                    <a:pt x="56" y="1480"/>
                  </a:cubicBezTo>
                  <a:lnTo>
                    <a:pt x="172" y="1755"/>
                  </a:lnTo>
                  <a:cubicBezTo>
                    <a:pt x="272" y="1927"/>
                    <a:pt x="415" y="2069"/>
                    <a:pt x="586" y="2169"/>
                  </a:cubicBezTo>
                  <a:lnTo>
                    <a:pt x="862" y="2286"/>
                  </a:lnTo>
                  <a:cubicBezTo>
                    <a:pt x="962" y="2314"/>
                    <a:pt x="1066" y="2328"/>
                    <a:pt x="1169" y="2328"/>
                  </a:cubicBezTo>
                  <a:cubicBezTo>
                    <a:pt x="1230" y="2328"/>
                    <a:pt x="1291" y="2323"/>
                    <a:pt x="1351" y="2313"/>
                  </a:cubicBezTo>
                  <a:lnTo>
                    <a:pt x="1351" y="2313"/>
                  </a:lnTo>
                  <a:cubicBezTo>
                    <a:pt x="1429" y="2356"/>
                    <a:pt x="1503" y="2404"/>
                    <a:pt x="1575" y="2455"/>
                  </a:cubicBezTo>
                  <a:lnTo>
                    <a:pt x="1575" y="2455"/>
                  </a:lnTo>
                  <a:cubicBezTo>
                    <a:pt x="1684" y="2544"/>
                    <a:pt x="1790" y="2636"/>
                    <a:pt x="1897" y="2725"/>
                  </a:cubicBezTo>
                  <a:cubicBezTo>
                    <a:pt x="1934" y="2755"/>
                    <a:pt x="1971" y="2785"/>
                    <a:pt x="2008" y="2814"/>
                  </a:cubicBezTo>
                  <a:cubicBezTo>
                    <a:pt x="2120" y="2900"/>
                    <a:pt x="2231" y="2990"/>
                    <a:pt x="2347" y="3073"/>
                  </a:cubicBezTo>
                  <a:cubicBezTo>
                    <a:pt x="2422" y="3124"/>
                    <a:pt x="2499" y="3172"/>
                    <a:pt x="2579" y="3214"/>
                  </a:cubicBezTo>
                  <a:cubicBezTo>
                    <a:pt x="2831" y="3346"/>
                    <a:pt x="3083" y="3475"/>
                    <a:pt x="3335" y="3606"/>
                  </a:cubicBezTo>
                  <a:cubicBezTo>
                    <a:pt x="3586" y="3736"/>
                    <a:pt x="3836" y="3868"/>
                    <a:pt x="4085" y="4001"/>
                  </a:cubicBezTo>
                  <a:cubicBezTo>
                    <a:pt x="4339" y="4136"/>
                    <a:pt x="4590" y="4275"/>
                    <a:pt x="4838" y="4417"/>
                  </a:cubicBezTo>
                  <a:lnTo>
                    <a:pt x="4933" y="4471"/>
                  </a:lnTo>
                  <a:cubicBezTo>
                    <a:pt x="5061" y="4554"/>
                    <a:pt x="5209" y="4602"/>
                    <a:pt x="5362" y="4608"/>
                  </a:cubicBezTo>
                  <a:cubicBezTo>
                    <a:pt x="5410" y="4614"/>
                    <a:pt x="5457" y="4616"/>
                    <a:pt x="5505" y="4616"/>
                  </a:cubicBezTo>
                  <a:cubicBezTo>
                    <a:pt x="5911" y="4616"/>
                    <a:pt x="6294" y="4408"/>
                    <a:pt x="6511" y="4056"/>
                  </a:cubicBezTo>
                  <a:lnTo>
                    <a:pt x="6628" y="3782"/>
                  </a:lnTo>
                  <a:cubicBezTo>
                    <a:pt x="6684" y="3580"/>
                    <a:pt x="6684" y="3368"/>
                    <a:pt x="6628" y="3167"/>
                  </a:cubicBezTo>
                  <a:lnTo>
                    <a:pt x="6511" y="2892"/>
                  </a:lnTo>
                  <a:cubicBezTo>
                    <a:pt x="6412" y="2721"/>
                    <a:pt x="6269" y="2578"/>
                    <a:pt x="6098" y="2478"/>
                  </a:cubicBezTo>
                  <a:cubicBezTo>
                    <a:pt x="5724" y="2263"/>
                    <a:pt x="5344" y="2056"/>
                    <a:pt x="4962" y="1854"/>
                  </a:cubicBezTo>
                  <a:cubicBezTo>
                    <a:pt x="4587" y="1657"/>
                    <a:pt x="4211" y="1464"/>
                    <a:pt x="3835" y="1268"/>
                  </a:cubicBezTo>
                  <a:cubicBezTo>
                    <a:pt x="3755" y="1227"/>
                    <a:pt x="3675" y="1187"/>
                    <a:pt x="3600" y="1139"/>
                  </a:cubicBezTo>
                  <a:cubicBezTo>
                    <a:pt x="3571" y="1120"/>
                    <a:pt x="3543" y="1101"/>
                    <a:pt x="3515" y="1081"/>
                  </a:cubicBezTo>
                  <a:lnTo>
                    <a:pt x="3515" y="1081"/>
                  </a:lnTo>
                  <a:cubicBezTo>
                    <a:pt x="3460" y="1035"/>
                    <a:pt x="3406" y="989"/>
                    <a:pt x="3351" y="943"/>
                  </a:cubicBezTo>
                  <a:cubicBezTo>
                    <a:pt x="3178" y="796"/>
                    <a:pt x="2999" y="656"/>
                    <a:pt x="2818" y="519"/>
                  </a:cubicBezTo>
                  <a:cubicBezTo>
                    <a:pt x="2719" y="442"/>
                    <a:pt x="2613" y="372"/>
                    <a:pt x="2501" y="311"/>
                  </a:cubicBezTo>
                  <a:cubicBezTo>
                    <a:pt x="2362" y="236"/>
                    <a:pt x="2210" y="177"/>
                    <a:pt x="2064" y="119"/>
                  </a:cubicBezTo>
                  <a:cubicBezTo>
                    <a:pt x="2007" y="97"/>
                    <a:pt x="1949" y="80"/>
                    <a:pt x="1889" y="66"/>
                  </a:cubicBezTo>
                  <a:cubicBezTo>
                    <a:pt x="1757" y="37"/>
                    <a:pt x="1616" y="25"/>
                    <a:pt x="1486" y="9"/>
                  </a:cubicBezTo>
                  <a:cubicBezTo>
                    <a:pt x="1451" y="4"/>
                    <a:pt x="1416" y="1"/>
                    <a:pt x="1382" y="1"/>
                  </a:cubicBezTo>
                  <a:cubicBezTo>
                    <a:pt x="1372" y="1"/>
                    <a:pt x="1363" y="1"/>
                    <a:pt x="1354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961;p79">
              <a:extLst>
                <a:ext uri="{FF2B5EF4-FFF2-40B4-BE49-F238E27FC236}">
                  <a16:creationId xmlns:a16="http://schemas.microsoft.com/office/drawing/2014/main" id="{CBC83D8B-20F7-6472-ABBE-AB71459C0B07}"/>
                </a:ext>
              </a:extLst>
            </p:cNvPr>
            <p:cNvSpPr/>
            <p:nvPr/>
          </p:nvSpPr>
          <p:spPr>
            <a:xfrm>
              <a:off x="4656350" y="960125"/>
              <a:ext cx="185575" cy="103175"/>
            </a:xfrm>
            <a:custGeom>
              <a:avLst/>
              <a:gdLst/>
              <a:ahLst/>
              <a:cxnLst/>
              <a:rect l="l" t="t" r="r" b="b"/>
              <a:pathLst>
                <a:path w="7423" h="4127" extrusionOk="0">
                  <a:moveTo>
                    <a:pt x="1670" y="1695"/>
                  </a:moveTo>
                  <a:cubicBezTo>
                    <a:pt x="1667" y="1696"/>
                    <a:pt x="1665" y="1697"/>
                    <a:pt x="1662" y="1698"/>
                  </a:cubicBezTo>
                  <a:lnTo>
                    <a:pt x="1662" y="1698"/>
                  </a:lnTo>
                  <a:lnTo>
                    <a:pt x="1670" y="1695"/>
                  </a:lnTo>
                  <a:close/>
                  <a:moveTo>
                    <a:pt x="1463" y="1808"/>
                  </a:moveTo>
                  <a:lnTo>
                    <a:pt x="1463" y="1808"/>
                  </a:lnTo>
                  <a:cubicBezTo>
                    <a:pt x="1456" y="1809"/>
                    <a:pt x="1449" y="1810"/>
                    <a:pt x="1442" y="1811"/>
                  </a:cubicBezTo>
                  <a:lnTo>
                    <a:pt x="1442" y="1811"/>
                  </a:lnTo>
                  <a:lnTo>
                    <a:pt x="1463" y="1808"/>
                  </a:lnTo>
                  <a:close/>
                  <a:moveTo>
                    <a:pt x="1430" y="1797"/>
                  </a:moveTo>
                  <a:cubicBezTo>
                    <a:pt x="1418" y="1802"/>
                    <a:pt x="1406" y="1807"/>
                    <a:pt x="1394" y="1812"/>
                  </a:cubicBezTo>
                  <a:lnTo>
                    <a:pt x="1430" y="1797"/>
                  </a:lnTo>
                  <a:close/>
                  <a:moveTo>
                    <a:pt x="1158" y="1848"/>
                  </a:moveTo>
                  <a:lnTo>
                    <a:pt x="1158" y="1848"/>
                  </a:lnTo>
                  <a:cubicBezTo>
                    <a:pt x="1157" y="1848"/>
                    <a:pt x="1156" y="1849"/>
                    <a:pt x="1156" y="1849"/>
                  </a:cubicBezTo>
                  <a:lnTo>
                    <a:pt x="1158" y="1848"/>
                  </a:lnTo>
                  <a:close/>
                  <a:moveTo>
                    <a:pt x="6091" y="2311"/>
                  </a:moveTo>
                  <a:lnTo>
                    <a:pt x="6061" y="2315"/>
                  </a:lnTo>
                  <a:cubicBezTo>
                    <a:pt x="6071" y="2314"/>
                    <a:pt x="6081" y="2312"/>
                    <a:pt x="6091" y="2311"/>
                  </a:cubicBezTo>
                  <a:close/>
                  <a:moveTo>
                    <a:pt x="4604" y="2838"/>
                  </a:moveTo>
                  <a:lnTo>
                    <a:pt x="4592" y="2843"/>
                  </a:lnTo>
                  <a:lnTo>
                    <a:pt x="4592" y="2843"/>
                  </a:lnTo>
                  <a:cubicBezTo>
                    <a:pt x="4596" y="2842"/>
                    <a:pt x="4600" y="2840"/>
                    <a:pt x="4604" y="2838"/>
                  </a:cubicBezTo>
                  <a:close/>
                  <a:moveTo>
                    <a:pt x="4344" y="2948"/>
                  </a:moveTo>
                  <a:lnTo>
                    <a:pt x="4328" y="2954"/>
                  </a:lnTo>
                  <a:cubicBezTo>
                    <a:pt x="4333" y="2952"/>
                    <a:pt x="4339" y="2950"/>
                    <a:pt x="4344" y="2948"/>
                  </a:cubicBezTo>
                  <a:close/>
                  <a:moveTo>
                    <a:pt x="6149" y="0"/>
                  </a:moveTo>
                  <a:cubicBezTo>
                    <a:pt x="6135" y="0"/>
                    <a:pt x="6122" y="1"/>
                    <a:pt x="6109" y="2"/>
                  </a:cubicBezTo>
                  <a:cubicBezTo>
                    <a:pt x="5986" y="12"/>
                    <a:pt x="5864" y="33"/>
                    <a:pt x="5742" y="51"/>
                  </a:cubicBezTo>
                  <a:cubicBezTo>
                    <a:pt x="5646" y="66"/>
                    <a:pt x="5553" y="90"/>
                    <a:pt x="5462" y="119"/>
                  </a:cubicBezTo>
                  <a:cubicBezTo>
                    <a:pt x="5292" y="173"/>
                    <a:pt x="5127" y="245"/>
                    <a:pt x="4958" y="299"/>
                  </a:cubicBezTo>
                  <a:cubicBezTo>
                    <a:pt x="4697" y="384"/>
                    <a:pt x="4436" y="461"/>
                    <a:pt x="4178" y="552"/>
                  </a:cubicBezTo>
                  <a:cubicBezTo>
                    <a:pt x="4047" y="598"/>
                    <a:pt x="3918" y="646"/>
                    <a:pt x="3790" y="698"/>
                  </a:cubicBezTo>
                  <a:cubicBezTo>
                    <a:pt x="3575" y="785"/>
                    <a:pt x="3358" y="875"/>
                    <a:pt x="3149" y="978"/>
                  </a:cubicBezTo>
                  <a:cubicBezTo>
                    <a:pt x="2902" y="1099"/>
                    <a:pt x="2661" y="1233"/>
                    <a:pt x="2410" y="1345"/>
                  </a:cubicBezTo>
                  <a:lnTo>
                    <a:pt x="2410" y="1345"/>
                  </a:lnTo>
                  <a:cubicBezTo>
                    <a:pt x="2263" y="1406"/>
                    <a:pt x="2116" y="1467"/>
                    <a:pt x="1973" y="1536"/>
                  </a:cubicBezTo>
                  <a:cubicBezTo>
                    <a:pt x="1852" y="1595"/>
                    <a:pt x="1733" y="1655"/>
                    <a:pt x="1611" y="1713"/>
                  </a:cubicBezTo>
                  <a:cubicBezTo>
                    <a:pt x="1587" y="1725"/>
                    <a:pt x="1563" y="1736"/>
                    <a:pt x="1539" y="1747"/>
                  </a:cubicBezTo>
                  <a:lnTo>
                    <a:pt x="1539" y="1747"/>
                  </a:lnTo>
                  <a:cubicBezTo>
                    <a:pt x="1472" y="1773"/>
                    <a:pt x="1404" y="1795"/>
                    <a:pt x="1335" y="1813"/>
                  </a:cubicBezTo>
                  <a:lnTo>
                    <a:pt x="1335" y="1813"/>
                  </a:lnTo>
                  <a:cubicBezTo>
                    <a:pt x="1288" y="1806"/>
                    <a:pt x="1241" y="1802"/>
                    <a:pt x="1194" y="1802"/>
                  </a:cubicBezTo>
                  <a:cubicBezTo>
                    <a:pt x="1130" y="1802"/>
                    <a:pt x="1065" y="1809"/>
                    <a:pt x="1002" y="1823"/>
                  </a:cubicBezTo>
                  <a:cubicBezTo>
                    <a:pt x="849" y="1830"/>
                    <a:pt x="701" y="1877"/>
                    <a:pt x="573" y="1961"/>
                  </a:cubicBezTo>
                  <a:cubicBezTo>
                    <a:pt x="322" y="2122"/>
                    <a:pt x="134" y="2366"/>
                    <a:pt x="43" y="2650"/>
                  </a:cubicBezTo>
                  <a:lnTo>
                    <a:pt x="1" y="2957"/>
                  </a:lnTo>
                  <a:cubicBezTo>
                    <a:pt x="1" y="3162"/>
                    <a:pt x="55" y="3363"/>
                    <a:pt x="158" y="3539"/>
                  </a:cubicBezTo>
                  <a:lnTo>
                    <a:pt x="339" y="3773"/>
                  </a:lnTo>
                  <a:cubicBezTo>
                    <a:pt x="481" y="3914"/>
                    <a:pt x="656" y="4017"/>
                    <a:pt x="849" y="4070"/>
                  </a:cubicBezTo>
                  <a:cubicBezTo>
                    <a:pt x="972" y="4094"/>
                    <a:pt x="1098" y="4108"/>
                    <a:pt x="1223" y="4121"/>
                  </a:cubicBezTo>
                  <a:cubicBezTo>
                    <a:pt x="1252" y="4124"/>
                    <a:pt x="1279" y="4126"/>
                    <a:pt x="1307" y="4126"/>
                  </a:cubicBezTo>
                  <a:cubicBezTo>
                    <a:pt x="1359" y="4126"/>
                    <a:pt x="1412" y="4124"/>
                    <a:pt x="1463" y="4116"/>
                  </a:cubicBezTo>
                  <a:cubicBezTo>
                    <a:pt x="1616" y="4097"/>
                    <a:pt x="1775" y="4082"/>
                    <a:pt x="1926" y="4045"/>
                  </a:cubicBezTo>
                  <a:cubicBezTo>
                    <a:pt x="1982" y="4030"/>
                    <a:pt x="2037" y="4014"/>
                    <a:pt x="2092" y="3994"/>
                  </a:cubicBezTo>
                  <a:cubicBezTo>
                    <a:pt x="2147" y="3976"/>
                    <a:pt x="2201" y="3955"/>
                    <a:pt x="2255" y="3933"/>
                  </a:cubicBezTo>
                  <a:cubicBezTo>
                    <a:pt x="2401" y="3873"/>
                    <a:pt x="2548" y="3812"/>
                    <a:pt x="2692" y="3746"/>
                  </a:cubicBezTo>
                  <a:cubicBezTo>
                    <a:pt x="2799" y="3698"/>
                    <a:pt x="2904" y="3645"/>
                    <a:pt x="3008" y="3593"/>
                  </a:cubicBezTo>
                  <a:cubicBezTo>
                    <a:pt x="3096" y="3550"/>
                    <a:pt x="3183" y="3507"/>
                    <a:pt x="3272" y="3466"/>
                  </a:cubicBezTo>
                  <a:lnTo>
                    <a:pt x="3272" y="3466"/>
                  </a:lnTo>
                  <a:cubicBezTo>
                    <a:pt x="3457" y="3389"/>
                    <a:pt x="3641" y="3311"/>
                    <a:pt x="3821" y="3221"/>
                  </a:cubicBezTo>
                  <a:cubicBezTo>
                    <a:pt x="3987" y="3139"/>
                    <a:pt x="4151" y="3050"/>
                    <a:pt x="4317" y="2969"/>
                  </a:cubicBezTo>
                  <a:cubicBezTo>
                    <a:pt x="4372" y="2943"/>
                    <a:pt x="4426" y="2917"/>
                    <a:pt x="4482" y="2892"/>
                  </a:cubicBezTo>
                  <a:lnTo>
                    <a:pt x="4482" y="2892"/>
                  </a:lnTo>
                  <a:cubicBezTo>
                    <a:pt x="4746" y="2788"/>
                    <a:pt x="5016" y="2700"/>
                    <a:pt x="5287" y="2614"/>
                  </a:cubicBezTo>
                  <a:cubicBezTo>
                    <a:pt x="5413" y="2574"/>
                    <a:pt x="5541" y="2537"/>
                    <a:pt x="5665" y="2491"/>
                  </a:cubicBezTo>
                  <a:cubicBezTo>
                    <a:pt x="5771" y="2452"/>
                    <a:pt x="5875" y="2411"/>
                    <a:pt x="5981" y="2376"/>
                  </a:cubicBezTo>
                  <a:cubicBezTo>
                    <a:pt x="6040" y="2356"/>
                    <a:pt x="6099" y="2336"/>
                    <a:pt x="6159" y="2319"/>
                  </a:cubicBezTo>
                  <a:lnTo>
                    <a:pt x="6159" y="2319"/>
                  </a:lnTo>
                  <a:cubicBezTo>
                    <a:pt x="6183" y="2321"/>
                    <a:pt x="6207" y="2322"/>
                    <a:pt x="6230" y="2322"/>
                  </a:cubicBezTo>
                  <a:cubicBezTo>
                    <a:pt x="6294" y="2322"/>
                    <a:pt x="6359" y="2315"/>
                    <a:pt x="6422" y="2301"/>
                  </a:cubicBezTo>
                  <a:cubicBezTo>
                    <a:pt x="6575" y="2293"/>
                    <a:pt x="6724" y="2246"/>
                    <a:pt x="6852" y="2164"/>
                  </a:cubicBezTo>
                  <a:cubicBezTo>
                    <a:pt x="7103" y="2001"/>
                    <a:pt x="7290" y="1758"/>
                    <a:pt x="7382" y="1473"/>
                  </a:cubicBezTo>
                  <a:lnTo>
                    <a:pt x="7423" y="1167"/>
                  </a:lnTo>
                  <a:cubicBezTo>
                    <a:pt x="7423" y="962"/>
                    <a:pt x="7369" y="760"/>
                    <a:pt x="7265" y="584"/>
                  </a:cubicBezTo>
                  <a:lnTo>
                    <a:pt x="7086" y="350"/>
                  </a:lnTo>
                  <a:cubicBezTo>
                    <a:pt x="6944" y="209"/>
                    <a:pt x="6768" y="107"/>
                    <a:pt x="6576" y="54"/>
                  </a:cubicBezTo>
                  <a:lnTo>
                    <a:pt x="6576" y="55"/>
                  </a:lnTo>
                  <a:cubicBezTo>
                    <a:pt x="6468" y="25"/>
                    <a:pt x="6284" y="11"/>
                    <a:pt x="6223" y="5"/>
                  </a:cubicBezTo>
                  <a:cubicBezTo>
                    <a:pt x="6203" y="2"/>
                    <a:pt x="6184" y="1"/>
                    <a:pt x="6165" y="1"/>
                  </a:cubicBezTo>
                  <a:cubicBezTo>
                    <a:pt x="6159" y="1"/>
                    <a:pt x="6154" y="0"/>
                    <a:pt x="6149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962;p79">
              <a:extLst>
                <a:ext uri="{FF2B5EF4-FFF2-40B4-BE49-F238E27FC236}">
                  <a16:creationId xmlns:a16="http://schemas.microsoft.com/office/drawing/2014/main" id="{5B0B178A-75B4-F789-62D6-AF0EB4F51715}"/>
                </a:ext>
              </a:extLst>
            </p:cNvPr>
            <p:cNvSpPr/>
            <p:nvPr/>
          </p:nvSpPr>
          <p:spPr>
            <a:xfrm>
              <a:off x="4826575" y="1165025"/>
              <a:ext cx="152000" cy="153600"/>
            </a:xfrm>
            <a:custGeom>
              <a:avLst/>
              <a:gdLst/>
              <a:ahLst/>
              <a:cxnLst/>
              <a:rect l="l" t="t" r="r" b="b"/>
              <a:pathLst>
                <a:path w="6080" h="6144" extrusionOk="0">
                  <a:moveTo>
                    <a:pt x="763" y="3827"/>
                  </a:moveTo>
                  <a:cubicBezTo>
                    <a:pt x="752" y="3842"/>
                    <a:pt x="741" y="3856"/>
                    <a:pt x="730" y="3870"/>
                  </a:cubicBezTo>
                  <a:lnTo>
                    <a:pt x="730" y="3870"/>
                  </a:lnTo>
                  <a:lnTo>
                    <a:pt x="763" y="3827"/>
                  </a:lnTo>
                  <a:close/>
                  <a:moveTo>
                    <a:pt x="617" y="4014"/>
                  </a:moveTo>
                  <a:cubicBezTo>
                    <a:pt x="606" y="4030"/>
                    <a:pt x="594" y="4045"/>
                    <a:pt x="582" y="4060"/>
                  </a:cubicBezTo>
                  <a:lnTo>
                    <a:pt x="617" y="4014"/>
                  </a:lnTo>
                  <a:close/>
                  <a:moveTo>
                    <a:pt x="2933" y="4687"/>
                  </a:moveTo>
                  <a:lnTo>
                    <a:pt x="2920" y="4705"/>
                  </a:lnTo>
                  <a:cubicBezTo>
                    <a:pt x="2924" y="4699"/>
                    <a:pt x="2929" y="4693"/>
                    <a:pt x="2933" y="4687"/>
                  </a:cubicBezTo>
                  <a:close/>
                  <a:moveTo>
                    <a:pt x="4830" y="0"/>
                  </a:moveTo>
                  <a:lnTo>
                    <a:pt x="4524" y="42"/>
                  </a:lnTo>
                  <a:cubicBezTo>
                    <a:pt x="4330" y="95"/>
                    <a:pt x="4156" y="197"/>
                    <a:pt x="4014" y="339"/>
                  </a:cubicBezTo>
                  <a:lnTo>
                    <a:pt x="4014" y="337"/>
                  </a:lnTo>
                  <a:cubicBezTo>
                    <a:pt x="3778" y="568"/>
                    <a:pt x="3555" y="811"/>
                    <a:pt x="3335" y="1058"/>
                  </a:cubicBezTo>
                  <a:cubicBezTo>
                    <a:pt x="3115" y="1303"/>
                    <a:pt x="2902" y="1548"/>
                    <a:pt x="2677" y="1785"/>
                  </a:cubicBezTo>
                  <a:cubicBezTo>
                    <a:pt x="2566" y="1902"/>
                    <a:pt x="2453" y="2017"/>
                    <a:pt x="2336" y="2127"/>
                  </a:cubicBezTo>
                  <a:cubicBezTo>
                    <a:pt x="2223" y="2234"/>
                    <a:pt x="2106" y="2334"/>
                    <a:pt x="1983" y="2430"/>
                  </a:cubicBezTo>
                  <a:cubicBezTo>
                    <a:pt x="1861" y="2525"/>
                    <a:pt x="1735" y="2620"/>
                    <a:pt x="1618" y="2722"/>
                  </a:cubicBezTo>
                  <a:cubicBezTo>
                    <a:pt x="1504" y="2822"/>
                    <a:pt x="1399" y="2931"/>
                    <a:pt x="1307" y="3049"/>
                  </a:cubicBezTo>
                  <a:cubicBezTo>
                    <a:pt x="1158" y="3238"/>
                    <a:pt x="1016" y="3425"/>
                    <a:pt x="885" y="3623"/>
                  </a:cubicBezTo>
                  <a:cubicBezTo>
                    <a:pt x="815" y="3729"/>
                    <a:pt x="746" y="3835"/>
                    <a:pt x="673" y="3938"/>
                  </a:cubicBezTo>
                  <a:lnTo>
                    <a:pt x="673" y="3938"/>
                  </a:lnTo>
                  <a:cubicBezTo>
                    <a:pt x="600" y="4022"/>
                    <a:pt x="520" y="4101"/>
                    <a:pt x="434" y="4173"/>
                  </a:cubicBezTo>
                  <a:cubicBezTo>
                    <a:pt x="1" y="4631"/>
                    <a:pt x="1" y="5348"/>
                    <a:pt x="434" y="5806"/>
                  </a:cubicBezTo>
                  <a:lnTo>
                    <a:pt x="668" y="5986"/>
                  </a:lnTo>
                  <a:cubicBezTo>
                    <a:pt x="844" y="6089"/>
                    <a:pt x="1045" y="6143"/>
                    <a:pt x="1250" y="6143"/>
                  </a:cubicBezTo>
                  <a:lnTo>
                    <a:pt x="1557" y="6102"/>
                  </a:lnTo>
                  <a:cubicBezTo>
                    <a:pt x="1749" y="6048"/>
                    <a:pt x="1925" y="5946"/>
                    <a:pt x="2065" y="5806"/>
                  </a:cubicBezTo>
                  <a:cubicBezTo>
                    <a:pt x="2138" y="5745"/>
                    <a:pt x="2206" y="5680"/>
                    <a:pt x="2268" y="5610"/>
                  </a:cubicBezTo>
                  <a:cubicBezTo>
                    <a:pt x="2299" y="5577"/>
                    <a:pt x="2329" y="5542"/>
                    <a:pt x="2357" y="5508"/>
                  </a:cubicBezTo>
                  <a:cubicBezTo>
                    <a:pt x="2446" y="5397"/>
                    <a:pt x="2532" y="5285"/>
                    <a:pt x="2616" y="5172"/>
                  </a:cubicBezTo>
                  <a:cubicBezTo>
                    <a:pt x="2724" y="5027"/>
                    <a:pt x="2820" y="4873"/>
                    <a:pt x="2922" y="4721"/>
                  </a:cubicBezTo>
                  <a:cubicBezTo>
                    <a:pt x="2950" y="4680"/>
                    <a:pt x="2978" y="4638"/>
                    <a:pt x="3007" y="4598"/>
                  </a:cubicBezTo>
                  <a:lnTo>
                    <a:pt x="3007" y="4598"/>
                  </a:lnTo>
                  <a:cubicBezTo>
                    <a:pt x="3052" y="4545"/>
                    <a:pt x="3100" y="4494"/>
                    <a:pt x="3150" y="4445"/>
                  </a:cubicBezTo>
                  <a:cubicBezTo>
                    <a:pt x="3240" y="4361"/>
                    <a:pt x="3332" y="4281"/>
                    <a:pt x="3429" y="4205"/>
                  </a:cubicBezTo>
                  <a:cubicBezTo>
                    <a:pt x="3525" y="4130"/>
                    <a:pt x="3624" y="4056"/>
                    <a:pt x="3719" y="3980"/>
                  </a:cubicBezTo>
                  <a:cubicBezTo>
                    <a:pt x="3813" y="3903"/>
                    <a:pt x="3906" y="3819"/>
                    <a:pt x="3996" y="3734"/>
                  </a:cubicBezTo>
                  <a:cubicBezTo>
                    <a:pt x="4180" y="3558"/>
                    <a:pt x="4355" y="3372"/>
                    <a:pt x="4526" y="3184"/>
                  </a:cubicBezTo>
                  <a:cubicBezTo>
                    <a:pt x="4697" y="2995"/>
                    <a:pt x="4868" y="2798"/>
                    <a:pt x="5041" y="2607"/>
                  </a:cubicBezTo>
                  <a:cubicBezTo>
                    <a:pt x="5214" y="2414"/>
                    <a:pt x="5392" y="2222"/>
                    <a:pt x="5578" y="2039"/>
                  </a:cubicBezTo>
                  <a:cubicBezTo>
                    <a:pt x="5600" y="2015"/>
                    <a:pt x="5623" y="1993"/>
                    <a:pt x="5646" y="1971"/>
                  </a:cubicBezTo>
                  <a:cubicBezTo>
                    <a:pt x="6080" y="1513"/>
                    <a:pt x="6080" y="797"/>
                    <a:pt x="5646" y="339"/>
                  </a:cubicBezTo>
                  <a:lnTo>
                    <a:pt x="5413" y="158"/>
                  </a:lnTo>
                  <a:cubicBezTo>
                    <a:pt x="5237" y="54"/>
                    <a:pt x="5035" y="0"/>
                    <a:pt x="4830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0AABA9EC-74E5-5AD9-59F2-EBDCE8AC6A54}"/>
              </a:ext>
            </a:extLst>
          </p:cNvPr>
          <p:cNvSpPr txBox="1"/>
          <p:nvPr/>
        </p:nvSpPr>
        <p:spPr>
          <a:xfrm>
            <a:off x="2402466" y="2015413"/>
            <a:ext cx="59878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5400">
                <a:latin typeface="Algerian" panose="04020705040A02060702" pitchFamily="82" charset="0"/>
              </a:rPr>
              <a:t>Present simple vs present continuous</a:t>
            </a:r>
            <a:endParaRPr lang="en-US" sz="5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2924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D89BDE-EA79-EDFE-B273-F37BED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17"/>
            <a:ext cx="8915400" cy="649200"/>
          </a:xfrm>
        </p:spPr>
        <p:txBody>
          <a:bodyPr/>
          <a:lstStyle/>
          <a:p>
            <a:pPr algn="l"/>
            <a:r>
              <a:rPr lang="en-US" sz="3200" b="1" dirty="0">
                <a:latin typeface="Cooper Black" panose="0208090404030B020404" pitchFamily="18" charset="0"/>
              </a:rPr>
              <a:t>Present simple is used to talk about habits or things we do regularly</a:t>
            </a:r>
            <a:endParaRPr lang="vi-VN" sz="3200" b="1" dirty="0"/>
          </a:p>
        </p:txBody>
      </p:sp>
      <p:sp>
        <p:nvSpPr>
          <p:cNvPr id="9" name="Tiêu đề phụ 8">
            <a:extLst>
              <a:ext uri="{FF2B5EF4-FFF2-40B4-BE49-F238E27FC236}">
                <a16:creationId xmlns:a16="http://schemas.microsoft.com/office/drawing/2014/main" id="{5243466C-F0CB-C80A-865D-FE60D97FF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33" y="2522936"/>
            <a:ext cx="2286000" cy="649200"/>
          </a:xfrm>
        </p:spPr>
        <p:txBody>
          <a:bodyPr/>
          <a:lstStyle/>
          <a:p>
            <a:r>
              <a:rPr lang="vi-VN" sz="2800" dirty="0">
                <a:solidFill>
                  <a:srgbClr val="00B050"/>
                </a:solidFill>
              </a:rPr>
              <a:t>S + V (s/</a:t>
            </a:r>
            <a:r>
              <a:rPr lang="vi-VN" sz="2800" dirty="0" err="1">
                <a:solidFill>
                  <a:srgbClr val="00B050"/>
                </a:solidFill>
              </a:rPr>
              <a:t>es</a:t>
            </a:r>
            <a:r>
              <a:rPr lang="vi-VN" sz="2800" dirty="0">
                <a:solidFill>
                  <a:srgbClr val="00B050"/>
                </a:solidFill>
              </a:rPr>
              <a:t>)</a:t>
            </a:r>
          </a:p>
          <a:p>
            <a:endParaRPr lang="vi-VN" dirty="0"/>
          </a:p>
        </p:txBody>
      </p:sp>
      <p:sp>
        <p:nvSpPr>
          <p:cNvPr id="10" name="Tiêu đề phụ 9">
            <a:extLst>
              <a:ext uri="{FF2B5EF4-FFF2-40B4-BE49-F238E27FC236}">
                <a16:creationId xmlns:a16="http://schemas.microsoft.com/office/drawing/2014/main" id="{23DC0407-80D3-F35F-864D-26FAE3348CD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664021" y="2511599"/>
            <a:ext cx="3932237" cy="649200"/>
          </a:xfrm>
        </p:spPr>
        <p:txBody>
          <a:bodyPr/>
          <a:lstStyle/>
          <a:p>
            <a:r>
              <a:rPr lang="en-US" sz="2800" dirty="0"/>
              <a:t>S + do/ does + not + V</a:t>
            </a:r>
          </a:p>
          <a:p>
            <a:endParaRPr lang="vi-VN" dirty="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B8E1DDE-1575-3078-6063-87D455FA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69" y="2522936"/>
            <a:ext cx="2377646" cy="664522"/>
          </a:xfrm>
          <a:prstGeom prst="rect">
            <a:avLst/>
          </a:prstGeom>
        </p:spPr>
      </p:pic>
      <p:sp>
        <p:nvSpPr>
          <p:cNvPr id="16" name="Tiêu đề phụ 15">
            <a:extLst>
              <a:ext uri="{FF2B5EF4-FFF2-40B4-BE49-F238E27FC236}">
                <a16:creationId xmlns:a16="http://schemas.microsoft.com/office/drawing/2014/main" id="{48DAD36C-4427-90C3-3FA4-4562882C007F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045028" y="2378874"/>
            <a:ext cx="6672943" cy="288125"/>
          </a:xfrm>
        </p:spPr>
        <p:txBody>
          <a:bodyPr/>
          <a:lstStyle/>
          <a:p>
            <a:pPr algn="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Present simple is used to talk about habits or    things we do regularly</a:t>
            </a:r>
          </a:p>
          <a:p>
            <a:endParaRPr lang="vi-VN" dirty="0"/>
          </a:p>
        </p:txBody>
      </p:sp>
      <p:sp>
        <p:nvSpPr>
          <p:cNvPr id="18" name="Tiêu đề phụ 17">
            <a:extLst>
              <a:ext uri="{FF2B5EF4-FFF2-40B4-BE49-F238E27FC236}">
                <a16:creationId xmlns:a16="http://schemas.microsoft.com/office/drawing/2014/main" id="{2CB52822-9EDE-4604-87B5-F7078103FFC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64533" y="3325553"/>
            <a:ext cx="2664021" cy="649200"/>
          </a:xfrm>
        </p:spPr>
        <p:txBody>
          <a:bodyPr/>
          <a:lstStyle/>
          <a:p>
            <a:r>
              <a:rPr lang="en-US" sz="1800" dirty="0">
                <a:solidFill>
                  <a:schemeClr val="accent5">
                    <a:lumMod val="90000"/>
                  </a:schemeClr>
                </a:solidFill>
              </a:rPr>
              <a:t>Ex: I play football everyday</a:t>
            </a:r>
            <a:endParaRPr lang="vi-VN" sz="18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19" name="Tiêu đề phụ 18">
            <a:extLst>
              <a:ext uri="{FF2B5EF4-FFF2-40B4-BE49-F238E27FC236}">
                <a16:creationId xmlns:a16="http://schemas.microsoft.com/office/drawing/2014/main" id="{0F0572A4-19E9-F128-9DE5-9673F93EAB34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298371" y="3377278"/>
            <a:ext cx="3138067" cy="649200"/>
          </a:xfrm>
        </p:spPr>
        <p:txBody>
          <a:bodyPr/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Ex: I don’t play football everyday</a:t>
            </a:r>
            <a:endParaRPr lang="vi-VN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Google Shape;1152;p42">
            <a:extLst>
              <a:ext uri="{FF2B5EF4-FFF2-40B4-BE49-F238E27FC236}">
                <a16:creationId xmlns:a16="http://schemas.microsoft.com/office/drawing/2014/main" id="{D606924B-6E7B-4869-220D-31EFE7ED15AE}"/>
              </a:ext>
            </a:extLst>
          </p:cNvPr>
          <p:cNvSpPr txBox="1">
            <a:spLocks noGrp="1"/>
          </p:cNvSpPr>
          <p:nvPr>
            <p:ph type="subTitle" idx="15"/>
          </p:nvPr>
        </p:nvSpPr>
        <p:spPr>
          <a:xfrm>
            <a:off x="6363553" y="3403937"/>
            <a:ext cx="2707562" cy="76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ncho"/>
              <a:buNone/>
              <a:defRPr sz="2500" b="0" i="0" u="none" strike="noStrike" cap="none">
                <a:solidFill>
                  <a:schemeClr val="accent1"/>
                </a:solidFill>
                <a:latin typeface="Rancho"/>
                <a:ea typeface="Rancho"/>
                <a:cs typeface="Rancho"/>
                <a:sym typeface="Ranch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Merienda One" panose="020B0604020202020204" charset="0"/>
              </a:rPr>
              <a:t>Ex: Do you play football everyday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4" name="Bảng 34">
            <a:extLst>
              <a:ext uri="{FF2B5EF4-FFF2-40B4-BE49-F238E27FC236}">
                <a16:creationId xmlns:a16="http://schemas.microsoft.com/office/drawing/2014/main" id="{BBABCB12-0B9A-892A-3C2D-26D2AEF18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796109"/>
              </p:ext>
            </p:extLst>
          </p:nvPr>
        </p:nvGraphicFramePr>
        <p:xfrm>
          <a:off x="432087" y="2595352"/>
          <a:ext cx="8639028" cy="1460401"/>
        </p:xfrm>
        <a:graphic>
          <a:graphicData uri="http://schemas.openxmlformats.org/drawingml/2006/table">
            <a:tbl>
              <a:tblPr firstRow="1" bandRow="1">
                <a:tableStyleId>{DD3CD3C9-2B2B-4624-A1F7-47E700CAF961}</a:tableStyleId>
              </a:tblPr>
              <a:tblGrid>
                <a:gridCol w="2421811">
                  <a:extLst>
                    <a:ext uri="{9D8B030D-6E8A-4147-A177-3AD203B41FA5}">
                      <a16:colId xmlns:a16="http://schemas.microsoft.com/office/drawing/2014/main" val="2982453694"/>
                    </a:ext>
                  </a:extLst>
                </a:gridCol>
                <a:gridCol w="3867150">
                  <a:extLst>
                    <a:ext uri="{9D8B030D-6E8A-4147-A177-3AD203B41FA5}">
                      <a16:colId xmlns:a16="http://schemas.microsoft.com/office/drawing/2014/main" val="3803088761"/>
                    </a:ext>
                  </a:extLst>
                </a:gridCol>
                <a:gridCol w="2350067">
                  <a:extLst>
                    <a:ext uri="{9D8B030D-6E8A-4147-A177-3AD203B41FA5}">
                      <a16:colId xmlns:a16="http://schemas.microsoft.com/office/drawing/2014/main" val="2398807163"/>
                    </a:ext>
                  </a:extLst>
                </a:gridCol>
              </a:tblGrid>
              <a:tr h="60504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30636"/>
                  </a:ext>
                </a:extLst>
              </a:tr>
              <a:tr h="85535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0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787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êu đề 17">
            <a:extLst>
              <a:ext uri="{FF2B5EF4-FFF2-40B4-BE49-F238E27FC236}">
                <a16:creationId xmlns:a16="http://schemas.microsoft.com/office/drawing/2014/main" id="{4D843DCE-4E99-1B4F-3C01-F465CB6E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6" y="616133"/>
            <a:ext cx="8850085" cy="648600"/>
          </a:xfrm>
        </p:spPr>
        <p:txBody>
          <a:bodyPr/>
          <a:lstStyle/>
          <a:p>
            <a:pPr algn="l"/>
            <a:r>
              <a:rPr lang="en-US" sz="2000" b="1" i="1" dirty="0"/>
              <a:t>Present continuous is used to talk about things which are happening at the moment of speaking</a:t>
            </a:r>
            <a:endParaRPr lang="vi-VN" sz="2000" b="1" i="1" dirty="0"/>
          </a:p>
        </p:txBody>
      </p:sp>
      <p:graphicFrame>
        <p:nvGraphicFramePr>
          <p:cNvPr id="21" name="Bảng 21">
            <a:extLst>
              <a:ext uri="{FF2B5EF4-FFF2-40B4-BE49-F238E27FC236}">
                <a16:creationId xmlns:a16="http://schemas.microsoft.com/office/drawing/2014/main" id="{6C4D4BB2-649B-6C92-B86B-42E9B1824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37862"/>
              </p:ext>
            </p:extLst>
          </p:nvPr>
        </p:nvGraphicFramePr>
        <p:xfrm>
          <a:off x="805541" y="2161721"/>
          <a:ext cx="7532916" cy="2743200"/>
        </p:xfrm>
        <a:graphic>
          <a:graphicData uri="http://schemas.openxmlformats.org/drawingml/2006/table">
            <a:tbl>
              <a:tblPr firstRow="1" bandRow="1">
                <a:tableStyleId>{DD3CD3C9-2B2B-4624-A1F7-47E700CAF961}</a:tableStyleId>
              </a:tblPr>
              <a:tblGrid>
                <a:gridCol w="2786744">
                  <a:extLst>
                    <a:ext uri="{9D8B030D-6E8A-4147-A177-3AD203B41FA5}">
                      <a16:colId xmlns:a16="http://schemas.microsoft.com/office/drawing/2014/main" val="2192966075"/>
                    </a:ext>
                  </a:extLst>
                </a:gridCol>
                <a:gridCol w="2373086">
                  <a:extLst>
                    <a:ext uri="{9D8B030D-6E8A-4147-A177-3AD203B41FA5}">
                      <a16:colId xmlns:a16="http://schemas.microsoft.com/office/drawing/2014/main" val="2306789888"/>
                    </a:ext>
                  </a:extLst>
                </a:gridCol>
                <a:gridCol w="2373086">
                  <a:extLst>
                    <a:ext uri="{9D8B030D-6E8A-4147-A177-3AD203B41FA5}">
                      <a16:colId xmlns:a16="http://schemas.microsoft.com/office/drawing/2014/main" val="4182425261"/>
                    </a:ext>
                  </a:extLst>
                </a:gridCol>
              </a:tblGrid>
              <a:tr h="821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S + is/ am/ are + V-</a:t>
                      </a:r>
                      <a:r>
                        <a:rPr lang="en-US" sz="2400" dirty="0" err="1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ing</a:t>
                      </a:r>
                      <a:endParaRPr lang="en-US" sz="2400" dirty="0">
                        <a:solidFill>
                          <a:schemeClr val="accent5">
                            <a:lumMod val="90000"/>
                          </a:schemeClr>
                        </a:solidFill>
                      </a:endParaRPr>
                    </a:p>
                    <a:p>
                      <a:endParaRPr lang="vi-VN" sz="2400" dirty="0">
                        <a:solidFill>
                          <a:schemeClr val="accent5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S + is/ am/ are + not + V-</a:t>
                      </a:r>
                      <a:r>
                        <a:rPr lang="en-US" sz="2400" dirty="0" err="1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ing</a:t>
                      </a:r>
                      <a:endParaRPr lang="en-US" sz="2400" dirty="0">
                        <a:solidFill>
                          <a:schemeClr val="accent5">
                            <a:lumMod val="90000"/>
                          </a:schemeClr>
                        </a:solidFill>
                      </a:endParaRPr>
                    </a:p>
                    <a:p>
                      <a:endParaRPr lang="vi-VN" sz="2400" dirty="0">
                        <a:solidFill>
                          <a:schemeClr val="accent5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Is/ Am/ Are + S + V-</a:t>
                      </a:r>
                      <a:r>
                        <a:rPr lang="en-US" sz="2400" dirty="0" err="1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ing</a:t>
                      </a:r>
                      <a:r>
                        <a:rPr lang="en-US" sz="2400" dirty="0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?</a:t>
                      </a:r>
                    </a:p>
                    <a:p>
                      <a:endParaRPr lang="vi-VN" sz="2400" dirty="0">
                        <a:solidFill>
                          <a:schemeClr val="accent5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88280"/>
                  </a:ext>
                </a:extLst>
              </a:tr>
              <a:tr h="82958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Ex: I am playing football now</a:t>
                      </a:r>
                      <a:endParaRPr lang="vi-VN" sz="2400" dirty="0">
                        <a:solidFill>
                          <a:schemeClr val="accent5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Ex: I am not playing football now.</a:t>
                      </a:r>
                    </a:p>
                    <a:p>
                      <a:endParaRPr lang="vi-VN" sz="2400" dirty="0">
                        <a:solidFill>
                          <a:schemeClr val="accent5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Ex:Are</a:t>
                      </a:r>
                      <a:r>
                        <a:rPr lang="en-US" sz="2400" dirty="0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 you playing football now? </a:t>
                      </a:r>
                      <a:endParaRPr lang="vi-VN" sz="2400" dirty="0">
                        <a:solidFill>
                          <a:schemeClr val="accent5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336597"/>
                  </a:ext>
                </a:extLst>
              </a:tr>
            </a:tbl>
          </a:graphicData>
        </a:graphic>
      </p:graphicFrame>
      <p:pic>
        <p:nvPicPr>
          <p:cNvPr id="27" name="Đồ họa 26" descr="Head with gears with solid fill">
            <a:extLst>
              <a:ext uri="{FF2B5EF4-FFF2-40B4-BE49-F238E27FC236}">
                <a16:creationId xmlns:a16="http://schemas.microsoft.com/office/drawing/2014/main" id="{08D0CF4E-1383-E931-AAF7-D78EBFAA6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0885" y="1022168"/>
            <a:ext cx="914400" cy="914400"/>
          </a:xfrm>
          <a:prstGeom prst="rect">
            <a:avLst/>
          </a:prstGeom>
        </p:spPr>
      </p:pic>
      <p:pic>
        <p:nvPicPr>
          <p:cNvPr id="29" name="Đồ họa 28" descr="Pencil with solid fill">
            <a:extLst>
              <a:ext uri="{FF2B5EF4-FFF2-40B4-BE49-F238E27FC236}">
                <a16:creationId xmlns:a16="http://schemas.microsoft.com/office/drawing/2014/main" id="{E88C1E6F-FA8A-B612-A26E-BDF9E57FD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353166">
            <a:off x="33108" y="455569"/>
            <a:ext cx="324298" cy="32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903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13CA-11C1-BDED-DAE0-A8DFCAA3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</p:txBody>
      </p:sp>
      <p:sp>
        <p:nvSpPr>
          <p:cNvPr id="4" name="Tiêu đề phụ 2">
            <a:extLst>
              <a:ext uri="{FF2B5EF4-FFF2-40B4-BE49-F238E27FC236}">
                <a16:creationId xmlns:a16="http://schemas.microsoft.com/office/drawing/2014/main" id="{2C40D56E-0BD1-4419-098B-132306669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711" y="1350963"/>
            <a:ext cx="7315199" cy="3222625"/>
          </a:xfrm>
        </p:spPr>
        <p:txBody>
          <a:bodyPr/>
          <a:lstStyle/>
          <a:p>
            <a:pPr algn="l"/>
            <a:r>
              <a:rPr lang="en-US" sz="2000" dirty="0"/>
              <a:t>Time expressions:</a:t>
            </a:r>
          </a:p>
          <a:p>
            <a:pPr marL="800100" algn="l">
              <a:buFont typeface="Raleway Medium" pitchFamily="2" charset="0"/>
              <a:buChar char="‐"/>
            </a:pPr>
            <a:r>
              <a:rPr lang="en-US" sz="2000" u="sng" dirty="0"/>
              <a:t>Present simple</a:t>
            </a:r>
            <a:r>
              <a:rPr lang="en-US" sz="2000" dirty="0"/>
              <a:t>: usually, always, every day, often, never, seldom…</a:t>
            </a:r>
          </a:p>
          <a:p>
            <a:pPr marL="139700" indent="0" algn="l"/>
            <a:r>
              <a:rPr lang="en-US" sz="2000" dirty="0"/>
              <a:t>Ex: My best friend usually go to school by bike.</a:t>
            </a:r>
          </a:p>
          <a:p>
            <a:pPr marL="800100" algn="l">
              <a:buFont typeface="Raleway Medium" pitchFamily="2" charset="0"/>
              <a:buChar char="‐"/>
            </a:pPr>
            <a:r>
              <a:rPr lang="en-US" sz="2000" u="sng" dirty="0"/>
              <a:t>Present continuous</a:t>
            </a:r>
            <a:r>
              <a:rPr lang="en-US" sz="2000" dirty="0"/>
              <a:t>: now, at the moment, at present, …</a:t>
            </a:r>
          </a:p>
          <a:p>
            <a:pPr marL="139700" indent="0" algn="l"/>
            <a:r>
              <a:rPr lang="en-US" sz="2000" dirty="0"/>
              <a:t>Ex: He is listening to music at the moment.</a:t>
            </a:r>
          </a:p>
          <a:p>
            <a:pPr marL="139700" indent="0" algn="l">
              <a:buNone/>
            </a:pPr>
            <a:r>
              <a:rPr lang="en-US" sz="2000" dirty="0"/>
              <a:t>We don’t usually use the present continuous tense with stative verbs (like, love, need, want, know, agree, etc.)</a:t>
            </a:r>
          </a:p>
          <a:p>
            <a:pPr marL="139700" indent="0" algn="l"/>
            <a:r>
              <a:rPr lang="en-US" sz="2000" dirty="0"/>
              <a:t>Ex: I want to go out.</a:t>
            </a:r>
            <a:br>
              <a:rPr lang="en-US" sz="2000" dirty="0"/>
            </a:br>
            <a:r>
              <a:rPr lang="en-US" sz="2000" dirty="0"/>
              <a:t>Not: </a:t>
            </a:r>
            <a:r>
              <a:rPr lang="en-US" sz="2000" strike="sngStrike" dirty="0"/>
              <a:t>I am not wanting to go out.</a:t>
            </a:r>
            <a:endParaRPr lang="en-US" sz="2000" dirty="0"/>
          </a:p>
          <a:p>
            <a:pPr marL="139700" indent="0" algn="l">
              <a:buNone/>
            </a:pPr>
            <a:r>
              <a:rPr lang="en-US" sz="2000" strike="sngStrike" dirty="0"/>
              <a:t>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58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4;p36">
            <a:extLst>
              <a:ext uri="{FF2B5EF4-FFF2-40B4-BE49-F238E27FC236}">
                <a16:creationId xmlns:a16="http://schemas.microsoft.com/office/drawing/2014/main" id="{CE1B7280-FE80-9660-CE93-2CE0A731D059}"/>
              </a:ext>
            </a:extLst>
          </p:cNvPr>
          <p:cNvSpPr txBox="1">
            <a:spLocks/>
          </p:cNvSpPr>
          <p:nvPr/>
        </p:nvSpPr>
        <p:spPr>
          <a:xfrm>
            <a:off x="2105439" y="858874"/>
            <a:ext cx="5046362" cy="331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-US" sz="9600" b="1">
                <a:solidFill>
                  <a:srgbClr val="51B148"/>
                </a:solidFill>
              </a:rPr>
              <a:t>Thanks for listening!</a:t>
            </a:r>
          </a:p>
        </p:txBody>
      </p:sp>
      <p:sp>
        <p:nvSpPr>
          <p:cNvPr id="5" name="Google Shape;377;p36">
            <a:extLst>
              <a:ext uri="{FF2B5EF4-FFF2-40B4-BE49-F238E27FC236}">
                <a16:creationId xmlns:a16="http://schemas.microsoft.com/office/drawing/2014/main" id="{6D818E95-23DF-F49E-5D48-6EFB8555EB07}"/>
              </a:ext>
            </a:extLst>
          </p:cNvPr>
          <p:cNvSpPr/>
          <p:nvPr/>
        </p:nvSpPr>
        <p:spPr>
          <a:xfrm rot="19056975">
            <a:off x="7632326" y="425712"/>
            <a:ext cx="1651746" cy="100249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8;p36">
            <a:extLst>
              <a:ext uri="{FF2B5EF4-FFF2-40B4-BE49-F238E27FC236}">
                <a16:creationId xmlns:a16="http://schemas.microsoft.com/office/drawing/2014/main" id="{E1FFD8A4-9180-616F-D88C-BCCBD83222A7}"/>
              </a:ext>
            </a:extLst>
          </p:cNvPr>
          <p:cNvSpPr/>
          <p:nvPr/>
        </p:nvSpPr>
        <p:spPr>
          <a:xfrm rot="8515632">
            <a:off x="7032944" y="359708"/>
            <a:ext cx="640976" cy="99833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67;p20">
            <a:extLst>
              <a:ext uri="{FF2B5EF4-FFF2-40B4-BE49-F238E27FC236}">
                <a16:creationId xmlns:a16="http://schemas.microsoft.com/office/drawing/2014/main" id="{6CFC9634-7AFC-2E82-3616-E40F24BA6041}"/>
              </a:ext>
            </a:extLst>
          </p:cNvPr>
          <p:cNvSpPr/>
          <p:nvPr/>
        </p:nvSpPr>
        <p:spPr>
          <a:xfrm>
            <a:off x="115039" y="4102612"/>
            <a:ext cx="1775404" cy="981322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0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" name="Google Shape;2979;p44"/>
          <p:cNvGrpSpPr/>
          <p:nvPr/>
        </p:nvGrpSpPr>
        <p:grpSpPr>
          <a:xfrm rot="-1622652">
            <a:off x="94671" y="854371"/>
            <a:ext cx="1237111" cy="388019"/>
            <a:chOff x="216238" y="188800"/>
            <a:chExt cx="1237050" cy="388000"/>
          </a:xfrm>
        </p:grpSpPr>
        <p:sp>
          <p:nvSpPr>
            <p:cNvPr id="2980" name="Google Shape;2980;p44"/>
            <p:cNvSpPr/>
            <p:nvPr/>
          </p:nvSpPr>
          <p:spPr>
            <a:xfrm>
              <a:off x="216238" y="188813"/>
              <a:ext cx="1237050" cy="387975"/>
            </a:xfrm>
            <a:custGeom>
              <a:avLst/>
              <a:gdLst/>
              <a:ahLst/>
              <a:cxnLst/>
              <a:rect l="l" t="t" r="r" b="b"/>
              <a:pathLst>
                <a:path w="49482" h="15519" extrusionOk="0">
                  <a:moveTo>
                    <a:pt x="47998" y="1"/>
                  </a:moveTo>
                  <a:cubicBezTo>
                    <a:pt x="47995" y="1"/>
                    <a:pt x="47992" y="1"/>
                    <a:pt x="47989" y="1"/>
                  </a:cubicBezTo>
                  <a:lnTo>
                    <a:pt x="47652" y="6"/>
                  </a:lnTo>
                  <a:lnTo>
                    <a:pt x="47238" y="13"/>
                  </a:lnTo>
                  <a:lnTo>
                    <a:pt x="45882" y="33"/>
                  </a:lnTo>
                  <a:lnTo>
                    <a:pt x="35996" y="185"/>
                  </a:lnTo>
                  <a:lnTo>
                    <a:pt x="34814" y="203"/>
                  </a:lnTo>
                  <a:lnTo>
                    <a:pt x="34787" y="203"/>
                  </a:lnTo>
                  <a:lnTo>
                    <a:pt x="33199" y="227"/>
                  </a:lnTo>
                  <a:lnTo>
                    <a:pt x="33071" y="230"/>
                  </a:lnTo>
                  <a:lnTo>
                    <a:pt x="30918" y="262"/>
                  </a:lnTo>
                  <a:lnTo>
                    <a:pt x="30712" y="266"/>
                  </a:lnTo>
                  <a:lnTo>
                    <a:pt x="29732" y="281"/>
                  </a:lnTo>
                  <a:lnTo>
                    <a:pt x="29458" y="285"/>
                  </a:lnTo>
                  <a:lnTo>
                    <a:pt x="29451" y="285"/>
                  </a:lnTo>
                  <a:lnTo>
                    <a:pt x="28353" y="302"/>
                  </a:lnTo>
                  <a:lnTo>
                    <a:pt x="14115" y="521"/>
                  </a:lnTo>
                  <a:lnTo>
                    <a:pt x="12553" y="544"/>
                  </a:lnTo>
                  <a:lnTo>
                    <a:pt x="12277" y="548"/>
                  </a:lnTo>
                  <a:lnTo>
                    <a:pt x="11021" y="568"/>
                  </a:lnTo>
                  <a:lnTo>
                    <a:pt x="10023" y="584"/>
                  </a:lnTo>
                  <a:lnTo>
                    <a:pt x="9510" y="591"/>
                  </a:lnTo>
                  <a:lnTo>
                    <a:pt x="8034" y="613"/>
                  </a:lnTo>
                  <a:lnTo>
                    <a:pt x="2523" y="698"/>
                  </a:lnTo>
                  <a:lnTo>
                    <a:pt x="622" y="727"/>
                  </a:lnTo>
                  <a:cubicBezTo>
                    <a:pt x="620" y="727"/>
                    <a:pt x="619" y="727"/>
                    <a:pt x="618" y="727"/>
                  </a:cubicBezTo>
                  <a:cubicBezTo>
                    <a:pt x="567" y="727"/>
                    <a:pt x="519" y="750"/>
                    <a:pt x="487" y="789"/>
                  </a:cubicBezTo>
                  <a:cubicBezTo>
                    <a:pt x="458" y="824"/>
                    <a:pt x="443" y="867"/>
                    <a:pt x="443" y="912"/>
                  </a:cubicBezTo>
                  <a:cubicBezTo>
                    <a:pt x="438" y="911"/>
                    <a:pt x="433" y="911"/>
                    <a:pt x="428" y="911"/>
                  </a:cubicBezTo>
                  <a:cubicBezTo>
                    <a:pt x="377" y="911"/>
                    <a:pt x="327" y="940"/>
                    <a:pt x="292" y="982"/>
                  </a:cubicBezTo>
                  <a:cubicBezTo>
                    <a:pt x="237" y="1048"/>
                    <a:pt x="219" y="1151"/>
                    <a:pt x="287" y="1236"/>
                  </a:cubicBezTo>
                  <a:cubicBezTo>
                    <a:pt x="691" y="1740"/>
                    <a:pt x="1117" y="2225"/>
                    <a:pt x="1566" y="2691"/>
                  </a:cubicBezTo>
                  <a:cubicBezTo>
                    <a:pt x="1522" y="2738"/>
                    <a:pt x="1480" y="2784"/>
                    <a:pt x="1437" y="2831"/>
                  </a:cubicBezTo>
                  <a:cubicBezTo>
                    <a:pt x="1425" y="2844"/>
                    <a:pt x="1414" y="2858"/>
                    <a:pt x="1402" y="2870"/>
                  </a:cubicBezTo>
                  <a:cubicBezTo>
                    <a:pt x="1229" y="3063"/>
                    <a:pt x="1063" y="3261"/>
                    <a:pt x="903" y="3465"/>
                  </a:cubicBezTo>
                  <a:cubicBezTo>
                    <a:pt x="592" y="3862"/>
                    <a:pt x="307" y="4280"/>
                    <a:pt x="50" y="4715"/>
                  </a:cubicBezTo>
                  <a:cubicBezTo>
                    <a:pt x="1" y="4799"/>
                    <a:pt x="27" y="4922"/>
                    <a:pt x="117" y="4969"/>
                  </a:cubicBezTo>
                  <a:cubicBezTo>
                    <a:pt x="659" y="5251"/>
                    <a:pt x="1175" y="5579"/>
                    <a:pt x="1661" y="5951"/>
                  </a:cubicBezTo>
                  <a:cubicBezTo>
                    <a:pt x="1264" y="6637"/>
                    <a:pt x="802" y="7285"/>
                    <a:pt x="285" y="7884"/>
                  </a:cubicBezTo>
                  <a:cubicBezTo>
                    <a:pt x="210" y="7969"/>
                    <a:pt x="209" y="8117"/>
                    <a:pt x="322" y="8176"/>
                  </a:cubicBezTo>
                  <a:lnTo>
                    <a:pt x="1939" y="9012"/>
                  </a:lnTo>
                  <a:lnTo>
                    <a:pt x="596" y="11238"/>
                  </a:lnTo>
                  <a:cubicBezTo>
                    <a:pt x="535" y="11336"/>
                    <a:pt x="591" y="11482"/>
                    <a:pt x="707" y="11510"/>
                  </a:cubicBezTo>
                  <a:cubicBezTo>
                    <a:pt x="1254" y="11638"/>
                    <a:pt x="1788" y="11825"/>
                    <a:pt x="2296" y="12067"/>
                  </a:cubicBezTo>
                  <a:cubicBezTo>
                    <a:pt x="1973" y="13163"/>
                    <a:pt x="1541" y="14226"/>
                    <a:pt x="1011" y="15238"/>
                  </a:cubicBezTo>
                  <a:cubicBezTo>
                    <a:pt x="934" y="15384"/>
                    <a:pt x="1062" y="15518"/>
                    <a:pt x="1186" y="15518"/>
                  </a:cubicBezTo>
                  <a:cubicBezTo>
                    <a:pt x="1232" y="15518"/>
                    <a:pt x="1277" y="15500"/>
                    <a:pt x="1311" y="15456"/>
                  </a:cubicBezTo>
                  <a:cubicBezTo>
                    <a:pt x="1340" y="15474"/>
                    <a:pt x="1374" y="15485"/>
                    <a:pt x="1409" y="15485"/>
                  </a:cubicBezTo>
                  <a:cubicBezTo>
                    <a:pt x="1410" y="15485"/>
                    <a:pt x="1412" y="15485"/>
                    <a:pt x="1414" y="15485"/>
                  </a:cubicBezTo>
                  <a:cubicBezTo>
                    <a:pt x="5440" y="15431"/>
                    <a:pt x="9467" y="15374"/>
                    <a:pt x="13491" y="15242"/>
                  </a:cubicBezTo>
                  <a:cubicBezTo>
                    <a:pt x="13814" y="15232"/>
                    <a:pt x="14138" y="15221"/>
                    <a:pt x="14461" y="15210"/>
                  </a:cubicBezTo>
                  <a:lnTo>
                    <a:pt x="14622" y="15203"/>
                  </a:lnTo>
                  <a:cubicBezTo>
                    <a:pt x="14937" y="15191"/>
                    <a:pt x="15253" y="15180"/>
                    <a:pt x="15568" y="15167"/>
                  </a:cubicBezTo>
                  <a:lnTo>
                    <a:pt x="15716" y="15162"/>
                  </a:lnTo>
                  <a:cubicBezTo>
                    <a:pt x="16034" y="15148"/>
                    <a:pt x="16352" y="15135"/>
                    <a:pt x="16670" y="15121"/>
                  </a:cubicBezTo>
                  <a:cubicBezTo>
                    <a:pt x="17478" y="15086"/>
                    <a:pt x="18285" y="15046"/>
                    <a:pt x="19093" y="15002"/>
                  </a:cubicBezTo>
                  <a:lnTo>
                    <a:pt x="19133" y="15000"/>
                  </a:lnTo>
                  <a:lnTo>
                    <a:pt x="19467" y="14981"/>
                  </a:lnTo>
                  <a:cubicBezTo>
                    <a:pt x="22286" y="14824"/>
                    <a:pt x="25102" y="14634"/>
                    <a:pt x="27926" y="14566"/>
                  </a:cubicBezTo>
                  <a:cubicBezTo>
                    <a:pt x="28888" y="14544"/>
                    <a:pt x="29851" y="14533"/>
                    <a:pt x="30813" y="14533"/>
                  </a:cubicBezTo>
                  <a:cubicBezTo>
                    <a:pt x="31712" y="14533"/>
                    <a:pt x="32611" y="14542"/>
                    <a:pt x="33509" y="14559"/>
                  </a:cubicBezTo>
                  <a:cubicBezTo>
                    <a:pt x="33861" y="14565"/>
                    <a:pt x="34212" y="14573"/>
                    <a:pt x="34564" y="14581"/>
                  </a:cubicBezTo>
                  <a:cubicBezTo>
                    <a:pt x="34644" y="14583"/>
                    <a:pt x="34724" y="14585"/>
                    <a:pt x="34803" y="14588"/>
                  </a:cubicBezTo>
                  <a:cubicBezTo>
                    <a:pt x="35100" y="14595"/>
                    <a:pt x="35398" y="14604"/>
                    <a:pt x="35694" y="14613"/>
                  </a:cubicBezTo>
                  <a:lnTo>
                    <a:pt x="35830" y="14617"/>
                  </a:lnTo>
                  <a:cubicBezTo>
                    <a:pt x="36084" y="14625"/>
                    <a:pt x="36338" y="14633"/>
                    <a:pt x="36593" y="14643"/>
                  </a:cubicBezTo>
                  <a:lnTo>
                    <a:pt x="36729" y="14647"/>
                  </a:lnTo>
                  <a:cubicBezTo>
                    <a:pt x="37146" y="14662"/>
                    <a:pt x="37563" y="14679"/>
                    <a:pt x="37981" y="14696"/>
                  </a:cubicBezTo>
                  <a:cubicBezTo>
                    <a:pt x="38295" y="14709"/>
                    <a:pt x="38609" y="14723"/>
                    <a:pt x="38923" y="14737"/>
                  </a:cubicBezTo>
                  <a:lnTo>
                    <a:pt x="38978" y="14740"/>
                  </a:lnTo>
                  <a:cubicBezTo>
                    <a:pt x="39488" y="14763"/>
                    <a:pt x="39997" y="14787"/>
                    <a:pt x="40506" y="14813"/>
                  </a:cubicBezTo>
                  <a:lnTo>
                    <a:pt x="40527" y="14814"/>
                  </a:lnTo>
                  <a:cubicBezTo>
                    <a:pt x="40926" y="14834"/>
                    <a:pt x="41324" y="14854"/>
                    <a:pt x="41722" y="14877"/>
                  </a:cubicBezTo>
                  <a:cubicBezTo>
                    <a:pt x="42321" y="14909"/>
                    <a:pt x="42919" y="14942"/>
                    <a:pt x="43518" y="14976"/>
                  </a:cubicBezTo>
                  <a:cubicBezTo>
                    <a:pt x="43842" y="14995"/>
                    <a:pt x="44165" y="15013"/>
                    <a:pt x="44490" y="15032"/>
                  </a:cubicBezTo>
                  <a:lnTo>
                    <a:pt x="44664" y="15043"/>
                  </a:lnTo>
                  <a:cubicBezTo>
                    <a:pt x="44993" y="15062"/>
                    <a:pt x="45321" y="15081"/>
                    <a:pt x="45650" y="15100"/>
                  </a:cubicBezTo>
                  <a:lnTo>
                    <a:pt x="45785" y="15109"/>
                  </a:lnTo>
                  <a:lnTo>
                    <a:pt x="46493" y="15150"/>
                  </a:lnTo>
                  <a:lnTo>
                    <a:pt x="46603" y="15156"/>
                  </a:lnTo>
                  <a:cubicBezTo>
                    <a:pt x="46609" y="15157"/>
                    <a:pt x="46614" y="15157"/>
                    <a:pt x="46620" y="15157"/>
                  </a:cubicBezTo>
                  <a:cubicBezTo>
                    <a:pt x="46653" y="15157"/>
                    <a:pt x="46686" y="15147"/>
                    <a:pt x="46713" y="15128"/>
                  </a:cubicBezTo>
                  <a:cubicBezTo>
                    <a:pt x="47594" y="15061"/>
                    <a:pt x="48468" y="14924"/>
                    <a:pt x="49326" y="14716"/>
                  </a:cubicBezTo>
                  <a:cubicBezTo>
                    <a:pt x="49423" y="14693"/>
                    <a:pt x="49481" y="14582"/>
                    <a:pt x="49455" y="14489"/>
                  </a:cubicBezTo>
                  <a:cubicBezTo>
                    <a:pt x="49441" y="14437"/>
                    <a:pt x="49424" y="14388"/>
                    <a:pt x="49406" y="14339"/>
                  </a:cubicBezTo>
                  <a:cubicBezTo>
                    <a:pt x="49378" y="14269"/>
                    <a:pt x="49346" y="14200"/>
                    <a:pt x="49309" y="14134"/>
                  </a:cubicBezTo>
                  <a:cubicBezTo>
                    <a:pt x="49325" y="14086"/>
                    <a:pt x="49319" y="14033"/>
                    <a:pt x="49292" y="13989"/>
                  </a:cubicBezTo>
                  <a:lnTo>
                    <a:pt x="47981" y="11919"/>
                  </a:lnTo>
                  <a:cubicBezTo>
                    <a:pt x="48067" y="11822"/>
                    <a:pt x="48151" y="11723"/>
                    <a:pt x="48232" y="11623"/>
                  </a:cubicBezTo>
                  <a:cubicBezTo>
                    <a:pt x="48247" y="11604"/>
                    <a:pt x="48262" y="11586"/>
                    <a:pt x="48277" y="11567"/>
                  </a:cubicBezTo>
                  <a:cubicBezTo>
                    <a:pt x="48523" y="11258"/>
                    <a:pt x="48748" y="10931"/>
                    <a:pt x="48950" y="10591"/>
                  </a:cubicBezTo>
                  <a:cubicBezTo>
                    <a:pt x="48959" y="10574"/>
                    <a:pt x="48969" y="10558"/>
                    <a:pt x="48978" y="10542"/>
                  </a:cubicBezTo>
                  <a:cubicBezTo>
                    <a:pt x="49048" y="10423"/>
                    <a:pt x="49113" y="10303"/>
                    <a:pt x="49176" y="10181"/>
                  </a:cubicBezTo>
                  <a:cubicBezTo>
                    <a:pt x="49210" y="10115"/>
                    <a:pt x="49212" y="10009"/>
                    <a:pt x="49147" y="9956"/>
                  </a:cubicBezTo>
                  <a:lnTo>
                    <a:pt x="47841" y="8911"/>
                  </a:lnTo>
                  <a:lnTo>
                    <a:pt x="47885" y="8854"/>
                  </a:lnTo>
                  <a:cubicBezTo>
                    <a:pt x="48093" y="8591"/>
                    <a:pt x="48293" y="8322"/>
                    <a:pt x="48482" y="8047"/>
                  </a:cubicBezTo>
                  <a:cubicBezTo>
                    <a:pt x="48690" y="7744"/>
                    <a:pt x="49046" y="7348"/>
                    <a:pt x="49007" y="6955"/>
                  </a:cubicBezTo>
                  <a:cubicBezTo>
                    <a:pt x="48970" y="6588"/>
                    <a:pt x="48560" y="6319"/>
                    <a:pt x="48297" y="6110"/>
                  </a:cubicBezTo>
                  <a:cubicBezTo>
                    <a:pt x="48016" y="5885"/>
                    <a:pt x="47722" y="5679"/>
                    <a:pt x="47413" y="5495"/>
                  </a:cubicBezTo>
                  <a:lnTo>
                    <a:pt x="47894" y="4850"/>
                  </a:lnTo>
                  <a:lnTo>
                    <a:pt x="48619" y="3876"/>
                  </a:lnTo>
                  <a:lnTo>
                    <a:pt x="48822" y="3605"/>
                  </a:lnTo>
                  <a:cubicBezTo>
                    <a:pt x="48871" y="3538"/>
                    <a:pt x="48846" y="3435"/>
                    <a:pt x="48792" y="3381"/>
                  </a:cubicBezTo>
                  <a:lnTo>
                    <a:pt x="48411" y="2984"/>
                  </a:lnTo>
                  <a:lnTo>
                    <a:pt x="47490" y="2028"/>
                  </a:lnTo>
                  <a:cubicBezTo>
                    <a:pt x="47462" y="2000"/>
                    <a:pt x="47435" y="1971"/>
                    <a:pt x="47407" y="1942"/>
                  </a:cubicBezTo>
                  <a:lnTo>
                    <a:pt x="47295" y="1827"/>
                  </a:lnTo>
                  <a:lnTo>
                    <a:pt x="47540" y="1440"/>
                  </a:lnTo>
                  <a:lnTo>
                    <a:pt x="47833" y="973"/>
                  </a:lnTo>
                  <a:lnTo>
                    <a:pt x="48252" y="306"/>
                  </a:lnTo>
                  <a:cubicBezTo>
                    <a:pt x="48338" y="170"/>
                    <a:pt x="48223" y="42"/>
                    <a:pt x="48098" y="33"/>
                  </a:cubicBezTo>
                  <a:cubicBezTo>
                    <a:pt x="48069" y="12"/>
                    <a:pt x="48034" y="1"/>
                    <a:pt x="47998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1" name="Google Shape;2981;p44"/>
            <p:cNvGrpSpPr/>
            <p:nvPr/>
          </p:nvGrpSpPr>
          <p:grpSpPr>
            <a:xfrm>
              <a:off x="216250" y="188800"/>
              <a:ext cx="1237025" cy="388000"/>
              <a:chOff x="1250950" y="258200"/>
              <a:chExt cx="1237025" cy="388000"/>
            </a:xfrm>
          </p:grpSpPr>
          <p:sp>
            <p:nvSpPr>
              <p:cNvPr id="2982" name="Google Shape;2982;p44"/>
              <p:cNvSpPr/>
              <p:nvPr/>
            </p:nvSpPr>
            <p:spPr>
              <a:xfrm>
                <a:off x="2143275" y="595400"/>
                <a:ext cx="8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1252" extrusionOk="0">
                    <a:moveTo>
                      <a:pt x="1542" y="0"/>
                    </a:moveTo>
                    <a:cubicBezTo>
                      <a:pt x="1097" y="0"/>
                      <a:pt x="652" y="188"/>
                      <a:pt x="347" y="513"/>
                    </a:cubicBezTo>
                    <a:cubicBezTo>
                      <a:pt x="182" y="690"/>
                      <a:pt x="71" y="900"/>
                      <a:pt x="1" y="1125"/>
                    </a:cubicBezTo>
                    <a:lnTo>
                      <a:pt x="136" y="1129"/>
                    </a:lnTo>
                    <a:cubicBezTo>
                      <a:pt x="210" y="958"/>
                      <a:pt x="309" y="799"/>
                      <a:pt x="428" y="655"/>
                    </a:cubicBezTo>
                    <a:cubicBezTo>
                      <a:pt x="701" y="323"/>
                      <a:pt x="1095" y="144"/>
                      <a:pt x="1512" y="144"/>
                    </a:cubicBezTo>
                    <a:cubicBezTo>
                      <a:pt x="1591" y="144"/>
                      <a:pt x="1671" y="151"/>
                      <a:pt x="1751" y="164"/>
                    </a:cubicBezTo>
                    <a:cubicBezTo>
                      <a:pt x="2308" y="253"/>
                      <a:pt x="2768" y="618"/>
                      <a:pt x="3098" y="1059"/>
                    </a:cubicBezTo>
                    <a:cubicBezTo>
                      <a:pt x="3144" y="1122"/>
                      <a:pt x="3187" y="1184"/>
                      <a:pt x="3230" y="1249"/>
                    </a:cubicBezTo>
                    <a:lnTo>
                      <a:pt x="3285" y="1251"/>
                    </a:lnTo>
                    <a:cubicBezTo>
                      <a:pt x="3232" y="1170"/>
                      <a:pt x="3177" y="1089"/>
                      <a:pt x="3120" y="1008"/>
                    </a:cubicBezTo>
                    <a:cubicBezTo>
                      <a:pt x="2791" y="543"/>
                      <a:pt x="2345" y="97"/>
                      <a:pt x="1755" y="15"/>
                    </a:cubicBezTo>
                    <a:cubicBezTo>
                      <a:pt x="1685" y="5"/>
                      <a:pt x="1613" y="0"/>
                      <a:pt x="1542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44"/>
              <p:cNvSpPr/>
              <p:nvPr/>
            </p:nvSpPr>
            <p:spPr>
              <a:xfrm>
                <a:off x="1656075" y="565650"/>
                <a:ext cx="722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824" extrusionOk="0">
                    <a:moveTo>
                      <a:pt x="763" y="1"/>
                    </a:moveTo>
                    <a:cubicBezTo>
                      <a:pt x="732" y="1"/>
                      <a:pt x="700" y="2"/>
                      <a:pt x="668" y="6"/>
                    </a:cubicBezTo>
                    <a:cubicBezTo>
                      <a:pt x="0" y="75"/>
                      <a:pt x="89" y="866"/>
                      <a:pt x="144" y="1350"/>
                    </a:cubicBezTo>
                    <a:cubicBezTo>
                      <a:pt x="201" y="1850"/>
                      <a:pt x="308" y="2344"/>
                      <a:pt x="465" y="2823"/>
                    </a:cubicBezTo>
                    <a:cubicBezTo>
                      <a:pt x="1273" y="2788"/>
                      <a:pt x="2080" y="2748"/>
                      <a:pt x="2888" y="2704"/>
                    </a:cubicBezTo>
                    <a:cubicBezTo>
                      <a:pt x="2814" y="2671"/>
                      <a:pt x="2749" y="2622"/>
                      <a:pt x="2698" y="2560"/>
                    </a:cubicBezTo>
                    <a:cubicBezTo>
                      <a:pt x="2611" y="2455"/>
                      <a:pt x="2557" y="2329"/>
                      <a:pt x="2498" y="2206"/>
                    </a:cubicBezTo>
                    <a:lnTo>
                      <a:pt x="2276" y="1742"/>
                    </a:lnTo>
                    <a:cubicBezTo>
                      <a:pt x="2140" y="1456"/>
                      <a:pt x="2011" y="1166"/>
                      <a:pt x="1863" y="886"/>
                    </a:cubicBezTo>
                    <a:cubicBezTo>
                      <a:pt x="1635" y="458"/>
                      <a:pt x="1286" y="1"/>
                      <a:pt x="763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4"/>
              <p:cNvSpPr/>
              <p:nvPr/>
            </p:nvSpPr>
            <p:spPr>
              <a:xfrm>
                <a:off x="2115050" y="566600"/>
                <a:ext cx="130300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2252" extrusionOk="0">
                    <a:moveTo>
                      <a:pt x="2748" y="1"/>
                    </a:moveTo>
                    <a:cubicBezTo>
                      <a:pt x="2074" y="1"/>
                      <a:pt x="1401" y="257"/>
                      <a:pt x="891" y="697"/>
                    </a:cubicBezTo>
                    <a:cubicBezTo>
                      <a:pt x="395" y="1125"/>
                      <a:pt x="125" y="1661"/>
                      <a:pt x="1" y="2245"/>
                    </a:cubicBezTo>
                    <a:lnTo>
                      <a:pt x="240" y="2251"/>
                    </a:lnTo>
                    <a:cubicBezTo>
                      <a:pt x="446" y="1533"/>
                      <a:pt x="890" y="880"/>
                      <a:pt x="1570" y="533"/>
                    </a:cubicBezTo>
                    <a:cubicBezTo>
                      <a:pt x="1961" y="334"/>
                      <a:pt x="2395" y="237"/>
                      <a:pt x="2831" y="237"/>
                    </a:cubicBezTo>
                    <a:cubicBezTo>
                      <a:pt x="3207" y="237"/>
                      <a:pt x="3585" y="309"/>
                      <a:pt x="3936" y="451"/>
                    </a:cubicBezTo>
                    <a:cubicBezTo>
                      <a:pt x="4426" y="650"/>
                      <a:pt x="4855" y="962"/>
                      <a:pt x="5211" y="1346"/>
                    </a:cubicBezTo>
                    <a:cubicBezTo>
                      <a:pt x="5153" y="1274"/>
                      <a:pt x="5092" y="1204"/>
                      <a:pt x="5030" y="1136"/>
                    </a:cubicBezTo>
                    <a:cubicBezTo>
                      <a:pt x="4479" y="540"/>
                      <a:pt x="3741" y="58"/>
                      <a:pt x="2913" y="6"/>
                    </a:cubicBezTo>
                    <a:cubicBezTo>
                      <a:pt x="2858" y="3"/>
                      <a:pt x="2803" y="1"/>
                      <a:pt x="2748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44"/>
              <p:cNvSpPr/>
              <p:nvPr/>
            </p:nvSpPr>
            <p:spPr>
              <a:xfrm>
                <a:off x="2165725" y="614825"/>
                <a:ext cx="347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431" extrusionOk="0">
                    <a:moveTo>
                      <a:pt x="588" y="1"/>
                    </a:moveTo>
                    <a:cubicBezTo>
                      <a:pt x="557" y="1"/>
                      <a:pt x="525" y="2"/>
                      <a:pt x="492" y="6"/>
                    </a:cubicBezTo>
                    <a:cubicBezTo>
                      <a:pt x="221" y="34"/>
                      <a:pt x="75" y="181"/>
                      <a:pt x="0" y="378"/>
                    </a:cubicBezTo>
                    <a:cubicBezTo>
                      <a:pt x="46" y="379"/>
                      <a:pt x="92" y="381"/>
                      <a:pt x="137" y="382"/>
                    </a:cubicBezTo>
                    <a:cubicBezTo>
                      <a:pt x="554" y="398"/>
                      <a:pt x="972" y="414"/>
                      <a:pt x="1389" y="431"/>
                    </a:cubicBezTo>
                    <a:cubicBezTo>
                      <a:pt x="1184" y="186"/>
                      <a:pt x="921" y="1"/>
                      <a:pt x="588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44"/>
              <p:cNvSpPr/>
              <p:nvPr/>
            </p:nvSpPr>
            <p:spPr>
              <a:xfrm>
                <a:off x="2461225" y="332825"/>
                <a:ext cx="115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93" extrusionOk="0">
                    <a:moveTo>
                      <a:pt x="0" y="0"/>
                    </a:moveTo>
                    <a:cubicBezTo>
                      <a:pt x="51" y="301"/>
                      <a:pt x="121" y="599"/>
                      <a:pt x="209" y="892"/>
                    </a:cubicBezTo>
                    <a:lnTo>
                      <a:pt x="411" y="621"/>
                    </a:lnTo>
                    <a:cubicBezTo>
                      <a:pt x="460" y="554"/>
                      <a:pt x="434" y="451"/>
                      <a:pt x="381" y="396"/>
                    </a:cubicBezTo>
                    <a:cubicBezTo>
                      <a:pt x="254" y="264"/>
                      <a:pt x="127" y="132"/>
                      <a:pt x="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4"/>
              <p:cNvSpPr/>
              <p:nvPr/>
            </p:nvSpPr>
            <p:spPr>
              <a:xfrm>
                <a:off x="1258225" y="277925"/>
                <a:ext cx="5390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294" extrusionOk="0">
                    <a:moveTo>
                      <a:pt x="195" y="1"/>
                    </a:moveTo>
                    <a:cubicBezTo>
                      <a:pt x="167" y="35"/>
                      <a:pt x="152" y="78"/>
                      <a:pt x="151" y="123"/>
                    </a:cubicBezTo>
                    <a:cubicBezTo>
                      <a:pt x="146" y="122"/>
                      <a:pt x="142" y="122"/>
                      <a:pt x="137" y="122"/>
                    </a:cubicBezTo>
                    <a:cubicBezTo>
                      <a:pt x="86" y="122"/>
                      <a:pt x="36" y="150"/>
                      <a:pt x="1" y="193"/>
                    </a:cubicBezTo>
                    <a:cubicBezTo>
                      <a:pt x="303" y="216"/>
                      <a:pt x="599" y="286"/>
                      <a:pt x="880" y="399"/>
                    </a:cubicBezTo>
                    <a:cubicBezTo>
                      <a:pt x="1371" y="598"/>
                      <a:pt x="1801" y="910"/>
                      <a:pt x="2156" y="1293"/>
                    </a:cubicBezTo>
                    <a:cubicBezTo>
                      <a:pt x="2097" y="1222"/>
                      <a:pt x="2037" y="1152"/>
                      <a:pt x="1974" y="1084"/>
                    </a:cubicBezTo>
                    <a:cubicBezTo>
                      <a:pt x="1500" y="570"/>
                      <a:pt x="885" y="142"/>
                      <a:pt x="195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4"/>
              <p:cNvSpPr/>
              <p:nvPr/>
            </p:nvSpPr>
            <p:spPr>
              <a:xfrm>
                <a:off x="2439425" y="282500"/>
                <a:ext cx="74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469" extrusionOk="0">
                    <a:moveTo>
                      <a:pt x="295" y="0"/>
                    </a:moveTo>
                    <a:cubicBezTo>
                      <a:pt x="170" y="138"/>
                      <a:pt x="70" y="296"/>
                      <a:pt x="1" y="468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4"/>
              <p:cNvSpPr/>
              <p:nvPr/>
            </p:nvSpPr>
            <p:spPr>
              <a:xfrm>
                <a:off x="1557850" y="271825"/>
                <a:ext cx="3207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01" extrusionOk="0">
                    <a:moveTo>
                      <a:pt x="277" y="0"/>
                    </a:moveTo>
                    <a:lnTo>
                      <a:pt x="1" y="4"/>
                    </a:lnTo>
                    <a:lnTo>
                      <a:pt x="7" y="6"/>
                    </a:lnTo>
                    <a:cubicBezTo>
                      <a:pt x="498" y="205"/>
                      <a:pt x="928" y="517"/>
                      <a:pt x="1283" y="901"/>
                    </a:cubicBezTo>
                    <a:cubicBezTo>
                      <a:pt x="1224" y="829"/>
                      <a:pt x="1164" y="759"/>
                      <a:pt x="1101" y="691"/>
                    </a:cubicBezTo>
                    <a:cubicBezTo>
                      <a:pt x="860" y="430"/>
                      <a:pt x="582" y="190"/>
                      <a:pt x="277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4"/>
              <p:cNvSpPr/>
              <p:nvPr/>
            </p:nvSpPr>
            <p:spPr>
              <a:xfrm>
                <a:off x="1602250" y="517425"/>
                <a:ext cx="137825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4841" extrusionOk="0">
                    <a:moveTo>
                      <a:pt x="3049" y="1"/>
                    </a:moveTo>
                    <a:cubicBezTo>
                      <a:pt x="2375" y="1"/>
                      <a:pt x="1702" y="257"/>
                      <a:pt x="1192" y="697"/>
                    </a:cubicBezTo>
                    <a:cubicBezTo>
                      <a:pt x="0" y="1727"/>
                      <a:pt x="114" y="3372"/>
                      <a:pt x="409" y="4840"/>
                    </a:cubicBezTo>
                    <a:lnTo>
                      <a:pt x="571" y="4835"/>
                    </a:lnTo>
                    <a:cubicBezTo>
                      <a:pt x="400" y="4047"/>
                      <a:pt x="308" y="3239"/>
                      <a:pt x="489" y="2445"/>
                    </a:cubicBezTo>
                    <a:cubicBezTo>
                      <a:pt x="670" y="1651"/>
                      <a:pt x="1131" y="911"/>
                      <a:pt x="1871" y="533"/>
                    </a:cubicBezTo>
                    <a:cubicBezTo>
                      <a:pt x="2263" y="334"/>
                      <a:pt x="2697" y="237"/>
                      <a:pt x="3132" y="237"/>
                    </a:cubicBezTo>
                    <a:cubicBezTo>
                      <a:pt x="3509" y="237"/>
                      <a:pt x="3886" y="310"/>
                      <a:pt x="4237" y="452"/>
                    </a:cubicBezTo>
                    <a:cubicBezTo>
                      <a:pt x="4727" y="650"/>
                      <a:pt x="5158" y="962"/>
                      <a:pt x="5513" y="1346"/>
                    </a:cubicBezTo>
                    <a:cubicBezTo>
                      <a:pt x="5454" y="1274"/>
                      <a:pt x="5394" y="1204"/>
                      <a:pt x="5331" y="1136"/>
                    </a:cubicBezTo>
                    <a:cubicBezTo>
                      <a:pt x="4780" y="540"/>
                      <a:pt x="4042" y="58"/>
                      <a:pt x="3214" y="6"/>
                    </a:cubicBezTo>
                    <a:cubicBezTo>
                      <a:pt x="3159" y="3"/>
                      <a:pt x="3104" y="1"/>
                      <a:pt x="3049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4"/>
              <p:cNvSpPr/>
              <p:nvPr/>
            </p:nvSpPr>
            <p:spPr>
              <a:xfrm>
                <a:off x="1250950" y="258350"/>
                <a:ext cx="1226175" cy="387850"/>
              </a:xfrm>
              <a:custGeom>
                <a:avLst/>
                <a:gdLst/>
                <a:ahLst/>
                <a:cxnLst/>
                <a:rect l="l" t="t" r="r" b="b"/>
                <a:pathLst>
                  <a:path w="49047" h="15514" extrusionOk="0">
                    <a:moveTo>
                      <a:pt x="10992" y="1392"/>
                    </a:moveTo>
                    <a:cubicBezTo>
                      <a:pt x="11070" y="1392"/>
                      <a:pt x="11149" y="1398"/>
                      <a:pt x="11228" y="1411"/>
                    </a:cubicBezTo>
                    <a:cubicBezTo>
                      <a:pt x="11786" y="1501"/>
                      <a:pt x="12246" y="1865"/>
                      <a:pt x="12575" y="2307"/>
                    </a:cubicBezTo>
                    <a:cubicBezTo>
                      <a:pt x="12946" y="2806"/>
                      <a:pt x="13177" y="3399"/>
                      <a:pt x="13432" y="3961"/>
                    </a:cubicBezTo>
                    <a:cubicBezTo>
                      <a:pt x="13531" y="4179"/>
                      <a:pt x="13746" y="4494"/>
                      <a:pt x="13492" y="4687"/>
                    </a:cubicBezTo>
                    <a:cubicBezTo>
                      <a:pt x="13420" y="4741"/>
                      <a:pt x="13340" y="4765"/>
                      <a:pt x="13260" y="4765"/>
                    </a:cubicBezTo>
                    <a:cubicBezTo>
                      <a:pt x="13125" y="4765"/>
                      <a:pt x="12991" y="4695"/>
                      <a:pt x="12899" y="4584"/>
                    </a:cubicBezTo>
                    <a:cubicBezTo>
                      <a:pt x="12810" y="4479"/>
                      <a:pt x="12756" y="4353"/>
                      <a:pt x="12698" y="4230"/>
                    </a:cubicBezTo>
                    <a:lnTo>
                      <a:pt x="12477" y="3766"/>
                    </a:lnTo>
                    <a:cubicBezTo>
                      <a:pt x="12340" y="3480"/>
                      <a:pt x="12211" y="3190"/>
                      <a:pt x="12063" y="2910"/>
                    </a:cubicBezTo>
                    <a:cubicBezTo>
                      <a:pt x="11835" y="2482"/>
                      <a:pt x="11485" y="2025"/>
                      <a:pt x="10963" y="2025"/>
                    </a:cubicBezTo>
                    <a:cubicBezTo>
                      <a:pt x="10932" y="2025"/>
                      <a:pt x="10900" y="2026"/>
                      <a:pt x="10868" y="2030"/>
                    </a:cubicBezTo>
                    <a:cubicBezTo>
                      <a:pt x="10200" y="2099"/>
                      <a:pt x="10290" y="2890"/>
                      <a:pt x="10343" y="3373"/>
                    </a:cubicBezTo>
                    <a:cubicBezTo>
                      <a:pt x="10417" y="4033"/>
                      <a:pt x="10584" y="4681"/>
                      <a:pt x="10825" y="5300"/>
                    </a:cubicBezTo>
                    <a:cubicBezTo>
                      <a:pt x="10851" y="5366"/>
                      <a:pt x="10798" y="5450"/>
                      <a:pt x="10733" y="5465"/>
                    </a:cubicBezTo>
                    <a:cubicBezTo>
                      <a:pt x="10534" y="5509"/>
                      <a:pt x="10344" y="5587"/>
                      <a:pt x="10171" y="5693"/>
                    </a:cubicBezTo>
                    <a:cubicBezTo>
                      <a:pt x="10150" y="5706"/>
                      <a:pt x="10127" y="5713"/>
                      <a:pt x="10103" y="5713"/>
                    </a:cubicBezTo>
                    <a:cubicBezTo>
                      <a:pt x="10090" y="5713"/>
                      <a:pt x="10078" y="5711"/>
                      <a:pt x="10065" y="5707"/>
                    </a:cubicBezTo>
                    <a:cubicBezTo>
                      <a:pt x="10043" y="5719"/>
                      <a:pt x="10018" y="5726"/>
                      <a:pt x="9993" y="5726"/>
                    </a:cubicBezTo>
                    <a:cubicBezTo>
                      <a:pt x="9942" y="5726"/>
                      <a:pt x="9894" y="5697"/>
                      <a:pt x="9881" y="5630"/>
                    </a:cubicBezTo>
                    <a:cubicBezTo>
                      <a:pt x="9655" y="4415"/>
                      <a:pt x="8998" y="3005"/>
                      <a:pt x="9906" y="1903"/>
                    </a:cubicBezTo>
                    <a:cubicBezTo>
                      <a:pt x="10179" y="1571"/>
                      <a:pt x="10574" y="1392"/>
                      <a:pt x="10992" y="1392"/>
                    </a:cubicBezTo>
                    <a:close/>
                    <a:moveTo>
                      <a:pt x="20245" y="3822"/>
                    </a:moveTo>
                    <a:cubicBezTo>
                      <a:pt x="20324" y="3822"/>
                      <a:pt x="20404" y="3828"/>
                      <a:pt x="20484" y="3841"/>
                    </a:cubicBezTo>
                    <a:cubicBezTo>
                      <a:pt x="21040" y="3931"/>
                      <a:pt x="21501" y="4295"/>
                      <a:pt x="21830" y="4736"/>
                    </a:cubicBezTo>
                    <a:cubicBezTo>
                      <a:pt x="22201" y="5235"/>
                      <a:pt x="22432" y="5828"/>
                      <a:pt x="22687" y="6391"/>
                    </a:cubicBezTo>
                    <a:cubicBezTo>
                      <a:pt x="22787" y="6610"/>
                      <a:pt x="23002" y="6926"/>
                      <a:pt x="22748" y="7118"/>
                    </a:cubicBezTo>
                    <a:cubicBezTo>
                      <a:pt x="22676" y="7172"/>
                      <a:pt x="22596" y="7196"/>
                      <a:pt x="22517" y="7196"/>
                    </a:cubicBezTo>
                    <a:cubicBezTo>
                      <a:pt x="22381" y="7196"/>
                      <a:pt x="22247" y="7126"/>
                      <a:pt x="22155" y="7015"/>
                    </a:cubicBezTo>
                    <a:cubicBezTo>
                      <a:pt x="22067" y="6910"/>
                      <a:pt x="22012" y="6783"/>
                      <a:pt x="21955" y="6661"/>
                    </a:cubicBezTo>
                    <a:lnTo>
                      <a:pt x="21732" y="6196"/>
                    </a:lnTo>
                    <a:cubicBezTo>
                      <a:pt x="21596" y="5910"/>
                      <a:pt x="21467" y="5620"/>
                      <a:pt x="21319" y="5340"/>
                    </a:cubicBezTo>
                    <a:cubicBezTo>
                      <a:pt x="21091" y="4912"/>
                      <a:pt x="20741" y="4455"/>
                      <a:pt x="20219" y="4455"/>
                    </a:cubicBezTo>
                    <a:cubicBezTo>
                      <a:pt x="20188" y="4455"/>
                      <a:pt x="20156" y="4457"/>
                      <a:pt x="20124" y="4460"/>
                    </a:cubicBezTo>
                    <a:cubicBezTo>
                      <a:pt x="19456" y="4530"/>
                      <a:pt x="19546" y="5321"/>
                      <a:pt x="19600" y="5804"/>
                    </a:cubicBezTo>
                    <a:cubicBezTo>
                      <a:pt x="19673" y="6464"/>
                      <a:pt x="19841" y="7113"/>
                      <a:pt x="20081" y="7731"/>
                    </a:cubicBezTo>
                    <a:cubicBezTo>
                      <a:pt x="20108" y="7796"/>
                      <a:pt x="20054" y="7880"/>
                      <a:pt x="19989" y="7895"/>
                    </a:cubicBezTo>
                    <a:cubicBezTo>
                      <a:pt x="19790" y="7940"/>
                      <a:pt x="19600" y="8016"/>
                      <a:pt x="19425" y="8123"/>
                    </a:cubicBezTo>
                    <a:cubicBezTo>
                      <a:pt x="19406" y="8136"/>
                      <a:pt x="19383" y="8143"/>
                      <a:pt x="19359" y="8143"/>
                    </a:cubicBezTo>
                    <a:cubicBezTo>
                      <a:pt x="19346" y="8143"/>
                      <a:pt x="19333" y="8141"/>
                      <a:pt x="19320" y="8136"/>
                    </a:cubicBezTo>
                    <a:cubicBezTo>
                      <a:pt x="19298" y="8148"/>
                      <a:pt x="19272" y="8155"/>
                      <a:pt x="19248" y="8155"/>
                    </a:cubicBezTo>
                    <a:cubicBezTo>
                      <a:pt x="19197" y="8155"/>
                      <a:pt x="19148" y="8126"/>
                      <a:pt x="19136" y="8059"/>
                    </a:cubicBezTo>
                    <a:cubicBezTo>
                      <a:pt x="18911" y="6846"/>
                      <a:pt x="18254" y="5434"/>
                      <a:pt x="19161" y="4332"/>
                    </a:cubicBezTo>
                    <a:cubicBezTo>
                      <a:pt x="19434" y="4001"/>
                      <a:pt x="19828" y="3822"/>
                      <a:pt x="20245" y="3822"/>
                    </a:cubicBezTo>
                    <a:close/>
                    <a:moveTo>
                      <a:pt x="20594" y="1592"/>
                    </a:moveTo>
                    <a:cubicBezTo>
                      <a:pt x="20850" y="1592"/>
                      <a:pt x="21105" y="1619"/>
                      <a:pt x="21356" y="1680"/>
                    </a:cubicBezTo>
                    <a:cubicBezTo>
                      <a:pt x="22387" y="1930"/>
                      <a:pt x="23221" y="2670"/>
                      <a:pt x="23833" y="3507"/>
                    </a:cubicBezTo>
                    <a:cubicBezTo>
                      <a:pt x="24177" y="3976"/>
                      <a:pt x="24461" y="4485"/>
                      <a:pt x="24728" y="4999"/>
                    </a:cubicBezTo>
                    <a:cubicBezTo>
                      <a:pt x="24799" y="5133"/>
                      <a:pt x="24868" y="5268"/>
                      <a:pt x="24936" y="5403"/>
                    </a:cubicBezTo>
                    <a:cubicBezTo>
                      <a:pt x="24992" y="5513"/>
                      <a:pt x="25057" y="5625"/>
                      <a:pt x="25086" y="5745"/>
                    </a:cubicBezTo>
                    <a:cubicBezTo>
                      <a:pt x="25136" y="5960"/>
                      <a:pt x="25050" y="6222"/>
                      <a:pt x="24811" y="6268"/>
                    </a:cubicBezTo>
                    <a:cubicBezTo>
                      <a:pt x="24795" y="6282"/>
                      <a:pt x="24777" y="6292"/>
                      <a:pt x="24758" y="6298"/>
                    </a:cubicBezTo>
                    <a:lnTo>
                      <a:pt x="24327" y="6440"/>
                    </a:lnTo>
                    <a:cubicBezTo>
                      <a:pt x="24317" y="6443"/>
                      <a:pt x="24306" y="6444"/>
                      <a:pt x="24295" y="6444"/>
                    </a:cubicBezTo>
                    <a:cubicBezTo>
                      <a:pt x="24248" y="6444"/>
                      <a:pt x="24194" y="6419"/>
                      <a:pt x="24177" y="6378"/>
                    </a:cubicBezTo>
                    <a:cubicBezTo>
                      <a:pt x="24039" y="6058"/>
                      <a:pt x="23901" y="5734"/>
                      <a:pt x="23751" y="5416"/>
                    </a:cubicBezTo>
                    <a:lnTo>
                      <a:pt x="23751" y="5416"/>
                    </a:lnTo>
                    <a:cubicBezTo>
                      <a:pt x="23814" y="5569"/>
                      <a:pt x="23875" y="5724"/>
                      <a:pt x="23933" y="5879"/>
                    </a:cubicBezTo>
                    <a:cubicBezTo>
                      <a:pt x="23997" y="6046"/>
                      <a:pt x="24067" y="6208"/>
                      <a:pt x="24034" y="6391"/>
                    </a:cubicBezTo>
                    <a:cubicBezTo>
                      <a:pt x="24017" y="6482"/>
                      <a:pt x="23967" y="6566"/>
                      <a:pt x="23893" y="6610"/>
                    </a:cubicBezTo>
                    <a:cubicBezTo>
                      <a:pt x="23878" y="6646"/>
                      <a:pt x="23844" y="6672"/>
                      <a:pt x="23806" y="6678"/>
                    </a:cubicBezTo>
                    <a:lnTo>
                      <a:pt x="23105" y="6815"/>
                    </a:lnTo>
                    <a:cubicBezTo>
                      <a:pt x="23093" y="6817"/>
                      <a:pt x="23082" y="6819"/>
                      <a:pt x="23071" y="6819"/>
                    </a:cubicBezTo>
                    <a:cubicBezTo>
                      <a:pt x="23011" y="6819"/>
                      <a:pt x="22966" y="6782"/>
                      <a:pt x="22941" y="6722"/>
                    </a:cubicBezTo>
                    <a:cubicBezTo>
                      <a:pt x="22651" y="6013"/>
                      <a:pt x="22296" y="5314"/>
                      <a:pt x="21854" y="4687"/>
                    </a:cubicBezTo>
                    <a:cubicBezTo>
                      <a:pt x="21525" y="4221"/>
                      <a:pt x="21079" y="3774"/>
                      <a:pt x="20489" y="3692"/>
                    </a:cubicBezTo>
                    <a:cubicBezTo>
                      <a:pt x="20419" y="3683"/>
                      <a:pt x="20349" y="3678"/>
                      <a:pt x="20278" y="3678"/>
                    </a:cubicBezTo>
                    <a:cubicBezTo>
                      <a:pt x="19833" y="3678"/>
                      <a:pt x="19386" y="3866"/>
                      <a:pt x="19082" y="4191"/>
                    </a:cubicBezTo>
                    <a:cubicBezTo>
                      <a:pt x="18657" y="4644"/>
                      <a:pt x="18598" y="5310"/>
                      <a:pt x="18623" y="5901"/>
                    </a:cubicBezTo>
                    <a:cubicBezTo>
                      <a:pt x="18652" y="6609"/>
                      <a:pt x="18785" y="7310"/>
                      <a:pt x="18999" y="7986"/>
                    </a:cubicBezTo>
                    <a:cubicBezTo>
                      <a:pt x="19019" y="8050"/>
                      <a:pt x="18975" y="8136"/>
                      <a:pt x="18905" y="8149"/>
                    </a:cubicBezTo>
                    <a:lnTo>
                      <a:pt x="18314" y="8263"/>
                    </a:lnTo>
                    <a:cubicBezTo>
                      <a:pt x="18305" y="8265"/>
                      <a:pt x="18296" y="8266"/>
                      <a:pt x="18286" y="8266"/>
                    </a:cubicBezTo>
                    <a:cubicBezTo>
                      <a:pt x="18270" y="8266"/>
                      <a:pt x="18254" y="8263"/>
                      <a:pt x="18239" y="8258"/>
                    </a:cubicBezTo>
                    <a:cubicBezTo>
                      <a:pt x="18224" y="8263"/>
                      <a:pt x="18208" y="8265"/>
                      <a:pt x="18192" y="8265"/>
                    </a:cubicBezTo>
                    <a:cubicBezTo>
                      <a:pt x="18139" y="8265"/>
                      <a:pt x="18088" y="8237"/>
                      <a:pt x="18071" y="8171"/>
                    </a:cubicBezTo>
                    <a:cubicBezTo>
                      <a:pt x="17799" y="7133"/>
                      <a:pt x="17550" y="6039"/>
                      <a:pt x="17793" y="4970"/>
                    </a:cubicBezTo>
                    <a:cubicBezTo>
                      <a:pt x="17974" y="4177"/>
                      <a:pt x="18435" y="3436"/>
                      <a:pt x="19176" y="3059"/>
                    </a:cubicBezTo>
                    <a:cubicBezTo>
                      <a:pt x="19567" y="2859"/>
                      <a:pt x="20001" y="2762"/>
                      <a:pt x="20436" y="2762"/>
                    </a:cubicBezTo>
                    <a:cubicBezTo>
                      <a:pt x="20813" y="2762"/>
                      <a:pt x="21190" y="2835"/>
                      <a:pt x="21541" y="2977"/>
                    </a:cubicBezTo>
                    <a:cubicBezTo>
                      <a:pt x="22031" y="3176"/>
                      <a:pt x="22461" y="3487"/>
                      <a:pt x="22817" y="3871"/>
                    </a:cubicBezTo>
                    <a:cubicBezTo>
                      <a:pt x="22758" y="3800"/>
                      <a:pt x="22697" y="3730"/>
                      <a:pt x="22634" y="3662"/>
                    </a:cubicBezTo>
                    <a:cubicBezTo>
                      <a:pt x="22084" y="3065"/>
                      <a:pt x="21347" y="2584"/>
                      <a:pt x="20517" y="2531"/>
                    </a:cubicBezTo>
                    <a:cubicBezTo>
                      <a:pt x="20462" y="2528"/>
                      <a:pt x="20407" y="2526"/>
                      <a:pt x="20352" y="2526"/>
                    </a:cubicBezTo>
                    <a:cubicBezTo>
                      <a:pt x="19678" y="2526"/>
                      <a:pt x="19005" y="2782"/>
                      <a:pt x="18496" y="3223"/>
                    </a:cubicBezTo>
                    <a:cubicBezTo>
                      <a:pt x="16992" y="4523"/>
                      <a:pt x="17567" y="6800"/>
                      <a:pt x="17962" y="8469"/>
                    </a:cubicBezTo>
                    <a:cubicBezTo>
                      <a:pt x="17981" y="8540"/>
                      <a:pt x="17939" y="8613"/>
                      <a:pt x="17869" y="8634"/>
                    </a:cubicBezTo>
                    <a:lnTo>
                      <a:pt x="17364" y="8786"/>
                    </a:lnTo>
                    <a:cubicBezTo>
                      <a:pt x="17351" y="8791"/>
                      <a:pt x="17338" y="8793"/>
                      <a:pt x="17325" y="8793"/>
                    </a:cubicBezTo>
                    <a:cubicBezTo>
                      <a:pt x="17305" y="8793"/>
                      <a:pt x="17285" y="8788"/>
                      <a:pt x="17267" y="8778"/>
                    </a:cubicBezTo>
                    <a:cubicBezTo>
                      <a:pt x="17257" y="8780"/>
                      <a:pt x="17246" y="8781"/>
                      <a:pt x="17236" y="8781"/>
                    </a:cubicBezTo>
                    <a:cubicBezTo>
                      <a:pt x="17182" y="8781"/>
                      <a:pt x="17130" y="8753"/>
                      <a:pt x="17111" y="8688"/>
                    </a:cubicBezTo>
                    <a:cubicBezTo>
                      <a:pt x="16726" y="7432"/>
                      <a:pt x="16340" y="6128"/>
                      <a:pt x="16542" y="4802"/>
                    </a:cubicBezTo>
                    <a:cubicBezTo>
                      <a:pt x="16620" y="4296"/>
                      <a:pt x="16786" y="3797"/>
                      <a:pt x="17059" y="3362"/>
                    </a:cubicBezTo>
                    <a:cubicBezTo>
                      <a:pt x="17338" y="2914"/>
                      <a:pt x="17730" y="2552"/>
                      <a:pt x="18180" y="2279"/>
                    </a:cubicBezTo>
                    <a:cubicBezTo>
                      <a:pt x="18630" y="2007"/>
                      <a:pt x="19137" y="1819"/>
                      <a:pt x="19651" y="1703"/>
                    </a:cubicBezTo>
                    <a:cubicBezTo>
                      <a:pt x="19961" y="1633"/>
                      <a:pt x="20277" y="1592"/>
                      <a:pt x="20594" y="1592"/>
                    </a:cubicBezTo>
                    <a:close/>
                    <a:moveTo>
                      <a:pt x="40305" y="4460"/>
                    </a:moveTo>
                    <a:cubicBezTo>
                      <a:pt x="40383" y="4460"/>
                      <a:pt x="40463" y="4466"/>
                      <a:pt x="40543" y="4479"/>
                    </a:cubicBezTo>
                    <a:cubicBezTo>
                      <a:pt x="41099" y="4570"/>
                      <a:pt x="41559" y="4933"/>
                      <a:pt x="41889" y="5375"/>
                    </a:cubicBezTo>
                    <a:cubicBezTo>
                      <a:pt x="42260" y="5874"/>
                      <a:pt x="42491" y="6467"/>
                      <a:pt x="42746" y="7029"/>
                    </a:cubicBezTo>
                    <a:cubicBezTo>
                      <a:pt x="42845" y="7247"/>
                      <a:pt x="43059" y="7562"/>
                      <a:pt x="42805" y="7755"/>
                    </a:cubicBezTo>
                    <a:cubicBezTo>
                      <a:pt x="42733" y="7809"/>
                      <a:pt x="42654" y="7833"/>
                      <a:pt x="42575" y="7833"/>
                    </a:cubicBezTo>
                    <a:cubicBezTo>
                      <a:pt x="42439" y="7833"/>
                      <a:pt x="42305" y="7762"/>
                      <a:pt x="42212" y="7652"/>
                    </a:cubicBezTo>
                    <a:cubicBezTo>
                      <a:pt x="42125" y="7547"/>
                      <a:pt x="42070" y="7421"/>
                      <a:pt x="42012" y="7299"/>
                    </a:cubicBezTo>
                    <a:lnTo>
                      <a:pt x="41790" y="6833"/>
                    </a:lnTo>
                    <a:cubicBezTo>
                      <a:pt x="41654" y="6548"/>
                      <a:pt x="41524" y="6258"/>
                      <a:pt x="41376" y="5978"/>
                    </a:cubicBezTo>
                    <a:cubicBezTo>
                      <a:pt x="41149" y="5550"/>
                      <a:pt x="40799" y="5093"/>
                      <a:pt x="40278" y="5093"/>
                    </a:cubicBezTo>
                    <a:cubicBezTo>
                      <a:pt x="40246" y="5093"/>
                      <a:pt x="40214" y="5094"/>
                      <a:pt x="40181" y="5098"/>
                    </a:cubicBezTo>
                    <a:cubicBezTo>
                      <a:pt x="39514" y="5167"/>
                      <a:pt x="39603" y="5958"/>
                      <a:pt x="39657" y="6441"/>
                    </a:cubicBezTo>
                    <a:cubicBezTo>
                      <a:pt x="39731" y="7101"/>
                      <a:pt x="39899" y="7749"/>
                      <a:pt x="40140" y="8368"/>
                    </a:cubicBezTo>
                    <a:cubicBezTo>
                      <a:pt x="40166" y="8433"/>
                      <a:pt x="40111" y="8517"/>
                      <a:pt x="40046" y="8532"/>
                    </a:cubicBezTo>
                    <a:cubicBezTo>
                      <a:pt x="39848" y="8578"/>
                      <a:pt x="39657" y="8654"/>
                      <a:pt x="39484" y="8762"/>
                    </a:cubicBezTo>
                    <a:cubicBezTo>
                      <a:pt x="39464" y="8775"/>
                      <a:pt x="39440" y="8782"/>
                      <a:pt x="39417" y="8782"/>
                    </a:cubicBezTo>
                    <a:cubicBezTo>
                      <a:pt x="39404" y="8782"/>
                      <a:pt x="39391" y="8780"/>
                      <a:pt x="39379" y="8775"/>
                    </a:cubicBezTo>
                    <a:cubicBezTo>
                      <a:pt x="39357" y="8787"/>
                      <a:pt x="39332" y="8794"/>
                      <a:pt x="39308" y="8794"/>
                    </a:cubicBezTo>
                    <a:cubicBezTo>
                      <a:pt x="39256" y="8794"/>
                      <a:pt x="39207" y="8764"/>
                      <a:pt x="39195" y="8697"/>
                    </a:cubicBezTo>
                    <a:cubicBezTo>
                      <a:pt x="38968" y="7484"/>
                      <a:pt x="38312" y="6072"/>
                      <a:pt x="39219" y="4970"/>
                    </a:cubicBezTo>
                    <a:cubicBezTo>
                      <a:pt x="39493" y="4639"/>
                      <a:pt x="39887" y="4460"/>
                      <a:pt x="40305" y="4460"/>
                    </a:cubicBezTo>
                    <a:close/>
                    <a:moveTo>
                      <a:pt x="40650" y="2229"/>
                    </a:moveTo>
                    <a:cubicBezTo>
                      <a:pt x="40906" y="2229"/>
                      <a:pt x="41162" y="2256"/>
                      <a:pt x="41414" y="2317"/>
                    </a:cubicBezTo>
                    <a:cubicBezTo>
                      <a:pt x="42445" y="2567"/>
                      <a:pt x="43277" y="3307"/>
                      <a:pt x="43891" y="4144"/>
                    </a:cubicBezTo>
                    <a:cubicBezTo>
                      <a:pt x="44233" y="4613"/>
                      <a:pt x="44518" y="5121"/>
                      <a:pt x="44786" y="5636"/>
                    </a:cubicBezTo>
                    <a:cubicBezTo>
                      <a:pt x="44855" y="5770"/>
                      <a:pt x="44925" y="5905"/>
                      <a:pt x="44993" y="6040"/>
                    </a:cubicBezTo>
                    <a:cubicBezTo>
                      <a:pt x="45049" y="6149"/>
                      <a:pt x="45115" y="6262"/>
                      <a:pt x="45142" y="6382"/>
                    </a:cubicBezTo>
                    <a:cubicBezTo>
                      <a:pt x="45193" y="6597"/>
                      <a:pt x="45106" y="6859"/>
                      <a:pt x="44868" y="6905"/>
                    </a:cubicBezTo>
                    <a:cubicBezTo>
                      <a:pt x="44854" y="6919"/>
                      <a:pt x="44836" y="6929"/>
                      <a:pt x="44817" y="6935"/>
                    </a:cubicBezTo>
                    <a:lnTo>
                      <a:pt x="44385" y="7075"/>
                    </a:lnTo>
                    <a:cubicBezTo>
                      <a:pt x="44375" y="7079"/>
                      <a:pt x="44363" y="7081"/>
                      <a:pt x="44351" y="7081"/>
                    </a:cubicBezTo>
                    <a:cubicBezTo>
                      <a:pt x="44305" y="7081"/>
                      <a:pt x="44252" y="7055"/>
                      <a:pt x="44234" y="7015"/>
                    </a:cubicBezTo>
                    <a:cubicBezTo>
                      <a:pt x="44098" y="6695"/>
                      <a:pt x="43959" y="6371"/>
                      <a:pt x="43809" y="6053"/>
                    </a:cubicBezTo>
                    <a:lnTo>
                      <a:pt x="43809" y="6053"/>
                    </a:lnTo>
                    <a:cubicBezTo>
                      <a:pt x="43873" y="6206"/>
                      <a:pt x="43933" y="6361"/>
                      <a:pt x="43992" y="6516"/>
                    </a:cubicBezTo>
                    <a:cubicBezTo>
                      <a:pt x="44056" y="6683"/>
                      <a:pt x="44126" y="6845"/>
                      <a:pt x="44092" y="7028"/>
                    </a:cubicBezTo>
                    <a:cubicBezTo>
                      <a:pt x="44075" y="7118"/>
                      <a:pt x="44026" y="7203"/>
                      <a:pt x="43951" y="7247"/>
                    </a:cubicBezTo>
                    <a:cubicBezTo>
                      <a:pt x="43937" y="7283"/>
                      <a:pt x="43903" y="7309"/>
                      <a:pt x="43863" y="7315"/>
                    </a:cubicBezTo>
                    <a:lnTo>
                      <a:pt x="43164" y="7452"/>
                    </a:lnTo>
                    <a:cubicBezTo>
                      <a:pt x="43152" y="7454"/>
                      <a:pt x="43140" y="7455"/>
                      <a:pt x="43129" y="7455"/>
                    </a:cubicBezTo>
                    <a:cubicBezTo>
                      <a:pt x="43067" y="7455"/>
                      <a:pt x="43023" y="7419"/>
                      <a:pt x="42998" y="7358"/>
                    </a:cubicBezTo>
                    <a:lnTo>
                      <a:pt x="42998" y="7359"/>
                    </a:lnTo>
                    <a:cubicBezTo>
                      <a:pt x="42709" y="6650"/>
                      <a:pt x="42354" y="5950"/>
                      <a:pt x="41911" y="5323"/>
                    </a:cubicBezTo>
                    <a:cubicBezTo>
                      <a:pt x="41583" y="4858"/>
                      <a:pt x="41136" y="4411"/>
                      <a:pt x="40546" y="4329"/>
                    </a:cubicBezTo>
                    <a:cubicBezTo>
                      <a:pt x="40476" y="4320"/>
                      <a:pt x="40406" y="4315"/>
                      <a:pt x="40336" y="4315"/>
                    </a:cubicBezTo>
                    <a:cubicBezTo>
                      <a:pt x="39890" y="4315"/>
                      <a:pt x="39443" y="4503"/>
                      <a:pt x="39139" y="4828"/>
                    </a:cubicBezTo>
                    <a:cubicBezTo>
                      <a:pt x="38714" y="5281"/>
                      <a:pt x="38655" y="5946"/>
                      <a:pt x="38680" y="6537"/>
                    </a:cubicBezTo>
                    <a:cubicBezTo>
                      <a:pt x="38710" y="7246"/>
                      <a:pt x="38843" y="7947"/>
                      <a:pt x="39056" y="8622"/>
                    </a:cubicBezTo>
                    <a:cubicBezTo>
                      <a:pt x="39077" y="8687"/>
                      <a:pt x="39032" y="8773"/>
                      <a:pt x="38963" y="8786"/>
                    </a:cubicBezTo>
                    <a:lnTo>
                      <a:pt x="38372" y="8900"/>
                    </a:lnTo>
                    <a:cubicBezTo>
                      <a:pt x="38363" y="8902"/>
                      <a:pt x="38354" y="8903"/>
                      <a:pt x="38344" y="8903"/>
                    </a:cubicBezTo>
                    <a:cubicBezTo>
                      <a:pt x="38328" y="8903"/>
                      <a:pt x="38312" y="8900"/>
                      <a:pt x="38296" y="8893"/>
                    </a:cubicBezTo>
                    <a:cubicBezTo>
                      <a:pt x="38281" y="8899"/>
                      <a:pt x="38264" y="8902"/>
                      <a:pt x="38247" y="8902"/>
                    </a:cubicBezTo>
                    <a:cubicBezTo>
                      <a:pt x="38195" y="8902"/>
                      <a:pt x="38144" y="8873"/>
                      <a:pt x="38127" y="8807"/>
                    </a:cubicBezTo>
                    <a:cubicBezTo>
                      <a:pt x="37856" y="7770"/>
                      <a:pt x="37606" y="6676"/>
                      <a:pt x="37850" y="5607"/>
                    </a:cubicBezTo>
                    <a:cubicBezTo>
                      <a:pt x="38031" y="4813"/>
                      <a:pt x="38492" y="4073"/>
                      <a:pt x="39232" y="3696"/>
                    </a:cubicBezTo>
                    <a:cubicBezTo>
                      <a:pt x="39624" y="3496"/>
                      <a:pt x="40058" y="3399"/>
                      <a:pt x="40493" y="3399"/>
                    </a:cubicBezTo>
                    <a:cubicBezTo>
                      <a:pt x="40870" y="3399"/>
                      <a:pt x="41247" y="3472"/>
                      <a:pt x="41598" y="3614"/>
                    </a:cubicBezTo>
                    <a:cubicBezTo>
                      <a:pt x="42088" y="3813"/>
                      <a:pt x="42518" y="4124"/>
                      <a:pt x="42873" y="4508"/>
                    </a:cubicBezTo>
                    <a:cubicBezTo>
                      <a:pt x="42815" y="4437"/>
                      <a:pt x="42754" y="4366"/>
                      <a:pt x="42692" y="4298"/>
                    </a:cubicBezTo>
                    <a:cubicBezTo>
                      <a:pt x="42142" y="3702"/>
                      <a:pt x="41403" y="3220"/>
                      <a:pt x="40575" y="3168"/>
                    </a:cubicBezTo>
                    <a:cubicBezTo>
                      <a:pt x="40520" y="3165"/>
                      <a:pt x="40465" y="3163"/>
                      <a:pt x="40410" y="3163"/>
                    </a:cubicBezTo>
                    <a:cubicBezTo>
                      <a:pt x="39736" y="3163"/>
                      <a:pt x="39063" y="3419"/>
                      <a:pt x="38553" y="3859"/>
                    </a:cubicBezTo>
                    <a:cubicBezTo>
                      <a:pt x="37048" y="5160"/>
                      <a:pt x="37624" y="7437"/>
                      <a:pt x="38019" y="9106"/>
                    </a:cubicBezTo>
                    <a:cubicBezTo>
                      <a:pt x="38037" y="9177"/>
                      <a:pt x="37997" y="9250"/>
                      <a:pt x="37927" y="9271"/>
                    </a:cubicBezTo>
                    <a:lnTo>
                      <a:pt x="37422" y="9423"/>
                    </a:lnTo>
                    <a:cubicBezTo>
                      <a:pt x="37409" y="9428"/>
                      <a:pt x="37395" y="9430"/>
                      <a:pt x="37382" y="9430"/>
                    </a:cubicBezTo>
                    <a:cubicBezTo>
                      <a:pt x="37362" y="9430"/>
                      <a:pt x="37342" y="9425"/>
                      <a:pt x="37324" y="9414"/>
                    </a:cubicBezTo>
                    <a:cubicBezTo>
                      <a:pt x="37313" y="9417"/>
                      <a:pt x="37303" y="9418"/>
                      <a:pt x="37292" y="9418"/>
                    </a:cubicBezTo>
                    <a:cubicBezTo>
                      <a:pt x="37240" y="9418"/>
                      <a:pt x="37187" y="9389"/>
                      <a:pt x="37167" y="9324"/>
                    </a:cubicBezTo>
                    <a:cubicBezTo>
                      <a:pt x="36784" y="8068"/>
                      <a:pt x="36397" y="6765"/>
                      <a:pt x="36600" y="5439"/>
                    </a:cubicBezTo>
                    <a:cubicBezTo>
                      <a:pt x="36677" y="4933"/>
                      <a:pt x="36843" y="4433"/>
                      <a:pt x="37115" y="3998"/>
                    </a:cubicBezTo>
                    <a:cubicBezTo>
                      <a:pt x="37396" y="3551"/>
                      <a:pt x="37787" y="3189"/>
                      <a:pt x="38237" y="2916"/>
                    </a:cubicBezTo>
                    <a:cubicBezTo>
                      <a:pt x="38687" y="2643"/>
                      <a:pt x="39194" y="2456"/>
                      <a:pt x="39707" y="2340"/>
                    </a:cubicBezTo>
                    <a:cubicBezTo>
                      <a:pt x="40017" y="2270"/>
                      <a:pt x="40334" y="2229"/>
                      <a:pt x="40650" y="2229"/>
                    </a:cubicBezTo>
                    <a:close/>
                    <a:moveTo>
                      <a:pt x="28706" y="8061"/>
                    </a:moveTo>
                    <a:cubicBezTo>
                      <a:pt x="28785" y="8061"/>
                      <a:pt x="28865" y="8067"/>
                      <a:pt x="28945" y="8080"/>
                    </a:cubicBezTo>
                    <a:cubicBezTo>
                      <a:pt x="29502" y="8169"/>
                      <a:pt x="29962" y="8534"/>
                      <a:pt x="30291" y="8975"/>
                    </a:cubicBezTo>
                    <a:cubicBezTo>
                      <a:pt x="30663" y="9474"/>
                      <a:pt x="30894" y="10067"/>
                      <a:pt x="31149" y="10630"/>
                    </a:cubicBezTo>
                    <a:cubicBezTo>
                      <a:pt x="31247" y="10848"/>
                      <a:pt x="31461" y="11162"/>
                      <a:pt x="31207" y="11355"/>
                    </a:cubicBezTo>
                    <a:lnTo>
                      <a:pt x="31207" y="11356"/>
                    </a:lnTo>
                    <a:cubicBezTo>
                      <a:pt x="31136" y="11410"/>
                      <a:pt x="31056" y="11434"/>
                      <a:pt x="30977" y="11434"/>
                    </a:cubicBezTo>
                    <a:cubicBezTo>
                      <a:pt x="30841" y="11434"/>
                      <a:pt x="30707" y="11363"/>
                      <a:pt x="30614" y="11253"/>
                    </a:cubicBezTo>
                    <a:cubicBezTo>
                      <a:pt x="30527" y="11147"/>
                      <a:pt x="30473" y="11021"/>
                      <a:pt x="30414" y="10899"/>
                    </a:cubicBezTo>
                    <a:lnTo>
                      <a:pt x="30193" y="10434"/>
                    </a:lnTo>
                    <a:cubicBezTo>
                      <a:pt x="30057" y="10148"/>
                      <a:pt x="29927" y="9858"/>
                      <a:pt x="29778" y="9578"/>
                    </a:cubicBezTo>
                    <a:cubicBezTo>
                      <a:pt x="29552" y="9150"/>
                      <a:pt x="29202" y="8693"/>
                      <a:pt x="28679" y="8693"/>
                    </a:cubicBezTo>
                    <a:cubicBezTo>
                      <a:pt x="28648" y="8693"/>
                      <a:pt x="28616" y="8694"/>
                      <a:pt x="28583" y="8698"/>
                    </a:cubicBezTo>
                    <a:cubicBezTo>
                      <a:pt x="27916" y="8768"/>
                      <a:pt x="28005" y="9559"/>
                      <a:pt x="28059" y="10042"/>
                    </a:cubicBezTo>
                    <a:cubicBezTo>
                      <a:pt x="28134" y="10702"/>
                      <a:pt x="28301" y="11350"/>
                      <a:pt x="28542" y="11969"/>
                    </a:cubicBezTo>
                    <a:cubicBezTo>
                      <a:pt x="28568" y="12034"/>
                      <a:pt x="28514" y="12118"/>
                      <a:pt x="28448" y="12133"/>
                    </a:cubicBezTo>
                    <a:cubicBezTo>
                      <a:pt x="28250" y="12178"/>
                      <a:pt x="28060" y="12255"/>
                      <a:pt x="27886" y="12362"/>
                    </a:cubicBezTo>
                    <a:cubicBezTo>
                      <a:pt x="27866" y="12375"/>
                      <a:pt x="27843" y="12382"/>
                      <a:pt x="27819" y="12382"/>
                    </a:cubicBezTo>
                    <a:cubicBezTo>
                      <a:pt x="27807" y="12382"/>
                      <a:pt x="27794" y="12380"/>
                      <a:pt x="27782" y="12376"/>
                    </a:cubicBezTo>
                    <a:cubicBezTo>
                      <a:pt x="27760" y="12388"/>
                      <a:pt x="27735" y="12394"/>
                      <a:pt x="27711" y="12394"/>
                    </a:cubicBezTo>
                    <a:cubicBezTo>
                      <a:pt x="27659" y="12394"/>
                      <a:pt x="27610" y="12365"/>
                      <a:pt x="27597" y="12298"/>
                    </a:cubicBezTo>
                    <a:cubicBezTo>
                      <a:pt x="27370" y="11085"/>
                      <a:pt x="26714" y="9673"/>
                      <a:pt x="27622" y="8571"/>
                    </a:cubicBezTo>
                    <a:cubicBezTo>
                      <a:pt x="27895" y="8240"/>
                      <a:pt x="28289" y="8061"/>
                      <a:pt x="28706" y="8061"/>
                    </a:cubicBezTo>
                    <a:close/>
                    <a:moveTo>
                      <a:pt x="29055" y="5829"/>
                    </a:moveTo>
                    <a:cubicBezTo>
                      <a:pt x="29310" y="5829"/>
                      <a:pt x="29565" y="5856"/>
                      <a:pt x="29816" y="5917"/>
                    </a:cubicBezTo>
                    <a:cubicBezTo>
                      <a:pt x="30847" y="6167"/>
                      <a:pt x="31680" y="6906"/>
                      <a:pt x="32293" y="7745"/>
                    </a:cubicBezTo>
                    <a:cubicBezTo>
                      <a:pt x="32635" y="8214"/>
                      <a:pt x="32920" y="8722"/>
                      <a:pt x="33188" y="9237"/>
                    </a:cubicBezTo>
                    <a:cubicBezTo>
                      <a:pt x="33258" y="9371"/>
                      <a:pt x="33327" y="9506"/>
                      <a:pt x="33395" y="9641"/>
                    </a:cubicBezTo>
                    <a:cubicBezTo>
                      <a:pt x="33452" y="9750"/>
                      <a:pt x="33517" y="9863"/>
                      <a:pt x="33545" y="9983"/>
                    </a:cubicBezTo>
                    <a:cubicBezTo>
                      <a:pt x="33594" y="10197"/>
                      <a:pt x="33507" y="10459"/>
                      <a:pt x="33269" y="10506"/>
                    </a:cubicBezTo>
                    <a:cubicBezTo>
                      <a:pt x="33254" y="10520"/>
                      <a:pt x="33237" y="10530"/>
                      <a:pt x="33218" y="10536"/>
                    </a:cubicBezTo>
                    <a:lnTo>
                      <a:pt x="32786" y="10677"/>
                    </a:lnTo>
                    <a:cubicBezTo>
                      <a:pt x="32776" y="10681"/>
                      <a:pt x="32765" y="10682"/>
                      <a:pt x="32754" y="10682"/>
                    </a:cubicBezTo>
                    <a:cubicBezTo>
                      <a:pt x="32707" y="10682"/>
                      <a:pt x="32653" y="10657"/>
                      <a:pt x="32635" y="10616"/>
                    </a:cubicBezTo>
                    <a:cubicBezTo>
                      <a:pt x="32499" y="10296"/>
                      <a:pt x="32360" y="9972"/>
                      <a:pt x="32210" y="9654"/>
                    </a:cubicBezTo>
                    <a:lnTo>
                      <a:pt x="32210" y="9654"/>
                    </a:lnTo>
                    <a:cubicBezTo>
                      <a:pt x="32274" y="9807"/>
                      <a:pt x="32334" y="9962"/>
                      <a:pt x="32393" y="10117"/>
                    </a:cubicBezTo>
                    <a:cubicBezTo>
                      <a:pt x="32457" y="10284"/>
                      <a:pt x="32527" y="10446"/>
                      <a:pt x="32493" y="10629"/>
                    </a:cubicBezTo>
                    <a:cubicBezTo>
                      <a:pt x="32476" y="10719"/>
                      <a:pt x="32427" y="10804"/>
                      <a:pt x="32352" y="10848"/>
                    </a:cubicBezTo>
                    <a:cubicBezTo>
                      <a:pt x="32337" y="10884"/>
                      <a:pt x="32303" y="10910"/>
                      <a:pt x="32264" y="10916"/>
                    </a:cubicBezTo>
                    <a:lnTo>
                      <a:pt x="31565" y="11053"/>
                    </a:lnTo>
                    <a:cubicBezTo>
                      <a:pt x="31553" y="11055"/>
                      <a:pt x="31541" y="11056"/>
                      <a:pt x="31530" y="11056"/>
                    </a:cubicBezTo>
                    <a:cubicBezTo>
                      <a:pt x="31469" y="11056"/>
                      <a:pt x="31425" y="11020"/>
                      <a:pt x="31400" y="10960"/>
                    </a:cubicBezTo>
                    <a:cubicBezTo>
                      <a:pt x="31111" y="10251"/>
                      <a:pt x="30755" y="9552"/>
                      <a:pt x="30313" y="8924"/>
                    </a:cubicBezTo>
                    <a:cubicBezTo>
                      <a:pt x="29985" y="8459"/>
                      <a:pt x="29538" y="8012"/>
                      <a:pt x="28948" y="7930"/>
                    </a:cubicBezTo>
                    <a:cubicBezTo>
                      <a:pt x="28878" y="7921"/>
                      <a:pt x="28808" y="7916"/>
                      <a:pt x="28738" y="7916"/>
                    </a:cubicBezTo>
                    <a:cubicBezTo>
                      <a:pt x="28292" y="7916"/>
                      <a:pt x="27845" y="8104"/>
                      <a:pt x="27540" y="8429"/>
                    </a:cubicBezTo>
                    <a:cubicBezTo>
                      <a:pt x="27115" y="8882"/>
                      <a:pt x="27057" y="9547"/>
                      <a:pt x="27082" y="10138"/>
                    </a:cubicBezTo>
                    <a:cubicBezTo>
                      <a:pt x="27112" y="10846"/>
                      <a:pt x="27245" y="11548"/>
                      <a:pt x="27459" y="12223"/>
                    </a:cubicBezTo>
                    <a:cubicBezTo>
                      <a:pt x="27479" y="12288"/>
                      <a:pt x="27434" y="12374"/>
                      <a:pt x="27365" y="12387"/>
                    </a:cubicBezTo>
                    <a:lnTo>
                      <a:pt x="26774" y="12501"/>
                    </a:lnTo>
                    <a:cubicBezTo>
                      <a:pt x="26765" y="12503"/>
                      <a:pt x="26756" y="12504"/>
                      <a:pt x="26746" y="12504"/>
                    </a:cubicBezTo>
                    <a:cubicBezTo>
                      <a:pt x="26730" y="12504"/>
                      <a:pt x="26713" y="12501"/>
                      <a:pt x="26698" y="12494"/>
                    </a:cubicBezTo>
                    <a:cubicBezTo>
                      <a:pt x="26683" y="12499"/>
                      <a:pt x="26667" y="12502"/>
                      <a:pt x="26651" y="12502"/>
                    </a:cubicBezTo>
                    <a:cubicBezTo>
                      <a:pt x="26598" y="12502"/>
                      <a:pt x="26547" y="12473"/>
                      <a:pt x="26529" y="12407"/>
                    </a:cubicBezTo>
                    <a:cubicBezTo>
                      <a:pt x="26258" y="11371"/>
                      <a:pt x="26010" y="10277"/>
                      <a:pt x="26252" y="9208"/>
                    </a:cubicBezTo>
                    <a:cubicBezTo>
                      <a:pt x="26434" y="8414"/>
                      <a:pt x="26894" y="7674"/>
                      <a:pt x="27634" y="7297"/>
                    </a:cubicBezTo>
                    <a:cubicBezTo>
                      <a:pt x="28026" y="7097"/>
                      <a:pt x="28460" y="7000"/>
                      <a:pt x="28896" y="7000"/>
                    </a:cubicBezTo>
                    <a:cubicBezTo>
                      <a:pt x="29272" y="7000"/>
                      <a:pt x="29649" y="7073"/>
                      <a:pt x="30000" y="7215"/>
                    </a:cubicBezTo>
                    <a:cubicBezTo>
                      <a:pt x="30491" y="7414"/>
                      <a:pt x="30920" y="7725"/>
                      <a:pt x="31275" y="8109"/>
                    </a:cubicBezTo>
                    <a:cubicBezTo>
                      <a:pt x="31217" y="8038"/>
                      <a:pt x="31156" y="7967"/>
                      <a:pt x="31094" y="7899"/>
                    </a:cubicBezTo>
                    <a:cubicBezTo>
                      <a:pt x="30544" y="7303"/>
                      <a:pt x="29806" y="6821"/>
                      <a:pt x="28977" y="6769"/>
                    </a:cubicBezTo>
                    <a:cubicBezTo>
                      <a:pt x="28922" y="6766"/>
                      <a:pt x="28867" y="6764"/>
                      <a:pt x="28812" y="6764"/>
                    </a:cubicBezTo>
                    <a:cubicBezTo>
                      <a:pt x="28138" y="6764"/>
                      <a:pt x="27465" y="7020"/>
                      <a:pt x="26955" y="7460"/>
                    </a:cubicBezTo>
                    <a:cubicBezTo>
                      <a:pt x="25450" y="8761"/>
                      <a:pt x="26025" y="11038"/>
                      <a:pt x="26422" y="12707"/>
                    </a:cubicBezTo>
                    <a:cubicBezTo>
                      <a:pt x="26439" y="12778"/>
                      <a:pt x="26399" y="12851"/>
                      <a:pt x="26328" y="12872"/>
                    </a:cubicBezTo>
                    <a:lnTo>
                      <a:pt x="25823" y="13024"/>
                    </a:lnTo>
                    <a:cubicBezTo>
                      <a:pt x="25811" y="13028"/>
                      <a:pt x="25797" y="13030"/>
                      <a:pt x="25784" y="13030"/>
                    </a:cubicBezTo>
                    <a:cubicBezTo>
                      <a:pt x="25764" y="13030"/>
                      <a:pt x="25745" y="13026"/>
                      <a:pt x="25727" y="13015"/>
                    </a:cubicBezTo>
                    <a:cubicBezTo>
                      <a:pt x="25717" y="13017"/>
                      <a:pt x="25706" y="13018"/>
                      <a:pt x="25696" y="13018"/>
                    </a:cubicBezTo>
                    <a:cubicBezTo>
                      <a:pt x="25643" y="13018"/>
                      <a:pt x="25590" y="12990"/>
                      <a:pt x="25570" y="12925"/>
                    </a:cubicBezTo>
                    <a:cubicBezTo>
                      <a:pt x="25185" y="11669"/>
                      <a:pt x="24800" y="10365"/>
                      <a:pt x="25002" y="9040"/>
                    </a:cubicBezTo>
                    <a:cubicBezTo>
                      <a:pt x="25079" y="8533"/>
                      <a:pt x="25245" y="8034"/>
                      <a:pt x="25517" y="7599"/>
                    </a:cubicBezTo>
                    <a:cubicBezTo>
                      <a:pt x="25798" y="7152"/>
                      <a:pt x="26189" y="6789"/>
                      <a:pt x="26639" y="6517"/>
                    </a:cubicBezTo>
                    <a:cubicBezTo>
                      <a:pt x="27090" y="6244"/>
                      <a:pt x="27596" y="6056"/>
                      <a:pt x="28110" y="5940"/>
                    </a:cubicBezTo>
                    <a:cubicBezTo>
                      <a:pt x="28420" y="5870"/>
                      <a:pt x="28738" y="5829"/>
                      <a:pt x="29055" y="5829"/>
                    </a:cubicBezTo>
                    <a:close/>
                    <a:moveTo>
                      <a:pt x="6239" y="9231"/>
                    </a:moveTo>
                    <a:cubicBezTo>
                      <a:pt x="6318" y="9231"/>
                      <a:pt x="6397" y="9237"/>
                      <a:pt x="6476" y="9250"/>
                    </a:cubicBezTo>
                    <a:cubicBezTo>
                      <a:pt x="7033" y="9340"/>
                      <a:pt x="7494" y="9704"/>
                      <a:pt x="7822" y="10146"/>
                    </a:cubicBezTo>
                    <a:cubicBezTo>
                      <a:pt x="8193" y="10643"/>
                      <a:pt x="8424" y="11237"/>
                      <a:pt x="8679" y="11799"/>
                    </a:cubicBezTo>
                    <a:cubicBezTo>
                      <a:pt x="8779" y="12017"/>
                      <a:pt x="8993" y="12333"/>
                      <a:pt x="8738" y="12525"/>
                    </a:cubicBezTo>
                    <a:cubicBezTo>
                      <a:pt x="8667" y="12579"/>
                      <a:pt x="8587" y="12603"/>
                      <a:pt x="8508" y="12603"/>
                    </a:cubicBezTo>
                    <a:cubicBezTo>
                      <a:pt x="8372" y="12603"/>
                      <a:pt x="8238" y="12533"/>
                      <a:pt x="8145" y="12422"/>
                    </a:cubicBezTo>
                    <a:cubicBezTo>
                      <a:pt x="8058" y="12317"/>
                      <a:pt x="8004" y="12191"/>
                      <a:pt x="7945" y="12069"/>
                    </a:cubicBezTo>
                    <a:lnTo>
                      <a:pt x="7724" y="11603"/>
                    </a:lnTo>
                    <a:cubicBezTo>
                      <a:pt x="7588" y="11319"/>
                      <a:pt x="7458" y="11028"/>
                      <a:pt x="7310" y="10749"/>
                    </a:cubicBezTo>
                    <a:cubicBezTo>
                      <a:pt x="7083" y="10320"/>
                      <a:pt x="6734" y="9863"/>
                      <a:pt x="6212" y="9863"/>
                    </a:cubicBezTo>
                    <a:cubicBezTo>
                      <a:pt x="6180" y="9863"/>
                      <a:pt x="6148" y="9865"/>
                      <a:pt x="6115" y="9868"/>
                    </a:cubicBezTo>
                    <a:cubicBezTo>
                      <a:pt x="5447" y="9937"/>
                      <a:pt x="5536" y="10728"/>
                      <a:pt x="5590" y="11211"/>
                    </a:cubicBezTo>
                    <a:cubicBezTo>
                      <a:pt x="5665" y="11871"/>
                      <a:pt x="5832" y="12520"/>
                      <a:pt x="6073" y="13139"/>
                    </a:cubicBezTo>
                    <a:cubicBezTo>
                      <a:pt x="6099" y="13204"/>
                      <a:pt x="6045" y="13288"/>
                      <a:pt x="5980" y="13302"/>
                    </a:cubicBezTo>
                    <a:cubicBezTo>
                      <a:pt x="5781" y="13348"/>
                      <a:pt x="5592" y="13425"/>
                      <a:pt x="5417" y="13532"/>
                    </a:cubicBezTo>
                    <a:cubicBezTo>
                      <a:pt x="5397" y="13545"/>
                      <a:pt x="5374" y="13552"/>
                      <a:pt x="5351" y="13552"/>
                    </a:cubicBezTo>
                    <a:cubicBezTo>
                      <a:pt x="5338" y="13552"/>
                      <a:pt x="5325" y="13550"/>
                      <a:pt x="5313" y="13546"/>
                    </a:cubicBezTo>
                    <a:cubicBezTo>
                      <a:pt x="5291" y="13558"/>
                      <a:pt x="5266" y="13564"/>
                      <a:pt x="5242" y="13564"/>
                    </a:cubicBezTo>
                    <a:cubicBezTo>
                      <a:pt x="5190" y="13564"/>
                      <a:pt x="5141" y="13535"/>
                      <a:pt x="5128" y="13467"/>
                    </a:cubicBezTo>
                    <a:cubicBezTo>
                      <a:pt x="4902" y="12254"/>
                      <a:pt x="4246" y="10842"/>
                      <a:pt x="5154" y="9741"/>
                    </a:cubicBezTo>
                    <a:cubicBezTo>
                      <a:pt x="5427" y="9410"/>
                      <a:pt x="5822" y="9231"/>
                      <a:pt x="6239" y="9231"/>
                    </a:cubicBezTo>
                    <a:close/>
                    <a:moveTo>
                      <a:pt x="6583" y="6998"/>
                    </a:moveTo>
                    <a:cubicBezTo>
                      <a:pt x="6839" y="6998"/>
                      <a:pt x="7095" y="7025"/>
                      <a:pt x="7346" y="7086"/>
                    </a:cubicBezTo>
                    <a:cubicBezTo>
                      <a:pt x="8378" y="7337"/>
                      <a:pt x="9211" y="8076"/>
                      <a:pt x="9824" y="8914"/>
                    </a:cubicBezTo>
                    <a:cubicBezTo>
                      <a:pt x="10166" y="9384"/>
                      <a:pt x="10451" y="9892"/>
                      <a:pt x="10719" y="10406"/>
                    </a:cubicBezTo>
                    <a:cubicBezTo>
                      <a:pt x="10788" y="10540"/>
                      <a:pt x="10857" y="10675"/>
                      <a:pt x="10926" y="10810"/>
                    </a:cubicBezTo>
                    <a:cubicBezTo>
                      <a:pt x="10982" y="10920"/>
                      <a:pt x="11048" y="11031"/>
                      <a:pt x="11075" y="11153"/>
                    </a:cubicBezTo>
                    <a:cubicBezTo>
                      <a:pt x="11125" y="11367"/>
                      <a:pt x="11039" y="11630"/>
                      <a:pt x="10801" y="11676"/>
                    </a:cubicBezTo>
                    <a:lnTo>
                      <a:pt x="10801" y="11677"/>
                    </a:lnTo>
                    <a:cubicBezTo>
                      <a:pt x="10786" y="11690"/>
                      <a:pt x="10768" y="11700"/>
                      <a:pt x="10750" y="11706"/>
                    </a:cubicBezTo>
                    <a:lnTo>
                      <a:pt x="10318" y="11847"/>
                    </a:lnTo>
                    <a:cubicBezTo>
                      <a:pt x="10308" y="11850"/>
                      <a:pt x="10297" y="11852"/>
                      <a:pt x="10286" y="11852"/>
                    </a:cubicBezTo>
                    <a:cubicBezTo>
                      <a:pt x="10239" y="11852"/>
                      <a:pt x="10185" y="11826"/>
                      <a:pt x="10167" y="11785"/>
                    </a:cubicBezTo>
                    <a:cubicBezTo>
                      <a:pt x="10030" y="11465"/>
                      <a:pt x="9892" y="11141"/>
                      <a:pt x="9742" y="10823"/>
                    </a:cubicBezTo>
                    <a:lnTo>
                      <a:pt x="9742" y="10823"/>
                    </a:lnTo>
                    <a:cubicBezTo>
                      <a:pt x="9806" y="10976"/>
                      <a:pt x="9865" y="11131"/>
                      <a:pt x="9925" y="11287"/>
                    </a:cubicBezTo>
                    <a:cubicBezTo>
                      <a:pt x="9988" y="11454"/>
                      <a:pt x="10059" y="11615"/>
                      <a:pt x="10025" y="11798"/>
                    </a:cubicBezTo>
                    <a:cubicBezTo>
                      <a:pt x="10008" y="11889"/>
                      <a:pt x="9958" y="11973"/>
                      <a:pt x="9884" y="12017"/>
                    </a:cubicBezTo>
                    <a:cubicBezTo>
                      <a:pt x="9869" y="12054"/>
                      <a:pt x="9836" y="12080"/>
                      <a:pt x="9796" y="12085"/>
                    </a:cubicBezTo>
                    <a:lnTo>
                      <a:pt x="9096" y="12222"/>
                    </a:lnTo>
                    <a:cubicBezTo>
                      <a:pt x="9084" y="12225"/>
                      <a:pt x="9073" y="12226"/>
                      <a:pt x="9062" y="12226"/>
                    </a:cubicBezTo>
                    <a:cubicBezTo>
                      <a:pt x="9001" y="12226"/>
                      <a:pt x="8956" y="12189"/>
                      <a:pt x="8932" y="12130"/>
                    </a:cubicBezTo>
                    <a:cubicBezTo>
                      <a:pt x="8642" y="11421"/>
                      <a:pt x="8287" y="10721"/>
                      <a:pt x="7844" y="10094"/>
                    </a:cubicBezTo>
                    <a:cubicBezTo>
                      <a:pt x="7516" y="9628"/>
                      <a:pt x="7070" y="9182"/>
                      <a:pt x="6480" y="9100"/>
                    </a:cubicBezTo>
                    <a:cubicBezTo>
                      <a:pt x="6411" y="9090"/>
                      <a:pt x="6340" y="9085"/>
                      <a:pt x="6270" y="9085"/>
                    </a:cubicBezTo>
                    <a:cubicBezTo>
                      <a:pt x="5824" y="9085"/>
                      <a:pt x="5377" y="9273"/>
                      <a:pt x="5073" y="9598"/>
                    </a:cubicBezTo>
                    <a:cubicBezTo>
                      <a:pt x="4647" y="10051"/>
                      <a:pt x="4589" y="10717"/>
                      <a:pt x="4613" y="11308"/>
                    </a:cubicBezTo>
                    <a:cubicBezTo>
                      <a:pt x="4643" y="12016"/>
                      <a:pt x="4777" y="12718"/>
                      <a:pt x="4990" y="13393"/>
                    </a:cubicBezTo>
                    <a:cubicBezTo>
                      <a:pt x="5010" y="13458"/>
                      <a:pt x="4965" y="13544"/>
                      <a:pt x="4897" y="13556"/>
                    </a:cubicBezTo>
                    <a:lnTo>
                      <a:pt x="4306" y="13670"/>
                    </a:lnTo>
                    <a:cubicBezTo>
                      <a:pt x="4297" y="13672"/>
                      <a:pt x="4287" y="13673"/>
                      <a:pt x="4278" y="13673"/>
                    </a:cubicBezTo>
                    <a:cubicBezTo>
                      <a:pt x="4261" y="13673"/>
                      <a:pt x="4245" y="13670"/>
                      <a:pt x="4230" y="13665"/>
                    </a:cubicBezTo>
                    <a:cubicBezTo>
                      <a:pt x="4214" y="13670"/>
                      <a:pt x="4198" y="13672"/>
                      <a:pt x="4183" y="13672"/>
                    </a:cubicBezTo>
                    <a:cubicBezTo>
                      <a:pt x="4130" y="13672"/>
                      <a:pt x="4079" y="13644"/>
                      <a:pt x="4062" y="13578"/>
                    </a:cubicBezTo>
                    <a:cubicBezTo>
                      <a:pt x="3789" y="12540"/>
                      <a:pt x="3540" y="11446"/>
                      <a:pt x="3783" y="10378"/>
                    </a:cubicBezTo>
                    <a:cubicBezTo>
                      <a:pt x="3964" y="9583"/>
                      <a:pt x="4425" y="8843"/>
                      <a:pt x="5165" y="8466"/>
                    </a:cubicBezTo>
                    <a:cubicBezTo>
                      <a:pt x="5557" y="8266"/>
                      <a:pt x="5992" y="8169"/>
                      <a:pt x="6427" y="8169"/>
                    </a:cubicBezTo>
                    <a:cubicBezTo>
                      <a:pt x="6803" y="8169"/>
                      <a:pt x="7180" y="8242"/>
                      <a:pt x="7531" y="8384"/>
                    </a:cubicBezTo>
                    <a:cubicBezTo>
                      <a:pt x="8021" y="8583"/>
                      <a:pt x="8451" y="8895"/>
                      <a:pt x="8807" y="9278"/>
                    </a:cubicBezTo>
                    <a:cubicBezTo>
                      <a:pt x="8748" y="9207"/>
                      <a:pt x="8687" y="9137"/>
                      <a:pt x="8625" y="9069"/>
                    </a:cubicBezTo>
                    <a:cubicBezTo>
                      <a:pt x="8074" y="8472"/>
                      <a:pt x="7336" y="7991"/>
                      <a:pt x="6508" y="7939"/>
                    </a:cubicBezTo>
                    <a:cubicBezTo>
                      <a:pt x="6453" y="7935"/>
                      <a:pt x="6398" y="7934"/>
                      <a:pt x="6343" y="7934"/>
                    </a:cubicBezTo>
                    <a:cubicBezTo>
                      <a:pt x="5669" y="7934"/>
                      <a:pt x="4996" y="8189"/>
                      <a:pt x="4486" y="8630"/>
                    </a:cubicBezTo>
                    <a:cubicBezTo>
                      <a:pt x="2981" y="9930"/>
                      <a:pt x="3557" y="12207"/>
                      <a:pt x="3952" y="13877"/>
                    </a:cubicBezTo>
                    <a:cubicBezTo>
                      <a:pt x="3970" y="13947"/>
                      <a:pt x="3930" y="14020"/>
                      <a:pt x="3860" y="14040"/>
                    </a:cubicBezTo>
                    <a:lnTo>
                      <a:pt x="3355" y="14193"/>
                    </a:lnTo>
                    <a:cubicBezTo>
                      <a:pt x="3342" y="14197"/>
                      <a:pt x="3329" y="14200"/>
                      <a:pt x="3316" y="14200"/>
                    </a:cubicBezTo>
                    <a:cubicBezTo>
                      <a:pt x="3295" y="14200"/>
                      <a:pt x="3275" y="14195"/>
                      <a:pt x="3257" y="14185"/>
                    </a:cubicBezTo>
                    <a:cubicBezTo>
                      <a:pt x="3247" y="14187"/>
                      <a:pt x="3237" y="14188"/>
                      <a:pt x="3226" y="14188"/>
                    </a:cubicBezTo>
                    <a:cubicBezTo>
                      <a:pt x="3173" y="14188"/>
                      <a:pt x="3120" y="14160"/>
                      <a:pt x="3101" y="14094"/>
                    </a:cubicBezTo>
                    <a:cubicBezTo>
                      <a:pt x="2716" y="12839"/>
                      <a:pt x="2330" y="11534"/>
                      <a:pt x="2533" y="10209"/>
                    </a:cubicBezTo>
                    <a:cubicBezTo>
                      <a:pt x="2609" y="9703"/>
                      <a:pt x="2775" y="9203"/>
                      <a:pt x="3048" y="8768"/>
                    </a:cubicBezTo>
                    <a:cubicBezTo>
                      <a:pt x="3329" y="8321"/>
                      <a:pt x="3720" y="7958"/>
                      <a:pt x="4170" y="7686"/>
                    </a:cubicBezTo>
                    <a:cubicBezTo>
                      <a:pt x="4620" y="7414"/>
                      <a:pt x="5127" y="7225"/>
                      <a:pt x="5640" y="7109"/>
                    </a:cubicBezTo>
                    <a:cubicBezTo>
                      <a:pt x="5950" y="7040"/>
                      <a:pt x="6267" y="6998"/>
                      <a:pt x="6583" y="6998"/>
                    </a:cubicBezTo>
                    <a:close/>
                    <a:moveTo>
                      <a:pt x="47651" y="0"/>
                    </a:moveTo>
                    <a:lnTo>
                      <a:pt x="47239" y="6"/>
                    </a:lnTo>
                    <a:cubicBezTo>
                      <a:pt x="45748" y="1309"/>
                      <a:pt x="46321" y="3579"/>
                      <a:pt x="46716" y="5244"/>
                    </a:cubicBezTo>
                    <a:cubicBezTo>
                      <a:pt x="46734" y="5315"/>
                      <a:pt x="46692" y="5387"/>
                      <a:pt x="46623" y="5408"/>
                    </a:cubicBezTo>
                    <a:lnTo>
                      <a:pt x="46118" y="5560"/>
                    </a:lnTo>
                    <a:cubicBezTo>
                      <a:pt x="46105" y="5565"/>
                      <a:pt x="46091" y="5567"/>
                      <a:pt x="46078" y="5567"/>
                    </a:cubicBezTo>
                    <a:cubicBezTo>
                      <a:pt x="46058" y="5567"/>
                      <a:pt x="46038" y="5562"/>
                      <a:pt x="46020" y="5553"/>
                    </a:cubicBezTo>
                    <a:cubicBezTo>
                      <a:pt x="46011" y="5555"/>
                      <a:pt x="46001" y="5556"/>
                      <a:pt x="45992" y="5556"/>
                    </a:cubicBezTo>
                    <a:cubicBezTo>
                      <a:pt x="45938" y="5556"/>
                      <a:pt x="45884" y="5527"/>
                      <a:pt x="45864" y="5463"/>
                    </a:cubicBezTo>
                    <a:cubicBezTo>
                      <a:pt x="45479" y="4206"/>
                      <a:pt x="45093" y="2903"/>
                      <a:pt x="45296" y="1577"/>
                    </a:cubicBezTo>
                    <a:cubicBezTo>
                      <a:pt x="45373" y="1071"/>
                      <a:pt x="45539" y="571"/>
                      <a:pt x="45812" y="136"/>
                    </a:cubicBezTo>
                    <a:cubicBezTo>
                      <a:pt x="45835" y="99"/>
                      <a:pt x="45859" y="63"/>
                      <a:pt x="45883" y="28"/>
                    </a:cubicBezTo>
                    <a:lnTo>
                      <a:pt x="45883" y="28"/>
                    </a:lnTo>
                    <a:lnTo>
                      <a:pt x="35997" y="179"/>
                    </a:lnTo>
                    <a:cubicBezTo>
                      <a:pt x="36152" y="440"/>
                      <a:pt x="36297" y="708"/>
                      <a:pt x="36437" y="976"/>
                    </a:cubicBezTo>
                    <a:cubicBezTo>
                      <a:pt x="36507" y="1111"/>
                      <a:pt x="36576" y="1245"/>
                      <a:pt x="36645" y="1380"/>
                    </a:cubicBezTo>
                    <a:cubicBezTo>
                      <a:pt x="36701" y="1490"/>
                      <a:pt x="36766" y="1602"/>
                      <a:pt x="36794" y="1723"/>
                    </a:cubicBezTo>
                    <a:cubicBezTo>
                      <a:pt x="36845" y="1937"/>
                      <a:pt x="36758" y="2200"/>
                      <a:pt x="36520" y="2247"/>
                    </a:cubicBezTo>
                    <a:cubicBezTo>
                      <a:pt x="36505" y="2259"/>
                      <a:pt x="36488" y="2270"/>
                      <a:pt x="36469" y="2275"/>
                    </a:cubicBezTo>
                    <a:lnTo>
                      <a:pt x="36037" y="2417"/>
                    </a:lnTo>
                    <a:cubicBezTo>
                      <a:pt x="36027" y="2420"/>
                      <a:pt x="36015" y="2422"/>
                      <a:pt x="36003" y="2422"/>
                    </a:cubicBezTo>
                    <a:cubicBezTo>
                      <a:pt x="35957" y="2422"/>
                      <a:pt x="35904" y="2397"/>
                      <a:pt x="35886" y="2356"/>
                    </a:cubicBezTo>
                    <a:cubicBezTo>
                      <a:pt x="35749" y="2036"/>
                      <a:pt x="35611" y="1712"/>
                      <a:pt x="35461" y="1394"/>
                    </a:cubicBezTo>
                    <a:lnTo>
                      <a:pt x="35461" y="1394"/>
                    </a:lnTo>
                    <a:cubicBezTo>
                      <a:pt x="35525" y="1547"/>
                      <a:pt x="35585" y="1702"/>
                      <a:pt x="35644" y="1857"/>
                    </a:cubicBezTo>
                    <a:cubicBezTo>
                      <a:pt x="35707" y="2024"/>
                      <a:pt x="35778" y="2186"/>
                      <a:pt x="35744" y="2369"/>
                    </a:cubicBezTo>
                    <a:cubicBezTo>
                      <a:pt x="35727" y="2459"/>
                      <a:pt x="35677" y="2544"/>
                      <a:pt x="35602" y="2588"/>
                    </a:cubicBezTo>
                    <a:cubicBezTo>
                      <a:pt x="35588" y="2624"/>
                      <a:pt x="35555" y="2651"/>
                      <a:pt x="35515" y="2656"/>
                    </a:cubicBezTo>
                    <a:lnTo>
                      <a:pt x="34815" y="2793"/>
                    </a:lnTo>
                    <a:cubicBezTo>
                      <a:pt x="34803" y="2795"/>
                      <a:pt x="34791" y="2797"/>
                      <a:pt x="34780" y="2797"/>
                    </a:cubicBezTo>
                    <a:cubicBezTo>
                      <a:pt x="34719" y="2797"/>
                      <a:pt x="34674" y="2760"/>
                      <a:pt x="34650" y="2701"/>
                    </a:cubicBezTo>
                    <a:cubicBezTo>
                      <a:pt x="34361" y="1991"/>
                      <a:pt x="34006" y="1292"/>
                      <a:pt x="33563" y="665"/>
                    </a:cubicBezTo>
                    <a:cubicBezTo>
                      <a:pt x="33454" y="507"/>
                      <a:pt x="33332" y="359"/>
                      <a:pt x="33199" y="222"/>
                    </a:cubicBezTo>
                    <a:lnTo>
                      <a:pt x="33071" y="224"/>
                    </a:lnTo>
                    <a:cubicBezTo>
                      <a:pt x="33248" y="368"/>
                      <a:pt x="33406" y="533"/>
                      <a:pt x="33541" y="716"/>
                    </a:cubicBezTo>
                    <a:cubicBezTo>
                      <a:pt x="33912" y="1214"/>
                      <a:pt x="34143" y="1807"/>
                      <a:pt x="34398" y="2370"/>
                    </a:cubicBezTo>
                    <a:cubicBezTo>
                      <a:pt x="34497" y="2589"/>
                      <a:pt x="34712" y="2904"/>
                      <a:pt x="34457" y="3096"/>
                    </a:cubicBezTo>
                    <a:cubicBezTo>
                      <a:pt x="34385" y="3151"/>
                      <a:pt x="34305" y="3175"/>
                      <a:pt x="34226" y="3175"/>
                    </a:cubicBezTo>
                    <a:cubicBezTo>
                      <a:pt x="34090" y="3175"/>
                      <a:pt x="33957" y="3104"/>
                      <a:pt x="33864" y="2994"/>
                    </a:cubicBezTo>
                    <a:cubicBezTo>
                      <a:pt x="33776" y="2889"/>
                      <a:pt x="33722" y="2762"/>
                      <a:pt x="33664" y="2640"/>
                    </a:cubicBezTo>
                    <a:lnTo>
                      <a:pt x="33442" y="2175"/>
                    </a:lnTo>
                    <a:cubicBezTo>
                      <a:pt x="33306" y="1889"/>
                      <a:pt x="33176" y="1599"/>
                      <a:pt x="33029" y="1319"/>
                    </a:cubicBezTo>
                    <a:cubicBezTo>
                      <a:pt x="32801" y="891"/>
                      <a:pt x="32451" y="434"/>
                      <a:pt x="31929" y="434"/>
                    </a:cubicBezTo>
                    <a:cubicBezTo>
                      <a:pt x="31898" y="434"/>
                      <a:pt x="31866" y="436"/>
                      <a:pt x="31834" y="439"/>
                    </a:cubicBezTo>
                    <a:cubicBezTo>
                      <a:pt x="31166" y="508"/>
                      <a:pt x="31255" y="1299"/>
                      <a:pt x="31309" y="1783"/>
                    </a:cubicBezTo>
                    <a:cubicBezTo>
                      <a:pt x="31383" y="2443"/>
                      <a:pt x="31550" y="3091"/>
                      <a:pt x="31791" y="3709"/>
                    </a:cubicBezTo>
                    <a:cubicBezTo>
                      <a:pt x="31817" y="3775"/>
                      <a:pt x="31763" y="3859"/>
                      <a:pt x="31699" y="3874"/>
                    </a:cubicBezTo>
                    <a:cubicBezTo>
                      <a:pt x="31500" y="3919"/>
                      <a:pt x="31309" y="3995"/>
                      <a:pt x="31136" y="4101"/>
                    </a:cubicBezTo>
                    <a:cubicBezTo>
                      <a:pt x="31116" y="4114"/>
                      <a:pt x="31093" y="4121"/>
                      <a:pt x="31070" y="4121"/>
                    </a:cubicBezTo>
                    <a:cubicBezTo>
                      <a:pt x="31057" y="4121"/>
                      <a:pt x="31044" y="4119"/>
                      <a:pt x="31031" y="4115"/>
                    </a:cubicBezTo>
                    <a:cubicBezTo>
                      <a:pt x="31008" y="4126"/>
                      <a:pt x="30983" y="4133"/>
                      <a:pt x="30959" y="4133"/>
                    </a:cubicBezTo>
                    <a:cubicBezTo>
                      <a:pt x="30907" y="4133"/>
                      <a:pt x="30859" y="4104"/>
                      <a:pt x="30847" y="4037"/>
                    </a:cubicBezTo>
                    <a:cubicBezTo>
                      <a:pt x="30620" y="2824"/>
                      <a:pt x="29963" y="1412"/>
                      <a:pt x="30871" y="311"/>
                    </a:cubicBezTo>
                    <a:cubicBezTo>
                      <a:pt x="30886" y="292"/>
                      <a:pt x="30902" y="274"/>
                      <a:pt x="30918" y="256"/>
                    </a:cubicBezTo>
                    <a:lnTo>
                      <a:pt x="30918" y="256"/>
                    </a:lnTo>
                    <a:lnTo>
                      <a:pt x="30712" y="259"/>
                    </a:lnTo>
                    <a:cubicBezTo>
                      <a:pt x="30359" y="708"/>
                      <a:pt x="30309" y="1326"/>
                      <a:pt x="30332" y="1878"/>
                    </a:cubicBezTo>
                    <a:cubicBezTo>
                      <a:pt x="30362" y="2586"/>
                      <a:pt x="30495" y="3287"/>
                      <a:pt x="30708" y="3962"/>
                    </a:cubicBezTo>
                    <a:cubicBezTo>
                      <a:pt x="30729" y="4027"/>
                      <a:pt x="30684" y="4113"/>
                      <a:pt x="30615" y="4127"/>
                    </a:cubicBezTo>
                    <a:lnTo>
                      <a:pt x="30024" y="4241"/>
                    </a:lnTo>
                    <a:cubicBezTo>
                      <a:pt x="30015" y="4243"/>
                      <a:pt x="30005" y="4243"/>
                      <a:pt x="29996" y="4243"/>
                    </a:cubicBezTo>
                    <a:cubicBezTo>
                      <a:pt x="29980" y="4243"/>
                      <a:pt x="29963" y="4241"/>
                      <a:pt x="29947" y="4235"/>
                    </a:cubicBezTo>
                    <a:cubicBezTo>
                      <a:pt x="29932" y="4240"/>
                      <a:pt x="29917" y="4242"/>
                      <a:pt x="29901" y="4242"/>
                    </a:cubicBezTo>
                    <a:cubicBezTo>
                      <a:pt x="29848" y="4242"/>
                      <a:pt x="29797" y="4214"/>
                      <a:pt x="29780" y="4147"/>
                    </a:cubicBezTo>
                    <a:cubicBezTo>
                      <a:pt x="29507" y="3110"/>
                      <a:pt x="29259" y="2017"/>
                      <a:pt x="29502" y="948"/>
                    </a:cubicBezTo>
                    <a:cubicBezTo>
                      <a:pt x="29555" y="717"/>
                      <a:pt x="29632" y="491"/>
                      <a:pt x="29732" y="275"/>
                    </a:cubicBezTo>
                    <a:lnTo>
                      <a:pt x="29732" y="275"/>
                    </a:lnTo>
                    <a:lnTo>
                      <a:pt x="29458" y="280"/>
                    </a:lnTo>
                    <a:lnTo>
                      <a:pt x="29451" y="280"/>
                    </a:lnTo>
                    <a:cubicBezTo>
                      <a:pt x="28965" y="1555"/>
                      <a:pt x="29369" y="3177"/>
                      <a:pt x="29671" y="4447"/>
                    </a:cubicBezTo>
                    <a:cubicBezTo>
                      <a:pt x="29688" y="4519"/>
                      <a:pt x="29648" y="4591"/>
                      <a:pt x="29578" y="4611"/>
                    </a:cubicBezTo>
                    <a:lnTo>
                      <a:pt x="29073" y="4764"/>
                    </a:lnTo>
                    <a:cubicBezTo>
                      <a:pt x="29060" y="4768"/>
                      <a:pt x="29047" y="4770"/>
                      <a:pt x="29034" y="4770"/>
                    </a:cubicBezTo>
                    <a:cubicBezTo>
                      <a:pt x="29014" y="4770"/>
                      <a:pt x="28994" y="4765"/>
                      <a:pt x="28976" y="4756"/>
                    </a:cubicBezTo>
                    <a:cubicBezTo>
                      <a:pt x="28966" y="4758"/>
                      <a:pt x="28955" y="4759"/>
                      <a:pt x="28945" y="4759"/>
                    </a:cubicBezTo>
                    <a:cubicBezTo>
                      <a:pt x="28892" y="4759"/>
                      <a:pt x="28839" y="4730"/>
                      <a:pt x="28818" y="4665"/>
                    </a:cubicBezTo>
                    <a:cubicBezTo>
                      <a:pt x="28435" y="3410"/>
                      <a:pt x="28048" y="2105"/>
                      <a:pt x="28251" y="779"/>
                    </a:cubicBezTo>
                    <a:cubicBezTo>
                      <a:pt x="28275" y="617"/>
                      <a:pt x="28310" y="455"/>
                      <a:pt x="28354" y="297"/>
                    </a:cubicBezTo>
                    <a:lnTo>
                      <a:pt x="28354" y="297"/>
                    </a:lnTo>
                    <a:lnTo>
                      <a:pt x="14115" y="515"/>
                    </a:lnTo>
                    <a:cubicBezTo>
                      <a:pt x="14279" y="693"/>
                      <a:pt x="14433" y="880"/>
                      <a:pt x="14576" y="1076"/>
                    </a:cubicBezTo>
                    <a:cubicBezTo>
                      <a:pt x="14919" y="1546"/>
                      <a:pt x="15203" y="2054"/>
                      <a:pt x="15471" y="2569"/>
                    </a:cubicBezTo>
                    <a:cubicBezTo>
                      <a:pt x="15541" y="2703"/>
                      <a:pt x="15610" y="2837"/>
                      <a:pt x="15679" y="2972"/>
                    </a:cubicBezTo>
                    <a:cubicBezTo>
                      <a:pt x="15734" y="3082"/>
                      <a:pt x="15800" y="3194"/>
                      <a:pt x="15828" y="3315"/>
                    </a:cubicBezTo>
                    <a:cubicBezTo>
                      <a:pt x="15879" y="3529"/>
                      <a:pt x="15791" y="3791"/>
                      <a:pt x="15553" y="3838"/>
                    </a:cubicBezTo>
                    <a:cubicBezTo>
                      <a:pt x="15538" y="3852"/>
                      <a:pt x="15521" y="3861"/>
                      <a:pt x="15502" y="3868"/>
                    </a:cubicBezTo>
                    <a:lnTo>
                      <a:pt x="15071" y="4008"/>
                    </a:lnTo>
                    <a:cubicBezTo>
                      <a:pt x="15061" y="4011"/>
                      <a:pt x="15050" y="4013"/>
                      <a:pt x="15038" y="4013"/>
                    </a:cubicBezTo>
                    <a:cubicBezTo>
                      <a:pt x="14991" y="4013"/>
                      <a:pt x="14938" y="3988"/>
                      <a:pt x="14920" y="3947"/>
                    </a:cubicBezTo>
                    <a:cubicBezTo>
                      <a:pt x="14783" y="3627"/>
                      <a:pt x="14644" y="3303"/>
                      <a:pt x="14494" y="2984"/>
                    </a:cubicBezTo>
                    <a:lnTo>
                      <a:pt x="14494" y="2984"/>
                    </a:lnTo>
                    <a:cubicBezTo>
                      <a:pt x="14558" y="3139"/>
                      <a:pt x="14619" y="3293"/>
                      <a:pt x="14677" y="3448"/>
                    </a:cubicBezTo>
                    <a:cubicBezTo>
                      <a:pt x="14741" y="3615"/>
                      <a:pt x="14811" y="3776"/>
                      <a:pt x="14777" y="3959"/>
                    </a:cubicBezTo>
                    <a:cubicBezTo>
                      <a:pt x="14760" y="4051"/>
                      <a:pt x="14711" y="4135"/>
                      <a:pt x="14637" y="4178"/>
                    </a:cubicBezTo>
                    <a:cubicBezTo>
                      <a:pt x="14622" y="4216"/>
                      <a:pt x="14588" y="4241"/>
                      <a:pt x="14549" y="4246"/>
                    </a:cubicBezTo>
                    <a:lnTo>
                      <a:pt x="13849" y="4385"/>
                    </a:lnTo>
                    <a:cubicBezTo>
                      <a:pt x="13838" y="4387"/>
                      <a:pt x="13827" y="4388"/>
                      <a:pt x="13816" y="4388"/>
                    </a:cubicBezTo>
                    <a:cubicBezTo>
                      <a:pt x="13755" y="4388"/>
                      <a:pt x="13710" y="4351"/>
                      <a:pt x="13684" y="4291"/>
                    </a:cubicBezTo>
                    <a:cubicBezTo>
                      <a:pt x="13395" y="3582"/>
                      <a:pt x="13040" y="2882"/>
                      <a:pt x="12598" y="2255"/>
                    </a:cubicBezTo>
                    <a:cubicBezTo>
                      <a:pt x="12269" y="1789"/>
                      <a:pt x="11823" y="1344"/>
                      <a:pt x="11233" y="1262"/>
                    </a:cubicBezTo>
                    <a:cubicBezTo>
                      <a:pt x="11162" y="1252"/>
                      <a:pt x="11091" y="1247"/>
                      <a:pt x="11020" y="1247"/>
                    </a:cubicBezTo>
                    <a:cubicBezTo>
                      <a:pt x="10575" y="1247"/>
                      <a:pt x="10129" y="1435"/>
                      <a:pt x="9825" y="1760"/>
                    </a:cubicBezTo>
                    <a:cubicBezTo>
                      <a:pt x="9400" y="2213"/>
                      <a:pt x="9341" y="2878"/>
                      <a:pt x="9367" y="3469"/>
                    </a:cubicBezTo>
                    <a:cubicBezTo>
                      <a:pt x="9397" y="4177"/>
                      <a:pt x="9529" y="4879"/>
                      <a:pt x="9742" y="5554"/>
                    </a:cubicBezTo>
                    <a:cubicBezTo>
                      <a:pt x="9763" y="5619"/>
                      <a:pt x="9719" y="5705"/>
                      <a:pt x="9650" y="5719"/>
                    </a:cubicBezTo>
                    <a:lnTo>
                      <a:pt x="9058" y="5832"/>
                    </a:lnTo>
                    <a:cubicBezTo>
                      <a:pt x="9049" y="5833"/>
                      <a:pt x="9040" y="5834"/>
                      <a:pt x="9030" y="5834"/>
                    </a:cubicBezTo>
                    <a:cubicBezTo>
                      <a:pt x="9014" y="5834"/>
                      <a:pt x="8998" y="5832"/>
                      <a:pt x="8983" y="5826"/>
                    </a:cubicBezTo>
                    <a:cubicBezTo>
                      <a:pt x="8968" y="5831"/>
                      <a:pt x="8951" y="5834"/>
                      <a:pt x="8935" y="5834"/>
                    </a:cubicBezTo>
                    <a:cubicBezTo>
                      <a:pt x="8882" y="5834"/>
                      <a:pt x="8831" y="5805"/>
                      <a:pt x="8814" y="5739"/>
                    </a:cubicBezTo>
                    <a:cubicBezTo>
                      <a:pt x="8543" y="4701"/>
                      <a:pt x="8293" y="3608"/>
                      <a:pt x="8536" y="2539"/>
                    </a:cubicBezTo>
                    <a:cubicBezTo>
                      <a:pt x="8718" y="1746"/>
                      <a:pt x="9179" y="1005"/>
                      <a:pt x="9919" y="627"/>
                    </a:cubicBezTo>
                    <a:cubicBezTo>
                      <a:pt x="9954" y="610"/>
                      <a:pt x="9988" y="593"/>
                      <a:pt x="10023" y="577"/>
                    </a:cubicBezTo>
                    <a:lnTo>
                      <a:pt x="10023" y="577"/>
                    </a:lnTo>
                    <a:lnTo>
                      <a:pt x="9509" y="586"/>
                    </a:lnTo>
                    <a:cubicBezTo>
                      <a:pt x="9415" y="649"/>
                      <a:pt x="9324" y="718"/>
                      <a:pt x="9238" y="792"/>
                    </a:cubicBezTo>
                    <a:cubicBezTo>
                      <a:pt x="7734" y="2092"/>
                      <a:pt x="8309" y="4370"/>
                      <a:pt x="8704" y="6039"/>
                    </a:cubicBezTo>
                    <a:cubicBezTo>
                      <a:pt x="8723" y="6109"/>
                      <a:pt x="8682" y="6181"/>
                      <a:pt x="8612" y="6203"/>
                    </a:cubicBezTo>
                    <a:lnTo>
                      <a:pt x="8107" y="6355"/>
                    </a:lnTo>
                    <a:cubicBezTo>
                      <a:pt x="8094" y="6359"/>
                      <a:pt x="8080" y="6362"/>
                      <a:pt x="8067" y="6362"/>
                    </a:cubicBezTo>
                    <a:cubicBezTo>
                      <a:pt x="8047" y="6362"/>
                      <a:pt x="8027" y="6357"/>
                      <a:pt x="8009" y="6347"/>
                    </a:cubicBezTo>
                    <a:cubicBezTo>
                      <a:pt x="7999" y="6349"/>
                      <a:pt x="7989" y="6350"/>
                      <a:pt x="7979" y="6350"/>
                    </a:cubicBezTo>
                    <a:cubicBezTo>
                      <a:pt x="7926" y="6350"/>
                      <a:pt x="7872" y="6322"/>
                      <a:pt x="7853" y="6257"/>
                    </a:cubicBezTo>
                    <a:cubicBezTo>
                      <a:pt x="7468" y="5000"/>
                      <a:pt x="7082" y="3697"/>
                      <a:pt x="7285" y="2371"/>
                    </a:cubicBezTo>
                    <a:cubicBezTo>
                      <a:pt x="7362" y="1865"/>
                      <a:pt x="7529" y="1365"/>
                      <a:pt x="7801" y="930"/>
                    </a:cubicBezTo>
                    <a:cubicBezTo>
                      <a:pt x="7871" y="818"/>
                      <a:pt x="7950" y="710"/>
                      <a:pt x="8034" y="608"/>
                    </a:cubicBezTo>
                    <a:lnTo>
                      <a:pt x="8034" y="608"/>
                    </a:lnTo>
                    <a:lnTo>
                      <a:pt x="2522" y="692"/>
                    </a:lnTo>
                    <a:cubicBezTo>
                      <a:pt x="2878" y="991"/>
                      <a:pt x="3193" y="1343"/>
                      <a:pt x="3464" y="1714"/>
                    </a:cubicBezTo>
                    <a:cubicBezTo>
                      <a:pt x="3808" y="2183"/>
                      <a:pt x="4091" y="2691"/>
                      <a:pt x="4359" y="3206"/>
                    </a:cubicBezTo>
                    <a:cubicBezTo>
                      <a:pt x="4429" y="3339"/>
                      <a:pt x="4499" y="3474"/>
                      <a:pt x="4567" y="3610"/>
                    </a:cubicBezTo>
                    <a:cubicBezTo>
                      <a:pt x="4623" y="3719"/>
                      <a:pt x="4688" y="3832"/>
                      <a:pt x="4717" y="3952"/>
                    </a:cubicBezTo>
                    <a:cubicBezTo>
                      <a:pt x="4767" y="4167"/>
                      <a:pt x="4680" y="4428"/>
                      <a:pt x="4442" y="4475"/>
                    </a:cubicBezTo>
                    <a:cubicBezTo>
                      <a:pt x="4427" y="4489"/>
                      <a:pt x="4410" y="4498"/>
                      <a:pt x="4391" y="4505"/>
                    </a:cubicBezTo>
                    <a:lnTo>
                      <a:pt x="3959" y="4646"/>
                    </a:lnTo>
                    <a:cubicBezTo>
                      <a:pt x="3949" y="4649"/>
                      <a:pt x="3938" y="4651"/>
                      <a:pt x="3927" y="4651"/>
                    </a:cubicBezTo>
                    <a:cubicBezTo>
                      <a:pt x="3880" y="4651"/>
                      <a:pt x="3826" y="4625"/>
                      <a:pt x="3808" y="4584"/>
                    </a:cubicBezTo>
                    <a:cubicBezTo>
                      <a:pt x="3671" y="4264"/>
                      <a:pt x="3533" y="3941"/>
                      <a:pt x="3382" y="3622"/>
                    </a:cubicBezTo>
                    <a:lnTo>
                      <a:pt x="3382" y="3622"/>
                    </a:lnTo>
                    <a:cubicBezTo>
                      <a:pt x="3446" y="3776"/>
                      <a:pt x="3507" y="3931"/>
                      <a:pt x="3565" y="4086"/>
                    </a:cubicBezTo>
                    <a:cubicBezTo>
                      <a:pt x="3629" y="4253"/>
                      <a:pt x="3699" y="4414"/>
                      <a:pt x="3665" y="4597"/>
                    </a:cubicBezTo>
                    <a:cubicBezTo>
                      <a:pt x="3648" y="4689"/>
                      <a:pt x="3599" y="4773"/>
                      <a:pt x="3525" y="4816"/>
                    </a:cubicBezTo>
                    <a:cubicBezTo>
                      <a:pt x="3510" y="4853"/>
                      <a:pt x="3476" y="4879"/>
                      <a:pt x="3436" y="4884"/>
                    </a:cubicBezTo>
                    <a:lnTo>
                      <a:pt x="2737" y="5022"/>
                    </a:lnTo>
                    <a:cubicBezTo>
                      <a:pt x="2726" y="5025"/>
                      <a:pt x="2715" y="5026"/>
                      <a:pt x="2704" y="5026"/>
                    </a:cubicBezTo>
                    <a:cubicBezTo>
                      <a:pt x="2643" y="5026"/>
                      <a:pt x="2598" y="4989"/>
                      <a:pt x="2572" y="4929"/>
                    </a:cubicBezTo>
                    <a:cubicBezTo>
                      <a:pt x="2283" y="4220"/>
                      <a:pt x="1928" y="3520"/>
                      <a:pt x="1486" y="2893"/>
                    </a:cubicBezTo>
                    <a:cubicBezTo>
                      <a:pt x="1470" y="2871"/>
                      <a:pt x="1454" y="2848"/>
                      <a:pt x="1437" y="2826"/>
                    </a:cubicBezTo>
                    <a:cubicBezTo>
                      <a:pt x="1425" y="2840"/>
                      <a:pt x="1413" y="2853"/>
                      <a:pt x="1402" y="2865"/>
                    </a:cubicBezTo>
                    <a:cubicBezTo>
                      <a:pt x="1423" y="2892"/>
                      <a:pt x="1443" y="2917"/>
                      <a:pt x="1463" y="2945"/>
                    </a:cubicBezTo>
                    <a:cubicBezTo>
                      <a:pt x="1834" y="3444"/>
                      <a:pt x="2065" y="4037"/>
                      <a:pt x="2320" y="4598"/>
                    </a:cubicBezTo>
                    <a:cubicBezTo>
                      <a:pt x="2419" y="4817"/>
                      <a:pt x="2634" y="5133"/>
                      <a:pt x="2380" y="5325"/>
                    </a:cubicBezTo>
                    <a:cubicBezTo>
                      <a:pt x="2308" y="5380"/>
                      <a:pt x="2228" y="5404"/>
                      <a:pt x="2149" y="5404"/>
                    </a:cubicBezTo>
                    <a:cubicBezTo>
                      <a:pt x="2013" y="5404"/>
                      <a:pt x="1879" y="5333"/>
                      <a:pt x="1786" y="5222"/>
                    </a:cubicBezTo>
                    <a:cubicBezTo>
                      <a:pt x="1699" y="5117"/>
                      <a:pt x="1644" y="4991"/>
                      <a:pt x="1587" y="4868"/>
                    </a:cubicBezTo>
                    <a:lnTo>
                      <a:pt x="1364" y="4404"/>
                    </a:lnTo>
                    <a:cubicBezTo>
                      <a:pt x="1228" y="4118"/>
                      <a:pt x="1099" y="3827"/>
                      <a:pt x="951" y="3548"/>
                    </a:cubicBezTo>
                    <a:cubicBezTo>
                      <a:pt x="936" y="3519"/>
                      <a:pt x="920" y="3489"/>
                      <a:pt x="903" y="3461"/>
                    </a:cubicBezTo>
                    <a:cubicBezTo>
                      <a:pt x="591" y="3858"/>
                      <a:pt x="307" y="4276"/>
                      <a:pt x="50" y="4711"/>
                    </a:cubicBezTo>
                    <a:cubicBezTo>
                      <a:pt x="0" y="4794"/>
                      <a:pt x="28" y="4918"/>
                      <a:pt x="116" y="4965"/>
                    </a:cubicBezTo>
                    <a:cubicBezTo>
                      <a:pt x="658" y="5247"/>
                      <a:pt x="1175" y="5574"/>
                      <a:pt x="1661" y="5945"/>
                    </a:cubicBezTo>
                    <a:cubicBezTo>
                      <a:pt x="1263" y="6631"/>
                      <a:pt x="802" y="7279"/>
                      <a:pt x="284" y="7879"/>
                    </a:cubicBezTo>
                    <a:cubicBezTo>
                      <a:pt x="210" y="7964"/>
                      <a:pt x="209" y="8111"/>
                      <a:pt x="321" y="8169"/>
                    </a:cubicBezTo>
                    <a:lnTo>
                      <a:pt x="1939" y="9007"/>
                    </a:lnTo>
                    <a:lnTo>
                      <a:pt x="596" y="11231"/>
                    </a:lnTo>
                    <a:cubicBezTo>
                      <a:pt x="535" y="11331"/>
                      <a:pt x="590" y="11477"/>
                      <a:pt x="706" y="11504"/>
                    </a:cubicBezTo>
                    <a:cubicBezTo>
                      <a:pt x="1255" y="11633"/>
                      <a:pt x="1788" y="11820"/>
                      <a:pt x="2297" y="12062"/>
                    </a:cubicBezTo>
                    <a:cubicBezTo>
                      <a:pt x="1973" y="13158"/>
                      <a:pt x="1542" y="14221"/>
                      <a:pt x="1010" y="15233"/>
                    </a:cubicBezTo>
                    <a:cubicBezTo>
                      <a:pt x="934" y="15379"/>
                      <a:pt x="1062" y="15513"/>
                      <a:pt x="1185" y="15513"/>
                    </a:cubicBezTo>
                    <a:cubicBezTo>
                      <a:pt x="1231" y="15513"/>
                      <a:pt x="1276" y="15495"/>
                      <a:pt x="1310" y="15451"/>
                    </a:cubicBezTo>
                    <a:cubicBezTo>
                      <a:pt x="1339" y="15470"/>
                      <a:pt x="1374" y="15480"/>
                      <a:pt x="1408" y="15480"/>
                    </a:cubicBezTo>
                    <a:cubicBezTo>
                      <a:pt x="1410" y="15480"/>
                      <a:pt x="1411" y="15480"/>
                      <a:pt x="1413" y="15480"/>
                    </a:cubicBezTo>
                    <a:cubicBezTo>
                      <a:pt x="5441" y="15426"/>
                      <a:pt x="9467" y="15370"/>
                      <a:pt x="13491" y="15237"/>
                    </a:cubicBezTo>
                    <a:cubicBezTo>
                      <a:pt x="13280" y="14387"/>
                      <a:pt x="13156" y="13518"/>
                      <a:pt x="13290" y="12640"/>
                    </a:cubicBezTo>
                    <a:cubicBezTo>
                      <a:pt x="13367" y="12134"/>
                      <a:pt x="13533" y="11634"/>
                      <a:pt x="13806" y="11199"/>
                    </a:cubicBezTo>
                    <a:cubicBezTo>
                      <a:pt x="14086" y="10753"/>
                      <a:pt x="14477" y="10389"/>
                      <a:pt x="14927" y="10117"/>
                    </a:cubicBezTo>
                    <a:cubicBezTo>
                      <a:pt x="15378" y="9845"/>
                      <a:pt x="15884" y="9657"/>
                      <a:pt x="16399" y="9541"/>
                    </a:cubicBezTo>
                    <a:cubicBezTo>
                      <a:pt x="16708" y="9471"/>
                      <a:pt x="17026" y="9430"/>
                      <a:pt x="17343" y="9430"/>
                    </a:cubicBezTo>
                    <a:cubicBezTo>
                      <a:pt x="17598" y="9430"/>
                      <a:pt x="17854" y="9457"/>
                      <a:pt x="18104" y="9518"/>
                    </a:cubicBezTo>
                    <a:cubicBezTo>
                      <a:pt x="19135" y="9768"/>
                      <a:pt x="19969" y="10507"/>
                      <a:pt x="20581" y="11346"/>
                    </a:cubicBezTo>
                    <a:cubicBezTo>
                      <a:pt x="20924" y="11815"/>
                      <a:pt x="21208" y="12323"/>
                      <a:pt x="21476" y="12838"/>
                    </a:cubicBezTo>
                    <a:cubicBezTo>
                      <a:pt x="21546" y="12972"/>
                      <a:pt x="21614" y="13107"/>
                      <a:pt x="21684" y="13242"/>
                    </a:cubicBezTo>
                    <a:cubicBezTo>
                      <a:pt x="21740" y="13351"/>
                      <a:pt x="21805" y="13463"/>
                      <a:pt x="21833" y="13584"/>
                    </a:cubicBezTo>
                    <a:cubicBezTo>
                      <a:pt x="21883" y="13798"/>
                      <a:pt x="21796" y="14060"/>
                      <a:pt x="21559" y="14107"/>
                    </a:cubicBezTo>
                    <a:cubicBezTo>
                      <a:pt x="21544" y="14121"/>
                      <a:pt x="21526" y="14131"/>
                      <a:pt x="21507" y="14137"/>
                    </a:cubicBezTo>
                    <a:lnTo>
                      <a:pt x="21076" y="14277"/>
                    </a:lnTo>
                    <a:cubicBezTo>
                      <a:pt x="21066" y="14281"/>
                      <a:pt x="21055" y="14282"/>
                      <a:pt x="21043" y="14282"/>
                    </a:cubicBezTo>
                    <a:cubicBezTo>
                      <a:pt x="20996" y="14282"/>
                      <a:pt x="20942" y="14257"/>
                      <a:pt x="20925" y="14216"/>
                    </a:cubicBezTo>
                    <a:cubicBezTo>
                      <a:pt x="20788" y="13897"/>
                      <a:pt x="20650" y="13572"/>
                      <a:pt x="20500" y="13255"/>
                    </a:cubicBezTo>
                    <a:lnTo>
                      <a:pt x="20500" y="13255"/>
                    </a:lnTo>
                    <a:cubicBezTo>
                      <a:pt x="20564" y="13408"/>
                      <a:pt x="20624" y="13563"/>
                      <a:pt x="20683" y="13718"/>
                    </a:cubicBezTo>
                    <a:cubicBezTo>
                      <a:pt x="20746" y="13885"/>
                      <a:pt x="20816" y="14047"/>
                      <a:pt x="20783" y="14228"/>
                    </a:cubicBezTo>
                    <a:cubicBezTo>
                      <a:pt x="20766" y="14320"/>
                      <a:pt x="20716" y="14405"/>
                      <a:pt x="20642" y="14448"/>
                    </a:cubicBezTo>
                    <a:cubicBezTo>
                      <a:pt x="20627" y="14485"/>
                      <a:pt x="20594" y="14511"/>
                      <a:pt x="20554" y="14517"/>
                    </a:cubicBezTo>
                    <a:lnTo>
                      <a:pt x="19854" y="14653"/>
                    </a:lnTo>
                    <a:cubicBezTo>
                      <a:pt x="19842" y="14655"/>
                      <a:pt x="19830" y="14656"/>
                      <a:pt x="19820" y="14656"/>
                    </a:cubicBezTo>
                    <a:cubicBezTo>
                      <a:pt x="19759" y="14656"/>
                      <a:pt x="19714" y="14620"/>
                      <a:pt x="19689" y="14560"/>
                    </a:cubicBezTo>
                    <a:cubicBezTo>
                      <a:pt x="19400" y="13851"/>
                      <a:pt x="19045" y="13151"/>
                      <a:pt x="18602" y="12524"/>
                    </a:cubicBezTo>
                    <a:cubicBezTo>
                      <a:pt x="18274" y="12058"/>
                      <a:pt x="17827" y="11612"/>
                      <a:pt x="17237" y="11530"/>
                    </a:cubicBezTo>
                    <a:cubicBezTo>
                      <a:pt x="17168" y="11521"/>
                      <a:pt x="17097" y="11516"/>
                      <a:pt x="17027" y="11516"/>
                    </a:cubicBezTo>
                    <a:cubicBezTo>
                      <a:pt x="16581" y="11516"/>
                      <a:pt x="16135" y="11704"/>
                      <a:pt x="15831" y="12029"/>
                    </a:cubicBezTo>
                    <a:cubicBezTo>
                      <a:pt x="15406" y="12482"/>
                      <a:pt x="15346" y="13147"/>
                      <a:pt x="15372" y="13738"/>
                    </a:cubicBezTo>
                    <a:cubicBezTo>
                      <a:pt x="15393" y="14218"/>
                      <a:pt x="15458" y="14694"/>
                      <a:pt x="15567" y="15162"/>
                    </a:cubicBezTo>
                    <a:lnTo>
                      <a:pt x="15716" y="15156"/>
                    </a:lnTo>
                    <a:cubicBezTo>
                      <a:pt x="15461" y="14136"/>
                      <a:pt x="15183" y="13054"/>
                      <a:pt x="15911" y="12171"/>
                    </a:cubicBezTo>
                    <a:cubicBezTo>
                      <a:pt x="16185" y="11839"/>
                      <a:pt x="16579" y="11660"/>
                      <a:pt x="16997" y="11660"/>
                    </a:cubicBezTo>
                    <a:cubicBezTo>
                      <a:pt x="17076" y="11660"/>
                      <a:pt x="17155" y="11666"/>
                      <a:pt x="17234" y="11679"/>
                    </a:cubicBezTo>
                    <a:cubicBezTo>
                      <a:pt x="17790" y="11769"/>
                      <a:pt x="18251" y="12133"/>
                      <a:pt x="18580" y="12575"/>
                    </a:cubicBezTo>
                    <a:cubicBezTo>
                      <a:pt x="18951" y="13074"/>
                      <a:pt x="19182" y="13667"/>
                      <a:pt x="19437" y="14229"/>
                    </a:cubicBezTo>
                    <a:cubicBezTo>
                      <a:pt x="19536" y="14447"/>
                      <a:pt x="19751" y="14763"/>
                      <a:pt x="19497" y="14956"/>
                    </a:cubicBezTo>
                    <a:cubicBezTo>
                      <a:pt x="19487" y="14963"/>
                      <a:pt x="19477" y="14968"/>
                      <a:pt x="19467" y="14976"/>
                    </a:cubicBezTo>
                    <a:cubicBezTo>
                      <a:pt x="22285" y="14818"/>
                      <a:pt x="25103" y="14628"/>
                      <a:pt x="27925" y="14561"/>
                    </a:cubicBezTo>
                    <a:cubicBezTo>
                      <a:pt x="28893" y="14538"/>
                      <a:pt x="29862" y="14527"/>
                      <a:pt x="30830" y="14527"/>
                    </a:cubicBezTo>
                    <a:cubicBezTo>
                      <a:pt x="31723" y="14527"/>
                      <a:pt x="32616" y="14536"/>
                      <a:pt x="33509" y="14553"/>
                    </a:cubicBezTo>
                    <a:cubicBezTo>
                      <a:pt x="33590" y="14066"/>
                      <a:pt x="33754" y="13585"/>
                      <a:pt x="34016" y="13166"/>
                    </a:cubicBezTo>
                    <a:cubicBezTo>
                      <a:pt x="34297" y="12719"/>
                      <a:pt x="34688" y="12356"/>
                      <a:pt x="35138" y="12084"/>
                    </a:cubicBezTo>
                    <a:cubicBezTo>
                      <a:pt x="35588" y="11812"/>
                      <a:pt x="36095" y="11624"/>
                      <a:pt x="36608" y="11508"/>
                    </a:cubicBezTo>
                    <a:cubicBezTo>
                      <a:pt x="36918" y="11438"/>
                      <a:pt x="37235" y="11396"/>
                      <a:pt x="37551" y="11396"/>
                    </a:cubicBezTo>
                    <a:cubicBezTo>
                      <a:pt x="37807" y="11396"/>
                      <a:pt x="38062" y="11424"/>
                      <a:pt x="38313" y="11484"/>
                    </a:cubicBezTo>
                    <a:cubicBezTo>
                      <a:pt x="39346" y="11734"/>
                      <a:pt x="40179" y="12474"/>
                      <a:pt x="40792" y="13312"/>
                    </a:cubicBezTo>
                    <a:cubicBezTo>
                      <a:pt x="41134" y="13781"/>
                      <a:pt x="41418" y="14289"/>
                      <a:pt x="41687" y="14804"/>
                    </a:cubicBezTo>
                    <a:cubicBezTo>
                      <a:pt x="41699" y="14826"/>
                      <a:pt x="41709" y="14848"/>
                      <a:pt x="41721" y="14871"/>
                    </a:cubicBezTo>
                    <a:cubicBezTo>
                      <a:pt x="42319" y="14902"/>
                      <a:pt x="42919" y="14935"/>
                      <a:pt x="43518" y="14969"/>
                    </a:cubicBezTo>
                    <a:cubicBezTo>
                      <a:pt x="43251" y="14002"/>
                      <a:pt x="43066" y="13008"/>
                      <a:pt x="43220" y="12003"/>
                    </a:cubicBezTo>
                    <a:cubicBezTo>
                      <a:pt x="43298" y="11497"/>
                      <a:pt x="43463" y="10997"/>
                      <a:pt x="43736" y="10562"/>
                    </a:cubicBezTo>
                    <a:cubicBezTo>
                      <a:pt x="44016" y="10115"/>
                      <a:pt x="44408" y="9752"/>
                      <a:pt x="44857" y="9480"/>
                    </a:cubicBezTo>
                    <a:cubicBezTo>
                      <a:pt x="45307" y="9207"/>
                      <a:pt x="45814" y="9020"/>
                      <a:pt x="46328" y="8904"/>
                    </a:cubicBezTo>
                    <a:cubicBezTo>
                      <a:pt x="46637" y="8834"/>
                      <a:pt x="46954" y="8793"/>
                      <a:pt x="47270" y="8793"/>
                    </a:cubicBezTo>
                    <a:cubicBezTo>
                      <a:pt x="47476" y="8793"/>
                      <a:pt x="47682" y="8810"/>
                      <a:pt x="47885" y="8849"/>
                    </a:cubicBezTo>
                    <a:cubicBezTo>
                      <a:pt x="48092" y="8585"/>
                      <a:pt x="48292" y="8317"/>
                      <a:pt x="48482" y="8041"/>
                    </a:cubicBezTo>
                    <a:cubicBezTo>
                      <a:pt x="48690" y="7739"/>
                      <a:pt x="49046" y="7343"/>
                      <a:pt x="49007" y="6950"/>
                    </a:cubicBezTo>
                    <a:cubicBezTo>
                      <a:pt x="48971" y="6583"/>
                      <a:pt x="48559" y="6314"/>
                      <a:pt x="48297" y="6104"/>
                    </a:cubicBezTo>
                    <a:cubicBezTo>
                      <a:pt x="48016" y="5879"/>
                      <a:pt x="47721" y="5674"/>
                      <a:pt x="47413" y="5489"/>
                    </a:cubicBezTo>
                    <a:lnTo>
                      <a:pt x="47894" y="4844"/>
                    </a:lnTo>
                    <a:cubicBezTo>
                      <a:pt x="47894" y="4841"/>
                      <a:pt x="47893" y="4837"/>
                      <a:pt x="47892" y="4833"/>
                    </a:cubicBezTo>
                    <a:cubicBezTo>
                      <a:pt x="47725" y="3937"/>
                      <a:pt x="47322" y="2931"/>
                      <a:pt x="47490" y="2023"/>
                    </a:cubicBezTo>
                    <a:lnTo>
                      <a:pt x="47407" y="1937"/>
                    </a:lnTo>
                    <a:cubicBezTo>
                      <a:pt x="47371" y="2183"/>
                      <a:pt x="47367" y="2435"/>
                      <a:pt x="47377" y="2675"/>
                    </a:cubicBezTo>
                    <a:cubicBezTo>
                      <a:pt x="47407" y="3383"/>
                      <a:pt x="47540" y="4085"/>
                      <a:pt x="47753" y="4760"/>
                    </a:cubicBezTo>
                    <a:cubicBezTo>
                      <a:pt x="47774" y="4824"/>
                      <a:pt x="47729" y="4911"/>
                      <a:pt x="47660" y="4924"/>
                    </a:cubicBezTo>
                    <a:lnTo>
                      <a:pt x="47069" y="5037"/>
                    </a:lnTo>
                    <a:cubicBezTo>
                      <a:pt x="47060" y="5039"/>
                      <a:pt x="47050" y="5040"/>
                      <a:pt x="47041" y="5040"/>
                    </a:cubicBezTo>
                    <a:cubicBezTo>
                      <a:pt x="47025" y="5040"/>
                      <a:pt x="47009" y="5037"/>
                      <a:pt x="46993" y="5031"/>
                    </a:cubicBezTo>
                    <a:cubicBezTo>
                      <a:pt x="46978" y="5036"/>
                      <a:pt x="46961" y="5038"/>
                      <a:pt x="46945" y="5038"/>
                    </a:cubicBezTo>
                    <a:cubicBezTo>
                      <a:pt x="46892" y="5038"/>
                      <a:pt x="46841" y="5010"/>
                      <a:pt x="46824" y="4944"/>
                    </a:cubicBezTo>
                    <a:cubicBezTo>
                      <a:pt x="46553" y="3907"/>
                      <a:pt x="46304" y="2813"/>
                      <a:pt x="46548" y="1745"/>
                    </a:cubicBezTo>
                    <a:cubicBezTo>
                      <a:pt x="46704" y="1056"/>
                      <a:pt x="47073" y="406"/>
                      <a:pt x="47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4"/>
              <p:cNvSpPr/>
              <p:nvPr/>
            </p:nvSpPr>
            <p:spPr>
              <a:xfrm>
                <a:off x="2375250" y="530300"/>
                <a:ext cx="82625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4225" extrusionOk="0">
                    <a:moveTo>
                      <a:pt x="1983" y="1"/>
                    </a:moveTo>
                    <a:cubicBezTo>
                      <a:pt x="1538" y="1"/>
                      <a:pt x="1092" y="188"/>
                      <a:pt x="788" y="513"/>
                    </a:cubicBezTo>
                    <a:cubicBezTo>
                      <a:pt x="363" y="966"/>
                      <a:pt x="304" y="1631"/>
                      <a:pt x="330" y="2222"/>
                    </a:cubicBezTo>
                    <a:cubicBezTo>
                      <a:pt x="357" y="2899"/>
                      <a:pt x="481" y="3569"/>
                      <a:pt x="677" y="4216"/>
                    </a:cubicBezTo>
                    <a:lnTo>
                      <a:pt x="812" y="4224"/>
                    </a:lnTo>
                    <a:cubicBezTo>
                      <a:pt x="564" y="3047"/>
                      <a:pt x="0" y="1710"/>
                      <a:pt x="869" y="655"/>
                    </a:cubicBezTo>
                    <a:cubicBezTo>
                      <a:pt x="1142" y="324"/>
                      <a:pt x="1537" y="145"/>
                      <a:pt x="1955" y="145"/>
                    </a:cubicBezTo>
                    <a:cubicBezTo>
                      <a:pt x="2033" y="145"/>
                      <a:pt x="2112" y="151"/>
                      <a:pt x="2191" y="164"/>
                    </a:cubicBezTo>
                    <a:cubicBezTo>
                      <a:pt x="2606" y="230"/>
                      <a:pt x="2966" y="450"/>
                      <a:pt x="3260" y="739"/>
                    </a:cubicBezTo>
                    <a:cubicBezTo>
                      <a:pt x="3275" y="721"/>
                      <a:pt x="3289" y="702"/>
                      <a:pt x="3304" y="684"/>
                    </a:cubicBezTo>
                    <a:cubicBezTo>
                      <a:pt x="3010" y="351"/>
                      <a:pt x="2644" y="78"/>
                      <a:pt x="2196" y="15"/>
                    </a:cubicBezTo>
                    <a:cubicBezTo>
                      <a:pt x="2125" y="5"/>
                      <a:pt x="2054" y="1"/>
                      <a:pt x="1983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4"/>
              <p:cNvSpPr/>
              <p:nvPr/>
            </p:nvSpPr>
            <p:spPr>
              <a:xfrm>
                <a:off x="2347325" y="501525"/>
                <a:ext cx="1281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5310" extrusionOk="0">
                    <a:moveTo>
                      <a:pt x="3176" y="0"/>
                    </a:moveTo>
                    <a:cubicBezTo>
                      <a:pt x="2501" y="0"/>
                      <a:pt x="1829" y="256"/>
                      <a:pt x="1319" y="696"/>
                    </a:cubicBezTo>
                    <a:cubicBezTo>
                      <a:pt x="1" y="1836"/>
                      <a:pt x="279" y="3726"/>
                      <a:pt x="634" y="5299"/>
                    </a:cubicBezTo>
                    <a:lnTo>
                      <a:pt x="809" y="5309"/>
                    </a:lnTo>
                    <a:cubicBezTo>
                      <a:pt x="575" y="4373"/>
                      <a:pt x="398" y="3399"/>
                      <a:pt x="616" y="2444"/>
                    </a:cubicBezTo>
                    <a:cubicBezTo>
                      <a:pt x="797" y="1650"/>
                      <a:pt x="1257" y="910"/>
                      <a:pt x="1998" y="533"/>
                    </a:cubicBezTo>
                    <a:cubicBezTo>
                      <a:pt x="2390" y="333"/>
                      <a:pt x="2824" y="236"/>
                      <a:pt x="3260" y="236"/>
                    </a:cubicBezTo>
                    <a:cubicBezTo>
                      <a:pt x="3636" y="236"/>
                      <a:pt x="4014" y="308"/>
                      <a:pt x="4364" y="451"/>
                    </a:cubicBezTo>
                    <a:cubicBezTo>
                      <a:pt x="4623" y="556"/>
                      <a:pt x="4869" y="693"/>
                      <a:pt x="5094" y="858"/>
                    </a:cubicBezTo>
                    <a:cubicBezTo>
                      <a:pt x="5104" y="842"/>
                      <a:pt x="5115" y="826"/>
                      <a:pt x="5124" y="809"/>
                    </a:cubicBezTo>
                    <a:cubicBezTo>
                      <a:pt x="4623" y="371"/>
                      <a:pt x="4012" y="48"/>
                      <a:pt x="3341" y="5"/>
                    </a:cubicBezTo>
                    <a:cubicBezTo>
                      <a:pt x="3286" y="2"/>
                      <a:pt x="3231" y="0"/>
                      <a:pt x="317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44"/>
              <p:cNvSpPr/>
              <p:nvPr/>
            </p:nvSpPr>
            <p:spPr>
              <a:xfrm>
                <a:off x="2404325" y="549725"/>
                <a:ext cx="836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3498" extrusionOk="0">
                    <a:moveTo>
                      <a:pt x="763" y="1"/>
                    </a:moveTo>
                    <a:cubicBezTo>
                      <a:pt x="732" y="1"/>
                      <a:pt x="700" y="3"/>
                      <a:pt x="668" y="6"/>
                    </a:cubicBezTo>
                    <a:cubicBezTo>
                      <a:pt x="0" y="76"/>
                      <a:pt x="89" y="867"/>
                      <a:pt x="144" y="1350"/>
                    </a:cubicBezTo>
                    <a:cubicBezTo>
                      <a:pt x="218" y="2010"/>
                      <a:pt x="385" y="2658"/>
                      <a:pt x="626" y="3277"/>
                    </a:cubicBezTo>
                    <a:cubicBezTo>
                      <a:pt x="652" y="3342"/>
                      <a:pt x="598" y="3426"/>
                      <a:pt x="533" y="3441"/>
                    </a:cubicBezTo>
                    <a:cubicBezTo>
                      <a:pt x="473" y="3455"/>
                      <a:pt x="415" y="3472"/>
                      <a:pt x="357" y="3490"/>
                    </a:cubicBezTo>
                    <a:lnTo>
                      <a:pt x="468" y="3497"/>
                    </a:lnTo>
                    <a:cubicBezTo>
                      <a:pt x="473" y="3498"/>
                      <a:pt x="477" y="3498"/>
                      <a:pt x="482" y="3498"/>
                    </a:cubicBezTo>
                    <a:cubicBezTo>
                      <a:pt x="516" y="3498"/>
                      <a:pt x="549" y="3487"/>
                      <a:pt x="577" y="3468"/>
                    </a:cubicBezTo>
                    <a:cubicBezTo>
                      <a:pt x="1459" y="3402"/>
                      <a:pt x="2333" y="3263"/>
                      <a:pt x="3192" y="3056"/>
                    </a:cubicBezTo>
                    <a:cubicBezTo>
                      <a:pt x="3287" y="3032"/>
                      <a:pt x="3346" y="2922"/>
                      <a:pt x="3320" y="2828"/>
                    </a:cubicBezTo>
                    <a:cubicBezTo>
                      <a:pt x="3306" y="2776"/>
                      <a:pt x="3289" y="2727"/>
                      <a:pt x="3270" y="2679"/>
                    </a:cubicBezTo>
                    <a:cubicBezTo>
                      <a:pt x="3204" y="2722"/>
                      <a:pt x="3132" y="2742"/>
                      <a:pt x="3061" y="2742"/>
                    </a:cubicBezTo>
                    <a:cubicBezTo>
                      <a:pt x="2925" y="2742"/>
                      <a:pt x="2791" y="2671"/>
                      <a:pt x="2698" y="2561"/>
                    </a:cubicBezTo>
                    <a:cubicBezTo>
                      <a:pt x="2611" y="2455"/>
                      <a:pt x="2557" y="2330"/>
                      <a:pt x="2499" y="2207"/>
                    </a:cubicBezTo>
                    <a:lnTo>
                      <a:pt x="2276" y="1742"/>
                    </a:lnTo>
                    <a:cubicBezTo>
                      <a:pt x="2140" y="1456"/>
                      <a:pt x="2011" y="1166"/>
                      <a:pt x="1863" y="886"/>
                    </a:cubicBezTo>
                    <a:cubicBezTo>
                      <a:pt x="1635" y="458"/>
                      <a:pt x="1286" y="1"/>
                      <a:pt x="763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44"/>
              <p:cNvSpPr/>
              <p:nvPr/>
            </p:nvSpPr>
            <p:spPr>
              <a:xfrm>
                <a:off x="2191075" y="343300"/>
                <a:ext cx="1630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5505" extrusionOk="0">
                    <a:moveTo>
                      <a:pt x="2888" y="0"/>
                    </a:moveTo>
                    <a:cubicBezTo>
                      <a:pt x="2453" y="0"/>
                      <a:pt x="2018" y="98"/>
                      <a:pt x="1626" y="298"/>
                    </a:cubicBezTo>
                    <a:cubicBezTo>
                      <a:pt x="886" y="675"/>
                      <a:pt x="426" y="1415"/>
                      <a:pt x="244" y="2209"/>
                    </a:cubicBezTo>
                    <a:cubicBezTo>
                      <a:pt x="0" y="3278"/>
                      <a:pt x="250" y="4371"/>
                      <a:pt x="521" y="5408"/>
                    </a:cubicBezTo>
                    <a:cubicBezTo>
                      <a:pt x="539" y="5474"/>
                      <a:pt x="590" y="5503"/>
                      <a:pt x="643" y="5503"/>
                    </a:cubicBezTo>
                    <a:cubicBezTo>
                      <a:pt x="659" y="5503"/>
                      <a:pt x="675" y="5500"/>
                      <a:pt x="690" y="5495"/>
                    </a:cubicBezTo>
                    <a:cubicBezTo>
                      <a:pt x="705" y="5502"/>
                      <a:pt x="722" y="5505"/>
                      <a:pt x="738" y="5505"/>
                    </a:cubicBezTo>
                    <a:cubicBezTo>
                      <a:pt x="748" y="5505"/>
                      <a:pt x="757" y="5504"/>
                      <a:pt x="766" y="5502"/>
                    </a:cubicBezTo>
                    <a:lnTo>
                      <a:pt x="1357" y="5388"/>
                    </a:lnTo>
                    <a:cubicBezTo>
                      <a:pt x="1426" y="5375"/>
                      <a:pt x="1471" y="5288"/>
                      <a:pt x="1451" y="5223"/>
                    </a:cubicBezTo>
                    <a:cubicBezTo>
                      <a:pt x="1238" y="4548"/>
                      <a:pt x="1104" y="3846"/>
                      <a:pt x="1074" y="3139"/>
                    </a:cubicBezTo>
                    <a:cubicBezTo>
                      <a:pt x="1049" y="2547"/>
                      <a:pt x="1108" y="1883"/>
                      <a:pt x="1532" y="1429"/>
                    </a:cubicBezTo>
                    <a:cubicBezTo>
                      <a:pt x="1837" y="1105"/>
                      <a:pt x="2283" y="917"/>
                      <a:pt x="2728" y="917"/>
                    </a:cubicBezTo>
                    <a:cubicBezTo>
                      <a:pt x="2799" y="917"/>
                      <a:pt x="2870" y="921"/>
                      <a:pt x="2940" y="931"/>
                    </a:cubicBezTo>
                    <a:cubicBezTo>
                      <a:pt x="3530" y="1013"/>
                      <a:pt x="3977" y="1459"/>
                      <a:pt x="4305" y="1925"/>
                    </a:cubicBezTo>
                    <a:cubicBezTo>
                      <a:pt x="4747" y="2552"/>
                      <a:pt x="5103" y="3252"/>
                      <a:pt x="5392" y="3960"/>
                    </a:cubicBezTo>
                    <a:cubicBezTo>
                      <a:pt x="5416" y="4021"/>
                      <a:pt x="5461" y="4057"/>
                      <a:pt x="5522" y="4057"/>
                    </a:cubicBezTo>
                    <a:cubicBezTo>
                      <a:pt x="5533" y="4057"/>
                      <a:pt x="5545" y="4056"/>
                      <a:pt x="5557" y="4054"/>
                    </a:cubicBezTo>
                    <a:lnTo>
                      <a:pt x="6256" y="3917"/>
                    </a:lnTo>
                    <a:cubicBezTo>
                      <a:pt x="6296" y="3911"/>
                      <a:pt x="6329" y="3886"/>
                      <a:pt x="6345" y="3849"/>
                    </a:cubicBezTo>
                    <a:cubicBezTo>
                      <a:pt x="6420" y="3805"/>
                      <a:pt x="6469" y="3721"/>
                      <a:pt x="6486" y="3630"/>
                    </a:cubicBezTo>
                    <a:cubicBezTo>
                      <a:pt x="6520" y="3447"/>
                      <a:pt x="6450" y="3285"/>
                      <a:pt x="6386" y="3118"/>
                    </a:cubicBezTo>
                    <a:cubicBezTo>
                      <a:pt x="6327" y="2963"/>
                      <a:pt x="6267" y="2808"/>
                      <a:pt x="6203" y="2655"/>
                    </a:cubicBezTo>
                    <a:cubicBezTo>
                      <a:pt x="5945" y="2107"/>
                      <a:pt x="5651" y="1576"/>
                      <a:pt x="5267" y="1110"/>
                    </a:cubicBezTo>
                    <a:cubicBezTo>
                      <a:pt x="4912" y="726"/>
                      <a:pt x="4483" y="414"/>
                      <a:pt x="3992" y="215"/>
                    </a:cubicBezTo>
                    <a:cubicBezTo>
                      <a:pt x="3641" y="73"/>
                      <a:pt x="3264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44"/>
              <p:cNvSpPr/>
              <p:nvPr/>
            </p:nvSpPr>
            <p:spPr>
              <a:xfrm>
                <a:off x="2208725" y="369800"/>
                <a:ext cx="1187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4335" extrusionOk="0">
                    <a:moveTo>
                      <a:pt x="1994" y="1"/>
                    </a:moveTo>
                    <a:cubicBezTo>
                      <a:pt x="1576" y="1"/>
                      <a:pt x="1182" y="181"/>
                      <a:pt x="908" y="512"/>
                    </a:cubicBezTo>
                    <a:cubicBezTo>
                      <a:pt x="0" y="1614"/>
                      <a:pt x="657" y="3025"/>
                      <a:pt x="884" y="4238"/>
                    </a:cubicBezTo>
                    <a:cubicBezTo>
                      <a:pt x="896" y="4305"/>
                      <a:pt x="945" y="4335"/>
                      <a:pt x="997" y="4335"/>
                    </a:cubicBezTo>
                    <a:cubicBezTo>
                      <a:pt x="1021" y="4335"/>
                      <a:pt x="1046" y="4328"/>
                      <a:pt x="1068" y="4316"/>
                    </a:cubicBezTo>
                    <a:cubicBezTo>
                      <a:pt x="1080" y="4320"/>
                      <a:pt x="1093" y="4322"/>
                      <a:pt x="1106" y="4322"/>
                    </a:cubicBezTo>
                    <a:cubicBezTo>
                      <a:pt x="1129" y="4322"/>
                      <a:pt x="1153" y="4316"/>
                      <a:pt x="1172" y="4303"/>
                    </a:cubicBezTo>
                    <a:cubicBezTo>
                      <a:pt x="1346" y="4195"/>
                      <a:pt x="1537" y="4119"/>
                      <a:pt x="1735" y="4073"/>
                    </a:cubicBezTo>
                    <a:cubicBezTo>
                      <a:pt x="1800" y="4058"/>
                      <a:pt x="1855" y="3974"/>
                      <a:pt x="1828" y="3909"/>
                    </a:cubicBezTo>
                    <a:cubicBezTo>
                      <a:pt x="1587" y="3290"/>
                      <a:pt x="1420" y="2643"/>
                      <a:pt x="1346" y="1982"/>
                    </a:cubicBezTo>
                    <a:cubicBezTo>
                      <a:pt x="1292" y="1499"/>
                      <a:pt x="1203" y="708"/>
                      <a:pt x="1870" y="639"/>
                    </a:cubicBezTo>
                    <a:cubicBezTo>
                      <a:pt x="1903" y="635"/>
                      <a:pt x="1935" y="634"/>
                      <a:pt x="1967" y="634"/>
                    </a:cubicBezTo>
                    <a:cubicBezTo>
                      <a:pt x="2488" y="634"/>
                      <a:pt x="2838" y="1091"/>
                      <a:pt x="3065" y="1519"/>
                    </a:cubicBezTo>
                    <a:cubicBezTo>
                      <a:pt x="3213" y="1798"/>
                      <a:pt x="3343" y="2089"/>
                      <a:pt x="3479" y="2374"/>
                    </a:cubicBezTo>
                    <a:lnTo>
                      <a:pt x="3700" y="2840"/>
                    </a:lnTo>
                    <a:cubicBezTo>
                      <a:pt x="3759" y="2962"/>
                      <a:pt x="3813" y="3088"/>
                      <a:pt x="3901" y="3193"/>
                    </a:cubicBezTo>
                    <a:cubicBezTo>
                      <a:pt x="3993" y="3303"/>
                      <a:pt x="4127" y="3374"/>
                      <a:pt x="4263" y="3374"/>
                    </a:cubicBezTo>
                    <a:cubicBezTo>
                      <a:pt x="4343" y="3374"/>
                      <a:pt x="4422" y="3350"/>
                      <a:pt x="4494" y="3296"/>
                    </a:cubicBezTo>
                    <a:cubicBezTo>
                      <a:pt x="4748" y="3103"/>
                      <a:pt x="4534" y="2789"/>
                      <a:pt x="4435" y="2570"/>
                    </a:cubicBezTo>
                    <a:cubicBezTo>
                      <a:pt x="4180" y="2008"/>
                      <a:pt x="3949" y="1415"/>
                      <a:pt x="3578" y="916"/>
                    </a:cubicBezTo>
                    <a:cubicBezTo>
                      <a:pt x="3248" y="474"/>
                      <a:pt x="2788" y="110"/>
                      <a:pt x="2232" y="20"/>
                    </a:cubicBezTo>
                    <a:cubicBezTo>
                      <a:pt x="2152" y="7"/>
                      <a:pt x="2072" y="1"/>
                      <a:pt x="19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44"/>
              <p:cNvSpPr/>
              <p:nvPr/>
            </p:nvSpPr>
            <p:spPr>
              <a:xfrm>
                <a:off x="2160825" y="314050"/>
                <a:ext cx="219950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7202" extrusionOk="0">
                    <a:moveTo>
                      <a:pt x="4256" y="0"/>
                    </a:moveTo>
                    <a:cubicBezTo>
                      <a:pt x="3939" y="0"/>
                      <a:pt x="3621" y="42"/>
                      <a:pt x="3311" y="112"/>
                    </a:cubicBezTo>
                    <a:cubicBezTo>
                      <a:pt x="2798" y="228"/>
                      <a:pt x="2293" y="415"/>
                      <a:pt x="1841" y="688"/>
                    </a:cubicBezTo>
                    <a:cubicBezTo>
                      <a:pt x="1390" y="962"/>
                      <a:pt x="1000" y="1323"/>
                      <a:pt x="719" y="1771"/>
                    </a:cubicBezTo>
                    <a:cubicBezTo>
                      <a:pt x="447" y="2205"/>
                      <a:pt x="281" y="2705"/>
                      <a:pt x="204" y="3211"/>
                    </a:cubicBezTo>
                    <a:cubicBezTo>
                      <a:pt x="1" y="4537"/>
                      <a:pt x="386" y="5840"/>
                      <a:pt x="771" y="7097"/>
                    </a:cubicBezTo>
                    <a:cubicBezTo>
                      <a:pt x="792" y="7161"/>
                      <a:pt x="844" y="7190"/>
                      <a:pt x="897" y="7190"/>
                    </a:cubicBezTo>
                    <a:cubicBezTo>
                      <a:pt x="907" y="7190"/>
                      <a:pt x="918" y="7188"/>
                      <a:pt x="928" y="7186"/>
                    </a:cubicBezTo>
                    <a:cubicBezTo>
                      <a:pt x="946" y="7197"/>
                      <a:pt x="966" y="7202"/>
                      <a:pt x="986" y="7202"/>
                    </a:cubicBezTo>
                    <a:cubicBezTo>
                      <a:pt x="999" y="7202"/>
                      <a:pt x="1013" y="7200"/>
                      <a:pt x="1025" y="7195"/>
                    </a:cubicBezTo>
                    <a:lnTo>
                      <a:pt x="1530" y="7043"/>
                    </a:lnTo>
                    <a:cubicBezTo>
                      <a:pt x="1601" y="7022"/>
                      <a:pt x="1641" y="6949"/>
                      <a:pt x="1623" y="6878"/>
                    </a:cubicBezTo>
                    <a:cubicBezTo>
                      <a:pt x="1227" y="5209"/>
                      <a:pt x="653" y="2932"/>
                      <a:pt x="2157" y="1631"/>
                    </a:cubicBezTo>
                    <a:cubicBezTo>
                      <a:pt x="2667" y="1191"/>
                      <a:pt x="3340" y="935"/>
                      <a:pt x="4014" y="935"/>
                    </a:cubicBezTo>
                    <a:cubicBezTo>
                      <a:pt x="4069" y="935"/>
                      <a:pt x="4124" y="937"/>
                      <a:pt x="4179" y="940"/>
                    </a:cubicBezTo>
                    <a:cubicBezTo>
                      <a:pt x="5007" y="992"/>
                      <a:pt x="5745" y="1474"/>
                      <a:pt x="6296" y="2070"/>
                    </a:cubicBezTo>
                    <a:cubicBezTo>
                      <a:pt x="6358" y="2138"/>
                      <a:pt x="6419" y="2209"/>
                      <a:pt x="6477" y="2280"/>
                    </a:cubicBezTo>
                    <a:cubicBezTo>
                      <a:pt x="6684" y="2503"/>
                      <a:pt x="6864" y="2748"/>
                      <a:pt x="7017" y="3010"/>
                    </a:cubicBezTo>
                    <a:cubicBezTo>
                      <a:pt x="7169" y="3272"/>
                      <a:pt x="7297" y="3545"/>
                      <a:pt x="7413" y="3825"/>
                    </a:cubicBezTo>
                    <a:cubicBezTo>
                      <a:pt x="7564" y="4143"/>
                      <a:pt x="7702" y="4467"/>
                      <a:pt x="7838" y="4787"/>
                    </a:cubicBezTo>
                    <a:cubicBezTo>
                      <a:pt x="7856" y="4827"/>
                      <a:pt x="7909" y="4853"/>
                      <a:pt x="7955" y="4853"/>
                    </a:cubicBezTo>
                    <a:cubicBezTo>
                      <a:pt x="7967" y="4853"/>
                      <a:pt x="7979" y="4851"/>
                      <a:pt x="7989" y="4847"/>
                    </a:cubicBezTo>
                    <a:lnTo>
                      <a:pt x="8421" y="4707"/>
                    </a:lnTo>
                    <a:cubicBezTo>
                      <a:pt x="8440" y="4701"/>
                      <a:pt x="8457" y="4691"/>
                      <a:pt x="8472" y="4677"/>
                    </a:cubicBezTo>
                    <a:cubicBezTo>
                      <a:pt x="8710" y="4632"/>
                      <a:pt x="8797" y="4369"/>
                      <a:pt x="8746" y="4154"/>
                    </a:cubicBezTo>
                    <a:cubicBezTo>
                      <a:pt x="8718" y="4034"/>
                      <a:pt x="8654" y="3921"/>
                      <a:pt x="8597" y="3812"/>
                    </a:cubicBezTo>
                    <a:cubicBezTo>
                      <a:pt x="8528" y="3677"/>
                      <a:pt x="8459" y="3542"/>
                      <a:pt x="8390" y="3408"/>
                    </a:cubicBezTo>
                    <a:cubicBezTo>
                      <a:pt x="8122" y="2893"/>
                      <a:pt x="7837" y="2385"/>
                      <a:pt x="7495" y="1916"/>
                    </a:cubicBezTo>
                    <a:cubicBezTo>
                      <a:pt x="6881" y="1079"/>
                      <a:pt x="6049" y="339"/>
                      <a:pt x="5018" y="89"/>
                    </a:cubicBezTo>
                    <a:cubicBezTo>
                      <a:pt x="4767" y="27"/>
                      <a:pt x="4511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4"/>
              <p:cNvSpPr/>
              <p:nvPr/>
            </p:nvSpPr>
            <p:spPr>
              <a:xfrm>
                <a:off x="2322775" y="371025"/>
                <a:ext cx="23375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54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3" y="467"/>
                      <a:pt x="677" y="998"/>
                      <a:pt x="935" y="1546"/>
                    </a:cubicBezTo>
                    <a:cubicBezTo>
                      <a:pt x="819" y="1266"/>
                      <a:pt x="691" y="993"/>
                      <a:pt x="539" y="731"/>
                    </a:cubicBezTo>
                    <a:cubicBezTo>
                      <a:pt x="387" y="469"/>
                      <a:pt x="206" y="223"/>
                      <a:pt x="0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4"/>
              <p:cNvSpPr/>
              <p:nvPr/>
            </p:nvSpPr>
            <p:spPr>
              <a:xfrm>
                <a:off x="1901150" y="433300"/>
                <a:ext cx="1629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5505" extrusionOk="0">
                    <a:moveTo>
                      <a:pt x="2887" y="1"/>
                    </a:moveTo>
                    <a:cubicBezTo>
                      <a:pt x="2452" y="1"/>
                      <a:pt x="2017" y="98"/>
                      <a:pt x="1625" y="298"/>
                    </a:cubicBezTo>
                    <a:cubicBezTo>
                      <a:pt x="885" y="675"/>
                      <a:pt x="425" y="1416"/>
                      <a:pt x="243" y="2210"/>
                    </a:cubicBezTo>
                    <a:cubicBezTo>
                      <a:pt x="0" y="3279"/>
                      <a:pt x="249" y="4372"/>
                      <a:pt x="520" y="5409"/>
                    </a:cubicBezTo>
                    <a:cubicBezTo>
                      <a:pt x="538" y="5475"/>
                      <a:pt x="589" y="5504"/>
                      <a:pt x="642" y="5504"/>
                    </a:cubicBezTo>
                    <a:cubicBezTo>
                      <a:pt x="658" y="5504"/>
                      <a:pt x="674" y="5501"/>
                      <a:pt x="689" y="5496"/>
                    </a:cubicBezTo>
                    <a:cubicBezTo>
                      <a:pt x="704" y="5502"/>
                      <a:pt x="720" y="5505"/>
                      <a:pt x="737" y="5505"/>
                    </a:cubicBezTo>
                    <a:cubicBezTo>
                      <a:pt x="746" y="5505"/>
                      <a:pt x="756" y="5504"/>
                      <a:pt x="765" y="5502"/>
                    </a:cubicBezTo>
                    <a:lnTo>
                      <a:pt x="1356" y="5389"/>
                    </a:lnTo>
                    <a:cubicBezTo>
                      <a:pt x="1425" y="5375"/>
                      <a:pt x="1470" y="5289"/>
                      <a:pt x="1448" y="5224"/>
                    </a:cubicBezTo>
                    <a:cubicBezTo>
                      <a:pt x="1236" y="4549"/>
                      <a:pt x="1103" y="3847"/>
                      <a:pt x="1073" y="3139"/>
                    </a:cubicBezTo>
                    <a:cubicBezTo>
                      <a:pt x="1048" y="2548"/>
                      <a:pt x="1107" y="1883"/>
                      <a:pt x="1531" y="1430"/>
                    </a:cubicBezTo>
                    <a:cubicBezTo>
                      <a:pt x="1836" y="1105"/>
                      <a:pt x="2281" y="918"/>
                      <a:pt x="2726" y="918"/>
                    </a:cubicBezTo>
                    <a:cubicBezTo>
                      <a:pt x="2797" y="918"/>
                      <a:pt x="2868" y="922"/>
                      <a:pt x="2939" y="932"/>
                    </a:cubicBezTo>
                    <a:cubicBezTo>
                      <a:pt x="3529" y="1014"/>
                      <a:pt x="3976" y="1460"/>
                      <a:pt x="4304" y="1926"/>
                    </a:cubicBezTo>
                    <a:cubicBezTo>
                      <a:pt x="4746" y="2552"/>
                      <a:pt x="5102" y="3252"/>
                      <a:pt x="5391" y="3961"/>
                    </a:cubicBezTo>
                    <a:cubicBezTo>
                      <a:pt x="5415" y="4022"/>
                      <a:pt x="5461" y="4058"/>
                      <a:pt x="5522" y="4058"/>
                    </a:cubicBezTo>
                    <a:cubicBezTo>
                      <a:pt x="5533" y="4058"/>
                      <a:pt x="5544" y="4057"/>
                      <a:pt x="5555" y="4055"/>
                    </a:cubicBezTo>
                    <a:lnTo>
                      <a:pt x="6255" y="3917"/>
                    </a:lnTo>
                    <a:cubicBezTo>
                      <a:pt x="6294" y="3911"/>
                      <a:pt x="6328" y="3886"/>
                      <a:pt x="6343" y="3848"/>
                    </a:cubicBezTo>
                    <a:cubicBezTo>
                      <a:pt x="6418" y="3805"/>
                      <a:pt x="6467" y="3721"/>
                      <a:pt x="6484" y="3629"/>
                    </a:cubicBezTo>
                    <a:cubicBezTo>
                      <a:pt x="6518" y="3447"/>
                      <a:pt x="6447" y="3285"/>
                      <a:pt x="6384" y="3118"/>
                    </a:cubicBezTo>
                    <a:cubicBezTo>
                      <a:pt x="6325" y="2964"/>
                      <a:pt x="6265" y="2809"/>
                      <a:pt x="6201" y="2656"/>
                    </a:cubicBezTo>
                    <a:cubicBezTo>
                      <a:pt x="5942" y="2107"/>
                      <a:pt x="5649" y="1577"/>
                      <a:pt x="5265" y="1110"/>
                    </a:cubicBezTo>
                    <a:cubicBezTo>
                      <a:pt x="4911" y="726"/>
                      <a:pt x="4482" y="414"/>
                      <a:pt x="3991" y="216"/>
                    </a:cubicBezTo>
                    <a:cubicBezTo>
                      <a:pt x="3640" y="74"/>
                      <a:pt x="3263" y="1"/>
                      <a:pt x="28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44"/>
              <p:cNvSpPr/>
              <p:nvPr/>
            </p:nvSpPr>
            <p:spPr>
              <a:xfrm>
                <a:off x="1918775" y="459825"/>
                <a:ext cx="1187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4335" extrusionOk="0">
                    <a:moveTo>
                      <a:pt x="1992" y="1"/>
                    </a:moveTo>
                    <a:cubicBezTo>
                      <a:pt x="1575" y="1"/>
                      <a:pt x="1181" y="180"/>
                      <a:pt x="908" y="511"/>
                    </a:cubicBezTo>
                    <a:cubicBezTo>
                      <a:pt x="0" y="1613"/>
                      <a:pt x="656" y="3025"/>
                      <a:pt x="884" y="4238"/>
                    </a:cubicBezTo>
                    <a:cubicBezTo>
                      <a:pt x="896" y="4305"/>
                      <a:pt x="945" y="4334"/>
                      <a:pt x="997" y="4334"/>
                    </a:cubicBezTo>
                    <a:cubicBezTo>
                      <a:pt x="1021" y="4334"/>
                      <a:pt x="1046" y="4328"/>
                      <a:pt x="1068" y="4316"/>
                    </a:cubicBezTo>
                    <a:cubicBezTo>
                      <a:pt x="1080" y="4320"/>
                      <a:pt x="1093" y="4322"/>
                      <a:pt x="1105" y="4322"/>
                    </a:cubicBezTo>
                    <a:cubicBezTo>
                      <a:pt x="1129" y="4322"/>
                      <a:pt x="1152" y="4315"/>
                      <a:pt x="1172" y="4301"/>
                    </a:cubicBezTo>
                    <a:cubicBezTo>
                      <a:pt x="1346" y="4195"/>
                      <a:pt x="1537" y="4118"/>
                      <a:pt x="1735" y="4073"/>
                    </a:cubicBezTo>
                    <a:cubicBezTo>
                      <a:pt x="1800" y="4058"/>
                      <a:pt x="1853" y="3974"/>
                      <a:pt x="1828" y="3909"/>
                    </a:cubicBezTo>
                    <a:cubicBezTo>
                      <a:pt x="1587" y="3290"/>
                      <a:pt x="1420" y="2642"/>
                      <a:pt x="1345" y="1982"/>
                    </a:cubicBezTo>
                    <a:cubicBezTo>
                      <a:pt x="1291" y="1499"/>
                      <a:pt x="1202" y="708"/>
                      <a:pt x="1869" y="638"/>
                    </a:cubicBezTo>
                    <a:cubicBezTo>
                      <a:pt x="1902" y="634"/>
                      <a:pt x="1934" y="633"/>
                      <a:pt x="1965" y="633"/>
                    </a:cubicBezTo>
                    <a:cubicBezTo>
                      <a:pt x="2488" y="633"/>
                      <a:pt x="2838" y="1090"/>
                      <a:pt x="3065" y="1518"/>
                    </a:cubicBezTo>
                    <a:cubicBezTo>
                      <a:pt x="3213" y="1798"/>
                      <a:pt x="3343" y="2088"/>
                      <a:pt x="3479" y="2374"/>
                    </a:cubicBezTo>
                    <a:lnTo>
                      <a:pt x="3700" y="2839"/>
                    </a:lnTo>
                    <a:cubicBezTo>
                      <a:pt x="3759" y="2962"/>
                      <a:pt x="3813" y="3087"/>
                      <a:pt x="3901" y="3193"/>
                    </a:cubicBezTo>
                    <a:cubicBezTo>
                      <a:pt x="3993" y="3303"/>
                      <a:pt x="4127" y="3374"/>
                      <a:pt x="4263" y="3374"/>
                    </a:cubicBezTo>
                    <a:cubicBezTo>
                      <a:pt x="4342" y="3374"/>
                      <a:pt x="4422" y="3350"/>
                      <a:pt x="4493" y="3296"/>
                    </a:cubicBezTo>
                    <a:cubicBezTo>
                      <a:pt x="4748" y="3103"/>
                      <a:pt x="4534" y="2787"/>
                      <a:pt x="4434" y="2568"/>
                    </a:cubicBezTo>
                    <a:cubicBezTo>
                      <a:pt x="4180" y="2007"/>
                      <a:pt x="3949" y="1414"/>
                      <a:pt x="3577" y="915"/>
                    </a:cubicBezTo>
                    <a:cubicBezTo>
                      <a:pt x="3248" y="474"/>
                      <a:pt x="2788" y="110"/>
                      <a:pt x="2231" y="20"/>
                    </a:cubicBezTo>
                    <a:cubicBezTo>
                      <a:pt x="2151" y="7"/>
                      <a:pt x="2071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4"/>
              <p:cNvSpPr/>
              <p:nvPr/>
            </p:nvSpPr>
            <p:spPr>
              <a:xfrm>
                <a:off x="1870875" y="404050"/>
                <a:ext cx="219925" cy="180075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7203" extrusionOk="0">
                    <a:moveTo>
                      <a:pt x="4254" y="1"/>
                    </a:moveTo>
                    <a:cubicBezTo>
                      <a:pt x="3938" y="1"/>
                      <a:pt x="3621" y="42"/>
                      <a:pt x="3311" y="112"/>
                    </a:cubicBezTo>
                    <a:cubicBezTo>
                      <a:pt x="2798" y="228"/>
                      <a:pt x="2293" y="415"/>
                      <a:pt x="1841" y="688"/>
                    </a:cubicBezTo>
                    <a:cubicBezTo>
                      <a:pt x="1390" y="961"/>
                      <a:pt x="1000" y="1324"/>
                      <a:pt x="719" y="1771"/>
                    </a:cubicBezTo>
                    <a:cubicBezTo>
                      <a:pt x="446" y="2205"/>
                      <a:pt x="280" y="2705"/>
                      <a:pt x="204" y="3211"/>
                    </a:cubicBezTo>
                    <a:cubicBezTo>
                      <a:pt x="1" y="4537"/>
                      <a:pt x="386" y="5841"/>
                      <a:pt x="771" y="7097"/>
                    </a:cubicBezTo>
                    <a:cubicBezTo>
                      <a:pt x="792" y="7162"/>
                      <a:pt x="844" y="7190"/>
                      <a:pt x="897" y="7190"/>
                    </a:cubicBezTo>
                    <a:cubicBezTo>
                      <a:pt x="907" y="7190"/>
                      <a:pt x="918" y="7189"/>
                      <a:pt x="928" y="7187"/>
                    </a:cubicBezTo>
                    <a:cubicBezTo>
                      <a:pt x="946" y="7197"/>
                      <a:pt x="966" y="7202"/>
                      <a:pt x="986" y="7202"/>
                    </a:cubicBezTo>
                    <a:cubicBezTo>
                      <a:pt x="999" y="7202"/>
                      <a:pt x="1013" y="7200"/>
                      <a:pt x="1025" y="7196"/>
                    </a:cubicBezTo>
                    <a:lnTo>
                      <a:pt x="1530" y="7043"/>
                    </a:lnTo>
                    <a:cubicBezTo>
                      <a:pt x="1601" y="7023"/>
                      <a:pt x="1641" y="6949"/>
                      <a:pt x="1623" y="6879"/>
                    </a:cubicBezTo>
                    <a:cubicBezTo>
                      <a:pt x="1227" y="5210"/>
                      <a:pt x="652" y="2933"/>
                      <a:pt x="2157" y="1632"/>
                    </a:cubicBezTo>
                    <a:cubicBezTo>
                      <a:pt x="2667" y="1192"/>
                      <a:pt x="3340" y="936"/>
                      <a:pt x="4014" y="936"/>
                    </a:cubicBezTo>
                    <a:cubicBezTo>
                      <a:pt x="4069" y="936"/>
                      <a:pt x="4124" y="938"/>
                      <a:pt x="4179" y="941"/>
                    </a:cubicBezTo>
                    <a:cubicBezTo>
                      <a:pt x="5007" y="993"/>
                      <a:pt x="5745" y="1475"/>
                      <a:pt x="6296" y="2070"/>
                    </a:cubicBezTo>
                    <a:cubicBezTo>
                      <a:pt x="6358" y="2139"/>
                      <a:pt x="6419" y="2209"/>
                      <a:pt x="6477" y="2281"/>
                    </a:cubicBezTo>
                    <a:cubicBezTo>
                      <a:pt x="6684" y="2504"/>
                      <a:pt x="6864" y="2749"/>
                      <a:pt x="7017" y="3011"/>
                    </a:cubicBezTo>
                    <a:cubicBezTo>
                      <a:pt x="7169" y="3273"/>
                      <a:pt x="7297" y="3547"/>
                      <a:pt x="7413" y="3826"/>
                    </a:cubicBezTo>
                    <a:cubicBezTo>
                      <a:pt x="7563" y="4145"/>
                      <a:pt x="7702" y="4468"/>
                      <a:pt x="7838" y="4788"/>
                    </a:cubicBezTo>
                    <a:cubicBezTo>
                      <a:pt x="7856" y="4829"/>
                      <a:pt x="7910" y="4854"/>
                      <a:pt x="7957" y="4854"/>
                    </a:cubicBezTo>
                    <a:cubicBezTo>
                      <a:pt x="7968" y="4854"/>
                      <a:pt x="7979" y="4853"/>
                      <a:pt x="7989" y="4849"/>
                    </a:cubicBezTo>
                    <a:lnTo>
                      <a:pt x="8421" y="4708"/>
                    </a:lnTo>
                    <a:cubicBezTo>
                      <a:pt x="8440" y="4703"/>
                      <a:pt x="8457" y="4692"/>
                      <a:pt x="8472" y="4678"/>
                    </a:cubicBezTo>
                    <a:cubicBezTo>
                      <a:pt x="8710" y="4633"/>
                      <a:pt x="8796" y="4370"/>
                      <a:pt x="8746" y="4156"/>
                    </a:cubicBezTo>
                    <a:cubicBezTo>
                      <a:pt x="8718" y="4034"/>
                      <a:pt x="8653" y="3922"/>
                      <a:pt x="8597" y="3813"/>
                    </a:cubicBezTo>
                    <a:cubicBezTo>
                      <a:pt x="8528" y="3678"/>
                      <a:pt x="8459" y="3543"/>
                      <a:pt x="8390" y="3409"/>
                    </a:cubicBezTo>
                    <a:cubicBezTo>
                      <a:pt x="8121" y="2894"/>
                      <a:pt x="7837" y="2385"/>
                      <a:pt x="7495" y="1916"/>
                    </a:cubicBezTo>
                    <a:cubicBezTo>
                      <a:pt x="6881" y="1078"/>
                      <a:pt x="6049" y="339"/>
                      <a:pt x="5017" y="89"/>
                    </a:cubicBezTo>
                    <a:cubicBezTo>
                      <a:pt x="4766" y="28"/>
                      <a:pt x="4510" y="1"/>
                      <a:pt x="4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44"/>
              <p:cNvSpPr/>
              <p:nvPr/>
            </p:nvSpPr>
            <p:spPr>
              <a:xfrm>
                <a:off x="2032800" y="461025"/>
                <a:ext cx="23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5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3" y="468"/>
                      <a:pt x="678" y="999"/>
                      <a:pt x="936" y="1547"/>
                    </a:cubicBezTo>
                    <a:cubicBezTo>
                      <a:pt x="820" y="1267"/>
                      <a:pt x="692" y="993"/>
                      <a:pt x="540" y="732"/>
                    </a:cubicBezTo>
                    <a:cubicBezTo>
                      <a:pt x="387" y="470"/>
                      <a:pt x="207" y="224"/>
                      <a:pt x="0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44"/>
              <p:cNvSpPr/>
              <p:nvPr/>
            </p:nvSpPr>
            <p:spPr>
              <a:xfrm>
                <a:off x="1609925" y="523325"/>
                <a:ext cx="161425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4600" extrusionOk="0">
                    <a:moveTo>
                      <a:pt x="2825" y="0"/>
                    </a:moveTo>
                    <a:cubicBezTo>
                      <a:pt x="2390" y="0"/>
                      <a:pt x="1955" y="97"/>
                      <a:pt x="1563" y="297"/>
                    </a:cubicBezTo>
                    <a:cubicBezTo>
                      <a:pt x="823" y="675"/>
                      <a:pt x="362" y="1415"/>
                      <a:pt x="181" y="2209"/>
                    </a:cubicBezTo>
                    <a:cubicBezTo>
                      <a:pt x="0" y="3003"/>
                      <a:pt x="92" y="3810"/>
                      <a:pt x="261" y="4599"/>
                    </a:cubicBezTo>
                    <a:cubicBezTo>
                      <a:pt x="577" y="4587"/>
                      <a:pt x="891" y="4576"/>
                      <a:pt x="1207" y="4563"/>
                    </a:cubicBezTo>
                    <a:cubicBezTo>
                      <a:pt x="1099" y="4095"/>
                      <a:pt x="1034" y="3619"/>
                      <a:pt x="1013" y="3139"/>
                    </a:cubicBezTo>
                    <a:cubicBezTo>
                      <a:pt x="987" y="2548"/>
                      <a:pt x="1047" y="1883"/>
                      <a:pt x="1472" y="1430"/>
                    </a:cubicBezTo>
                    <a:cubicBezTo>
                      <a:pt x="1776" y="1105"/>
                      <a:pt x="2222" y="917"/>
                      <a:pt x="2668" y="917"/>
                    </a:cubicBezTo>
                    <a:cubicBezTo>
                      <a:pt x="2738" y="917"/>
                      <a:pt x="2809" y="922"/>
                      <a:pt x="2878" y="931"/>
                    </a:cubicBezTo>
                    <a:cubicBezTo>
                      <a:pt x="3468" y="1013"/>
                      <a:pt x="3915" y="1459"/>
                      <a:pt x="4243" y="1925"/>
                    </a:cubicBezTo>
                    <a:cubicBezTo>
                      <a:pt x="4686" y="2552"/>
                      <a:pt x="5041" y="3252"/>
                      <a:pt x="5330" y="3961"/>
                    </a:cubicBezTo>
                    <a:cubicBezTo>
                      <a:pt x="5355" y="4021"/>
                      <a:pt x="5400" y="4057"/>
                      <a:pt x="5461" y="4057"/>
                    </a:cubicBezTo>
                    <a:cubicBezTo>
                      <a:pt x="5471" y="4057"/>
                      <a:pt x="5483" y="4056"/>
                      <a:pt x="5495" y="4054"/>
                    </a:cubicBezTo>
                    <a:lnTo>
                      <a:pt x="6194" y="3916"/>
                    </a:lnTo>
                    <a:cubicBezTo>
                      <a:pt x="6234" y="3911"/>
                      <a:pt x="6268" y="3885"/>
                      <a:pt x="6283" y="3848"/>
                    </a:cubicBezTo>
                    <a:cubicBezTo>
                      <a:pt x="6357" y="3805"/>
                      <a:pt x="6406" y="3720"/>
                      <a:pt x="6423" y="3629"/>
                    </a:cubicBezTo>
                    <a:cubicBezTo>
                      <a:pt x="6457" y="3447"/>
                      <a:pt x="6387" y="3285"/>
                      <a:pt x="6323" y="3118"/>
                    </a:cubicBezTo>
                    <a:cubicBezTo>
                      <a:pt x="6265" y="2963"/>
                      <a:pt x="6204" y="2808"/>
                      <a:pt x="6140" y="2654"/>
                    </a:cubicBezTo>
                    <a:cubicBezTo>
                      <a:pt x="5882" y="2107"/>
                      <a:pt x="5588" y="1576"/>
                      <a:pt x="5205" y="1110"/>
                    </a:cubicBezTo>
                    <a:cubicBezTo>
                      <a:pt x="4849" y="726"/>
                      <a:pt x="4420" y="413"/>
                      <a:pt x="3929" y="216"/>
                    </a:cubicBezTo>
                    <a:cubicBezTo>
                      <a:pt x="3579" y="73"/>
                      <a:pt x="3202" y="0"/>
                      <a:pt x="28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44"/>
              <p:cNvSpPr/>
              <p:nvPr/>
            </p:nvSpPr>
            <p:spPr>
              <a:xfrm>
                <a:off x="1630525" y="549825"/>
                <a:ext cx="114200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3497" extrusionOk="0">
                    <a:moveTo>
                      <a:pt x="1814" y="1"/>
                    </a:moveTo>
                    <a:cubicBezTo>
                      <a:pt x="1396" y="1"/>
                      <a:pt x="1002" y="180"/>
                      <a:pt x="728" y="512"/>
                    </a:cubicBezTo>
                    <a:cubicBezTo>
                      <a:pt x="0" y="1395"/>
                      <a:pt x="278" y="2477"/>
                      <a:pt x="533" y="3497"/>
                    </a:cubicBezTo>
                    <a:cubicBezTo>
                      <a:pt x="851" y="3484"/>
                      <a:pt x="1169" y="3471"/>
                      <a:pt x="1487" y="3457"/>
                    </a:cubicBezTo>
                    <a:cubicBezTo>
                      <a:pt x="1330" y="2978"/>
                      <a:pt x="1223" y="2484"/>
                      <a:pt x="1166" y="1983"/>
                    </a:cubicBezTo>
                    <a:cubicBezTo>
                      <a:pt x="1111" y="1500"/>
                      <a:pt x="1022" y="709"/>
                      <a:pt x="1690" y="640"/>
                    </a:cubicBezTo>
                    <a:cubicBezTo>
                      <a:pt x="1723" y="636"/>
                      <a:pt x="1755" y="635"/>
                      <a:pt x="1786" y="635"/>
                    </a:cubicBezTo>
                    <a:cubicBezTo>
                      <a:pt x="2309" y="635"/>
                      <a:pt x="2657" y="1092"/>
                      <a:pt x="2885" y="1520"/>
                    </a:cubicBezTo>
                    <a:cubicBezTo>
                      <a:pt x="3034" y="1799"/>
                      <a:pt x="3162" y="2090"/>
                      <a:pt x="3298" y="2375"/>
                    </a:cubicBezTo>
                    <a:lnTo>
                      <a:pt x="3520" y="2841"/>
                    </a:lnTo>
                    <a:cubicBezTo>
                      <a:pt x="3579" y="2963"/>
                      <a:pt x="3633" y="3089"/>
                      <a:pt x="3720" y="3193"/>
                    </a:cubicBezTo>
                    <a:cubicBezTo>
                      <a:pt x="3771" y="3256"/>
                      <a:pt x="3836" y="3305"/>
                      <a:pt x="3910" y="3337"/>
                    </a:cubicBezTo>
                    <a:lnTo>
                      <a:pt x="3950" y="3335"/>
                    </a:lnTo>
                    <a:lnTo>
                      <a:pt x="4284" y="3317"/>
                    </a:lnTo>
                    <a:cubicBezTo>
                      <a:pt x="4293" y="3310"/>
                      <a:pt x="4303" y="3303"/>
                      <a:pt x="4313" y="3297"/>
                    </a:cubicBezTo>
                    <a:cubicBezTo>
                      <a:pt x="4568" y="3104"/>
                      <a:pt x="4353" y="2789"/>
                      <a:pt x="4254" y="2570"/>
                    </a:cubicBezTo>
                    <a:cubicBezTo>
                      <a:pt x="3999" y="2008"/>
                      <a:pt x="3768" y="1415"/>
                      <a:pt x="3397" y="916"/>
                    </a:cubicBezTo>
                    <a:cubicBezTo>
                      <a:pt x="3068" y="474"/>
                      <a:pt x="2607" y="110"/>
                      <a:pt x="2051" y="20"/>
                    </a:cubicBezTo>
                    <a:cubicBezTo>
                      <a:pt x="1972" y="7"/>
                      <a:pt x="1893" y="1"/>
                      <a:pt x="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44"/>
              <p:cNvSpPr/>
              <p:nvPr/>
            </p:nvSpPr>
            <p:spPr>
              <a:xfrm>
                <a:off x="1579825" y="494075"/>
                <a:ext cx="218225" cy="145225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5809" extrusionOk="0">
                    <a:moveTo>
                      <a:pt x="4187" y="1"/>
                    </a:moveTo>
                    <a:cubicBezTo>
                      <a:pt x="3870" y="1"/>
                      <a:pt x="3553" y="42"/>
                      <a:pt x="3242" y="112"/>
                    </a:cubicBezTo>
                    <a:cubicBezTo>
                      <a:pt x="2729" y="228"/>
                      <a:pt x="2224" y="415"/>
                      <a:pt x="1772" y="688"/>
                    </a:cubicBezTo>
                    <a:cubicBezTo>
                      <a:pt x="1321" y="961"/>
                      <a:pt x="931" y="1324"/>
                      <a:pt x="651" y="1770"/>
                    </a:cubicBezTo>
                    <a:cubicBezTo>
                      <a:pt x="377" y="2205"/>
                      <a:pt x="212" y="2705"/>
                      <a:pt x="135" y="3211"/>
                    </a:cubicBezTo>
                    <a:cubicBezTo>
                      <a:pt x="1" y="4089"/>
                      <a:pt x="124" y="4958"/>
                      <a:pt x="336" y="5808"/>
                    </a:cubicBezTo>
                    <a:cubicBezTo>
                      <a:pt x="659" y="5798"/>
                      <a:pt x="982" y="5787"/>
                      <a:pt x="1305" y="5775"/>
                    </a:cubicBezTo>
                    <a:cubicBezTo>
                      <a:pt x="1010" y="4307"/>
                      <a:pt x="896" y="2662"/>
                      <a:pt x="2089" y="1632"/>
                    </a:cubicBezTo>
                    <a:cubicBezTo>
                      <a:pt x="2597" y="1192"/>
                      <a:pt x="3269" y="936"/>
                      <a:pt x="3942" y="936"/>
                    </a:cubicBezTo>
                    <a:cubicBezTo>
                      <a:pt x="3998" y="936"/>
                      <a:pt x="4054" y="938"/>
                      <a:pt x="4110" y="941"/>
                    </a:cubicBezTo>
                    <a:cubicBezTo>
                      <a:pt x="4938" y="993"/>
                      <a:pt x="5677" y="1475"/>
                      <a:pt x="6227" y="2070"/>
                    </a:cubicBezTo>
                    <a:cubicBezTo>
                      <a:pt x="6290" y="2138"/>
                      <a:pt x="6350" y="2208"/>
                      <a:pt x="6409" y="2280"/>
                    </a:cubicBezTo>
                    <a:cubicBezTo>
                      <a:pt x="6615" y="2503"/>
                      <a:pt x="6797" y="2749"/>
                      <a:pt x="6949" y="3011"/>
                    </a:cubicBezTo>
                    <a:cubicBezTo>
                      <a:pt x="7101" y="3272"/>
                      <a:pt x="7228" y="3546"/>
                      <a:pt x="7344" y="3826"/>
                    </a:cubicBezTo>
                    <a:cubicBezTo>
                      <a:pt x="7495" y="4143"/>
                      <a:pt x="7633" y="4468"/>
                      <a:pt x="7769" y="4787"/>
                    </a:cubicBezTo>
                    <a:cubicBezTo>
                      <a:pt x="7787" y="4828"/>
                      <a:pt x="7841" y="4853"/>
                      <a:pt x="7887" y="4853"/>
                    </a:cubicBezTo>
                    <a:cubicBezTo>
                      <a:pt x="7899" y="4853"/>
                      <a:pt x="7910" y="4852"/>
                      <a:pt x="7920" y="4848"/>
                    </a:cubicBezTo>
                    <a:lnTo>
                      <a:pt x="8352" y="4708"/>
                    </a:lnTo>
                    <a:cubicBezTo>
                      <a:pt x="8371" y="4702"/>
                      <a:pt x="8389" y="4692"/>
                      <a:pt x="8403" y="4678"/>
                    </a:cubicBezTo>
                    <a:cubicBezTo>
                      <a:pt x="8641" y="4631"/>
                      <a:pt x="8728" y="4369"/>
                      <a:pt x="8677" y="4155"/>
                    </a:cubicBezTo>
                    <a:cubicBezTo>
                      <a:pt x="8650" y="4034"/>
                      <a:pt x="8585" y="3922"/>
                      <a:pt x="8529" y="3813"/>
                    </a:cubicBezTo>
                    <a:cubicBezTo>
                      <a:pt x="8459" y="3678"/>
                      <a:pt x="8390" y="3543"/>
                      <a:pt x="8321" y="3409"/>
                    </a:cubicBezTo>
                    <a:cubicBezTo>
                      <a:pt x="8052" y="2894"/>
                      <a:pt x="7768" y="2385"/>
                      <a:pt x="7426" y="1917"/>
                    </a:cubicBezTo>
                    <a:cubicBezTo>
                      <a:pt x="6813" y="1078"/>
                      <a:pt x="5980" y="339"/>
                      <a:pt x="4948" y="89"/>
                    </a:cubicBezTo>
                    <a:cubicBezTo>
                      <a:pt x="4697" y="28"/>
                      <a:pt x="4443" y="1"/>
                      <a:pt x="4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44"/>
              <p:cNvSpPr/>
              <p:nvPr/>
            </p:nvSpPr>
            <p:spPr>
              <a:xfrm>
                <a:off x="1740025" y="551050"/>
                <a:ext cx="23425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54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84" y="467"/>
                      <a:pt x="678" y="998"/>
                      <a:pt x="936" y="1545"/>
                    </a:cubicBezTo>
                    <a:cubicBezTo>
                      <a:pt x="820" y="1267"/>
                      <a:pt x="693" y="993"/>
                      <a:pt x="541" y="731"/>
                    </a:cubicBezTo>
                    <a:cubicBezTo>
                      <a:pt x="389" y="469"/>
                      <a:pt x="207" y="224"/>
                      <a:pt x="1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4"/>
              <p:cNvSpPr/>
              <p:nvPr/>
            </p:nvSpPr>
            <p:spPr>
              <a:xfrm>
                <a:off x="1339425" y="462575"/>
                <a:ext cx="16297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519" h="5505" extrusionOk="0">
                    <a:moveTo>
                      <a:pt x="2888" y="0"/>
                    </a:moveTo>
                    <a:cubicBezTo>
                      <a:pt x="2453" y="0"/>
                      <a:pt x="2018" y="98"/>
                      <a:pt x="1626" y="297"/>
                    </a:cubicBezTo>
                    <a:cubicBezTo>
                      <a:pt x="886" y="674"/>
                      <a:pt x="425" y="1414"/>
                      <a:pt x="244" y="2209"/>
                    </a:cubicBezTo>
                    <a:cubicBezTo>
                      <a:pt x="1" y="3277"/>
                      <a:pt x="250" y="4371"/>
                      <a:pt x="522" y="5408"/>
                    </a:cubicBezTo>
                    <a:cubicBezTo>
                      <a:pt x="539" y="5474"/>
                      <a:pt x="590" y="5503"/>
                      <a:pt x="643" y="5503"/>
                    </a:cubicBezTo>
                    <a:cubicBezTo>
                      <a:pt x="659" y="5503"/>
                      <a:pt x="675" y="5500"/>
                      <a:pt x="691" y="5495"/>
                    </a:cubicBezTo>
                    <a:cubicBezTo>
                      <a:pt x="706" y="5501"/>
                      <a:pt x="722" y="5504"/>
                      <a:pt x="739" y="5504"/>
                    </a:cubicBezTo>
                    <a:cubicBezTo>
                      <a:pt x="748" y="5504"/>
                      <a:pt x="757" y="5503"/>
                      <a:pt x="766" y="5501"/>
                    </a:cubicBezTo>
                    <a:lnTo>
                      <a:pt x="1357" y="5387"/>
                    </a:lnTo>
                    <a:cubicBezTo>
                      <a:pt x="1426" y="5375"/>
                      <a:pt x="1471" y="5288"/>
                      <a:pt x="1450" y="5224"/>
                    </a:cubicBezTo>
                    <a:cubicBezTo>
                      <a:pt x="1237" y="4549"/>
                      <a:pt x="1104" y="3847"/>
                      <a:pt x="1074" y="3139"/>
                    </a:cubicBezTo>
                    <a:cubicBezTo>
                      <a:pt x="1049" y="2548"/>
                      <a:pt x="1108" y="1882"/>
                      <a:pt x="1533" y="1428"/>
                    </a:cubicBezTo>
                    <a:cubicBezTo>
                      <a:pt x="1837" y="1104"/>
                      <a:pt x="2284" y="916"/>
                      <a:pt x="2730" y="916"/>
                    </a:cubicBezTo>
                    <a:cubicBezTo>
                      <a:pt x="2800" y="916"/>
                      <a:pt x="2870" y="921"/>
                      <a:pt x="2940" y="931"/>
                    </a:cubicBezTo>
                    <a:cubicBezTo>
                      <a:pt x="3530" y="1013"/>
                      <a:pt x="3977" y="1459"/>
                      <a:pt x="4305" y="1925"/>
                    </a:cubicBezTo>
                    <a:cubicBezTo>
                      <a:pt x="4748" y="2552"/>
                      <a:pt x="5103" y="3252"/>
                      <a:pt x="5392" y="3961"/>
                    </a:cubicBezTo>
                    <a:cubicBezTo>
                      <a:pt x="5417" y="4020"/>
                      <a:pt x="5462" y="4057"/>
                      <a:pt x="5522" y="4057"/>
                    </a:cubicBezTo>
                    <a:cubicBezTo>
                      <a:pt x="5533" y="4057"/>
                      <a:pt x="5545" y="4056"/>
                      <a:pt x="5557" y="4053"/>
                    </a:cubicBezTo>
                    <a:lnTo>
                      <a:pt x="6256" y="3916"/>
                    </a:lnTo>
                    <a:cubicBezTo>
                      <a:pt x="6296" y="3911"/>
                      <a:pt x="6330" y="3884"/>
                      <a:pt x="6345" y="3848"/>
                    </a:cubicBezTo>
                    <a:cubicBezTo>
                      <a:pt x="6419" y="3804"/>
                      <a:pt x="6468" y="3719"/>
                      <a:pt x="6485" y="3629"/>
                    </a:cubicBezTo>
                    <a:cubicBezTo>
                      <a:pt x="6519" y="3446"/>
                      <a:pt x="6449" y="3285"/>
                      <a:pt x="6385" y="3118"/>
                    </a:cubicBezTo>
                    <a:cubicBezTo>
                      <a:pt x="6326" y="2962"/>
                      <a:pt x="6266" y="2807"/>
                      <a:pt x="6202" y="2654"/>
                    </a:cubicBezTo>
                    <a:cubicBezTo>
                      <a:pt x="5944" y="2107"/>
                      <a:pt x="5649" y="1575"/>
                      <a:pt x="5266" y="1108"/>
                    </a:cubicBezTo>
                    <a:cubicBezTo>
                      <a:pt x="4911" y="726"/>
                      <a:pt x="4482" y="414"/>
                      <a:pt x="3992" y="215"/>
                    </a:cubicBezTo>
                    <a:cubicBezTo>
                      <a:pt x="3642" y="73"/>
                      <a:pt x="3265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4"/>
              <p:cNvSpPr/>
              <p:nvPr/>
            </p:nvSpPr>
            <p:spPr>
              <a:xfrm>
                <a:off x="1357075" y="489075"/>
                <a:ext cx="118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4335" extrusionOk="0">
                    <a:moveTo>
                      <a:pt x="1994" y="1"/>
                    </a:moveTo>
                    <a:cubicBezTo>
                      <a:pt x="1576" y="1"/>
                      <a:pt x="1181" y="180"/>
                      <a:pt x="907" y="512"/>
                    </a:cubicBezTo>
                    <a:cubicBezTo>
                      <a:pt x="1" y="1613"/>
                      <a:pt x="657" y="3024"/>
                      <a:pt x="883" y="4238"/>
                    </a:cubicBezTo>
                    <a:cubicBezTo>
                      <a:pt x="896" y="4305"/>
                      <a:pt x="944" y="4334"/>
                      <a:pt x="996" y="4334"/>
                    </a:cubicBezTo>
                    <a:cubicBezTo>
                      <a:pt x="1020" y="4334"/>
                      <a:pt x="1045" y="4328"/>
                      <a:pt x="1067" y="4316"/>
                    </a:cubicBezTo>
                    <a:cubicBezTo>
                      <a:pt x="1080" y="4320"/>
                      <a:pt x="1093" y="4322"/>
                      <a:pt x="1105" y="4322"/>
                    </a:cubicBezTo>
                    <a:cubicBezTo>
                      <a:pt x="1129" y="4322"/>
                      <a:pt x="1152" y="4315"/>
                      <a:pt x="1172" y="4302"/>
                    </a:cubicBezTo>
                    <a:cubicBezTo>
                      <a:pt x="1345" y="4196"/>
                      <a:pt x="1536" y="4118"/>
                      <a:pt x="1735" y="4073"/>
                    </a:cubicBezTo>
                    <a:cubicBezTo>
                      <a:pt x="1800" y="4059"/>
                      <a:pt x="1854" y="3975"/>
                      <a:pt x="1828" y="3909"/>
                    </a:cubicBezTo>
                    <a:cubicBezTo>
                      <a:pt x="1587" y="3291"/>
                      <a:pt x="1419" y="2642"/>
                      <a:pt x="1345" y="1982"/>
                    </a:cubicBezTo>
                    <a:cubicBezTo>
                      <a:pt x="1291" y="1498"/>
                      <a:pt x="1202" y="707"/>
                      <a:pt x="1870" y="638"/>
                    </a:cubicBezTo>
                    <a:cubicBezTo>
                      <a:pt x="1902" y="635"/>
                      <a:pt x="1934" y="633"/>
                      <a:pt x="1965" y="633"/>
                    </a:cubicBezTo>
                    <a:cubicBezTo>
                      <a:pt x="2488" y="633"/>
                      <a:pt x="2837" y="1090"/>
                      <a:pt x="3065" y="1519"/>
                    </a:cubicBezTo>
                    <a:cubicBezTo>
                      <a:pt x="3213" y="1798"/>
                      <a:pt x="3342" y="2088"/>
                      <a:pt x="3478" y="2374"/>
                    </a:cubicBezTo>
                    <a:lnTo>
                      <a:pt x="3700" y="2839"/>
                    </a:lnTo>
                    <a:cubicBezTo>
                      <a:pt x="3759" y="2961"/>
                      <a:pt x="3813" y="3088"/>
                      <a:pt x="3900" y="3193"/>
                    </a:cubicBezTo>
                    <a:cubicBezTo>
                      <a:pt x="3993" y="3304"/>
                      <a:pt x="4127" y="3374"/>
                      <a:pt x="4262" y="3374"/>
                    </a:cubicBezTo>
                    <a:cubicBezTo>
                      <a:pt x="4341" y="3374"/>
                      <a:pt x="4421" y="3350"/>
                      <a:pt x="4493" y="3295"/>
                    </a:cubicBezTo>
                    <a:cubicBezTo>
                      <a:pt x="4748" y="3103"/>
                      <a:pt x="4533" y="2788"/>
                      <a:pt x="4434" y="2569"/>
                    </a:cubicBezTo>
                    <a:cubicBezTo>
                      <a:pt x="4179" y="2008"/>
                      <a:pt x="3948" y="1414"/>
                      <a:pt x="3577" y="916"/>
                    </a:cubicBezTo>
                    <a:cubicBezTo>
                      <a:pt x="3247" y="474"/>
                      <a:pt x="2787" y="110"/>
                      <a:pt x="2231" y="20"/>
                    </a:cubicBezTo>
                    <a:cubicBezTo>
                      <a:pt x="2152" y="7"/>
                      <a:pt x="2073" y="1"/>
                      <a:pt x="19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44"/>
              <p:cNvSpPr/>
              <p:nvPr/>
            </p:nvSpPr>
            <p:spPr>
              <a:xfrm>
                <a:off x="1309175" y="433300"/>
                <a:ext cx="219925" cy="180075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7203" extrusionOk="0">
                    <a:moveTo>
                      <a:pt x="4256" y="1"/>
                    </a:moveTo>
                    <a:cubicBezTo>
                      <a:pt x="3939" y="1"/>
                      <a:pt x="3622" y="42"/>
                      <a:pt x="3311" y="113"/>
                    </a:cubicBezTo>
                    <a:cubicBezTo>
                      <a:pt x="2798" y="228"/>
                      <a:pt x="2292" y="416"/>
                      <a:pt x="1841" y="689"/>
                    </a:cubicBezTo>
                    <a:cubicBezTo>
                      <a:pt x="1389" y="961"/>
                      <a:pt x="999" y="1323"/>
                      <a:pt x="719" y="1771"/>
                    </a:cubicBezTo>
                    <a:cubicBezTo>
                      <a:pt x="446" y="2206"/>
                      <a:pt x="280" y="2706"/>
                      <a:pt x="203" y="3212"/>
                    </a:cubicBezTo>
                    <a:cubicBezTo>
                      <a:pt x="1" y="4537"/>
                      <a:pt x="387" y="5841"/>
                      <a:pt x="772" y="7098"/>
                    </a:cubicBezTo>
                    <a:cubicBezTo>
                      <a:pt x="791" y="7162"/>
                      <a:pt x="843" y="7190"/>
                      <a:pt x="896" y="7190"/>
                    </a:cubicBezTo>
                    <a:cubicBezTo>
                      <a:pt x="907" y="7190"/>
                      <a:pt x="917" y="7189"/>
                      <a:pt x="928" y="7187"/>
                    </a:cubicBezTo>
                    <a:cubicBezTo>
                      <a:pt x="946" y="7197"/>
                      <a:pt x="966" y="7202"/>
                      <a:pt x="985" y="7202"/>
                    </a:cubicBezTo>
                    <a:cubicBezTo>
                      <a:pt x="999" y="7202"/>
                      <a:pt x="1012" y="7200"/>
                      <a:pt x="1025" y="7195"/>
                    </a:cubicBezTo>
                    <a:lnTo>
                      <a:pt x="1530" y="7043"/>
                    </a:lnTo>
                    <a:cubicBezTo>
                      <a:pt x="1600" y="7022"/>
                      <a:pt x="1641" y="6950"/>
                      <a:pt x="1623" y="6879"/>
                    </a:cubicBezTo>
                    <a:cubicBezTo>
                      <a:pt x="1228" y="5210"/>
                      <a:pt x="652" y="2933"/>
                      <a:pt x="2157" y="1633"/>
                    </a:cubicBezTo>
                    <a:cubicBezTo>
                      <a:pt x="2665" y="1192"/>
                      <a:pt x="3337" y="936"/>
                      <a:pt x="4010" y="936"/>
                    </a:cubicBezTo>
                    <a:cubicBezTo>
                      <a:pt x="4067" y="936"/>
                      <a:pt x="4123" y="938"/>
                      <a:pt x="4179" y="942"/>
                    </a:cubicBezTo>
                    <a:cubicBezTo>
                      <a:pt x="5007" y="993"/>
                      <a:pt x="5745" y="1474"/>
                      <a:pt x="6296" y="2071"/>
                    </a:cubicBezTo>
                    <a:cubicBezTo>
                      <a:pt x="6358" y="2139"/>
                      <a:pt x="6419" y="2209"/>
                      <a:pt x="6478" y="2280"/>
                    </a:cubicBezTo>
                    <a:cubicBezTo>
                      <a:pt x="6684" y="2504"/>
                      <a:pt x="6865" y="2749"/>
                      <a:pt x="7018" y="3012"/>
                    </a:cubicBezTo>
                    <a:cubicBezTo>
                      <a:pt x="7170" y="3272"/>
                      <a:pt x="7296" y="3547"/>
                      <a:pt x="7413" y="3826"/>
                    </a:cubicBezTo>
                    <a:cubicBezTo>
                      <a:pt x="7563" y="4144"/>
                      <a:pt x="7701" y="4467"/>
                      <a:pt x="7838" y="4787"/>
                    </a:cubicBezTo>
                    <a:cubicBezTo>
                      <a:pt x="7855" y="4829"/>
                      <a:pt x="7909" y="4854"/>
                      <a:pt x="7955" y="4854"/>
                    </a:cubicBezTo>
                    <a:cubicBezTo>
                      <a:pt x="7967" y="4854"/>
                      <a:pt x="7979" y="4852"/>
                      <a:pt x="7989" y="4849"/>
                    </a:cubicBezTo>
                    <a:lnTo>
                      <a:pt x="8420" y="4709"/>
                    </a:lnTo>
                    <a:cubicBezTo>
                      <a:pt x="8439" y="4702"/>
                      <a:pt x="8457" y="4693"/>
                      <a:pt x="8472" y="4679"/>
                    </a:cubicBezTo>
                    <a:cubicBezTo>
                      <a:pt x="8710" y="4632"/>
                      <a:pt x="8796" y="4369"/>
                      <a:pt x="8746" y="4156"/>
                    </a:cubicBezTo>
                    <a:cubicBezTo>
                      <a:pt x="8718" y="4035"/>
                      <a:pt x="8653" y="3922"/>
                      <a:pt x="8596" y="3812"/>
                    </a:cubicBezTo>
                    <a:cubicBezTo>
                      <a:pt x="8528" y="3677"/>
                      <a:pt x="8459" y="3542"/>
                      <a:pt x="8389" y="3408"/>
                    </a:cubicBezTo>
                    <a:cubicBezTo>
                      <a:pt x="8121" y="2894"/>
                      <a:pt x="7837" y="2386"/>
                      <a:pt x="7494" y="1917"/>
                    </a:cubicBezTo>
                    <a:cubicBezTo>
                      <a:pt x="6882" y="1079"/>
                      <a:pt x="6048" y="339"/>
                      <a:pt x="5017" y="89"/>
                    </a:cubicBezTo>
                    <a:cubicBezTo>
                      <a:pt x="4766" y="28"/>
                      <a:pt x="4511" y="1"/>
                      <a:pt x="4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44"/>
              <p:cNvSpPr/>
              <p:nvPr/>
            </p:nvSpPr>
            <p:spPr>
              <a:xfrm>
                <a:off x="1471100" y="490300"/>
                <a:ext cx="23425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546" extrusionOk="0">
                    <a:moveTo>
                      <a:pt x="1" y="0"/>
                    </a:moveTo>
                    <a:cubicBezTo>
                      <a:pt x="384" y="467"/>
                      <a:pt x="678" y="998"/>
                      <a:pt x="936" y="1545"/>
                    </a:cubicBezTo>
                    <a:cubicBezTo>
                      <a:pt x="820" y="1267"/>
                      <a:pt x="693" y="992"/>
                      <a:pt x="541" y="731"/>
                    </a:cubicBezTo>
                    <a:cubicBezTo>
                      <a:pt x="388" y="468"/>
                      <a:pt x="207" y="224"/>
                      <a:pt x="1" y="0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4"/>
              <p:cNvSpPr/>
              <p:nvPr/>
            </p:nvSpPr>
            <p:spPr>
              <a:xfrm>
                <a:off x="1689625" y="327375"/>
                <a:ext cx="1630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5504" extrusionOk="0">
                    <a:moveTo>
                      <a:pt x="2888" y="1"/>
                    </a:moveTo>
                    <a:cubicBezTo>
                      <a:pt x="2453" y="1"/>
                      <a:pt x="2018" y="97"/>
                      <a:pt x="1626" y="297"/>
                    </a:cubicBezTo>
                    <a:cubicBezTo>
                      <a:pt x="886" y="674"/>
                      <a:pt x="425" y="1415"/>
                      <a:pt x="244" y="2209"/>
                    </a:cubicBezTo>
                    <a:cubicBezTo>
                      <a:pt x="1" y="3278"/>
                      <a:pt x="250" y="4371"/>
                      <a:pt x="522" y="5408"/>
                    </a:cubicBezTo>
                    <a:cubicBezTo>
                      <a:pt x="539" y="5475"/>
                      <a:pt x="590" y="5503"/>
                      <a:pt x="643" y="5503"/>
                    </a:cubicBezTo>
                    <a:cubicBezTo>
                      <a:pt x="659" y="5503"/>
                      <a:pt x="675" y="5501"/>
                      <a:pt x="690" y="5496"/>
                    </a:cubicBezTo>
                    <a:cubicBezTo>
                      <a:pt x="705" y="5501"/>
                      <a:pt x="722" y="5504"/>
                      <a:pt x="738" y="5504"/>
                    </a:cubicBezTo>
                    <a:cubicBezTo>
                      <a:pt x="747" y="5504"/>
                      <a:pt x="757" y="5503"/>
                      <a:pt x="766" y="5501"/>
                    </a:cubicBezTo>
                    <a:lnTo>
                      <a:pt x="1357" y="5388"/>
                    </a:lnTo>
                    <a:cubicBezTo>
                      <a:pt x="1427" y="5374"/>
                      <a:pt x="1471" y="5288"/>
                      <a:pt x="1450" y="5223"/>
                    </a:cubicBezTo>
                    <a:cubicBezTo>
                      <a:pt x="1237" y="4548"/>
                      <a:pt x="1103" y="3847"/>
                      <a:pt x="1074" y="3139"/>
                    </a:cubicBezTo>
                    <a:cubicBezTo>
                      <a:pt x="1049" y="2547"/>
                      <a:pt x="1109" y="1882"/>
                      <a:pt x="1533" y="1429"/>
                    </a:cubicBezTo>
                    <a:cubicBezTo>
                      <a:pt x="1837" y="1105"/>
                      <a:pt x="2283" y="917"/>
                      <a:pt x="2728" y="917"/>
                    </a:cubicBezTo>
                    <a:cubicBezTo>
                      <a:pt x="2799" y="917"/>
                      <a:pt x="2870" y="922"/>
                      <a:pt x="2940" y="931"/>
                    </a:cubicBezTo>
                    <a:cubicBezTo>
                      <a:pt x="3531" y="1013"/>
                      <a:pt x="3977" y="1459"/>
                      <a:pt x="4306" y="1926"/>
                    </a:cubicBezTo>
                    <a:cubicBezTo>
                      <a:pt x="4747" y="2552"/>
                      <a:pt x="5103" y="3251"/>
                      <a:pt x="5392" y="3960"/>
                    </a:cubicBezTo>
                    <a:cubicBezTo>
                      <a:pt x="5417" y="4021"/>
                      <a:pt x="5462" y="4057"/>
                      <a:pt x="5523" y="4057"/>
                    </a:cubicBezTo>
                    <a:cubicBezTo>
                      <a:pt x="5534" y="4057"/>
                      <a:pt x="5544" y="4056"/>
                      <a:pt x="5556" y="4054"/>
                    </a:cubicBezTo>
                    <a:lnTo>
                      <a:pt x="6256" y="3916"/>
                    </a:lnTo>
                    <a:cubicBezTo>
                      <a:pt x="6296" y="3910"/>
                      <a:pt x="6329" y="3885"/>
                      <a:pt x="6345" y="3848"/>
                    </a:cubicBezTo>
                    <a:cubicBezTo>
                      <a:pt x="6419" y="3804"/>
                      <a:pt x="6468" y="3720"/>
                      <a:pt x="6485" y="3629"/>
                    </a:cubicBezTo>
                    <a:cubicBezTo>
                      <a:pt x="6519" y="3446"/>
                      <a:pt x="6448" y="3284"/>
                      <a:pt x="6385" y="3117"/>
                    </a:cubicBezTo>
                    <a:cubicBezTo>
                      <a:pt x="6326" y="2962"/>
                      <a:pt x="6265" y="2808"/>
                      <a:pt x="6202" y="2654"/>
                    </a:cubicBezTo>
                    <a:cubicBezTo>
                      <a:pt x="5945" y="2107"/>
                      <a:pt x="5650" y="1576"/>
                      <a:pt x="5267" y="1109"/>
                    </a:cubicBezTo>
                    <a:cubicBezTo>
                      <a:pt x="4912" y="725"/>
                      <a:pt x="4483" y="414"/>
                      <a:pt x="3992" y="215"/>
                    </a:cubicBezTo>
                    <a:cubicBezTo>
                      <a:pt x="3642" y="73"/>
                      <a:pt x="3264" y="1"/>
                      <a:pt x="2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44"/>
              <p:cNvSpPr/>
              <p:nvPr/>
            </p:nvSpPr>
            <p:spPr>
              <a:xfrm>
                <a:off x="1707275" y="353875"/>
                <a:ext cx="1187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4335" extrusionOk="0">
                    <a:moveTo>
                      <a:pt x="1992" y="1"/>
                    </a:moveTo>
                    <a:cubicBezTo>
                      <a:pt x="1575" y="1"/>
                      <a:pt x="1181" y="180"/>
                      <a:pt x="909" y="511"/>
                    </a:cubicBezTo>
                    <a:cubicBezTo>
                      <a:pt x="1" y="1613"/>
                      <a:pt x="657" y="3025"/>
                      <a:pt x="883" y="4238"/>
                    </a:cubicBezTo>
                    <a:cubicBezTo>
                      <a:pt x="896" y="4305"/>
                      <a:pt x="945" y="4335"/>
                      <a:pt x="997" y="4335"/>
                    </a:cubicBezTo>
                    <a:cubicBezTo>
                      <a:pt x="1021" y="4335"/>
                      <a:pt x="1046" y="4328"/>
                      <a:pt x="1068" y="4317"/>
                    </a:cubicBezTo>
                    <a:cubicBezTo>
                      <a:pt x="1080" y="4321"/>
                      <a:pt x="1093" y="4323"/>
                      <a:pt x="1105" y="4323"/>
                    </a:cubicBezTo>
                    <a:cubicBezTo>
                      <a:pt x="1129" y="4323"/>
                      <a:pt x="1152" y="4316"/>
                      <a:pt x="1172" y="4302"/>
                    </a:cubicBezTo>
                    <a:cubicBezTo>
                      <a:pt x="1347" y="4195"/>
                      <a:pt x="1536" y="4119"/>
                      <a:pt x="1735" y="4073"/>
                    </a:cubicBezTo>
                    <a:cubicBezTo>
                      <a:pt x="1801" y="4058"/>
                      <a:pt x="1854" y="3974"/>
                      <a:pt x="1828" y="3909"/>
                    </a:cubicBezTo>
                    <a:cubicBezTo>
                      <a:pt x="1587" y="3291"/>
                      <a:pt x="1420" y="2642"/>
                      <a:pt x="1346" y="1982"/>
                    </a:cubicBezTo>
                    <a:cubicBezTo>
                      <a:pt x="1291" y="1499"/>
                      <a:pt x="1202" y="708"/>
                      <a:pt x="1870" y="638"/>
                    </a:cubicBezTo>
                    <a:cubicBezTo>
                      <a:pt x="1902" y="635"/>
                      <a:pt x="1934" y="633"/>
                      <a:pt x="1965" y="633"/>
                    </a:cubicBezTo>
                    <a:cubicBezTo>
                      <a:pt x="2488" y="633"/>
                      <a:pt x="2838" y="1090"/>
                      <a:pt x="3065" y="1519"/>
                    </a:cubicBezTo>
                    <a:cubicBezTo>
                      <a:pt x="3214" y="1798"/>
                      <a:pt x="3343" y="2088"/>
                      <a:pt x="3478" y="2374"/>
                    </a:cubicBezTo>
                    <a:lnTo>
                      <a:pt x="3701" y="2840"/>
                    </a:lnTo>
                    <a:cubicBezTo>
                      <a:pt x="3759" y="2962"/>
                      <a:pt x="3813" y="3089"/>
                      <a:pt x="3900" y="3193"/>
                    </a:cubicBezTo>
                    <a:cubicBezTo>
                      <a:pt x="3993" y="3304"/>
                      <a:pt x="4128" y="3374"/>
                      <a:pt x="4263" y="3374"/>
                    </a:cubicBezTo>
                    <a:cubicBezTo>
                      <a:pt x="4342" y="3374"/>
                      <a:pt x="4422" y="3350"/>
                      <a:pt x="4494" y="3296"/>
                    </a:cubicBezTo>
                    <a:cubicBezTo>
                      <a:pt x="4749" y="3103"/>
                      <a:pt x="4534" y="2788"/>
                      <a:pt x="4434" y="2570"/>
                    </a:cubicBezTo>
                    <a:cubicBezTo>
                      <a:pt x="4179" y="2007"/>
                      <a:pt x="3948" y="1414"/>
                      <a:pt x="3577" y="917"/>
                    </a:cubicBezTo>
                    <a:cubicBezTo>
                      <a:pt x="3248" y="474"/>
                      <a:pt x="2788" y="111"/>
                      <a:pt x="2231" y="20"/>
                    </a:cubicBezTo>
                    <a:cubicBezTo>
                      <a:pt x="2151" y="7"/>
                      <a:pt x="2071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44"/>
              <p:cNvSpPr/>
              <p:nvPr/>
            </p:nvSpPr>
            <p:spPr>
              <a:xfrm>
                <a:off x="1659375" y="298125"/>
                <a:ext cx="219925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7202" extrusionOk="0">
                    <a:moveTo>
                      <a:pt x="4257" y="0"/>
                    </a:moveTo>
                    <a:cubicBezTo>
                      <a:pt x="3940" y="0"/>
                      <a:pt x="3622" y="42"/>
                      <a:pt x="3312" y="111"/>
                    </a:cubicBezTo>
                    <a:cubicBezTo>
                      <a:pt x="2798" y="227"/>
                      <a:pt x="2292" y="415"/>
                      <a:pt x="1841" y="687"/>
                    </a:cubicBezTo>
                    <a:cubicBezTo>
                      <a:pt x="1389" y="961"/>
                      <a:pt x="999" y="1323"/>
                      <a:pt x="720" y="1770"/>
                    </a:cubicBezTo>
                    <a:cubicBezTo>
                      <a:pt x="446" y="2206"/>
                      <a:pt x="281" y="2704"/>
                      <a:pt x="203" y="3210"/>
                    </a:cubicBezTo>
                    <a:cubicBezTo>
                      <a:pt x="1" y="4536"/>
                      <a:pt x="387" y="5841"/>
                      <a:pt x="772" y="7096"/>
                    </a:cubicBezTo>
                    <a:cubicBezTo>
                      <a:pt x="791" y="7161"/>
                      <a:pt x="844" y="7190"/>
                      <a:pt x="897" y="7190"/>
                    </a:cubicBezTo>
                    <a:cubicBezTo>
                      <a:pt x="908" y="7190"/>
                      <a:pt x="918" y="7189"/>
                      <a:pt x="928" y="7187"/>
                    </a:cubicBezTo>
                    <a:cubicBezTo>
                      <a:pt x="946" y="7197"/>
                      <a:pt x="965" y="7202"/>
                      <a:pt x="985" y="7202"/>
                    </a:cubicBezTo>
                    <a:cubicBezTo>
                      <a:pt x="999" y="7202"/>
                      <a:pt x="1012" y="7199"/>
                      <a:pt x="1025" y="7195"/>
                    </a:cubicBezTo>
                    <a:lnTo>
                      <a:pt x="1530" y="7043"/>
                    </a:lnTo>
                    <a:cubicBezTo>
                      <a:pt x="1600" y="7022"/>
                      <a:pt x="1641" y="6949"/>
                      <a:pt x="1623" y="6878"/>
                    </a:cubicBezTo>
                    <a:cubicBezTo>
                      <a:pt x="1228" y="5209"/>
                      <a:pt x="653" y="2932"/>
                      <a:pt x="2157" y="1632"/>
                    </a:cubicBezTo>
                    <a:cubicBezTo>
                      <a:pt x="2666" y="1191"/>
                      <a:pt x="3339" y="935"/>
                      <a:pt x="4014" y="935"/>
                    </a:cubicBezTo>
                    <a:cubicBezTo>
                      <a:pt x="4069" y="935"/>
                      <a:pt x="4124" y="937"/>
                      <a:pt x="4179" y="940"/>
                    </a:cubicBezTo>
                    <a:cubicBezTo>
                      <a:pt x="5007" y="993"/>
                      <a:pt x="5745" y="1474"/>
                      <a:pt x="6295" y="2071"/>
                    </a:cubicBezTo>
                    <a:cubicBezTo>
                      <a:pt x="6359" y="2139"/>
                      <a:pt x="6419" y="2208"/>
                      <a:pt x="6478" y="2280"/>
                    </a:cubicBezTo>
                    <a:cubicBezTo>
                      <a:pt x="6684" y="2503"/>
                      <a:pt x="6865" y="2748"/>
                      <a:pt x="7018" y="3010"/>
                    </a:cubicBezTo>
                    <a:cubicBezTo>
                      <a:pt x="7170" y="3272"/>
                      <a:pt x="7297" y="3546"/>
                      <a:pt x="7413" y="3825"/>
                    </a:cubicBezTo>
                    <a:cubicBezTo>
                      <a:pt x="7563" y="4143"/>
                      <a:pt x="7701" y="4467"/>
                      <a:pt x="7839" y="4787"/>
                    </a:cubicBezTo>
                    <a:cubicBezTo>
                      <a:pt x="7856" y="4828"/>
                      <a:pt x="7910" y="4853"/>
                      <a:pt x="7957" y="4853"/>
                    </a:cubicBezTo>
                    <a:cubicBezTo>
                      <a:pt x="7968" y="4853"/>
                      <a:pt x="7979" y="4852"/>
                      <a:pt x="7988" y="4849"/>
                    </a:cubicBezTo>
                    <a:lnTo>
                      <a:pt x="8420" y="4707"/>
                    </a:lnTo>
                    <a:cubicBezTo>
                      <a:pt x="8439" y="4701"/>
                      <a:pt x="8457" y="4691"/>
                      <a:pt x="8472" y="4677"/>
                    </a:cubicBezTo>
                    <a:cubicBezTo>
                      <a:pt x="8709" y="4631"/>
                      <a:pt x="8796" y="4369"/>
                      <a:pt x="8747" y="4154"/>
                    </a:cubicBezTo>
                    <a:cubicBezTo>
                      <a:pt x="8718" y="4033"/>
                      <a:pt x="8654" y="3922"/>
                      <a:pt x="8597" y="3812"/>
                    </a:cubicBezTo>
                    <a:cubicBezTo>
                      <a:pt x="8529" y="3677"/>
                      <a:pt x="8459" y="3542"/>
                      <a:pt x="8389" y="3408"/>
                    </a:cubicBezTo>
                    <a:cubicBezTo>
                      <a:pt x="8121" y="2894"/>
                      <a:pt x="7838" y="2384"/>
                      <a:pt x="7494" y="1916"/>
                    </a:cubicBezTo>
                    <a:cubicBezTo>
                      <a:pt x="6882" y="1078"/>
                      <a:pt x="6048" y="339"/>
                      <a:pt x="5017" y="88"/>
                    </a:cubicBezTo>
                    <a:cubicBezTo>
                      <a:pt x="4767" y="27"/>
                      <a:pt x="4512" y="0"/>
                      <a:pt x="4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44"/>
              <p:cNvSpPr/>
              <p:nvPr/>
            </p:nvSpPr>
            <p:spPr>
              <a:xfrm>
                <a:off x="1821275" y="355075"/>
                <a:ext cx="234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5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83" y="468"/>
                      <a:pt x="678" y="999"/>
                      <a:pt x="936" y="1547"/>
                    </a:cubicBezTo>
                    <a:cubicBezTo>
                      <a:pt x="820" y="1267"/>
                      <a:pt x="693" y="993"/>
                      <a:pt x="541" y="732"/>
                    </a:cubicBezTo>
                    <a:cubicBezTo>
                      <a:pt x="388" y="470"/>
                      <a:pt x="207" y="224"/>
                      <a:pt x="1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4"/>
              <p:cNvSpPr/>
              <p:nvPr/>
            </p:nvSpPr>
            <p:spPr>
              <a:xfrm>
                <a:off x="1982425" y="264850"/>
                <a:ext cx="367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3984" extrusionOk="0">
                    <a:moveTo>
                      <a:pt x="1453" y="1"/>
                    </a:moveTo>
                    <a:lnTo>
                      <a:pt x="473" y="15"/>
                    </a:lnTo>
                    <a:cubicBezTo>
                      <a:pt x="373" y="231"/>
                      <a:pt x="295" y="457"/>
                      <a:pt x="243" y="688"/>
                    </a:cubicBezTo>
                    <a:cubicBezTo>
                      <a:pt x="1" y="1757"/>
                      <a:pt x="248" y="2850"/>
                      <a:pt x="521" y="3887"/>
                    </a:cubicBezTo>
                    <a:cubicBezTo>
                      <a:pt x="538" y="3954"/>
                      <a:pt x="589" y="3982"/>
                      <a:pt x="641" y="3982"/>
                    </a:cubicBezTo>
                    <a:cubicBezTo>
                      <a:pt x="657" y="3982"/>
                      <a:pt x="673" y="3980"/>
                      <a:pt x="688" y="3975"/>
                    </a:cubicBezTo>
                    <a:cubicBezTo>
                      <a:pt x="704" y="3981"/>
                      <a:pt x="721" y="3983"/>
                      <a:pt x="737" y="3983"/>
                    </a:cubicBezTo>
                    <a:cubicBezTo>
                      <a:pt x="746" y="3983"/>
                      <a:pt x="756" y="3983"/>
                      <a:pt x="765" y="3981"/>
                    </a:cubicBezTo>
                    <a:lnTo>
                      <a:pt x="1356" y="3867"/>
                    </a:lnTo>
                    <a:cubicBezTo>
                      <a:pt x="1425" y="3855"/>
                      <a:pt x="1470" y="3768"/>
                      <a:pt x="1449" y="3704"/>
                    </a:cubicBezTo>
                    <a:cubicBezTo>
                      <a:pt x="1236" y="3028"/>
                      <a:pt x="1103" y="2327"/>
                      <a:pt x="1073" y="1619"/>
                    </a:cubicBezTo>
                    <a:cubicBezTo>
                      <a:pt x="1049" y="1066"/>
                      <a:pt x="1100" y="449"/>
                      <a:pt x="14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44"/>
              <p:cNvSpPr/>
              <p:nvPr/>
            </p:nvSpPr>
            <p:spPr>
              <a:xfrm>
                <a:off x="2080900" y="263275"/>
                <a:ext cx="64475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600" extrusionOk="0">
                    <a:moveTo>
                      <a:pt x="1590" y="1"/>
                    </a:moveTo>
                    <a:lnTo>
                      <a:pt x="1" y="25"/>
                    </a:lnTo>
                    <a:cubicBezTo>
                      <a:pt x="134" y="162"/>
                      <a:pt x="256" y="310"/>
                      <a:pt x="365" y="468"/>
                    </a:cubicBezTo>
                    <a:cubicBezTo>
                      <a:pt x="808" y="1094"/>
                      <a:pt x="1163" y="1794"/>
                      <a:pt x="1452" y="2502"/>
                    </a:cubicBezTo>
                    <a:cubicBezTo>
                      <a:pt x="1477" y="2563"/>
                      <a:pt x="1521" y="2600"/>
                      <a:pt x="1582" y="2600"/>
                    </a:cubicBezTo>
                    <a:cubicBezTo>
                      <a:pt x="1593" y="2600"/>
                      <a:pt x="1605" y="2598"/>
                      <a:pt x="1617" y="2596"/>
                    </a:cubicBezTo>
                    <a:lnTo>
                      <a:pt x="2316" y="2459"/>
                    </a:lnTo>
                    <a:cubicBezTo>
                      <a:pt x="2356" y="2452"/>
                      <a:pt x="2390" y="2427"/>
                      <a:pt x="2404" y="2391"/>
                    </a:cubicBezTo>
                    <a:cubicBezTo>
                      <a:pt x="2479" y="2347"/>
                      <a:pt x="2528" y="2262"/>
                      <a:pt x="2545" y="2171"/>
                    </a:cubicBezTo>
                    <a:cubicBezTo>
                      <a:pt x="2579" y="1989"/>
                      <a:pt x="2509" y="1827"/>
                      <a:pt x="2445" y="1659"/>
                    </a:cubicBezTo>
                    <a:cubicBezTo>
                      <a:pt x="2386" y="1505"/>
                      <a:pt x="2326" y="1350"/>
                      <a:pt x="2262" y="1197"/>
                    </a:cubicBezTo>
                    <a:cubicBezTo>
                      <a:pt x="2066" y="781"/>
                      <a:pt x="1851" y="376"/>
                      <a:pt x="15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44"/>
              <p:cNvSpPr/>
              <p:nvPr/>
            </p:nvSpPr>
            <p:spPr>
              <a:xfrm>
                <a:off x="2000025" y="263900"/>
                <a:ext cx="11872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3912" extrusionOk="0">
                    <a:moveTo>
                      <a:pt x="3108" y="0"/>
                    </a:moveTo>
                    <a:lnTo>
                      <a:pt x="955" y="33"/>
                    </a:lnTo>
                    <a:cubicBezTo>
                      <a:pt x="939" y="51"/>
                      <a:pt x="923" y="69"/>
                      <a:pt x="908" y="87"/>
                    </a:cubicBezTo>
                    <a:cubicBezTo>
                      <a:pt x="0" y="1190"/>
                      <a:pt x="657" y="2602"/>
                      <a:pt x="884" y="3815"/>
                    </a:cubicBezTo>
                    <a:cubicBezTo>
                      <a:pt x="896" y="3882"/>
                      <a:pt x="945" y="3912"/>
                      <a:pt x="997" y="3912"/>
                    </a:cubicBezTo>
                    <a:cubicBezTo>
                      <a:pt x="1021" y="3912"/>
                      <a:pt x="1046" y="3905"/>
                      <a:pt x="1068" y="3894"/>
                    </a:cubicBezTo>
                    <a:cubicBezTo>
                      <a:pt x="1080" y="3898"/>
                      <a:pt x="1093" y="3900"/>
                      <a:pt x="1105" y="3900"/>
                    </a:cubicBezTo>
                    <a:cubicBezTo>
                      <a:pt x="1129" y="3900"/>
                      <a:pt x="1153" y="3893"/>
                      <a:pt x="1173" y="3879"/>
                    </a:cubicBezTo>
                    <a:cubicBezTo>
                      <a:pt x="1346" y="3772"/>
                      <a:pt x="1537" y="3696"/>
                      <a:pt x="1736" y="3650"/>
                    </a:cubicBezTo>
                    <a:cubicBezTo>
                      <a:pt x="1800" y="3635"/>
                      <a:pt x="1855" y="3551"/>
                      <a:pt x="1828" y="3486"/>
                    </a:cubicBezTo>
                    <a:cubicBezTo>
                      <a:pt x="1587" y="2868"/>
                      <a:pt x="1420" y="2219"/>
                      <a:pt x="1346" y="1559"/>
                    </a:cubicBezTo>
                    <a:cubicBezTo>
                      <a:pt x="1292" y="1076"/>
                      <a:pt x="1203" y="285"/>
                      <a:pt x="1871" y="215"/>
                    </a:cubicBezTo>
                    <a:cubicBezTo>
                      <a:pt x="1903" y="212"/>
                      <a:pt x="1935" y="210"/>
                      <a:pt x="1966" y="210"/>
                    </a:cubicBezTo>
                    <a:cubicBezTo>
                      <a:pt x="2488" y="210"/>
                      <a:pt x="2838" y="667"/>
                      <a:pt x="3066" y="1096"/>
                    </a:cubicBezTo>
                    <a:cubicBezTo>
                      <a:pt x="3213" y="1375"/>
                      <a:pt x="3343" y="1665"/>
                      <a:pt x="3479" y="1951"/>
                    </a:cubicBezTo>
                    <a:lnTo>
                      <a:pt x="3701" y="2417"/>
                    </a:lnTo>
                    <a:cubicBezTo>
                      <a:pt x="3759" y="2539"/>
                      <a:pt x="3813" y="2666"/>
                      <a:pt x="3901" y="2770"/>
                    </a:cubicBezTo>
                    <a:cubicBezTo>
                      <a:pt x="3993" y="2881"/>
                      <a:pt x="4127" y="2951"/>
                      <a:pt x="4263" y="2951"/>
                    </a:cubicBezTo>
                    <a:cubicBezTo>
                      <a:pt x="4343" y="2951"/>
                      <a:pt x="4422" y="2927"/>
                      <a:pt x="4494" y="2873"/>
                    </a:cubicBezTo>
                    <a:cubicBezTo>
                      <a:pt x="4749" y="2681"/>
                      <a:pt x="4534" y="2365"/>
                      <a:pt x="4435" y="2147"/>
                    </a:cubicBezTo>
                    <a:cubicBezTo>
                      <a:pt x="4180" y="1584"/>
                      <a:pt x="3949" y="991"/>
                      <a:pt x="3578" y="493"/>
                    </a:cubicBezTo>
                    <a:cubicBezTo>
                      <a:pt x="3443" y="310"/>
                      <a:pt x="3285" y="144"/>
                      <a:pt x="3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4"/>
              <p:cNvSpPr/>
              <p:nvPr/>
            </p:nvSpPr>
            <p:spPr>
              <a:xfrm>
                <a:off x="2121275" y="262825"/>
                <a:ext cx="5080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243" extrusionOk="0">
                    <a:moveTo>
                      <a:pt x="1184" y="1"/>
                    </a:moveTo>
                    <a:lnTo>
                      <a:pt x="1" y="19"/>
                    </a:lnTo>
                    <a:cubicBezTo>
                      <a:pt x="91" y="141"/>
                      <a:pt x="175" y="269"/>
                      <a:pt x="251" y="400"/>
                    </a:cubicBezTo>
                    <a:cubicBezTo>
                      <a:pt x="404" y="662"/>
                      <a:pt x="531" y="936"/>
                      <a:pt x="647" y="1215"/>
                    </a:cubicBezTo>
                    <a:cubicBezTo>
                      <a:pt x="798" y="1533"/>
                      <a:pt x="936" y="1857"/>
                      <a:pt x="1072" y="2177"/>
                    </a:cubicBezTo>
                    <a:cubicBezTo>
                      <a:pt x="1090" y="2218"/>
                      <a:pt x="1143" y="2243"/>
                      <a:pt x="1189" y="2243"/>
                    </a:cubicBezTo>
                    <a:cubicBezTo>
                      <a:pt x="1201" y="2243"/>
                      <a:pt x="1213" y="2241"/>
                      <a:pt x="1223" y="2238"/>
                    </a:cubicBezTo>
                    <a:lnTo>
                      <a:pt x="1655" y="2097"/>
                    </a:lnTo>
                    <a:cubicBezTo>
                      <a:pt x="1674" y="2091"/>
                      <a:pt x="1692" y="2081"/>
                      <a:pt x="1707" y="2068"/>
                    </a:cubicBezTo>
                    <a:cubicBezTo>
                      <a:pt x="1944" y="2021"/>
                      <a:pt x="2031" y="1759"/>
                      <a:pt x="1981" y="1544"/>
                    </a:cubicBezTo>
                    <a:cubicBezTo>
                      <a:pt x="1953" y="1423"/>
                      <a:pt x="1887" y="1312"/>
                      <a:pt x="1831" y="1202"/>
                    </a:cubicBezTo>
                    <a:cubicBezTo>
                      <a:pt x="1762" y="1067"/>
                      <a:pt x="1694" y="932"/>
                      <a:pt x="1624" y="798"/>
                    </a:cubicBezTo>
                    <a:cubicBezTo>
                      <a:pt x="1484" y="529"/>
                      <a:pt x="1339" y="261"/>
                      <a:pt x="1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4"/>
              <p:cNvSpPr/>
              <p:nvPr/>
            </p:nvSpPr>
            <p:spPr>
              <a:xfrm>
                <a:off x="1952150" y="265325"/>
                <a:ext cx="410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4492" extrusionOk="0">
                    <a:moveTo>
                      <a:pt x="1403" y="1"/>
                    </a:moveTo>
                    <a:lnTo>
                      <a:pt x="306" y="18"/>
                    </a:lnTo>
                    <a:cubicBezTo>
                      <a:pt x="262" y="176"/>
                      <a:pt x="227" y="338"/>
                      <a:pt x="203" y="500"/>
                    </a:cubicBezTo>
                    <a:cubicBezTo>
                      <a:pt x="1" y="1827"/>
                      <a:pt x="387" y="3131"/>
                      <a:pt x="771" y="4386"/>
                    </a:cubicBezTo>
                    <a:cubicBezTo>
                      <a:pt x="791" y="4451"/>
                      <a:pt x="844" y="4480"/>
                      <a:pt x="897" y="4480"/>
                    </a:cubicBezTo>
                    <a:cubicBezTo>
                      <a:pt x="907" y="4480"/>
                      <a:pt x="918" y="4479"/>
                      <a:pt x="928" y="4477"/>
                    </a:cubicBezTo>
                    <a:cubicBezTo>
                      <a:pt x="946" y="4487"/>
                      <a:pt x="965" y="4492"/>
                      <a:pt x="985" y="4492"/>
                    </a:cubicBezTo>
                    <a:cubicBezTo>
                      <a:pt x="998" y="4492"/>
                      <a:pt x="1012" y="4489"/>
                      <a:pt x="1025" y="4485"/>
                    </a:cubicBezTo>
                    <a:lnTo>
                      <a:pt x="1530" y="4333"/>
                    </a:lnTo>
                    <a:cubicBezTo>
                      <a:pt x="1600" y="4312"/>
                      <a:pt x="1640" y="4240"/>
                      <a:pt x="1623" y="4168"/>
                    </a:cubicBezTo>
                    <a:cubicBezTo>
                      <a:pt x="1321" y="2899"/>
                      <a:pt x="917" y="1276"/>
                      <a:pt x="1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44"/>
              <p:cNvSpPr/>
              <p:nvPr/>
            </p:nvSpPr>
            <p:spPr>
              <a:xfrm>
                <a:off x="2120650" y="263250"/>
                <a:ext cx="16800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197" extrusionOk="0">
                    <a:moveTo>
                      <a:pt x="0" y="1"/>
                    </a:moveTo>
                    <a:cubicBezTo>
                      <a:pt x="259" y="376"/>
                      <a:pt x="476" y="782"/>
                      <a:pt x="672" y="1197"/>
                    </a:cubicBezTo>
                    <a:cubicBezTo>
                      <a:pt x="556" y="919"/>
                      <a:pt x="429" y="645"/>
                      <a:pt x="276" y="383"/>
                    </a:cubicBezTo>
                    <a:cubicBezTo>
                      <a:pt x="200" y="252"/>
                      <a:pt x="116" y="124"/>
                      <a:pt x="26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44"/>
              <p:cNvSpPr/>
              <p:nvPr/>
            </p:nvSpPr>
            <p:spPr>
              <a:xfrm>
                <a:off x="2120975" y="572500"/>
                <a:ext cx="142600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2242" extrusionOk="0">
                    <a:moveTo>
                      <a:pt x="2594" y="1"/>
                    </a:moveTo>
                    <a:cubicBezTo>
                      <a:pt x="2158" y="1"/>
                      <a:pt x="1724" y="98"/>
                      <a:pt x="1333" y="297"/>
                    </a:cubicBezTo>
                    <a:cubicBezTo>
                      <a:pt x="653" y="644"/>
                      <a:pt x="208" y="1297"/>
                      <a:pt x="1" y="2016"/>
                    </a:cubicBezTo>
                    <a:cubicBezTo>
                      <a:pt x="297" y="2024"/>
                      <a:pt x="595" y="2032"/>
                      <a:pt x="892" y="2041"/>
                    </a:cubicBezTo>
                    <a:cubicBezTo>
                      <a:pt x="963" y="1817"/>
                      <a:pt x="1074" y="1606"/>
                      <a:pt x="1239" y="1429"/>
                    </a:cubicBezTo>
                    <a:cubicBezTo>
                      <a:pt x="1543" y="1104"/>
                      <a:pt x="1991" y="917"/>
                      <a:pt x="2436" y="917"/>
                    </a:cubicBezTo>
                    <a:cubicBezTo>
                      <a:pt x="2506" y="917"/>
                      <a:pt x="2576" y="921"/>
                      <a:pt x="2646" y="931"/>
                    </a:cubicBezTo>
                    <a:cubicBezTo>
                      <a:pt x="3237" y="1013"/>
                      <a:pt x="3683" y="1459"/>
                      <a:pt x="4011" y="1925"/>
                    </a:cubicBezTo>
                    <a:cubicBezTo>
                      <a:pt x="4067" y="2005"/>
                      <a:pt x="4123" y="2086"/>
                      <a:pt x="4176" y="2168"/>
                    </a:cubicBezTo>
                    <a:cubicBezTo>
                      <a:pt x="4685" y="2191"/>
                      <a:pt x="5194" y="2215"/>
                      <a:pt x="5704" y="2242"/>
                    </a:cubicBezTo>
                    <a:cubicBezTo>
                      <a:pt x="5495" y="1841"/>
                      <a:pt x="5258" y="1457"/>
                      <a:pt x="4973" y="1110"/>
                    </a:cubicBezTo>
                    <a:cubicBezTo>
                      <a:pt x="4618" y="726"/>
                      <a:pt x="4189" y="414"/>
                      <a:pt x="3699" y="215"/>
                    </a:cubicBezTo>
                    <a:cubicBezTo>
                      <a:pt x="3348" y="73"/>
                      <a:pt x="2970" y="1"/>
                      <a:pt x="25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44"/>
              <p:cNvSpPr/>
              <p:nvPr/>
            </p:nvSpPr>
            <p:spPr>
              <a:xfrm>
                <a:off x="2146650" y="599000"/>
                <a:ext cx="7735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106" extrusionOk="0">
                    <a:moveTo>
                      <a:pt x="1379" y="1"/>
                    </a:moveTo>
                    <a:cubicBezTo>
                      <a:pt x="962" y="1"/>
                      <a:pt x="566" y="180"/>
                      <a:pt x="293" y="512"/>
                    </a:cubicBezTo>
                    <a:cubicBezTo>
                      <a:pt x="174" y="656"/>
                      <a:pt x="75" y="815"/>
                      <a:pt x="1" y="986"/>
                    </a:cubicBezTo>
                    <a:cubicBezTo>
                      <a:pt x="255" y="994"/>
                      <a:pt x="509" y="1002"/>
                      <a:pt x="763" y="1012"/>
                    </a:cubicBezTo>
                    <a:cubicBezTo>
                      <a:pt x="838" y="814"/>
                      <a:pt x="984" y="667"/>
                      <a:pt x="1254" y="640"/>
                    </a:cubicBezTo>
                    <a:cubicBezTo>
                      <a:pt x="1288" y="636"/>
                      <a:pt x="1320" y="634"/>
                      <a:pt x="1352" y="634"/>
                    </a:cubicBezTo>
                    <a:cubicBezTo>
                      <a:pt x="1685" y="634"/>
                      <a:pt x="1946" y="820"/>
                      <a:pt x="2152" y="1065"/>
                    </a:cubicBezTo>
                    <a:cubicBezTo>
                      <a:pt x="2466" y="1078"/>
                      <a:pt x="2780" y="1091"/>
                      <a:pt x="3094" y="1105"/>
                    </a:cubicBezTo>
                    <a:cubicBezTo>
                      <a:pt x="3052" y="1040"/>
                      <a:pt x="3008" y="978"/>
                      <a:pt x="2962" y="916"/>
                    </a:cubicBezTo>
                    <a:cubicBezTo>
                      <a:pt x="2633" y="474"/>
                      <a:pt x="2173" y="110"/>
                      <a:pt x="1616" y="20"/>
                    </a:cubicBezTo>
                    <a:cubicBezTo>
                      <a:pt x="1537" y="7"/>
                      <a:pt x="1458" y="1"/>
                      <a:pt x="1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44"/>
              <p:cNvSpPr/>
              <p:nvPr/>
            </p:nvSpPr>
            <p:spPr>
              <a:xfrm>
                <a:off x="2088675" y="543250"/>
                <a:ext cx="2053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475" extrusionOk="0">
                    <a:moveTo>
                      <a:pt x="4042" y="0"/>
                    </a:moveTo>
                    <a:cubicBezTo>
                      <a:pt x="3726" y="0"/>
                      <a:pt x="3409" y="42"/>
                      <a:pt x="3099" y="112"/>
                    </a:cubicBezTo>
                    <a:cubicBezTo>
                      <a:pt x="2586" y="228"/>
                      <a:pt x="2081" y="415"/>
                      <a:pt x="1629" y="688"/>
                    </a:cubicBezTo>
                    <a:cubicBezTo>
                      <a:pt x="1178" y="961"/>
                      <a:pt x="788" y="1323"/>
                      <a:pt x="507" y="1770"/>
                    </a:cubicBezTo>
                    <a:cubicBezTo>
                      <a:pt x="245" y="2189"/>
                      <a:pt x="81" y="2670"/>
                      <a:pt x="0" y="3157"/>
                    </a:cubicBezTo>
                    <a:cubicBezTo>
                      <a:pt x="352" y="3163"/>
                      <a:pt x="703" y="3172"/>
                      <a:pt x="1054" y="3180"/>
                    </a:cubicBezTo>
                    <a:cubicBezTo>
                      <a:pt x="1179" y="2595"/>
                      <a:pt x="1449" y="2061"/>
                      <a:pt x="1945" y="1631"/>
                    </a:cubicBezTo>
                    <a:cubicBezTo>
                      <a:pt x="2455" y="1191"/>
                      <a:pt x="3127" y="935"/>
                      <a:pt x="3801" y="935"/>
                    </a:cubicBezTo>
                    <a:cubicBezTo>
                      <a:pt x="3857" y="935"/>
                      <a:pt x="3912" y="937"/>
                      <a:pt x="3967" y="940"/>
                    </a:cubicBezTo>
                    <a:cubicBezTo>
                      <a:pt x="4795" y="993"/>
                      <a:pt x="5533" y="1474"/>
                      <a:pt x="6083" y="2070"/>
                    </a:cubicBezTo>
                    <a:cubicBezTo>
                      <a:pt x="6146" y="2138"/>
                      <a:pt x="6207" y="2208"/>
                      <a:pt x="6265" y="2280"/>
                    </a:cubicBezTo>
                    <a:cubicBezTo>
                      <a:pt x="6472" y="2503"/>
                      <a:pt x="6652" y="2747"/>
                      <a:pt x="6805" y="3010"/>
                    </a:cubicBezTo>
                    <a:cubicBezTo>
                      <a:pt x="6882" y="3142"/>
                      <a:pt x="6951" y="3276"/>
                      <a:pt x="7018" y="3413"/>
                    </a:cubicBezTo>
                    <a:cubicBezTo>
                      <a:pt x="7416" y="3433"/>
                      <a:pt x="7814" y="3453"/>
                      <a:pt x="8212" y="3475"/>
                    </a:cubicBezTo>
                    <a:cubicBezTo>
                      <a:pt x="8200" y="3452"/>
                      <a:pt x="8190" y="3430"/>
                      <a:pt x="8178" y="3409"/>
                    </a:cubicBezTo>
                    <a:cubicBezTo>
                      <a:pt x="7910" y="2893"/>
                      <a:pt x="7625" y="2385"/>
                      <a:pt x="7283" y="1916"/>
                    </a:cubicBezTo>
                    <a:cubicBezTo>
                      <a:pt x="6670" y="1078"/>
                      <a:pt x="5837" y="338"/>
                      <a:pt x="4806" y="88"/>
                    </a:cubicBezTo>
                    <a:cubicBezTo>
                      <a:pt x="4554" y="28"/>
                      <a:pt x="4298" y="0"/>
                      <a:pt x="40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44"/>
              <p:cNvSpPr/>
              <p:nvPr/>
            </p:nvSpPr>
            <p:spPr>
              <a:xfrm>
                <a:off x="2245300" y="600225"/>
                <a:ext cx="18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1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86" y="348"/>
                      <a:pt x="522" y="732"/>
                      <a:pt x="732" y="1133"/>
                    </a:cubicBezTo>
                    <a:lnTo>
                      <a:pt x="753" y="1134"/>
                    </a:lnTo>
                    <a:cubicBezTo>
                      <a:pt x="687" y="997"/>
                      <a:pt x="617" y="863"/>
                      <a:pt x="540" y="731"/>
                    </a:cubicBezTo>
                    <a:cubicBezTo>
                      <a:pt x="387" y="468"/>
                      <a:pt x="207" y="224"/>
                      <a:pt x="0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44"/>
              <p:cNvSpPr/>
              <p:nvPr/>
            </p:nvSpPr>
            <p:spPr>
              <a:xfrm>
                <a:off x="2357250" y="507400"/>
                <a:ext cx="117450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4698" h="5133" extrusionOk="0">
                    <a:moveTo>
                      <a:pt x="2861" y="0"/>
                    </a:moveTo>
                    <a:cubicBezTo>
                      <a:pt x="2427" y="0"/>
                      <a:pt x="1992" y="97"/>
                      <a:pt x="1600" y="297"/>
                    </a:cubicBezTo>
                    <a:cubicBezTo>
                      <a:pt x="860" y="675"/>
                      <a:pt x="399" y="1415"/>
                      <a:pt x="218" y="2209"/>
                    </a:cubicBezTo>
                    <a:cubicBezTo>
                      <a:pt x="0" y="3164"/>
                      <a:pt x="177" y="4138"/>
                      <a:pt x="410" y="5074"/>
                    </a:cubicBezTo>
                    <a:cubicBezTo>
                      <a:pt x="739" y="5094"/>
                      <a:pt x="1068" y="5113"/>
                      <a:pt x="1396" y="5133"/>
                    </a:cubicBezTo>
                    <a:cubicBezTo>
                      <a:pt x="1200" y="4485"/>
                      <a:pt x="1076" y="3816"/>
                      <a:pt x="1049" y="3139"/>
                    </a:cubicBezTo>
                    <a:cubicBezTo>
                      <a:pt x="1024" y="2547"/>
                      <a:pt x="1084" y="1883"/>
                      <a:pt x="1508" y="1429"/>
                    </a:cubicBezTo>
                    <a:cubicBezTo>
                      <a:pt x="1813" y="1105"/>
                      <a:pt x="2259" y="917"/>
                      <a:pt x="2705" y="917"/>
                    </a:cubicBezTo>
                    <a:cubicBezTo>
                      <a:pt x="2775" y="917"/>
                      <a:pt x="2846" y="922"/>
                      <a:pt x="2916" y="931"/>
                    </a:cubicBezTo>
                    <a:cubicBezTo>
                      <a:pt x="3364" y="994"/>
                      <a:pt x="3730" y="1267"/>
                      <a:pt x="4024" y="1600"/>
                    </a:cubicBezTo>
                    <a:cubicBezTo>
                      <a:pt x="4271" y="1291"/>
                      <a:pt x="4495" y="964"/>
                      <a:pt x="4697" y="623"/>
                    </a:cubicBezTo>
                    <a:cubicBezTo>
                      <a:pt x="4471" y="458"/>
                      <a:pt x="4225" y="321"/>
                      <a:pt x="3966" y="215"/>
                    </a:cubicBezTo>
                    <a:cubicBezTo>
                      <a:pt x="3615" y="73"/>
                      <a:pt x="3238" y="0"/>
                      <a:pt x="28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44"/>
              <p:cNvSpPr/>
              <p:nvPr/>
            </p:nvSpPr>
            <p:spPr>
              <a:xfrm>
                <a:off x="2375225" y="533900"/>
                <a:ext cx="110850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4122" extrusionOk="0">
                    <a:moveTo>
                      <a:pt x="1955" y="0"/>
                    </a:moveTo>
                    <a:cubicBezTo>
                      <a:pt x="1537" y="0"/>
                      <a:pt x="1143" y="179"/>
                      <a:pt x="869" y="511"/>
                    </a:cubicBezTo>
                    <a:cubicBezTo>
                      <a:pt x="0" y="1565"/>
                      <a:pt x="565" y="2903"/>
                      <a:pt x="813" y="4080"/>
                    </a:cubicBezTo>
                    <a:lnTo>
                      <a:pt x="1520" y="4122"/>
                    </a:lnTo>
                    <a:cubicBezTo>
                      <a:pt x="1578" y="4103"/>
                      <a:pt x="1636" y="4087"/>
                      <a:pt x="1696" y="4073"/>
                    </a:cubicBezTo>
                    <a:cubicBezTo>
                      <a:pt x="1762" y="4058"/>
                      <a:pt x="1815" y="3974"/>
                      <a:pt x="1789" y="3909"/>
                    </a:cubicBezTo>
                    <a:cubicBezTo>
                      <a:pt x="1548" y="3290"/>
                      <a:pt x="1381" y="2643"/>
                      <a:pt x="1308" y="1982"/>
                    </a:cubicBezTo>
                    <a:cubicBezTo>
                      <a:pt x="1253" y="1499"/>
                      <a:pt x="1164" y="708"/>
                      <a:pt x="1832" y="639"/>
                    </a:cubicBezTo>
                    <a:cubicBezTo>
                      <a:pt x="1865" y="635"/>
                      <a:pt x="1897" y="634"/>
                      <a:pt x="1929" y="634"/>
                    </a:cubicBezTo>
                    <a:cubicBezTo>
                      <a:pt x="2450" y="634"/>
                      <a:pt x="2799" y="1090"/>
                      <a:pt x="3027" y="1519"/>
                    </a:cubicBezTo>
                    <a:cubicBezTo>
                      <a:pt x="3175" y="1798"/>
                      <a:pt x="3304" y="2089"/>
                      <a:pt x="3440" y="2374"/>
                    </a:cubicBezTo>
                    <a:lnTo>
                      <a:pt x="3662" y="2840"/>
                    </a:lnTo>
                    <a:cubicBezTo>
                      <a:pt x="3720" y="2962"/>
                      <a:pt x="3774" y="3088"/>
                      <a:pt x="3862" y="3193"/>
                    </a:cubicBezTo>
                    <a:cubicBezTo>
                      <a:pt x="3955" y="3303"/>
                      <a:pt x="4089" y="3374"/>
                      <a:pt x="4224" y="3374"/>
                    </a:cubicBezTo>
                    <a:cubicBezTo>
                      <a:pt x="4296" y="3374"/>
                      <a:pt x="4367" y="3354"/>
                      <a:pt x="4433" y="3311"/>
                    </a:cubicBezTo>
                    <a:cubicBezTo>
                      <a:pt x="4407" y="3239"/>
                      <a:pt x="4374" y="3171"/>
                      <a:pt x="4338" y="3105"/>
                    </a:cubicBezTo>
                    <a:cubicBezTo>
                      <a:pt x="4354" y="3057"/>
                      <a:pt x="4347" y="3004"/>
                      <a:pt x="4321" y="2961"/>
                    </a:cubicBezTo>
                    <a:lnTo>
                      <a:pt x="3010" y="891"/>
                    </a:lnTo>
                    <a:cubicBezTo>
                      <a:pt x="3096" y="794"/>
                      <a:pt x="3179" y="695"/>
                      <a:pt x="3261" y="595"/>
                    </a:cubicBezTo>
                    <a:cubicBezTo>
                      <a:pt x="2967" y="305"/>
                      <a:pt x="2607" y="86"/>
                      <a:pt x="2192" y="19"/>
                    </a:cubicBezTo>
                    <a:cubicBezTo>
                      <a:pt x="2113" y="6"/>
                      <a:pt x="2034" y="0"/>
                      <a:pt x="1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4"/>
              <p:cNvSpPr/>
              <p:nvPr/>
            </p:nvSpPr>
            <p:spPr>
              <a:xfrm>
                <a:off x="2327575" y="478150"/>
                <a:ext cx="15367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6235" extrusionOk="0">
                    <a:moveTo>
                      <a:pt x="4207" y="1"/>
                    </a:moveTo>
                    <a:cubicBezTo>
                      <a:pt x="3890" y="1"/>
                      <a:pt x="3573" y="42"/>
                      <a:pt x="3263" y="112"/>
                    </a:cubicBezTo>
                    <a:cubicBezTo>
                      <a:pt x="2749" y="228"/>
                      <a:pt x="2244" y="415"/>
                      <a:pt x="1792" y="688"/>
                    </a:cubicBezTo>
                    <a:cubicBezTo>
                      <a:pt x="1341" y="962"/>
                      <a:pt x="951" y="1324"/>
                      <a:pt x="671" y="1771"/>
                    </a:cubicBezTo>
                    <a:cubicBezTo>
                      <a:pt x="397" y="2205"/>
                      <a:pt x="233" y="2705"/>
                      <a:pt x="155" y="3211"/>
                    </a:cubicBezTo>
                    <a:cubicBezTo>
                      <a:pt x="1" y="4217"/>
                      <a:pt x="186" y="5210"/>
                      <a:pt x="453" y="6179"/>
                    </a:cubicBezTo>
                    <a:cubicBezTo>
                      <a:pt x="776" y="6198"/>
                      <a:pt x="1100" y="6216"/>
                      <a:pt x="1423" y="6235"/>
                    </a:cubicBezTo>
                    <a:cubicBezTo>
                      <a:pt x="1068" y="4661"/>
                      <a:pt x="790" y="2771"/>
                      <a:pt x="2108" y="1631"/>
                    </a:cubicBezTo>
                    <a:cubicBezTo>
                      <a:pt x="2618" y="1191"/>
                      <a:pt x="3291" y="935"/>
                      <a:pt x="3965" y="935"/>
                    </a:cubicBezTo>
                    <a:cubicBezTo>
                      <a:pt x="4020" y="935"/>
                      <a:pt x="4075" y="937"/>
                      <a:pt x="4130" y="940"/>
                    </a:cubicBezTo>
                    <a:cubicBezTo>
                      <a:pt x="4801" y="983"/>
                      <a:pt x="5412" y="1307"/>
                      <a:pt x="5913" y="1745"/>
                    </a:cubicBezTo>
                    <a:cubicBezTo>
                      <a:pt x="5982" y="1626"/>
                      <a:pt x="6048" y="1506"/>
                      <a:pt x="6111" y="1384"/>
                    </a:cubicBezTo>
                    <a:cubicBezTo>
                      <a:pt x="6145" y="1318"/>
                      <a:pt x="6147" y="1211"/>
                      <a:pt x="6082" y="1159"/>
                    </a:cubicBezTo>
                    <a:lnTo>
                      <a:pt x="4775" y="114"/>
                    </a:lnTo>
                    <a:cubicBezTo>
                      <a:pt x="4790" y="95"/>
                      <a:pt x="4805" y="76"/>
                      <a:pt x="4820" y="57"/>
                    </a:cubicBezTo>
                    <a:cubicBezTo>
                      <a:pt x="4617" y="18"/>
                      <a:pt x="4412" y="1"/>
                      <a:pt x="4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4"/>
              <p:cNvSpPr/>
              <p:nvPr/>
            </p:nvSpPr>
            <p:spPr>
              <a:xfrm>
                <a:off x="2408525" y="258200"/>
                <a:ext cx="50925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047" extrusionOk="0">
                    <a:moveTo>
                      <a:pt x="1695" y="1"/>
                    </a:moveTo>
                    <a:cubicBezTo>
                      <a:pt x="1692" y="1"/>
                      <a:pt x="1689" y="1"/>
                      <a:pt x="1686" y="1"/>
                    </a:cubicBezTo>
                    <a:lnTo>
                      <a:pt x="1348" y="6"/>
                    </a:lnTo>
                    <a:cubicBezTo>
                      <a:pt x="770" y="412"/>
                      <a:pt x="401" y="1062"/>
                      <a:pt x="244" y="1751"/>
                    </a:cubicBezTo>
                    <a:cubicBezTo>
                      <a:pt x="0" y="2819"/>
                      <a:pt x="250" y="3913"/>
                      <a:pt x="521" y="4950"/>
                    </a:cubicBezTo>
                    <a:cubicBezTo>
                      <a:pt x="538" y="5016"/>
                      <a:pt x="590" y="5045"/>
                      <a:pt x="642" y="5045"/>
                    </a:cubicBezTo>
                    <a:cubicBezTo>
                      <a:pt x="658" y="5045"/>
                      <a:pt x="675" y="5042"/>
                      <a:pt x="690" y="5037"/>
                    </a:cubicBezTo>
                    <a:cubicBezTo>
                      <a:pt x="705" y="5043"/>
                      <a:pt x="722" y="5046"/>
                      <a:pt x="738" y="5046"/>
                    </a:cubicBezTo>
                    <a:cubicBezTo>
                      <a:pt x="747" y="5046"/>
                      <a:pt x="757" y="5045"/>
                      <a:pt x="766" y="5043"/>
                    </a:cubicBezTo>
                    <a:lnTo>
                      <a:pt x="1357" y="4930"/>
                    </a:lnTo>
                    <a:cubicBezTo>
                      <a:pt x="1426" y="4917"/>
                      <a:pt x="1471" y="4831"/>
                      <a:pt x="1449" y="4766"/>
                    </a:cubicBezTo>
                    <a:cubicBezTo>
                      <a:pt x="1237" y="4091"/>
                      <a:pt x="1104" y="3389"/>
                      <a:pt x="1074" y="2681"/>
                    </a:cubicBezTo>
                    <a:cubicBezTo>
                      <a:pt x="1063" y="2441"/>
                      <a:pt x="1068" y="2189"/>
                      <a:pt x="1104" y="1943"/>
                    </a:cubicBezTo>
                    <a:lnTo>
                      <a:pt x="993" y="1828"/>
                    </a:lnTo>
                    <a:lnTo>
                      <a:pt x="1237" y="1440"/>
                    </a:lnTo>
                    <a:cubicBezTo>
                      <a:pt x="1305" y="1268"/>
                      <a:pt x="1405" y="1110"/>
                      <a:pt x="1531" y="972"/>
                    </a:cubicBezTo>
                    <a:lnTo>
                      <a:pt x="1950" y="306"/>
                    </a:lnTo>
                    <a:cubicBezTo>
                      <a:pt x="2036" y="170"/>
                      <a:pt x="1919" y="42"/>
                      <a:pt x="1795" y="33"/>
                    </a:cubicBezTo>
                    <a:cubicBezTo>
                      <a:pt x="1766" y="12"/>
                      <a:pt x="1731" y="1"/>
                      <a:pt x="16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4"/>
              <p:cNvSpPr/>
              <p:nvPr/>
            </p:nvSpPr>
            <p:spPr>
              <a:xfrm>
                <a:off x="2433975" y="308925"/>
                <a:ext cx="324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2821" extrusionOk="0">
                    <a:moveTo>
                      <a:pt x="169" y="0"/>
                    </a:moveTo>
                    <a:lnTo>
                      <a:pt x="169" y="0"/>
                    </a:lnTo>
                    <a:cubicBezTo>
                      <a:pt x="1" y="908"/>
                      <a:pt x="404" y="1914"/>
                      <a:pt x="571" y="2811"/>
                    </a:cubicBezTo>
                    <a:cubicBezTo>
                      <a:pt x="571" y="2814"/>
                      <a:pt x="572" y="2818"/>
                      <a:pt x="573" y="2821"/>
                    </a:cubicBezTo>
                    <a:lnTo>
                      <a:pt x="1298" y="1848"/>
                    </a:lnTo>
                    <a:cubicBezTo>
                      <a:pt x="1211" y="1555"/>
                      <a:pt x="1140" y="1257"/>
                      <a:pt x="1089" y="956"/>
                    </a:cubicBez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4"/>
              <p:cNvSpPr/>
              <p:nvPr/>
            </p:nvSpPr>
            <p:spPr>
              <a:xfrm>
                <a:off x="2378275" y="258500"/>
                <a:ext cx="53650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5562" extrusionOk="0">
                    <a:moveTo>
                      <a:pt x="2146" y="0"/>
                    </a:moveTo>
                    <a:lnTo>
                      <a:pt x="790" y="22"/>
                    </a:lnTo>
                    <a:cubicBezTo>
                      <a:pt x="766" y="57"/>
                      <a:pt x="741" y="93"/>
                      <a:pt x="718" y="130"/>
                    </a:cubicBezTo>
                    <a:cubicBezTo>
                      <a:pt x="446" y="565"/>
                      <a:pt x="280" y="1065"/>
                      <a:pt x="202" y="1571"/>
                    </a:cubicBezTo>
                    <a:cubicBezTo>
                      <a:pt x="0" y="2897"/>
                      <a:pt x="386" y="4200"/>
                      <a:pt x="771" y="5457"/>
                    </a:cubicBezTo>
                    <a:cubicBezTo>
                      <a:pt x="791" y="5522"/>
                      <a:pt x="844" y="5550"/>
                      <a:pt x="898" y="5550"/>
                    </a:cubicBezTo>
                    <a:cubicBezTo>
                      <a:pt x="908" y="5550"/>
                      <a:pt x="918" y="5549"/>
                      <a:pt x="927" y="5547"/>
                    </a:cubicBezTo>
                    <a:cubicBezTo>
                      <a:pt x="945" y="5557"/>
                      <a:pt x="966" y="5562"/>
                      <a:pt x="986" y="5562"/>
                    </a:cubicBezTo>
                    <a:cubicBezTo>
                      <a:pt x="999" y="5562"/>
                      <a:pt x="1012" y="5560"/>
                      <a:pt x="1024" y="5555"/>
                    </a:cubicBezTo>
                    <a:lnTo>
                      <a:pt x="1529" y="5402"/>
                    </a:lnTo>
                    <a:cubicBezTo>
                      <a:pt x="1599" y="5381"/>
                      <a:pt x="1641" y="5309"/>
                      <a:pt x="1623" y="5238"/>
                    </a:cubicBezTo>
                    <a:cubicBezTo>
                      <a:pt x="1228" y="3573"/>
                      <a:pt x="654" y="1303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4"/>
              <p:cNvSpPr/>
              <p:nvPr/>
            </p:nvSpPr>
            <p:spPr>
              <a:xfrm>
                <a:off x="1458275" y="271925"/>
                <a:ext cx="162975" cy="132300"/>
              </a:xfrm>
              <a:custGeom>
                <a:avLst/>
                <a:gdLst/>
                <a:ahLst/>
                <a:cxnLst/>
                <a:rect l="l" t="t" r="r" b="b"/>
                <a:pathLst>
                  <a:path w="6519" h="5292" extrusionOk="0">
                    <a:moveTo>
                      <a:pt x="3984" y="0"/>
                    </a:moveTo>
                    <a:lnTo>
                      <a:pt x="2728" y="19"/>
                    </a:lnTo>
                    <a:lnTo>
                      <a:pt x="1729" y="34"/>
                    </a:lnTo>
                    <a:cubicBezTo>
                      <a:pt x="1694" y="50"/>
                      <a:pt x="1660" y="67"/>
                      <a:pt x="1625" y="84"/>
                    </a:cubicBezTo>
                    <a:cubicBezTo>
                      <a:pt x="885" y="462"/>
                      <a:pt x="424" y="1203"/>
                      <a:pt x="243" y="1997"/>
                    </a:cubicBezTo>
                    <a:cubicBezTo>
                      <a:pt x="0" y="3065"/>
                      <a:pt x="249" y="4158"/>
                      <a:pt x="521" y="5196"/>
                    </a:cubicBezTo>
                    <a:cubicBezTo>
                      <a:pt x="538" y="5262"/>
                      <a:pt x="589" y="5291"/>
                      <a:pt x="642" y="5291"/>
                    </a:cubicBezTo>
                    <a:cubicBezTo>
                      <a:pt x="658" y="5291"/>
                      <a:pt x="674" y="5288"/>
                      <a:pt x="689" y="5283"/>
                    </a:cubicBezTo>
                    <a:cubicBezTo>
                      <a:pt x="704" y="5289"/>
                      <a:pt x="721" y="5291"/>
                      <a:pt x="737" y="5291"/>
                    </a:cubicBezTo>
                    <a:cubicBezTo>
                      <a:pt x="746" y="5291"/>
                      <a:pt x="755" y="5290"/>
                      <a:pt x="764" y="5289"/>
                    </a:cubicBezTo>
                    <a:lnTo>
                      <a:pt x="1356" y="5176"/>
                    </a:lnTo>
                    <a:cubicBezTo>
                      <a:pt x="1426" y="5162"/>
                      <a:pt x="1469" y="5076"/>
                      <a:pt x="1449" y="5011"/>
                    </a:cubicBezTo>
                    <a:cubicBezTo>
                      <a:pt x="1236" y="4336"/>
                      <a:pt x="1103" y="3634"/>
                      <a:pt x="1073" y="2926"/>
                    </a:cubicBezTo>
                    <a:cubicBezTo>
                      <a:pt x="1048" y="2335"/>
                      <a:pt x="1108" y="1670"/>
                      <a:pt x="1532" y="1217"/>
                    </a:cubicBezTo>
                    <a:cubicBezTo>
                      <a:pt x="1835" y="892"/>
                      <a:pt x="2282" y="704"/>
                      <a:pt x="2726" y="704"/>
                    </a:cubicBezTo>
                    <a:cubicBezTo>
                      <a:pt x="2797" y="704"/>
                      <a:pt x="2868" y="709"/>
                      <a:pt x="2939" y="719"/>
                    </a:cubicBezTo>
                    <a:cubicBezTo>
                      <a:pt x="3530" y="801"/>
                      <a:pt x="3975" y="1246"/>
                      <a:pt x="4304" y="1713"/>
                    </a:cubicBezTo>
                    <a:cubicBezTo>
                      <a:pt x="4746" y="2339"/>
                      <a:pt x="5101" y="3039"/>
                      <a:pt x="5391" y="3748"/>
                    </a:cubicBezTo>
                    <a:cubicBezTo>
                      <a:pt x="5416" y="3809"/>
                      <a:pt x="5461" y="3845"/>
                      <a:pt x="5522" y="3845"/>
                    </a:cubicBezTo>
                    <a:cubicBezTo>
                      <a:pt x="5533" y="3845"/>
                      <a:pt x="5544" y="3844"/>
                      <a:pt x="5555" y="3842"/>
                    </a:cubicBezTo>
                    <a:lnTo>
                      <a:pt x="6256" y="3704"/>
                    </a:lnTo>
                    <a:cubicBezTo>
                      <a:pt x="6295" y="3699"/>
                      <a:pt x="6328" y="3673"/>
                      <a:pt x="6344" y="3636"/>
                    </a:cubicBezTo>
                    <a:cubicBezTo>
                      <a:pt x="6418" y="3593"/>
                      <a:pt x="6467" y="3508"/>
                      <a:pt x="6484" y="3416"/>
                    </a:cubicBezTo>
                    <a:cubicBezTo>
                      <a:pt x="6518" y="3234"/>
                      <a:pt x="6447" y="3073"/>
                      <a:pt x="6384" y="2906"/>
                    </a:cubicBezTo>
                    <a:cubicBezTo>
                      <a:pt x="6326" y="2751"/>
                      <a:pt x="6264" y="2596"/>
                      <a:pt x="6201" y="2442"/>
                    </a:cubicBezTo>
                    <a:cubicBezTo>
                      <a:pt x="5943" y="1895"/>
                      <a:pt x="5649" y="1363"/>
                      <a:pt x="5266" y="897"/>
                    </a:cubicBezTo>
                    <a:cubicBezTo>
                      <a:pt x="4911" y="513"/>
                      <a:pt x="4480" y="201"/>
                      <a:pt x="3990" y="2"/>
                    </a:cubicBezTo>
                    <a:lnTo>
                      <a:pt x="3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4"/>
              <p:cNvSpPr/>
              <p:nvPr/>
            </p:nvSpPr>
            <p:spPr>
              <a:xfrm>
                <a:off x="1475875" y="293125"/>
                <a:ext cx="1187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4335" extrusionOk="0">
                    <a:moveTo>
                      <a:pt x="1993" y="0"/>
                    </a:moveTo>
                    <a:cubicBezTo>
                      <a:pt x="1576" y="0"/>
                      <a:pt x="1181" y="179"/>
                      <a:pt x="909" y="511"/>
                    </a:cubicBezTo>
                    <a:cubicBezTo>
                      <a:pt x="1" y="1613"/>
                      <a:pt x="657" y="3024"/>
                      <a:pt x="884" y="4237"/>
                    </a:cubicBezTo>
                    <a:cubicBezTo>
                      <a:pt x="897" y="4305"/>
                      <a:pt x="945" y="4334"/>
                      <a:pt x="997" y="4334"/>
                    </a:cubicBezTo>
                    <a:cubicBezTo>
                      <a:pt x="1021" y="4334"/>
                      <a:pt x="1046" y="4328"/>
                      <a:pt x="1068" y="4316"/>
                    </a:cubicBezTo>
                    <a:cubicBezTo>
                      <a:pt x="1081" y="4320"/>
                      <a:pt x="1093" y="4322"/>
                      <a:pt x="1106" y="4322"/>
                    </a:cubicBezTo>
                    <a:cubicBezTo>
                      <a:pt x="1129" y="4322"/>
                      <a:pt x="1152" y="4315"/>
                      <a:pt x="1172" y="4301"/>
                    </a:cubicBezTo>
                    <a:cubicBezTo>
                      <a:pt x="1347" y="4195"/>
                      <a:pt x="1537" y="4118"/>
                      <a:pt x="1736" y="4073"/>
                    </a:cubicBezTo>
                    <a:cubicBezTo>
                      <a:pt x="1801" y="4058"/>
                      <a:pt x="1854" y="3974"/>
                      <a:pt x="1828" y="3909"/>
                    </a:cubicBezTo>
                    <a:cubicBezTo>
                      <a:pt x="1587" y="3290"/>
                      <a:pt x="1420" y="2642"/>
                      <a:pt x="1346" y="1981"/>
                    </a:cubicBezTo>
                    <a:cubicBezTo>
                      <a:pt x="1292" y="1499"/>
                      <a:pt x="1202" y="708"/>
                      <a:pt x="1870" y="638"/>
                    </a:cubicBezTo>
                    <a:cubicBezTo>
                      <a:pt x="1902" y="634"/>
                      <a:pt x="1934" y="633"/>
                      <a:pt x="1965" y="633"/>
                    </a:cubicBezTo>
                    <a:cubicBezTo>
                      <a:pt x="2488" y="633"/>
                      <a:pt x="2838" y="1090"/>
                      <a:pt x="3066" y="1519"/>
                    </a:cubicBezTo>
                    <a:cubicBezTo>
                      <a:pt x="3214" y="1798"/>
                      <a:pt x="3343" y="2088"/>
                      <a:pt x="3480" y="2374"/>
                    </a:cubicBezTo>
                    <a:lnTo>
                      <a:pt x="3701" y="2839"/>
                    </a:lnTo>
                    <a:cubicBezTo>
                      <a:pt x="3759" y="2962"/>
                      <a:pt x="3813" y="3088"/>
                      <a:pt x="3902" y="3192"/>
                    </a:cubicBezTo>
                    <a:cubicBezTo>
                      <a:pt x="3994" y="3303"/>
                      <a:pt x="4128" y="3374"/>
                      <a:pt x="4263" y="3374"/>
                    </a:cubicBezTo>
                    <a:cubicBezTo>
                      <a:pt x="4343" y="3374"/>
                      <a:pt x="4422" y="3350"/>
                      <a:pt x="4494" y="3296"/>
                    </a:cubicBezTo>
                    <a:cubicBezTo>
                      <a:pt x="4749" y="3103"/>
                      <a:pt x="4534" y="2787"/>
                      <a:pt x="4434" y="2569"/>
                    </a:cubicBezTo>
                    <a:cubicBezTo>
                      <a:pt x="4180" y="2007"/>
                      <a:pt x="3949" y="1414"/>
                      <a:pt x="3577" y="916"/>
                    </a:cubicBezTo>
                    <a:cubicBezTo>
                      <a:pt x="3249" y="474"/>
                      <a:pt x="2789" y="110"/>
                      <a:pt x="2231" y="20"/>
                    </a:cubicBezTo>
                    <a:cubicBezTo>
                      <a:pt x="2151" y="7"/>
                      <a:pt x="2072" y="0"/>
                      <a:pt x="19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4"/>
              <p:cNvSpPr/>
              <p:nvPr/>
            </p:nvSpPr>
            <p:spPr>
              <a:xfrm>
                <a:off x="1428000" y="272975"/>
                <a:ext cx="60700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5777" extrusionOk="0">
                    <a:moveTo>
                      <a:pt x="2427" y="1"/>
                    </a:moveTo>
                    <a:lnTo>
                      <a:pt x="952" y="23"/>
                    </a:lnTo>
                    <a:cubicBezTo>
                      <a:pt x="868" y="125"/>
                      <a:pt x="790" y="233"/>
                      <a:pt x="719" y="345"/>
                    </a:cubicBezTo>
                    <a:cubicBezTo>
                      <a:pt x="447" y="780"/>
                      <a:pt x="280" y="1280"/>
                      <a:pt x="203" y="1786"/>
                    </a:cubicBezTo>
                    <a:cubicBezTo>
                      <a:pt x="0" y="3112"/>
                      <a:pt x="386" y="4416"/>
                      <a:pt x="771" y="5672"/>
                    </a:cubicBezTo>
                    <a:cubicBezTo>
                      <a:pt x="791" y="5737"/>
                      <a:pt x="844" y="5765"/>
                      <a:pt x="897" y="5765"/>
                    </a:cubicBezTo>
                    <a:cubicBezTo>
                      <a:pt x="907" y="5765"/>
                      <a:pt x="917" y="5764"/>
                      <a:pt x="927" y="5762"/>
                    </a:cubicBezTo>
                    <a:cubicBezTo>
                      <a:pt x="945" y="5772"/>
                      <a:pt x="966" y="5777"/>
                      <a:pt x="986" y="5777"/>
                    </a:cubicBezTo>
                    <a:cubicBezTo>
                      <a:pt x="999" y="5777"/>
                      <a:pt x="1013" y="5775"/>
                      <a:pt x="1025" y="5771"/>
                    </a:cubicBezTo>
                    <a:lnTo>
                      <a:pt x="1530" y="5618"/>
                    </a:lnTo>
                    <a:cubicBezTo>
                      <a:pt x="1600" y="5597"/>
                      <a:pt x="1641" y="5524"/>
                      <a:pt x="1622" y="5454"/>
                    </a:cubicBezTo>
                    <a:cubicBezTo>
                      <a:pt x="1227" y="3785"/>
                      <a:pt x="653" y="1507"/>
                      <a:pt x="2156" y="207"/>
                    </a:cubicBezTo>
                    <a:cubicBezTo>
                      <a:pt x="2242" y="133"/>
                      <a:pt x="2333" y="64"/>
                      <a:pt x="2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4"/>
              <p:cNvSpPr/>
              <p:nvPr/>
            </p:nvSpPr>
            <p:spPr>
              <a:xfrm>
                <a:off x="1564775" y="271200"/>
                <a:ext cx="83150" cy="8747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499" extrusionOk="0">
                    <a:moveTo>
                      <a:pt x="1562" y="1"/>
                    </a:moveTo>
                    <a:lnTo>
                      <a:pt x="0" y="24"/>
                    </a:lnTo>
                    <a:cubicBezTo>
                      <a:pt x="305" y="215"/>
                      <a:pt x="583" y="455"/>
                      <a:pt x="824" y="716"/>
                    </a:cubicBezTo>
                    <a:cubicBezTo>
                      <a:pt x="887" y="784"/>
                      <a:pt x="947" y="854"/>
                      <a:pt x="1006" y="926"/>
                    </a:cubicBezTo>
                    <a:cubicBezTo>
                      <a:pt x="1212" y="1149"/>
                      <a:pt x="1393" y="1394"/>
                      <a:pt x="1546" y="1657"/>
                    </a:cubicBezTo>
                    <a:cubicBezTo>
                      <a:pt x="1698" y="1918"/>
                      <a:pt x="1826" y="2192"/>
                      <a:pt x="1941" y="2470"/>
                    </a:cubicBezTo>
                    <a:cubicBezTo>
                      <a:pt x="2092" y="2789"/>
                      <a:pt x="2231" y="3113"/>
                      <a:pt x="2367" y="3433"/>
                    </a:cubicBezTo>
                    <a:cubicBezTo>
                      <a:pt x="2385" y="3474"/>
                      <a:pt x="2438" y="3499"/>
                      <a:pt x="2485" y="3499"/>
                    </a:cubicBezTo>
                    <a:cubicBezTo>
                      <a:pt x="2497" y="3499"/>
                      <a:pt x="2508" y="3497"/>
                      <a:pt x="2518" y="3494"/>
                    </a:cubicBezTo>
                    <a:lnTo>
                      <a:pt x="2949" y="3353"/>
                    </a:lnTo>
                    <a:cubicBezTo>
                      <a:pt x="2968" y="3347"/>
                      <a:pt x="2985" y="3337"/>
                      <a:pt x="3000" y="3323"/>
                    </a:cubicBezTo>
                    <a:cubicBezTo>
                      <a:pt x="3238" y="3277"/>
                      <a:pt x="3326" y="3015"/>
                      <a:pt x="3275" y="2801"/>
                    </a:cubicBezTo>
                    <a:cubicBezTo>
                      <a:pt x="3247" y="2680"/>
                      <a:pt x="3182" y="2567"/>
                      <a:pt x="3126" y="2458"/>
                    </a:cubicBezTo>
                    <a:cubicBezTo>
                      <a:pt x="3057" y="2323"/>
                      <a:pt x="2988" y="2189"/>
                      <a:pt x="2918" y="2054"/>
                    </a:cubicBezTo>
                    <a:cubicBezTo>
                      <a:pt x="2650" y="1539"/>
                      <a:pt x="2366" y="1031"/>
                      <a:pt x="2023" y="562"/>
                    </a:cubicBezTo>
                    <a:cubicBezTo>
                      <a:pt x="1880" y="366"/>
                      <a:pt x="1726" y="178"/>
                      <a:pt x="1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44"/>
              <p:cNvSpPr/>
              <p:nvPr/>
            </p:nvSpPr>
            <p:spPr>
              <a:xfrm>
                <a:off x="1589900" y="294325"/>
                <a:ext cx="234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547" extrusionOk="0">
                    <a:moveTo>
                      <a:pt x="1" y="1"/>
                    </a:moveTo>
                    <a:cubicBezTo>
                      <a:pt x="384" y="467"/>
                      <a:pt x="678" y="998"/>
                      <a:pt x="936" y="1546"/>
                    </a:cubicBezTo>
                    <a:cubicBezTo>
                      <a:pt x="821" y="1267"/>
                      <a:pt x="693" y="993"/>
                      <a:pt x="541" y="732"/>
                    </a:cubicBezTo>
                    <a:cubicBezTo>
                      <a:pt x="388" y="469"/>
                      <a:pt x="207" y="224"/>
                      <a:pt x="1" y="1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44"/>
              <p:cNvSpPr/>
              <p:nvPr/>
            </p:nvSpPr>
            <p:spPr>
              <a:xfrm>
                <a:off x="1256375" y="282750"/>
                <a:ext cx="8707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4049" extrusionOk="0">
                    <a:moveTo>
                      <a:pt x="75" y="0"/>
                    </a:moveTo>
                    <a:cubicBezTo>
                      <a:pt x="19" y="67"/>
                      <a:pt x="0" y="169"/>
                      <a:pt x="68" y="254"/>
                    </a:cubicBezTo>
                    <a:cubicBezTo>
                      <a:pt x="473" y="759"/>
                      <a:pt x="900" y="1244"/>
                      <a:pt x="1348" y="1710"/>
                    </a:cubicBezTo>
                    <a:cubicBezTo>
                      <a:pt x="1305" y="1755"/>
                      <a:pt x="1262" y="1802"/>
                      <a:pt x="1220" y="1849"/>
                    </a:cubicBezTo>
                    <a:cubicBezTo>
                      <a:pt x="1237" y="1871"/>
                      <a:pt x="1253" y="1894"/>
                      <a:pt x="1269" y="1917"/>
                    </a:cubicBezTo>
                    <a:cubicBezTo>
                      <a:pt x="1711" y="2543"/>
                      <a:pt x="2066" y="3244"/>
                      <a:pt x="2355" y="3952"/>
                    </a:cubicBezTo>
                    <a:cubicBezTo>
                      <a:pt x="2380" y="4012"/>
                      <a:pt x="2425" y="4049"/>
                      <a:pt x="2486" y="4049"/>
                    </a:cubicBezTo>
                    <a:cubicBezTo>
                      <a:pt x="2497" y="4049"/>
                      <a:pt x="2508" y="4048"/>
                      <a:pt x="2520" y="4045"/>
                    </a:cubicBezTo>
                    <a:lnTo>
                      <a:pt x="3219" y="3908"/>
                    </a:lnTo>
                    <a:cubicBezTo>
                      <a:pt x="3259" y="3902"/>
                      <a:pt x="3292" y="3876"/>
                      <a:pt x="3308" y="3839"/>
                    </a:cubicBezTo>
                    <a:cubicBezTo>
                      <a:pt x="3382" y="3797"/>
                      <a:pt x="3431" y="3712"/>
                      <a:pt x="3448" y="3620"/>
                    </a:cubicBezTo>
                    <a:cubicBezTo>
                      <a:pt x="3482" y="3438"/>
                      <a:pt x="3412" y="3277"/>
                      <a:pt x="3348" y="3109"/>
                    </a:cubicBezTo>
                    <a:cubicBezTo>
                      <a:pt x="3290" y="2955"/>
                      <a:pt x="3229" y="2799"/>
                      <a:pt x="3165" y="2646"/>
                    </a:cubicBezTo>
                    <a:cubicBezTo>
                      <a:pt x="2907" y="2099"/>
                      <a:pt x="2613" y="1567"/>
                      <a:pt x="2230" y="1100"/>
                    </a:cubicBezTo>
                    <a:cubicBezTo>
                      <a:pt x="1875" y="717"/>
                      <a:pt x="1445" y="405"/>
                      <a:pt x="954" y="206"/>
                    </a:cubicBezTo>
                    <a:cubicBezTo>
                      <a:pt x="673" y="93"/>
                      <a:pt x="377" y="23"/>
                      <a:pt x="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4"/>
              <p:cNvSpPr/>
              <p:nvPr/>
            </p:nvSpPr>
            <p:spPr>
              <a:xfrm>
                <a:off x="1273500" y="329925"/>
                <a:ext cx="433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540" extrusionOk="0">
                    <a:moveTo>
                      <a:pt x="500" y="0"/>
                    </a:moveTo>
                    <a:cubicBezTo>
                      <a:pt x="327" y="194"/>
                      <a:pt x="160" y="391"/>
                      <a:pt x="1" y="596"/>
                    </a:cubicBezTo>
                    <a:cubicBezTo>
                      <a:pt x="18" y="624"/>
                      <a:pt x="34" y="654"/>
                      <a:pt x="49" y="683"/>
                    </a:cubicBezTo>
                    <a:cubicBezTo>
                      <a:pt x="197" y="963"/>
                      <a:pt x="326" y="1254"/>
                      <a:pt x="462" y="1539"/>
                    </a:cubicBezTo>
                    <a:lnTo>
                      <a:pt x="685" y="2004"/>
                    </a:lnTo>
                    <a:cubicBezTo>
                      <a:pt x="742" y="2127"/>
                      <a:pt x="797" y="2253"/>
                      <a:pt x="884" y="2358"/>
                    </a:cubicBezTo>
                    <a:cubicBezTo>
                      <a:pt x="977" y="2469"/>
                      <a:pt x="1111" y="2539"/>
                      <a:pt x="1246" y="2539"/>
                    </a:cubicBezTo>
                    <a:cubicBezTo>
                      <a:pt x="1325" y="2539"/>
                      <a:pt x="1405" y="2515"/>
                      <a:pt x="1478" y="2460"/>
                    </a:cubicBezTo>
                    <a:cubicBezTo>
                      <a:pt x="1732" y="2268"/>
                      <a:pt x="1517" y="1953"/>
                      <a:pt x="1418" y="1734"/>
                    </a:cubicBezTo>
                    <a:cubicBezTo>
                      <a:pt x="1163" y="1172"/>
                      <a:pt x="932" y="579"/>
                      <a:pt x="561" y="80"/>
                    </a:cubicBezTo>
                    <a:cubicBezTo>
                      <a:pt x="541" y="53"/>
                      <a:pt x="521" y="27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4"/>
              <p:cNvSpPr/>
              <p:nvPr/>
            </p:nvSpPr>
            <p:spPr>
              <a:xfrm>
                <a:off x="1263075" y="275650"/>
                <a:ext cx="1070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4282" h="3959" extrusionOk="0">
                    <a:moveTo>
                      <a:pt x="2037" y="0"/>
                    </a:moveTo>
                    <a:lnTo>
                      <a:pt x="135" y="30"/>
                    </a:lnTo>
                    <a:cubicBezTo>
                      <a:pt x="134" y="30"/>
                      <a:pt x="133" y="30"/>
                      <a:pt x="132" y="30"/>
                    </a:cubicBezTo>
                    <a:cubicBezTo>
                      <a:pt x="81" y="30"/>
                      <a:pt x="33" y="52"/>
                      <a:pt x="0" y="92"/>
                    </a:cubicBezTo>
                    <a:cubicBezTo>
                      <a:pt x="692" y="233"/>
                      <a:pt x="1306" y="661"/>
                      <a:pt x="1780" y="1175"/>
                    </a:cubicBezTo>
                    <a:cubicBezTo>
                      <a:pt x="1843" y="1243"/>
                      <a:pt x="1903" y="1313"/>
                      <a:pt x="1962" y="1384"/>
                    </a:cubicBezTo>
                    <a:cubicBezTo>
                      <a:pt x="2168" y="1608"/>
                      <a:pt x="2349" y="1853"/>
                      <a:pt x="2502" y="2116"/>
                    </a:cubicBezTo>
                    <a:cubicBezTo>
                      <a:pt x="2654" y="2376"/>
                      <a:pt x="2781" y="2651"/>
                      <a:pt x="2897" y="2930"/>
                    </a:cubicBezTo>
                    <a:cubicBezTo>
                      <a:pt x="3048" y="3248"/>
                      <a:pt x="3186" y="3572"/>
                      <a:pt x="3323" y="3891"/>
                    </a:cubicBezTo>
                    <a:cubicBezTo>
                      <a:pt x="3340" y="3933"/>
                      <a:pt x="3393" y="3958"/>
                      <a:pt x="3440" y="3958"/>
                    </a:cubicBezTo>
                    <a:cubicBezTo>
                      <a:pt x="3452" y="3958"/>
                      <a:pt x="3463" y="3957"/>
                      <a:pt x="3474" y="3953"/>
                    </a:cubicBezTo>
                    <a:lnTo>
                      <a:pt x="3905" y="3813"/>
                    </a:lnTo>
                    <a:cubicBezTo>
                      <a:pt x="3924" y="3806"/>
                      <a:pt x="3941" y="3797"/>
                      <a:pt x="3956" y="3783"/>
                    </a:cubicBezTo>
                    <a:cubicBezTo>
                      <a:pt x="4194" y="3736"/>
                      <a:pt x="4282" y="3474"/>
                      <a:pt x="4230" y="3260"/>
                    </a:cubicBezTo>
                    <a:cubicBezTo>
                      <a:pt x="4203" y="3139"/>
                      <a:pt x="4138" y="3027"/>
                      <a:pt x="4082" y="2918"/>
                    </a:cubicBezTo>
                    <a:cubicBezTo>
                      <a:pt x="4013" y="2782"/>
                      <a:pt x="3943" y="2647"/>
                      <a:pt x="3874" y="2514"/>
                    </a:cubicBezTo>
                    <a:cubicBezTo>
                      <a:pt x="3605" y="1999"/>
                      <a:pt x="3321" y="1490"/>
                      <a:pt x="2979" y="1022"/>
                    </a:cubicBezTo>
                    <a:cubicBezTo>
                      <a:pt x="2708" y="651"/>
                      <a:pt x="2393" y="299"/>
                      <a:pt x="2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4"/>
              <p:cNvSpPr/>
              <p:nvPr/>
            </p:nvSpPr>
            <p:spPr>
              <a:xfrm>
                <a:off x="1312100" y="310250"/>
                <a:ext cx="234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54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4" y="467"/>
                      <a:pt x="679" y="999"/>
                      <a:pt x="936" y="1546"/>
                    </a:cubicBezTo>
                    <a:cubicBezTo>
                      <a:pt x="820" y="1268"/>
                      <a:pt x="693" y="993"/>
                      <a:pt x="541" y="732"/>
                    </a:cubicBezTo>
                    <a:cubicBezTo>
                      <a:pt x="388" y="469"/>
                      <a:pt x="207" y="224"/>
                      <a:pt x="1" y="0"/>
                    </a:cubicBezTo>
                    <a:close/>
                  </a:path>
                </a:pathLst>
              </a:custGeom>
              <a:solidFill>
                <a:srgbClr val="4A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êu đề 2">
            <a:extLst>
              <a:ext uri="{FF2B5EF4-FFF2-40B4-BE49-F238E27FC236}">
                <a16:creationId xmlns:a16="http://schemas.microsoft.com/office/drawing/2014/main" id="{B95916F2-465E-110A-4E8E-C31E1F8F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 of contents</a:t>
            </a:r>
            <a:endParaRPr lang="vi-VN" dirty="0"/>
          </a:p>
        </p:txBody>
      </p:sp>
      <p:sp>
        <p:nvSpPr>
          <p:cNvPr id="7" name="Tiêu đề phụ 6">
            <a:extLst>
              <a:ext uri="{FF2B5EF4-FFF2-40B4-BE49-F238E27FC236}">
                <a16:creationId xmlns:a16="http://schemas.microsoft.com/office/drawing/2014/main" id="{932077A3-844C-AEC8-1942-C25EEF99F9C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9435" y="1870411"/>
            <a:ext cx="3562950" cy="733893"/>
          </a:xfrm>
        </p:spPr>
        <p:txBody>
          <a:bodyPr/>
          <a:lstStyle/>
          <a:p>
            <a:r>
              <a:rPr lang="vi-VN" sz="2400" dirty="0"/>
              <a:t>1. PRONUNCIATION</a:t>
            </a:r>
          </a:p>
          <a:p>
            <a:endParaRPr lang="vi-VN" sz="2400" dirty="0"/>
          </a:p>
        </p:txBody>
      </p:sp>
      <p:sp>
        <p:nvSpPr>
          <p:cNvPr id="8" name="Tiêu đề phụ 7">
            <a:extLst>
              <a:ext uri="{FF2B5EF4-FFF2-40B4-BE49-F238E27FC236}">
                <a16:creationId xmlns:a16="http://schemas.microsoft.com/office/drawing/2014/main" id="{DF7ACE2C-7D4B-4F96-B773-B86A000AFA0C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970910" y="3035326"/>
            <a:ext cx="4158343" cy="527700"/>
          </a:xfrm>
        </p:spPr>
        <p:txBody>
          <a:bodyPr/>
          <a:lstStyle/>
          <a:p>
            <a:r>
              <a:rPr lang="vi-VN" sz="2400" dirty="0"/>
              <a:t>2. VOCABULARY</a:t>
            </a:r>
          </a:p>
          <a:p>
            <a:endParaRPr lang="vi-VN" dirty="0"/>
          </a:p>
        </p:txBody>
      </p:sp>
      <p:sp>
        <p:nvSpPr>
          <p:cNvPr id="9" name="Tiêu đề phụ 8">
            <a:extLst>
              <a:ext uri="{FF2B5EF4-FFF2-40B4-BE49-F238E27FC236}">
                <a16:creationId xmlns:a16="http://schemas.microsoft.com/office/drawing/2014/main" id="{67EC167F-CFDD-4704-2638-17212D0CD3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4898182" y="3822169"/>
            <a:ext cx="2697725" cy="527700"/>
          </a:xfrm>
        </p:spPr>
        <p:txBody>
          <a:bodyPr/>
          <a:lstStyle/>
          <a:p>
            <a:r>
              <a:rPr lang="vi-VN" sz="2400" dirty="0"/>
              <a:t>3. GRAMMAR</a:t>
            </a:r>
          </a:p>
          <a:p>
            <a:endParaRPr lang="vi-VN" sz="3200" dirty="0"/>
          </a:p>
        </p:txBody>
      </p:sp>
      <p:grpSp>
        <p:nvGrpSpPr>
          <p:cNvPr id="11" name="Google Shape;18162;p92">
            <a:extLst>
              <a:ext uri="{FF2B5EF4-FFF2-40B4-BE49-F238E27FC236}">
                <a16:creationId xmlns:a16="http://schemas.microsoft.com/office/drawing/2014/main" id="{273CCA36-7459-E0C2-2F4E-F3F3212139EC}"/>
              </a:ext>
            </a:extLst>
          </p:cNvPr>
          <p:cNvGrpSpPr/>
          <p:nvPr/>
        </p:nvGrpSpPr>
        <p:grpSpPr>
          <a:xfrm>
            <a:off x="7789459" y="3871016"/>
            <a:ext cx="1038970" cy="885624"/>
            <a:chOff x="3513010" y="3816134"/>
            <a:chExt cx="362223" cy="361108"/>
          </a:xfrm>
        </p:grpSpPr>
        <p:sp>
          <p:nvSpPr>
            <p:cNvPr id="12" name="Google Shape;18163;p92">
              <a:extLst>
                <a:ext uri="{FF2B5EF4-FFF2-40B4-BE49-F238E27FC236}">
                  <a16:creationId xmlns:a16="http://schemas.microsoft.com/office/drawing/2014/main" id="{8B212BC8-EA46-2356-A360-33D27E7D1056}"/>
                </a:ext>
              </a:extLst>
            </p:cNvPr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164;p92">
              <a:extLst>
                <a:ext uri="{FF2B5EF4-FFF2-40B4-BE49-F238E27FC236}">
                  <a16:creationId xmlns:a16="http://schemas.microsoft.com/office/drawing/2014/main" id="{F82C37F5-13CF-D714-CC12-20F653A553F1}"/>
                </a:ext>
              </a:extLst>
            </p:cNvPr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165;p92">
              <a:extLst>
                <a:ext uri="{FF2B5EF4-FFF2-40B4-BE49-F238E27FC236}">
                  <a16:creationId xmlns:a16="http://schemas.microsoft.com/office/drawing/2014/main" id="{E23585B9-8481-F7E6-E350-8FB96EFD5361}"/>
                </a:ext>
              </a:extLst>
            </p:cNvPr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166;p92">
              <a:extLst>
                <a:ext uri="{FF2B5EF4-FFF2-40B4-BE49-F238E27FC236}">
                  <a16:creationId xmlns:a16="http://schemas.microsoft.com/office/drawing/2014/main" id="{C6DBD422-66B1-58AE-B1B4-08428807F8D0}"/>
                </a:ext>
              </a:extLst>
            </p:cNvPr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1591;p97">
            <a:extLst>
              <a:ext uri="{FF2B5EF4-FFF2-40B4-BE49-F238E27FC236}">
                <a16:creationId xmlns:a16="http://schemas.microsoft.com/office/drawing/2014/main" id="{6AFA245F-663E-0EE2-C688-23CBDA41446A}"/>
              </a:ext>
            </a:extLst>
          </p:cNvPr>
          <p:cNvGrpSpPr/>
          <p:nvPr/>
        </p:nvGrpSpPr>
        <p:grpSpPr>
          <a:xfrm>
            <a:off x="7825132" y="623643"/>
            <a:ext cx="1101947" cy="1253796"/>
            <a:chOff x="1394741" y="1512061"/>
            <a:chExt cx="252444" cy="351722"/>
          </a:xfrm>
        </p:grpSpPr>
        <p:sp>
          <p:nvSpPr>
            <p:cNvPr id="19" name="Google Shape;21592;p97">
              <a:extLst>
                <a:ext uri="{FF2B5EF4-FFF2-40B4-BE49-F238E27FC236}">
                  <a16:creationId xmlns:a16="http://schemas.microsoft.com/office/drawing/2014/main" id="{195A78B1-839B-F9FA-E583-C29ACB40B2A7}"/>
                </a:ext>
              </a:extLst>
            </p:cNvPr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593;p97">
              <a:extLst>
                <a:ext uri="{FF2B5EF4-FFF2-40B4-BE49-F238E27FC236}">
                  <a16:creationId xmlns:a16="http://schemas.microsoft.com/office/drawing/2014/main" id="{1B139462-F34B-1AE0-55D5-BEC9D9A53C9A}"/>
                </a:ext>
              </a:extLst>
            </p:cNvPr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594;p97">
              <a:extLst>
                <a:ext uri="{FF2B5EF4-FFF2-40B4-BE49-F238E27FC236}">
                  <a16:creationId xmlns:a16="http://schemas.microsoft.com/office/drawing/2014/main" id="{0FCC8563-70CD-15B0-4B0C-BFD160CED937}"/>
                </a:ext>
              </a:extLst>
            </p:cNvPr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595;p97">
              <a:extLst>
                <a:ext uri="{FF2B5EF4-FFF2-40B4-BE49-F238E27FC236}">
                  <a16:creationId xmlns:a16="http://schemas.microsoft.com/office/drawing/2014/main" id="{6E389A32-6C69-382B-790B-BA0D11E47D9A}"/>
                </a:ext>
              </a:extLst>
            </p:cNvPr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596;p97">
              <a:extLst>
                <a:ext uri="{FF2B5EF4-FFF2-40B4-BE49-F238E27FC236}">
                  <a16:creationId xmlns:a16="http://schemas.microsoft.com/office/drawing/2014/main" id="{C6753E9F-CADE-AE5A-7D6D-F0ED4B41FD2C}"/>
                </a:ext>
              </a:extLst>
            </p:cNvPr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597;p97">
              <a:extLst>
                <a:ext uri="{FF2B5EF4-FFF2-40B4-BE49-F238E27FC236}">
                  <a16:creationId xmlns:a16="http://schemas.microsoft.com/office/drawing/2014/main" id="{2008E735-4CED-451C-BC47-5920CD7B50B0}"/>
                </a:ext>
              </a:extLst>
            </p:cNvPr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598;p97">
              <a:extLst>
                <a:ext uri="{FF2B5EF4-FFF2-40B4-BE49-F238E27FC236}">
                  <a16:creationId xmlns:a16="http://schemas.microsoft.com/office/drawing/2014/main" id="{E08373E0-F20C-61E8-F2D1-A1F253026BB4}"/>
                </a:ext>
              </a:extLst>
            </p:cNvPr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599;p97">
              <a:extLst>
                <a:ext uri="{FF2B5EF4-FFF2-40B4-BE49-F238E27FC236}">
                  <a16:creationId xmlns:a16="http://schemas.microsoft.com/office/drawing/2014/main" id="{B25279F9-112E-BE0A-A377-E7D772271305}"/>
                </a:ext>
              </a:extLst>
            </p:cNvPr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600;p97">
              <a:extLst>
                <a:ext uri="{FF2B5EF4-FFF2-40B4-BE49-F238E27FC236}">
                  <a16:creationId xmlns:a16="http://schemas.microsoft.com/office/drawing/2014/main" id="{D8134968-4EAD-7320-7E3F-BB83A6B7D74F}"/>
                </a:ext>
              </a:extLst>
            </p:cNvPr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601;p97">
              <a:extLst>
                <a:ext uri="{FF2B5EF4-FFF2-40B4-BE49-F238E27FC236}">
                  <a16:creationId xmlns:a16="http://schemas.microsoft.com/office/drawing/2014/main" id="{8A58A60C-7A75-E2F4-5B43-7F1AFDE992A2}"/>
                </a:ext>
              </a:extLst>
            </p:cNvPr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602;p97">
              <a:extLst>
                <a:ext uri="{FF2B5EF4-FFF2-40B4-BE49-F238E27FC236}">
                  <a16:creationId xmlns:a16="http://schemas.microsoft.com/office/drawing/2014/main" id="{68572BA6-D80A-AD37-34D6-9A6E7F80C928}"/>
                </a:ext>
              </a:extLst>
            </p:cNvPr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603;p97">
              <a:extLst>
                <a:ext uri="{FF2B5EF4-FFF2-40B4-BE49-F238E27FC236}">
                  <a16:creationId xmlns:a16="http://schemas.microsoft.com/office/drawing/2014/main" id="{EAD55684-B604-8BAC-8CEC-0D35E88835D5}"/>
                </a:ext>
              </a:extLst>
            </p:cNvPr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604;p97">
              <a:extLst>
                <a:ext uri="{FF2B5EF4-FFF2-40B4-BE49-F238E27FC236}">
                  <a16:creationId xmlns:a16="http://schemas.microsoft.com/office/drawing/2014/main" id="{6A84B18E-2B26-8FA0-44CD-62947638E2FF}"/>
                </a:ext>
              </a:extLst>
            </p:cNvPr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605;p97">
              <a:extLst>
                <a:ext uri="{FF2B5EF4-FFF2-40B4-BE49-F238E27FC236}">
                  <a16:creationId xmlns:a16="http://schemas.microsoft.com/office/drawing/2014/main" id="{DD843A37-6AF9-0811-8B31-E84FD685D33F}"/>
                </a:ext>
              </a:extLst>
            </p:cNvPr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606;p97">
              <a:extLst>
                <a:ext uri="{FF2B5EF4-FFF2-40B4-BE49-F238E27FC236}">
                  <a16:creationId xmlns:a16="http://schemas.microsoft.com/office/drawing/2014/main" id="{B6AD8FD4-F68B-A1CC-0647-EFC2FFCE0B53}"/>
                </a:ext>
              </a:extLst>
            </p:cNvPr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607;p97">
              <a:extLst>
                <a:ext uri="{FF2B5EF4-FFF2-40B4-BE49-F238E27FC236}">
                  <a16:creationId xmlns:a16="http://schemas.microsoft.com/office/drawing/2014/main" id="{AB896115-F317-01CD-80AD-C7591D93858A}"/>
                </a:ext>
              </a:extLst>
            </p:cNvPr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608;p97">
              <a:extLst>
                <a:ext uri="{FF2B5EF4-FFF2-40B4-BE49-F238E27FC236}">
                  <a16:creationId xmlns:a16="http://schemas.microsoft.com/office/drawing/2014/main" id="{37AD9E88-EE1F-FAC6-6541-0A372D89CE23}"/>
                </a:ext>
              </a:extLst>
            </p:cNvPr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8218;p70">
            <a:extLst>
              <a:ext uri="{FF2B5EF4-FFF2-40B4-BE49-F238E27FC236}">
                <a16:creationId xmlns:a16="http://schemas.microsoft.com/office/drawing/2014/main" id="{AE8F85EA-56D5-D336-78EE-7DBD04612B0C}"/>
              </a:ext>
            </a:extLst>
          </p:cNvPr>
          <p:cNvGrpSpPr/>
          <p:nvPr/>
        </p:nvGrpSpPr>
        <p:grpSpPr>
          <a:xfrm rot="5976579">
            <a:off x="365418" y="3548094"/>
            <a:ext cx="1253058" cy="1518890"/>
            <a:chOff x="4532450" y="1640138"/>
            <a:chExt cx="791550" cy="988075"/>
          </a:xfrm>
        </p:grpSpPr>
        <p:sp>
          <p:nvSpPr>
            <p:cNvPr id="37" name="Google Shape;8219;p70">
              <a:extLst>
                <a:ext uri="{FF2B5EF4-FFF2-40B4-BE49-F238E27FC236}">
                  <a16:creationId xmlns:a16="http://schemas.microsoft.com/office/drawing/2014/main" id="{DF98F523-4925-4DC8-7914-4D7D7C1C51FE}"/>
                </a:ext>
              </a:extLst>
            </p:cNvPr>
            <p:cNvSpPr/>
            <p:nvPr/>
          </p:nvSpPr>
          <p:spPr>
            <a:xfrm>
              <a:off x="4532450" y="1640150"/>
              <a:ext cx="791550" cy="988050"/>
            </a:xfrm>
            <a:custGeom>
              <a:avLst/>
              <a:gdLst/>
              <a:ahLst/>
              <a:cxnLst/>
              <a:rect l="l" t="t" r="r" b="b"/>
              <a:pathLst>
                <a:path w="31662" h="39522" extrusionOk="0">
                  <a:moveTo>
                    <a:pt x="26330" y="0"/>
                  </a:moveTo>
                  <a:cubicBezTo>
                    <a:pt x="23197" y="0"/>
                    <a:pt x="20562" y="1164"/>
                    <a:pt x="18358" y="2983"/>
                  </a:cubicBezTo>
                  <a:cubicBezTo>
                    <a:pt x="14852" y="5876"/>
                    <a:pt x="12435" y="10427"/>
                    <a:pt x="10831" y="14598"/>
                  </a:cubicBezTo>
                  <a:lnTo>
                    <a:pt x="9907" y="14391"/>
                  </a:lnTo>
                  <a:cubicBezTo>
                    <a:pt x="9398" y="14276"/>
                    <a:pt x="8885" y="14220"/>
                    <a:pt x="8377" y="14220"/>
                  </a:cubicBezTo>
                  <a:cubicBezTo>
                    <a:pt x="6142" y="14220"/>
                    <a:pt x="4005" y="15300"/>
                    <a:pt x="2685" y="17182"/>
                  </a:cubicBezTo>
                  <a:lnTo>
                    <a:pt x="624" y="20122"/>
                  </a:lnTo>
                  <a:cubicBezTo>
                    <a:pt x="0" y="21009"/>
                    <a:pt x="193" y="22230"/>
                    <a:pt x="1059" y="22883"/>
                  </a:cubicBezTo>
                  <a:lnTo>
                    <a:pt x="1060" y="22884"/>
                  </a:lnTo>
                  <a:cubicBezTo>
                    <a:pt x="1420" y="23155"/>
                    <a:pt x="1846" y="23289"/>
                    <a:pt x="2271" y="23289"/>
                  </a:cubicBezTo>
                  <a:cubicBezTo>
                    <a:pt x="2745" y="23289"/>
                    <a:pt x="3219" y="23122"/>
                    <a:pt x="3597" y="22790"/>
                  </a:cubicBezTo>
                  <a:cubicBezTo>
                    <a:pt x="4362" y="22117"/>
                    <a:pt x="5339" y="21757"/>
                    <a:pt x="6335" y="21757"/>
                  </a:cubicBezTo>
                  <a:cubicBezTo>
                    <a:pt x="6677" y="21757"/>
                    <a:pt x="7022" y="21800"/>
                    <a:pt x="7362" y="21887"/>
                  </a:cubicBezTo>
                  <a:lnTo>
                    <a:pt x="8542" y="22189"/>
                  </a:lnTo>
                  <a:cubicBezTo>
                    <a:pt x="8426" y="22696"/>
                    <a:pt x="8335" y="23133"/>
                    <a:pt x="8265" y="23486"/>
                  </a:cubicBezTo>
                  <a:cubicBezTo>
                    <a:pt x="8141" y="24118"/>
                    <a:pt x="8361" y="24767"/>
                    <a:pt x="8838" y="25201"/>
                  </a:cubicBezTo>
                  <a:cubicBezTo>
                    <a:pt x="8956" y="25309"/>
                    <a:pt x="9076" y="25415"/>
                    <a:pt x="9196" y="25519"/>
                  </a:cubicBezTo>
                  <a:lnTo>
                    <a:pt x="8834" y="27374"/>
                  </a:lnTo>
                  <a:cubicBezTo>
                    <a:pt x="8773" y="27690"/>
                    <a:pt x="8888" y="28014"/>
                    <a:pt x="9135" y="28222"/>
                  </a:cubicBezTo>
                  <a:lnTo>
                    <a:pt x="9187" y="28265"/>
                  </a:lnTo>
                  <a:cubicBezTo>
                    <a:pt x="4157" y="31065"/>
                    <a:pt x="5568" y="35859"/>
                    <a:pt x="5497" y="38344"/>
                  </a:cubicBezTo>
                  <a:cubicBezTo>
                    <a:pt x="5479" y="38994"/>
                    <a:pt x="5994" y="39522"/>
                    <a:pt x="6626" y="39522"/>
                  </a:cubicBezTo>
                  <a:cubicBezTo>
                    <a:pt x="6669" y="39522"/>
                    <a:pt x="6713" y="39519"/>
                    <a:pt x="6757" y="39514"/>
                  </a:cubicBezTo>
                  <a:cubicBezTo>
                    <a:pt x="9923" y="39145"/>
                    <a:pt x="16504" y="37706"/>
                    <a:pt x="15871" y="32104"/>
                  </a:cubicBezTo>
                  <a:lnTo>
                    <a:pt x="15871" y="32104"/>
                  </a:lnTo>
                  <a:cubicBezTo>
                    <a:pt x="15998" y="32146"/>
                    <a:pt x="16115" y="32182"/>
                    <a:pt x="16219" y="32213"/>
                  </a:cubicBezTo>
                  <a:cubicBezTo>
                    <a:pt x="16302" y="32238"/>
                    <a:pt x="16387" y="32250"/>
                    <a:pt x="16470" y="32250"/>
                  </a:cubicBezTo>
                  <a:cubicBezTo>
                    <a:pt x="16748" y="32250"/>
                    <a:pt x="17015" y="32119"/>
                    <a:pt x="17185" y="31886"/>
                  </a:cubicBezTo>
                  <a:lnTo>
                    <a:pt x="18324" y="30319"/>
                  </a:lnTo>
                  <a:lnTo>
                    <a:pt x="18330" y="30321"/>
                  </a:lnTo>
                  <a:cubicBezTo>
                    <a:pt x="18499" y="30371"/>
                    <a:pt x="18672" y="30395"/>
                    <a:pt x="18843" y="30395"/>
                  </a:cubicBezTo>
                  <a:cubicBezTo>
                    <a:pt x="19301" y="30395"/>
                    <a:pt x="19749" y="30222"/>
                    <a:pt x="20093" y="29900"/>
                  </a:cubicBezTo>
                  <a:cubicBezTo>
                    <a:pt x="20332" y="29673"/>
                    <a:pt x="20623" y="29395"/>
                    <a:pt x="20950" y="29069"/>
                  </a:cubicBezTo>
                  <a:lnTo>
                    <a:pt x="21623" y="29698"/>
                  </a:lnTo>
                  <a:cubicBezTo>
                    <a:pt x="22624" y="30633"/>
                    <a:pt x="23099" y="32001"/>
                    <a:pt x="22891" y="33355"/>
                  </a:cubicBezTo>
                  <a:cubicBezTo>
                    <a:pt x="22747" y="34297"/>
                    <a:pt x="23285" y="35211"/>
                    <a:pt x="24178" y="35543"/>
                  </a:cubicBezTo>
                  <a:lnTo>
                    <a:pt x="24180" y="35544"/>
                  </a:lnTo>
                  <a:cubicBezTo>
                    <a:pt x="24411" y="35630"/>
                    <a:pt x="24648" y="35670"/>
                    <a:pt x="24880" y="35670"/>
                  </a:cubicBezTo>
                  <a:cubicBezTo>
                    <a:pt x="25674" y="35670"/>
                    <a:pt x="26423" y="35198"/>
                    <a:pt x="26742" y="34423"/>
                  </a:cubicBezTo>
                  <a:lnTo>
                    <a:pt x="28107" y="31102"/>
                  </a:lnTo>
                  <a:cubicBezTo>
                    <a:pt x="29180" y="28494"/>
                    <a:pt x="28571" y="25498"/>
                    <a:pt x="26568" y="23514"/>
                  </a:cubicBezTo>
                  <a:lnTo>
                    <a:pt x="26133" y="23084"/>
                  </a:lnTo>
                  <a:cubicBezTo>
                    <a:pt x="28964" y="19233"/>
                    <a:pt x="31612" y="14335"/>
                    <a:pt x="31644" y="9457"/>
                  </a:cubicBezTo>
                  <a:cubicBezTo>
                    <a:pt x="31662" y="6495"/>
                    <a:pt x="30719" y="3541"/>
                    <a:pt x="28268" y="833"/>
                  </a:cubicBezTo>
                  <a:cubicBezTo>
                    <a:pt x="27795" y="309"/>
                    <a:pt x="27124" y="7"/>
                    <a:pt x="26419" y="1"/>
                  </a:cubicBezTo>
                  <a:cubicBezTo>
                    <a:pt x="26390" y="0"/>
                    <a:pt x="26360" y="0"/>
                    <a:pt x="26330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8220;p70">
              <a:extLst>
                <a:ext uri="{FF2B5EF4-FFF2-40B4-BE49-F238E27FC236}">
                  <a16:creationId xmlns:a16="http://schemas.microsoft.com/office/drawing/2014/main" id="{85CAA755-3430-27D7-6627-6C5E73A55982}"/>
                </a:ext>
              </a:extLst>
            </p:cNvPr>
            <p:cNvGrpSpPr/>
            <p:nvPr/>
          </p:nvGrpSpPr>
          <p:grpSpPr>
            <a:xfrm>
              <a:off x="4532450" y="1640138"/>
              <a:ext cx="791550" cy="988075"/>
              <a:chOff x="4377275" y="1151500"/>
              <a:chExt cx="791550" cy="988075"/>
            </a:xfrm>
          </p:grpSpPr>
          <p:sp>
            <p:nvSpPr>
              <p:cNvPr id="39" name="Google Shape;8221;p70">
                <a:extLst>
                  <a:ext uri="{FF2B5EF4-FFF2-40B4-BE49-F238E27FC236}">
                    <a16:creationId xmlns:a16="http://schemas.microsoft.com/office/drawing/2014/main" id="{99D981CD-BFA9-0D40-A501-A5685A2141A4}"/>
                  </a:ext>
                </a:extLst>
              </p:cNvPr>
              <p:cNvSpPr/>
              <p:nvPr/>
            </p:nvSpPr>
            <p:spPr>
              <a:xfrm>
                <a:off x="4479325" y="1852875"/>
                <a:ext cx="322275" cy="286700"/>
              </a:xfrm>
              <a:custGeom>
                <a:avLst/>
                <a:gdLst/>
                <a:ahLst/>
                <a:cxnLst/>
                <a:rect l="l" t="t" r="r" b="b"/>
                <a:pathLst>
                  <a:path w="12891" h="11468" extrusionOk="0">
                    <a:moveTo>
                      <a:pt x="5502" y="1"/>
                    </a:moveTo>
                    <a:cubicBezTo>
                      <a:pt x="1" y="2763"/>
                      <a:pt x="1487" y="7742"/>
                      <a:pt x="1415" y="10289"/>
                    </a:cubicBezTo>
                    <a:cubicBezTo>
                      <a:pt x="1396" y="10938"/>
                      <a:pt x="1910" y="11467"/>
                      <a:pt x="2541" y="11467"/>
                    </a:cubicBezTo>
                    <a:cubicBezTo>
                      <a:pt x="2585" y="11467"/>
                      <a:pt x="2630" y="11465"/>
                      <a:pt x="2674" y="11459"/>
                    </a:cubicBezTo>
                    <a:cubicBezTo>
                      <a:pt x="5951" y="11079"/>
                      <a:pt x="12891" y="9548"/>
                      <a:pt x="11694" y="3441"/>
                    </a:cubicBezTo>
                    <a:lnTo>
                      <a:pt x="5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222;p70">
                <a:extLst>
                  <a:ext uri="{FF2B5EF4-FFF2-40B4-BE49-F238E27FC236}">
                    <a16:creationId xmlns:a16="http://schemas.microsoft.com/office/drawing/2014/main" id="{2B63BA88-7770-D5EA-8760-D25E7D09BD34}"/>
                  </a:ext>
                </a:extLst>
              </p:cNvPr>
              <p:cNvSpPr/>
              <p:nvPr/>
            </p:nvSpPr>
            <p:spPr>
              <a:xfrm>
                <a:off x="4554000" y="1867425"/>
                <a:ext cx="21012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8405" h="7479" extrusionOk="0">
                    <a:moveTo>
                      <a:pt x="3586" y="1"/>
                    </a:moveTo>
                    <a:cubicBezTo>
                      <a:pt x="0" y="1803"/>
                      <a:pt x="969" y="5049"/>
                      <a:pt x="921" y="6710"/>
                    </a:cubicBezTo>
                    <a:cubicBezTo>
                      <a:pt x="909" y="7134"/>
                      <a:pt x="1246" y="7478"/>
                      <a:pt x="1657" y="7478"/>
                    </a:cubicBezTo>
                    <a:cubicBezTo>
                      <a:pt x="1685" y="7478"/>
                      <a:pt x="1714" y="7477"/>
                      <a:pt x="1743" y="7473"/>
                    </a:cubicBezTo>
                    <a:cubicBezTo>
                      <a:pt x="3880" y="7224"/>
                      <a:pt x="8405" y="6227"/>
                      <a:pt x="7624" y="2244"/>
                    </a:cubicBezTo>
                    <a:lnTo>
                      <a:pt x="35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223;p70">
                <a:extLst>
                  <a:ext uri="{FF2B5EF4-FFF2-40B4-BE49-F238E27FC236}">
                    <a16:creationId xmlns:a16="http://schemas.microsoft.com/office/drawing/2014/main" id="{749C704D-1955-9841-B71E-F1C5C0C7E820}"/>
                  </a:ext>
                </a:extLst>
              </p:cNvPr>
              <p:cNvSpPr/>
              <p:nvPr/>
            </p:nvSpPr>
            <p:spPr>
              <a:xfrm>
                <a:off x="4596575" y="1774325"/>
                <a:ext cx="24745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9898" h="7337" extrusionOk="0">
                    <a:moveTo>
                      <a:pt x="541" y="0"/>
                    </a:moveTo>
                    <a:lnTo>
                      <a:pt x="61" y="2461"/>
                    </a:lnTo>
                    <a:cubicBezTo>
                      <a:pt x="1" y="2777"/>
                      <a:pt x="115" y="3101"/>
                      <a:pt x="362" y="3309"/>
                    </a:cubicBezTo>
                    <a:cubicBezTo>
                      <a:pt x="3417" y="5896"/>
                      <a:pt x="6243" y="6942"/>
                      <a:pt x="7446" y="7300"/>
                    </a:cubicBezTo>
                    <a:cubicBezTo>
                      <a:pt x="7529" y="7325"/>
                      <a:pt x="7613" y="7337"/>
                      <a:pt x="7696" y="7337"/>
                    </a:cubicBezTo>
                    <a:cubicBezTo>
                      <a:pt x="7974" y="7337"/>
                      <a:pt x="8242" y="7205"/>
                      <a:pt x="8412" y="6973"/>
                    </a:cubicBezTo>
                    <a:lnTo>
                      <a:pt x="9898" y="4929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224;p70">
                <a:extLst>
                  <a:ext uri="{FF2B5EF4-FFF2-40B4-BE49-F238E27FC236}">
                    <a16:creationId xmlns:a16="http://schemas.microsoft.com/office/drawing/2014/main" id="{8300D797-5082-FBFA-5826-3EBF605F908D}"/>
                  </a:ext>
                </a:extLst>
              </p:cNvPr>
              <p:cNvSpPr/>
              <p:nvPr/>
            </p:nvSpPr>
            <p:spPr>
              <a:xfrm>
                <a:off x="4377275" y="1507000"/>
                <a:ext cx="358900" cy="226750"/>
              </a:xfrm>
              <a:custGeom>
                <a:avLst/>
                <a:gdLst/>
                <a:ahLst/>
                <a:cxnLst/>
                <a:rect l="l" t="t" r="r" b="b"/>
                <a:pathLst>
                  <a:path w="14356" h="9070" extrusionOk="0">
                    <a:moveTo>
                      <a:pt x="8379" y="1"/>
                    </a:moveTo>
                    <a:cubicBezTo>
                      <a:pt x="6143" y="1"/>
                      <a:pt x="4005" y="1081"/>
                      <a:pt x="2684" y="2962"/>
                    </a:cubicBezTo>
                    <a:lnTo>
                      <a:pt x="623" y="5902"/>
                    </a:lnTo>
                    <a:cubicBezTo>
                      <a:pt x="0" y="6789"/>
                      <a:pt x="193" y="8010"/>
                      <a:pt x="1059" y="8663"/>
                    </a:cubicBezTo>
                    <a:lnTo>
                      <a:pt x="1060" y="8664"/>
                    </a:lnTo>
                    <a:cubicBezTo>
                      <a:pt x="1420" y="8935"/>
                      <a:pt x="1846" y="9069"/>
                      <a:pt x="2271" y="9069"/>
                    </a:cubicBezTo>
                    <a:cubicBezTo>
                      <a:pt x="2745" y="9069"/>
                      <a:pt x="3219" y="8902"/>
                      <a:pt x="3597" y="8570"/>
                    </a:cubicBezTo>
                    <a:cubicBezTo>
                      <a:pt x="4363" y="7897"/>
                      <a:pt x="5339" y="7538"/>
                      <a:pt x="6335" y="7538"/>
                    </a:cubicBezTo>
                    <a:cubicBezTo>
                      <a:pt x="6678" y="7538"/>
                      <a:pt x="7022" y="7580"/>
                      <a:pt x="7362" y="7667"/>
                    </a:cubicBezTo>
                    <a:lnTo>
                      <a:pt x="11462" y="8715"/>
                    </a:lnTo>
                    <a:lnTo>
                      <a:pt x="14355" y="1173"/>
                    </a:lnTo>
                    <a:lnTo>
                      <a:pt x="9907" y="171"/>
                    </a:lnTo>
                    <a:cubicBezTo>
                      <a:pt x="9398" y="56"/>
                      <a:pt x="8886" y="1"/>
                      <a:pt x="8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225;p70">
                <a:extLst>
                  <a:ext uri="{FF2B5EF4-FFF2-40B4-BE49-F238E27FC236}">
                    <a16:creationId xmlns:a16="http://schemas.microsoft.com/office/drawing/2014/main" id="{55357400-1986-EFE8-45AF-867AA504FDC0}"/>
                  </a:ext>
                </a:extLst>
              </p:cNvPr>
              <p:cNvSpPr/>
              <p:nvPr/>
            </p:nvSpPr>
            <p:spPr>
              <a:xfrm>
                <a:off x="4840550" y="1659150"/>
                <a:ext cx="266200" cy="384125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15365" extrusionOk="0">
                    <a:moveTo>
                      <a:pt x="4796" y="0"/>
                    </a:moveTo>
                    <a:lnTo>
                      <a:pt x="0" y="6503"/>
                    </a:lnTo>
                    <a:lnTo>
                      <a:pt x="3091" y="9392"/>
                    </a:lnTo>
                    <a:cubicBezTo>
                      <a:pt x="4092" y="10327"/>
                      <a:pt x="4567" y="11695"/>
                      <a:pt x="4360" y="13050"/>
                    </a:cubicBezTo>
                    <a:cubicBezTo>
                      <a:pt x="4216" y="13992"/>
                      <a:pt x="4754" y="14905"/>
                      <a:pt x="5647" y="15237"/>
                    </a:cubicBezTo>
                    <a:lnTo>
                      <a:pt x="5648" y="15238"/>
                    </a:lnTo>
                    <a:cubicBezTo>
                      <a:pt x="5879" y="15324"/>
                      <a:pt x="6116" y="15365"/>
                      <a:pt x="6349" y="15365"/>
                    </a:cubicBezTo>
                    <a:cubicBezTo>
                      <a:pt x="7142" y="15365"/>
                      <a:pt x="7891" y="14893"/>
                      <a:pt x="8210" y="14118"/>
                    </a:cubicBezTo>
                    <a:lnTo>
                      <a:pt x="9576" y="10796"/>
                    </a:lnTo>
                    <a:cubicBezTo>
                      <a:pt x="10648" y="8190"/>
                      <a:pt x="10040" y="5193"/>
                      <a:pt x="8037" y="3209"/>
                    </a:cubicBezTo>
                    <a:lnTo>
                      <a:pt x="47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226;p70">
                <a:extLst>
                  <a:ext uri="{FF2B5EF4-FFF2-40B4-BE49-F238E27FC236}">
                    <a16:creationId xmlns:a16="http://schemas.microsoft.com/office/drawing/2014/main" id="{3ADC5E3E-D36C-621B-FE04-3430AFBA57A4}"/>
                  </a:ext>
                </a:extLst>
              </p:cNvPr>
              <p:cNvSpPr/>
              <p:nvPr/>
            </p:nvSpPr>
            <p:spPr>
              <a:xfrm>
                <a:off x="4580775" y="1151500"/>
                <a:ext cx="588050" cy="759900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30396" extrusionOk="0">
                    <a:moveTo>
                      <a:pt x="18189" y="0"/>
                    </a:moveTo>
                    <a:cubicBezTo>
                      <a:pt x="15057" y="0"/>
                      <a:pt x="12420" y="1164"/>
                      <a:pt x="10217" y="2983"/>
                    </a:cubicBezTo>
                    <a:cubicBezTo>
                      <a:pt x="3533" y="8499"/>
                      <a:pt x="807" y="20049"/>
                      <a:pt x="125" y="23487"/>
                    </a:cubicBezTo>
                    <a:cubicBezTo>
                      <a:pt x="1" y="24118"/>
                      <a:pt x="220" y="24767"/>
                      <a:pt x="697" y="25201"/>
                    </a:cubicBezTo>
                    <a:cubicBezTo>
                      <a:pt x="4060" y="28268"/>
                      <a:pt x="8286" y="29765"/>
                      <a:pt x="10189" y="30321"/>
                    </a:cubicBezTo>
                    <a:cubicBezTo>
                      <a:pt x="10358" y="30371"/>
                      <a:pt x="10531" y="30395"/>
                      <a:pt x="10703" y="30395"/>
                    </a:cubicBezTo>
                    <a:cubicBezTo>
                      <a:pt x="11160" y="30395"/>
                      <a:pt x="11608" y="30223"/>
                      <a:pt x="11952" y="29900"/>
                    </a:cubicBezTo>
                    <a:cubicBezTo>
                      <a:pt x="14616" y="27389"/>
                      <a:pt x="23444" y="18391"/>
                      <a:pt x="23504" y="9457"/>
                    </a:cubicBezTo>
                    <a:cubicBezTo>
                      <a:pt x="23522" y="6495"/>
                      <a:pt x="22579" y="3542"/>
                      <a:pt x="20127" y="833"/>
                    </a:cubicBezTo>
                    <a:cubicBezTo>
                      <a:pt x="19655" y="309"/>
                      <a:pt x="18984" y="7"/>
                      <a:pt x="18278" y="1"/>
                    </a:cubicBezTo>
                    <a:cubicBezTo>
                      <a:pt x="18249" y="1"/>
                      <a:pt x="18219" y="0"/>
                      <a:pt x="181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227;p70">
                <a:extLst>
                  <a:ext uri="{FF2B5EF4-FFF2-40B4-BE49-F238E27FC236}">
                    <a16:creationId xmlns:a16="http://schemas.microsoft.com/office/drawing/2014/main" id="{7113E18B-573B-8DB8-115E-80ABD7B55336}"/>
                  </a:ext>
                </a:extLst>
              </p:cNvPr>
              <p:cNvSpPr/>
              <p:nvPr/>
            </p:nvSpPr>
            <p:spPr>
              <a:xfrm>
                <a:off x="4836225" y="1151500"/>
                <a:ext cx="332600" cy="236425"/>
              </a:xfrm>
              <a:custGeom>
                <a:avLst/>
                <a:gdLst/>
                <a:ahLst/>
                <a:cxnLst/>
                <a:rect l="l" t="t" r="r" b="b"/>
                <a:pathLst>
                  <a:path w="13304" h="9457" extrusionOk="0">
                    <a:moveTo>
                      <a:pt x="7971" y="0"/>
                    </a:moveTo>
                    <a:cubicBezTo>
                      <a:pt x="4839" y="0"/>
                      <a:pt x="2204" y="1164"/>
                      <a:pt x="0" y="2984"/>
                    </a:cubicBezTo>
                    <a:cubicBezTo>
                      <a:pt x="1417" y="4444"/>
                      <a:pt x="3197" y="5801"/>
                      <a:pt x="5255" y="6919"/>
                    </a:cubicBezTo>
                    <a:cubicBezTo>
                      <a:pt x="7969" y="8395"/>
                      <a:pt x="10764" y="9235"/>
                      <a:pt x="13286" y="9457"/>
                    </a:cubicBezTo>
                    <a:cubicBezTo>
                      <a:pt x="13304" y="6495"/>
                      <a:pt x="12361" y="3542"/>
                      <a:pt x="9910" y="833"/>
                    </a:cubicBezTo>
                    <a:cubicBezTo>
                      <a:pt x="9437" y="309"/>
                      <a:pt x="8766" y="7"/>
                      <a:pt x="8060" y="1"/>
                    </a:cubicBezTo>
                    <a:cubicBezTo>
                      <a:pt x="8031" y="1"/>
                      <a:pt x="8001" y="0"/>
                      <a:pt x="79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228;p70">
                <a:extLst>
                  <a:ext uri="{FF2B5EF4-FFF2-40B4-BE49-F238E27FC236}">
                    <a16:creationId xmlns:a16="http://schemas.microsoft.com/office/drawing/2014/main" id="{22128646-A78B-3D7E-CC8E-706E66C671F2}"/>
                  </a:ext>
                </a:extLst>
              </p:cNvPr>
              <p:cNvSpPr/>
              <p:nvPr/>
            </p:nvSpPr>
            <p:spPr>
              <a:xfrm>
                <a:off x="4717900" y="1381775"/>
                <a:ext cx="324450" cy="282475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11299" extrusionOk="0">
                    <a:moveTo>
                      <a:pt x="6910" y="1"/>
                    </a:moveTo>
                    <a:cubicBezTo>
                      <a:pt x="4890" y="1"/>
                      <a:pt x="2988" y="1020"/>
                      <a:pt x="1766" y="2866"/>
                    </a:cubicBezTo>
                    <a:cubicBezTo>
                      <a:pt x="1" y="5530"/>
                      <a:pt x="903" y="9188"/>
                      <a:pt x="4058" y="10616"/>
                    </a:cubicBezTo>
                    <a:cubicBezTo>
                      <a:pt x="5036" y="11059"/>
                      <a:pt x="6101" y="11298"/>
                      <a:pt x="7130" y="11298"/>
                    </a:cubicBezTo>
                    <a:cubicBezTo>
                      <a:pt x="9125" y="11298"/>
                      <a:pt x="10983" y="10396"/>
                      <a:pt x="11810" y="8323"/>
                    </a:cubicBezTo>
                    <a:cubicBezTo>
                      <a:pt x="12978" y="5391"/>
                      <a:pt x="12534" y="1925"/>
                      <a:pt x="9517" y="573"/>
                    </a:cubicBezTo>
                    <a:cubicBezTo>
                      <a:pt x="8655" y="186"/>
                      <a:pt x="7772" y="1"/>
                      <a:pt x="69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229;p70">
                <a:extLst>
                  <a:ext uri="{FF2B5EF4-FFF2-40B4-BE49-F238E27FC236}">
                    <a16:creationId xmlns:a16="http://schemas.microsoft.com/office/drawing/2014/main" id="{5B96F0C6-5A01-F3A2-5FAA-576AEE2F7FB7}"/>
                  </a:ext>
                </a:extLst>
              </p:cNvPr>
              <p:cNvSpPr/>
              <p:nvPr/>
            </p:nvSpPr>
            <p:spPr>
              <a:xfrm>
                <a:off x="4775175" y="1428975"/>
                <a:ext cx="215050" cy="18722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7489" extrusionOk="0">
                    <a:moveTo>
                      <a:pt x="4580" y="0"/>
                    </a:moveTo>
                    <a:cubicBezTo>
                      <a:pt x="3241" y="0"/>
                      <a:pt x="1980" y="676"/>
                      <a:pt x="1170" y="1899"/>
                    </a:cubicBezTo>
                    <a:cubicBezTo>
                      <a:pt x="1" y="3665"/>
                      <a:pt x="599" y="6090"/>
                      <a:pt x="2690" y="7036"/>
                    </a:cubicBezTo>
                    <a:cubicBezTo>
                      <a:pt x="3339" y="7329"/>
                      <a:pt x="4044" y="7488"/>
                      <a:pt x="4726" y="7488"/>
                    </a:cubicBezTo>
                    <a:cubicBezTo>
                      <a:pt x="6048" y="7488"/>
                      <a:pt x="7280" y="6890"/>
                      <a:pt x="7827" y="5516"/>
                    </a:cubicBezTo>
                    <a:cubicBezTo>
                      <a:pt x="8602" y="3573"/>
                      <a:pt x="8307" y="1275"/>
                      <a:pt x="6307" y="380"/>
                    </a:cubicBezTo>
                    <a:cubicBezTo>
                      <a:pt x="5736" y="123"/>
                      <a:pt x="5151" y="0"/>
                      <a:pt x="4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230;p70">
                <a:extLst>
                  <a:ext uri="{FF2B5EF4-FFF2-40B4-BE49-F238E27FC236}">
                    <a16:creationId xmlns:a16="http://schemas.microsoft.com/office/drawing/2014/main" id="{A45E1C07-FEE4-C2E4-CCA0-4BDF801DE46A}"/>
                  </a:ext>
                </a:extLst>
              </p:cNvPr>
              <p:cNvSpPr/>
              <p:nvPr/>
            </p:nvSpPr>
            <p:spPr>
              <a:xfrm>
                <a:off x="4611300" y="1717525"/>
                <a:ext cx="2574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5597" fill="none" extrusionOk="0">
                    <a:moveTo>
                      <a:pt x="0" y="1"/>
                    </a:moveTo>
                    <a:cubicBezTo>
                      <a:pt x="4675" y="3634"/>
                      <a:pt x="10298" y="5597"/>
                      <a:pt x="10298" y="5597"/>
                    </a:cubicBezTo>
                  </a:path>
                </a:pathLst>
              </a:custGeom>
              <a:noFill/>
              <a:ln w="6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231;p70">
                <a:extLst>
                  <a:ext uri="{FF2B5EF4-FFF2-40B4-BE49-F238E27FC236}">
                    <a16:creationId xmlns:a16="http://schemas.microsoft.com/office/drawing/2014/main" id="{3840A98A-8375-421C-E6F5-A9CE4596596B}"/>
                  </a:ext>
                </a:extLst>
              </p:cNvPr>
              <p:cNvSpPr/>
              <p:nvPr/>
            </p:nvSpPr>
            <p:spPr>
              <a:xfrm>
                <a:off x="4636625" y="1636925"/>
                <a:ext cx="200550" cy="253650"/>
              </a:xfrm>
              <a:custGeom>
                <a:avLst/>
                <a:gdLst/>
                <a:ahLst/>
                <a:cxnLst/>
                <a:rect l="l" t="t" r="r" b="b"/>
                <a:pathLst>
                  <a:path w="8022" h="10146" extrusionOk="0">
                    <a:moveTo>
                      <a:pt x="5636" y="1"/>
                    </a:moveTo>
                    <a:cubicBezTo>
                      <a:pt x="5636" y="1"/>
                      <a:pt x="1" y="9407"/>
                      <a:pt x="1915" y="10109"/>
                    </a:cubicBezTo>
                    <a:cubicBezTo>
                      <a:pt x="1983" y="10134"/>
                      <a:pt x="2054" y="10146"/>
                      <a:pt x="2127" y="10146"/>
                    </a:cubicBezTo>
                    <a:cubicBezTo>
                      <a:pt x="4122" y="10146"/>
                      <a:pt x="8021" y="1297"/>
                      <a:pt x="8021" y="1297"/>
                    </a:cubicBezTo>
                    <a:lnTo>
                      <a:pt x="56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p45"/>
          <p:cNvSpPr txBox="1">
            <a:spLocks noGrp="1"/>
          </p:cNvSpPr>
          <p:nvPr>
            <p:ph type="title"/>
          </p:nvPr>
        </p:nvSpPr>
        <p:spPr>
          <a:xfrm>
            <a:off x="1477825" y="1993493"/>
            <a:ext cx="6262376" cy="2002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dirty="0"/>
              <a:t>1.PRONUNCIATION</a:t>
            </a:r>
            <a:br>
              <a:rPr lang="en-US" sz="5400" dirty="0"/>
            </a:br>
            <a:r>
              <a:rPr lang="en-US" sz="3600" dirty="0"/>
              <a:t>/</a:t>
            </a:r>
            <a:r>
              <a:rPr lang="en-US" sz="3600" dirty="0" err="1"/>
              <a:t>br</a:t>
            </a:r>
            <a:r>
              <a:rPr lang="en-US" sz="3600" dirty="0"/>
              <a:t>/, /</a:t>
            </a:r>
            <a:r>
              <a:rPr lang="en-US" sz="3600" dirty="0" err="1"/>
              <a:t>kr</a:t>
            </a:r>
            <a:r>
              <a:rPr lang="en-US" sz="3600" dirty="0"/>
              <a:t>/, /tr/</a:t>
            </a:r>
            <a:br>
              <a:rPr lang="en-US" sz="3600" dirty="0"/>
            </a:br>
            <a:endParaRPr sz="3600" dirty="0"/>
          </a:p>
        </p:txBody>
      </p:sp>
      <p:grpSp>
        <p:nvGrpSpPr>
          <p:cNvPr id="3053" name="Google Shape;3053;p45"/>
          <p:cNvGrpSpPr/>
          <p:nvPr/>
        </p:nvGrpSpPr>
        <p:grpSpPr>
          <a:xfrm rot="903126">
            <a:off x="3810483" y="764084"/>
            <a:ext cx="1285713" cy="434804"/>
            <a:chOff x="1990000" y="1291538"/>
            <a:chExt cx="1285700" cy="434800"/>
          </a:xfrm>
        </p:grpSpPr>
        <p:sp>
          <p:nvSpPr>
            <p:cNvPr id="3054" name="Google Shape;3054;p45"/>
            <p:cNvSpPr/>
            <p:nvPr/>
          </p:nvSpPr>
          <p:spPr>
            <a:xfrm>
              <a:off x="1990000" y="1291550"/>
              <a:ext cx="1285700" cy="434775"/>
            </a:xfrm>
            <a:custGeom>
              <a:avLst/>
              <a:gdLst/>
              <a:ahLst/>
              <a:cxnLst/>
              <a:rect l="l" t="t" r="r" b="b"/>
              <a:pathLst>
                <a:path w="51428" h="17391" extrusionOk="0">
                  <a:moveTo>
                    <a:pt x="49106" y="0"/>
                  </a:moveTo>
                  <a:cubicBezTo>
                    <a:pt x="49103" y="0"/>
                    <a:pt x="49100" y="1"/>
                    <a:pt x="49096" y="1"/>
                  </a:cubicBezTo>
                  <a:cubicBezTo>
                    <a:pt x="47740" y="24"/>
                    <a:pt x="46383" y="48"/>
                    <a:pt x="45027" y="70"/>
                  </a:cubicBezTo>
                  <a:cubicBezTo>
                    <a:pt x="44219" y="84"/>
                    <a:pt x="43412" y="96"/>
                    <a:pt x="42605" y="109"/>
                  </a:cubicBezTo>
                  <a:lnTo>
                    <a:pt x="41715" y="124"/>
                  </a:lnTo>
                  <a:cubicBezTo>
                    <a:pt x="40768" y="139"/>
                    <a:pt x="39821" y="153"/>
                    <a:pt x="38874" y="168"/>
                  </a:cubicBezTo>
                  <a:cubicBezTo>
                    <a:pt x="35995" y="211"/>
                    <a:pt x="33115" y="252"/>
                    <a:pt x="30236" y="290"/>
                  </a:cubicBezTo>
                  <a:lnTo>
                    <a:pt x="29897" y="294"/>
                  </a:lnTo>
                  <a:lnTo>
                    <a:pt x="27977" y="319"/>
                  </a:lnTo>
                  <a:lnTo>
                    <a:pt x="27118" y="329"/>
                  </a:lnTo>
                  <a:cubicBezTo>
                    <a:pt x="26297" y="339"/>
                    <a:pt x="25477" y="349"/>
                    <a:pt x="24657" y="359"/>
                  </a:cubicBezTo>
                  <a:cubicBezTo>
                    <a:pt x="21406" y="397"/>
                    <a:pt x="18154" y="431"/>
                    <a:pt x="14903" y="462"/>
                  </a:cubicBezTo>
                  <a:lnTo>
                    <a:pt x="13687" y="474"/>
                  </a:lnTo>
                  <a:lnTo>
                    <a:pt x="13601" y="475"/>
                  </a:lnTo>
                  <a:lnTo>
                    <a:pt x="13355" y="477"/>
                  </a:lnTo>
                  <a:lnTo>
                    <a:pt x="12577" y="485"/>
                  </a:lnTo>
                  <a:lnTo>
                    <a:pt x="11469" y="494"/>
                  </a:lnTo>
                  <a:cubicBezTo>
                    <a:pt x="10993" y="498"/>
                    <a:pt x="10516" y="503"/>
                    <a:pt x="10040" y="506"/>
                  </a:cubicBezTo>
                  <a:cubicBezTo>
                    <a:pt x="8528" y="519"/>
                    <a:pt x="7016" y="530"/>
                    <a:pt x="5504" y="542"/>
                  </a:cubicBezTo>
                  <a:cubicBezTo>
                    <a:pt x="4686" y="547"/>
                    <a:pt x="3867" y="554"/>
                    <a:pt x="3049" y="559"/>
                  </a:cubicBezTo>
                  <a:lnTo>
                    <a:pt x="2182" y="565"/>
                  </a:lnTo>
                  <a:cubicBezTo>
                    <a:pt x="1769" y="567"/>
                    <a:pt x="1354" y="571"/>
                    <a:pt x="940" y="573"/>
                  </a:cubicBezTo>
                  <a:cubicBezTo>
                    <a:pt x="918" y="561"/>
                    <a:pt x="894" y="556"/>
                    <a:pt x="871" y="556"/>
                  </a:cubicBezTo>
                  <a:cubicBezTo>
                    <a:pt x="732" y="556"/>
                    <a:pt x="607" y="742"/>
                    <a:pt x="732" y="876"/>
                  </a:cubicBezTo>
                  <a:cubicBezTo>
                    <a:pt x="1183" y="1359"/>
                    <a:pt x="1566" y="1904"/>
                    <a:pt x="1868" y="2493"/>
                  </a:cubicBezTo>
                  <a:cubicBezTo>
                    <a:pt x="1947" y="2649"/>
                    <a:pt x="2022" y="2809"/>
                    <a:pt x="2090" y="2970"/>
                  </a:cubicBezTo>
                  <a:cubicBezTo>
                    <a:pt x="2108" y="3012"/>
                    <a:pt x="2125" y="3054"/>
                    <a:pt x="2142" y="3096"/>
                  </a:cubicBezTo>
                  <a:lnTo>
                    <a:pt x="2072" y="3141"/>
                  </a:lnTo>
                  <a:cubicBezTo>
                    <a:pt x="1381" y="3590"/>
                    <a:pt x="721" y="4087"/>
                    <a:pt x="99" y="4628"/>
                  </a:cubicBezTo>
                  <a:cubicBezTo>
                    <a:pt x="1" y="4715"/>
                    <a:pt x="51" y="4852"/>
                    <a:pt x="138" y="4919"/>
                  </a:cubicBezTo>
                  <a:cubicBezTo>
                    <a:pt x="888" y="5494"/>
                    <a:pt x="1589" y="6135"/>
                    <a:pt x="2229" y="6833"/>
                  </a:cubicBezTo>
                  <a:cubicBezTo>
                    <a:pt x="2247" y="6853"/>
                    <a:pt x="2265" y="6872"/>
                    <a:pt x="2283" y="6892"/>
                  </a:cubicBezTo>
                  <a:cubicBezTo>
                    <a:pt x="1774" y="7479"/>
                    <a:pt x="1265" y="8066"/>
                    <a:pt x="755" y="8653"/>
                  </a:cubicBezTo>
                  <a:lnTo>
                    <a:pt x="686" y="8733"/>
                  </a:lnTo>
                  <a:cubicBezTo>
                    <a:pt x="630" y="8795"/>
                    <a:pt x="575" y="8859"/>
                    <a:pt x="519" y="8923"/>
                  </a:cubicBezTo>
                  <a:cubicBezTo>
                    <a:pt x="506" y="8940"/>
                    <a:pt x="494" y="8959"/>
                    <a:pt x="484" y="8979"/>
                  </a:cubicBezTo>
                  <a:cubicBezTo>
                    <a:pt x="461" y="9032"/>
                    <a:pt x="462" y="9093"/>
                    <a:pt x="490" y="9145"/>
                  </a:cubicBezTo>
                  <a:cubicBezTo>
                    <a:pt x="506" y="9174"/>
                    <a:pt x="529" y="9198"/>
                    <a:pt x="558" y="9214"/>
                  </a:cubicBezTo>
                  <a:cubicBezTo>
                    <a:pt x="578" y="9227"/>
                    <a:pt x="598" y="9239"/>
                    <a:pt x="619" y="9251"/>
                  </a:cubicBezTo>
                  <a:cubicBezTo>
                    <a:pt x="804" y="9362"/>
                    <a:pt x="986" y="9479"/>
                    <a:pt x="1163" y="9600"/>
                  </a:cubicBezTo>
                  <a:cubicBezTo>
                    <a:pt x="1621" y="9916"/>
                    <a:pt x="2052" y="10268"/>
                    <a:pt x="2453" y="10654"/>
                  </a:cubicBezTo>
                  <a:cubicBezTo>
                    <a:pt x="2411" y="10728"/>
                    <a:pt x="2368" y="10801"/>
                    <a:pt x="2325" y="10874"/>
                  </a:cubicBezTo>
                  <a:cubicBezTo>
                    <a:pt x="2270" y="10964"/>
                    <a:pt x="2215" y="11054"/>
                    <a:pt x="2159" y="11144"/>
                  </a:cubicBezTo>
                  <a:cubicBezTo>
                    <a:pt x="1993" y="11405"/>
                    <a:pt x="1816" y="11659"/>
                    <a:pt x="1630" y="11907"/>
                  </a:cubicBezTo>
                  <a:cubicBezTo>
                    <a:pt x="1332" y="12304"/>
                    <a:pt x="1008" y="12680"/>
                    <a:pt x="662" y="13035"/>
                  </a:cubicBezTo>
                  <a:cubicBezTo>
                    <a:pt x="585" y="13114"/>
                    <a:pt x="589" y="13274"/>
                    <a:pt x="699" y="13326"/>
                  </a:cubicBezTo>
                  <a:cubicBezTo>
                    <a:pt x="1382" y="13643"/>
                    <a:pt x="2021" y="14044"/>
                    <a:pt x="2602" y="14521"/>
                  </a:cubicBezTo>
                  <a:lnTo>
                    <a:pt x="988" y="16997"/>
                  </a:lnTo>
                  <a:cubicBezTo>
                    <a:pt x="993" y="17029"/>
                    <a:pt x="1001" y="17061"/>
                    <a:pt x="1014" y="17092"/>
                  </a:cubicBezTo>
                  <a:cubicBezTo>
                    <a:pt x="1060" y="17207"/>
                    <a:pt x="1149" y="17305"/>
                    <a:pt x="1243" y="17391"/>
                  </a:cubicBezTo>
                  <a:lnTo>
                    <a:pt x="5349" y="17318"/>
                  </a:lnTo>
                  <a:lnTo>
                    <a:pt x="6933" y="17289"/>
                  </a:lnTo>
                  <a:lnTo>
                    <a:pt x="7183" y="17285"/>
                  </a:lnTo>
                  <a:lnTo>
                    <a:pt x="7934" y="17271"/>
                  </a:lnTo>
                  <a:lnTo>
                    <a:pt x="8093" y="17269"/>
                  </a:lnTo>
                  <a:lnTo>
                    <a:pt x="8184" y="17267"/>
                  </a:lnTo>
                  <a:lnTo>
                    <a:pt x="8306" y="17264"/>
                  </a:lnTo>
                  <a:lnTo>
                    <a:pt x="9302" y="17246"/>
                  </a:lnTo>
                  <a:lnTo>
                    <a:pt x="19447" y="17065"/>
                  </a:lnTo>
                  <a:lnTo>
                    <a:pt x="22191" y="17016"/>
                  </a:lnTo>
                  <a:lnTo>
                    <a:pt x="22986" y="17002"/>
                  </a:lnTo>
                  <a:lnTo>
                    <a:pt x="23610" y="16990"/>
                  </a:lnTo>
                  <a:lnTo>
                    <a:pt x="24583" y="16973"/>
                  </a:lnTo>
                  <a:lnTo>
                    <a:pt x="24824" y="16969"/>
                  </a:lnTo>
                  <a:lnTo>
                    <a:pt x="25943" y="16949"/>
                  </a:lnTo>
                  <a:lnTo>
                    <a:pt x="37818" y="16736"/>
                  </a:lnTo>
                  <a:lnTo>
                    <a:pt x="39742" y="16701"/>
                  </a:lnTo>
                  <a:lnTo>
                    <a:pt x="41569" y="16669"/>
                  </a:lnTo>
                  <a:lnTo>
                    <a:pt x="41707" y="16666"/>
                  </a:lnTo>
                  <a:lnTo>
                    <a:pt x="42338" y="16655"/>
                  </a:lnTo>
                  <a:lnTo>
                    <a:pt x="42577" y="16651"/>
                  </a:lnTo>
                  <a:lnTo>
                    <a:pt x="42609" y="16651"/>
                  </a:lnTo>
                  <a:lnTo>
                    <a:pt x="42853" y="16647"/>
                  </a:lnTo>
                  <a:lnTo>
                    <a:pt x="43689" y="16632"/>
                  </a:lnTo>
                  <a:lnTo>
                    <a:pt x="48181" y="16551"/>
                  </a:lnTo>
                  <a:cubicBezTo>
                    <a:pt x="48323" y="16549"/>
                    <a:pt x="48381" y="16416"/>
                    <a:pt x="48354" y="16310"/>
                  </a:cubicBezTo>
                  <a:lnTo>
                    <a:pt x="48817" y="16080"/>
                  </a:lnTo>
                  <a:lnTo>
                    <a:pt x="49778" y="15604"/>
                  </a:lnTo>
                  <a:lnTo>
                    <a:pt x="50157" y="15416"/>
                  </a:lnTo>
                  <a:lnTo>
                    <a:pt x="50999" y="14999"/>
                  </a:lnTo>
                  <a:lnTo>
                    <a:pt x="51308" y="14846"/>
                  </a:lnTo>
                  <a:cubicBezTo>
                    <a:pt x="51413" y="14793"/>
                    <a:pt x="51428" y="14631"/>
                    <a:pt x="51345" y="14553"/>
                  </a:cubicBezTo>
                  <a:cubicBezTo>
                    <a:pt x="51311" y="14523"/>
                    <a:pt x="51277" y="14492"/>
                    <a:pt x="51243" y="14461"/>
                  </a:cubicBezTo>
                  <a:cubicBezTo>
                    <a:pt x="50797" y="14056"/>
                    <a:pt x="50326" y="13681"/>
                    <a:pt x="49832" y="13336"/>
                  </a:cubicBezTo>
                  <a:cubicBezTo>
                    <a:pt x="49590" y="13168"/>
                    <a:pt x="49343" y="13006"/>
                    <a:pt x="49090" y="12853"/>
                  </a:cubicBezTo>
                  <a:lnTo>
                    <a:pt x="49131" y="12798"/>
                  </a:lnTo>
                  <a:lnTo>
                    <a:pt x="49278" y="12598"/>
                  </a:lnTo>
                  <a:lnTo>
                    <a:pt x="49288" y="12587"/>
                  </a:lnTo>
                  <a:lnTo>
                    <a:pt x="50656" y="10737"/>
                  </a:lnTo>
                  <a:cubicBezTo>
                    <a:pt x="50719" y="10653"/>
                    <a:pt x="50664" y="10536"/>
                    <a:pt x="50590" y="10484"/>
                  </a:cubicBezTo>
                  <a:lnTo>
                    <a:pt x="50572" y="10471"/>
                  </a:lnTo>
                  <a:cubicBezTo>
                    <a:pt x="49911" y="10016"/>
                    <a:pt x="49271" y="9533"/>
                    <a:pt x="48650" y="9025"/>
                  </a:cubicBezTo>
                  <a:lnTo>
                    <a:pt x="50096" y="7967"/>
                  </a:lnTo>
                  <a:cubicBezTo>
                    <a:pt x="50197" y="7894"/>
                    <a:pt x="50218" y="7773"/>
                    <a:pt x="50134" y="7676"/>
                  </a:cubicBezTo>
                  <a:cubicBezTo>
                    <a:pt x="50015" y="7541"/>
                    <a:pt x="49895" y="7408"/>
                    <a:pt x="49771" y="7277"/>
                  </a:cubicBezTo>
                  <a:cubicBezTo>
                    <a:pt x="49410" y="6890"/>
                    <a:pt x="49027" y="6523"/>
                    <a:pt x="48627" y="6177"/>
                  </a:cubicBezTo>
                  <a:cubicBezTo>
                    <a:pt x="48579" y="6134"/>
                    <a:pt x="48530" y="6093"/>
                    <a:pt x="48481" y="6051"/>
                  </a:cubicBezTo>
                  <a:cubicBezTo>
                    <a:pt x="48520" y="6011"/>
                    <a:pt x="48559" y="5969"/>
                    <a:pt x="48599" y="5929"/>
                  </a:cubicBezTo>
                  <a:cubicBezTo>
                    <a:pt x="49106" y="5403"/>
                    <a:pt x="49634" y="4900"/>
                    <a:pt x="50186" y="4420"/>
                  </a:cubicBezTo>
                  <a:lnTo>
                    <a:pt x="50215" y="4395"/>
                  </a:lnTo>
                  <a:cubicBezTo>
                    <a:pt x="50289" y="4331"/>
                    <a:pt x="50283" y="4199"/>
                    <a:pt x="50215" y="4133"/>
                  </a:cubicBezTo>
                  <a:lnTo>
                    <a:pt x="50133" y="4055"/>
                  </a:lnTo>
                  <a:lnTo>
                    <a:pt x="48668" y="2651"/>
                  </a:lnTo>
                  <a:lnTo>
                    <a:pt x="48156" y="2161"/>
                  </a:lnTo>
                  <a:lnTo>
                    <a:pt x="49391" y="335"/>
                  </a:lnTo>
                  <a:cubicBezTo>
                    <a:pt x="49481" y="201"/>
                    <a:pt x="49364" y="73"/>
                    <a:pt x="49238" y="65"/>
                  </a:cubicBezTo>
                  <a:cubicBezTo>
                    <a:pt x="49206" y="24"/>
                    <a:pt x="49158" y="0"/>
                    <a:pt x="4910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5" name="Google Shape;3055;p45"/>
            <p:cNvGrpSpPr/>
            <p:nvPr/>
          </p:nvGrpSpPr>
          <p:grpSpPr>
            <a:xfrm>
              <a:off x="1990025" y="1291538"/>
              <a:ext cx="1285650" cy="434800"/>
              <a:chOff x="1191800" y="1303475"/>
              <a:chExt cx="1285650" cy="434800"/>
            </a:xfrm>
          </p:grpSpPr>
          <p:sp>
            <p:nvSpPr>
              <p:cNvPr id="3056" name="Google Shape;3056;p45"/>
              <p:cNvSpPr/>
              <p:nvPr/>
            </p:nvSpPr>
            <p:spPr>
              <a:xfrm>
                <a:off x="1806050" y="1723025"/>
                <a:ext cx="63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1" extrusionOk="0">
                    <a:moveTo>
                      <a:pt x="126" y="1"/>
                    </a:moveTo>
                    <a:cubicBezTo>
                      <a:pt x="94" y="18"/>
                      <a:pt x="59" y="26"/>
                      <a:pt x="22" y="26"/>
                    </a:cubicBezTo>
                    <a:cubicBezTo>
                      <a:pt x="15" y="26"/>
                      <a:pt x="8" y="26"/>
                      <a:pt x="0" y="25"/>
                    </a:cubicBezTo>
                    <a:lnTo>
                      <a:pt x="0" y="25"/>
                    </a:lnTo>
                    <a:cubicBezTo>
                      <a:pt x="2" y="41"/>
                      <a:pt x="4" y="57"/>
                      <a:pt x="5" y="74"/>
                    </a:cubicBezTo>
                    <a:cubicBezTo>
                      <a:pt x="8" y="112"/>
                      <a:pt x="9" y="151"/>
                      <a:pt x="10" y="190"/>
                    </a:cubicBezTo>
                    <a:lnTo>
                      <a:pt x="251" y="186"/>
                    </a:lnTo>
                    <a:cubicBezTo>
                      <a:pt x="207" y="125"/>
                      <a:pt x="165" y="64"/>
                      <a:pt x="126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45"/>
              <p:cNvSpPr/>
              <p:nvPr/>
            </p:nvSpPr>
            <p:spPr>
              <a:xfrm>
                <a:off x="1766375" y="1712650"/>
                <a:ext cx="187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634" extrusionOk="0">
                    <a:moveTo>
                      <a:pt x="750" y="0"/>
                    </a:moveTo>
                    <a:cubicBezTo>
                      <a:pt x="568" y="264"/>
                      <a:pt x="303" y="508"/>
                      <a:pt x="0" y="634"/>
                    </a:cubicBezTo>
                    <a:lnTo>
                      <a:pt x="624" y="623"/>
                    </a:lnTo>
                    <a:cubicBezTo>
                      <a:pt x="653" y="444"/>
                      <a:pt x="687" y="266"/>
                      <a:pt x="728" y="90"/>
                    </a:cubicBezTo>
                    <a:cubicBezTo>
                      <a:pt x="735" y="60"/>
                      <a:pt x="742" y="30"/>
                      <a:pt x="75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45"/>
              <p:cNvSpPr/>
              <p:nvPr/>
            </p:nvSpPr>
            <p:spPr>
              <a:xfrm>
                <a:off x="2230950" y="1714250"/>
                <a:ext cx="4825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238" extrusionOk="0">
                    <a:moveTo>
                      <a:pt x="193" y="0"/>
                    </a:moveTo>
                    <a:lnTo>
                      <a:pt x="193" y="0"/>
                    </a:lnTo>
                    <a:cubicBezTo>
                      <a:pt x="134" y="84"/>
                      <a:pt x="70" y="164"/>
                      <a:pt x="0" y="237"/>
                    </a:cubicBezTo>
                    <a:lnTo>
                      <a:pt x="138" y="235"/>
                    </a:lnTo>
                    <a:cubicBezTo>
                      <a:pt x="149" y="186"/>
                      <a:pt x="160" y="137"/>
                      <a:pt x="170" y="88"/>
                    </a:cubicBezTo>
                    <a:cubicBezTo>
                      <a:pt x="178" y="60"/>
                      <a:pt x="185" y="30"/>
                      <a:pt x="193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45"/>
              <p:cNvSpPr/>
              <p:nvPr/>
            </p:nvSpPr>
            <p:spPr>
              <a:xfrm>
                <a:off x="1207650" y="1519750"/>
                <a:ext cx="297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329" extrusionOk="0">
                    <a:moveTo>
                      <a:pt x="118" y="1"/>
                    </a:moveTo>
                    <a:lnTo>
                      <a:pt x="49" y="81"/>
                    </a:lnTo>
                    <a:lnTo>
                      <a:pt x="49" y="205"/>
                    </a:lnTo>
                    <a:cubicBezTo>
                      <a:pt x="52" y="245"/>
                      <a:pt x="33" y="284"/>
                      <a:pt x="0" y="308"/>
                    </a:cubicBezTo>
                    <a:cubicBezTo>
                      <a:pt x="14" y="311"/>
                      <a:pt x="28" y="319"/>
                      <a:pt x="39" y="328"/>
                    </a:cubicBezTo>
                    <a:cubicBezTo>
                      <a:pt x="63" y="219"/>
                      <a:pt x="90" y="109"/>
                      <a:pt x="118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45"/>
              <p:cNvSpPr/>
              <p:nvPr/>
            </p:nvSpPr>
            <p:spPr>
              <a:xfrm>
                <a:off x="1365050" y="1726475"/>
                <a:ext cx="82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68" extrusionOk="0">
                    <a:moveTo>
                      <a:pt x="330" y="0"/>
                    </a:moveTo>
                    <a:lnTo>
                      <a:pt x="330" y="0"/>
                    </a:lnTo>
                    <a:cubicBezTo>
                      <a:pt x="237" y="136"/>
                      <a:pt x="126" y="260"/>
                      <a:pt x="1" y="368"/>
                    </a:cubicBezTo>
                    <a:lnTo>
                      <a:pt x="250" y="364"/>
                    </a:lnTo>
                    <a:cubicBezTo>
                      <a:pt x="268" y="272"/>
                      <a:pt x="288" y="180"/>
                      <a:pt x="309" y="88"/>
                    </a:cubicBezTo>
                    <a:cubicBezTo>
                      <a:pt x="315" y="60"/>
                      <a:pt x="323" y="30"/>
                      <a:pt x="33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45"/>
              <p:cNvSpPr/>
              <p:nvPr/>
            </p:nvSpPr>
            <p:spPr>
              <a:xfrm>
                <a:off x="1238400" y="1355325"/>
                <a:ext cx="97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897" extrusionOk="0">
                    <a:moveTo>
                      <a:pt x="391" y="0"/>
                    </a:moveTo>
                    <a:cubicBezTo>
                      <a:pt x="282" y="157"/>
                      <a:pt x="150" y="299"/>
                      <a:pt x="1" y="418"/>
                    </a:cubicBezTo>
                    <a:cubicBezTo>
                      <a:pt x="80" y="574"/>
                      <a:pt x="155" y="734"/>
                      <a:pt x="224" y="896"/>
                    </a:cubicBezTo>
                    <a:cubicBezTo>
                      <a:pt x="231" y="839"/>
                      <a:pt x="241" y="783"/>
                      <a:pt x="249" y="727"/>
                    </a:cubicBezTo>
                    <a:cubicBezTo>
                      <a:pt x="280" y="514"/>
                      <a:pt x="321" y="300"/>
                      <a:pt x="369" y="88"/>
                    </a:cubicBezTo>
                    <a:cubicBezTo>
                      <a:pt x="376" y="59"/>
                      <a:pt x="383" y="29"/>
                      <a:pt x="391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45"/>
              <p:cNvSpPr/>
              <p:nvPr/>
            </p:nvSpPr>
            <p:spPr>
              <a:xfrm>
                <a:off x="2446500" y="1659950"/>
                <a:ext cx="309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73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9" y="48"/>
                      <a:pt x="117" y="95"/>
                      <a:pt x="175" y="142"/>
                    </a:cubicBezTo>
                    <a:cubicBezTo>
                      <a:pt x="386" y="317"/>
                      <a:pt x="629" y="511"/>
                      <a:pt x="807" y="739"/>
                    </a:cubicBezTo>
                    <a:lnTo>
                      <a:pt x="1117" y="586"/>
                    </a:lnTo>
                    <a:cubicBezTo>
                      <a:pt x="1222" y="534"/>
                      <a:pt x="1238" y="372"/>
                      <a:pt x="1154" y="294"/>
                    </a:cubicBezTo>
                    <a:cubicBezTo>
                      <a:pt x="1120" y="264"/>
                      <a:pt x="1086" y="233"/>
                      <a:pt x="1052" y="201"/>
                    </a:cubicBezTo>
                    <a:cubicBezTo>
                      <a:pt x="972" y="214"/>
                      <a:pt x="893" y="219"/>
                      <a:pt x="815" y="219"/>
                    </a:cubicBezTo>
                    <a:cubicBezTo>
                      <a:pt x="524" y="219"/>
                      <a:pt x="251" y="136"/>
                      <a:pt x="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45"/>
              <p:cNvSpPr/>
              <p:nvPr/>
            </p:nvSpPr>
            <p:spPr>
              <a:xfrm>
                <a:off x="2436150" y="1680250"/>
                <a:ext cx="9525" cy="133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532" extrusionOk="0">
                    <a:moveTo>
                      <a:pt x="134" y="0"/>
                    </a:moveTo>
                    <a:cubicBezTo>
                      <a:pt x="102" y="17"/>
                      <a:pt x="66" y="26"/>
                      <a:pt x="30" y="26"/>
                    </a:cubicBezTo>
                    <a:cubicBezTo>
                      <a:pt x="23" y="26"/>
                      <a:pt x="16" y="25"/>
                      <a:pt x="8" y="25"/>
                    </a:cubicBezTo>
                    <a:lnTo>
                      <a:pt x="8" y="25"/>
                    </a:lnTo>
                    <a:cubicBezTo>
                      <a:pt x="10" y="41"/>
                      <a:pt x="11" y="58"/>
                      <a:pt x="13" y="74"/>
                    </a:cubicBezTo>
                    <a:cubicBezTo>
                      <a:pt x="24" y="227"/>
                      <a:pt x="21" y="380"/>
                      <a:pt x="1" y="532"/>
                    </a:cubicBezTo>
                    <a:lnTo>
                      <a:pt x="380" y="344"/>
                    </a:lnTo>
                    <a:cubicBezTo>
                      <a:pt x="291" y="234"/>
                      <a:pt x="209" y="119"/>
                      <a:pt x="134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45"/>
              <p:cNvSpPr/>
              <p:nvPr/>
            </p:nvSpPr>
            <p:spPr>
              <a:xfrm>
                <a:off x="2442025" y="1404825"/>
                <a:ext cx="69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67" extrusionOk="0">
                    <a:moveTo>
                      <a:pt x="121" y="1"/>
                    </a:moveTo>
                    <a:cubicBezTo>
                      <a:pt x="85" y="101"/>
                      <a:pt x="43" y="200"/>
                      <a:pt x="1" y="294"/>
                    </a:cubicBezTo>
                    <a:cubicBezTo>
                      <a:pt x="60" y="316"/>
                      <a:pt x="118" y="340"/>
                      <a:pt x="174" y="366"/>
                    </a:cubicBezTo>
                    <a:lnTo>
                      <a:pt x="203" y="341"/>
                    </a:lnTo>
                    <a:cubicBezTo>
                      <a:pt x="277" y="276"/>
                      <a:pt x="271" y="144"/>
                      <a:pt x="203" y="79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5"/>
              <p:cNvSpPr/>
              <p:nvPr/>
            </p:nvSpPr>
            <p:spPr>
              <a:xfrm>
                <a:off x="1191800" y="1303475"/>
                <a:ext cx="1264250" cy="434800"/>
              </a:xfrm>
              <a:custGeom>
                <a:avLst/>
                <a:gdLst/>
                <a:ahLst/>
                <a:cxnLst/>
                <a:rect l="l" t="t" r="r" b="b"/>
                <a:pathLst>
                  <a:path w="50570" h="17392" extrusionOk="0">
                    <a:moveTo>
                      <a:pt x="18086" y="593"/>
                    </a:moveTo>
                    <a:cubicBezTo>
                      <a:pt x="18219" y="593"/>
                      <a:pt x="18347" y="702"/>
                      <a:pt x="18353" y="842"/>
                    </a:cubicBezTo>
                    <a:cubicBezTo>
                      <a:pt x="18355" y="907"/>
                      <a:pt x="18333" y="969"/>
                      <a:pt x="18290" y="1018"/>
                    </a:cubicBezTo>
                    <a:cubicBezTo>
                      <a:pt x="18290" y="1050"/>
                      <a:pt x="18289" y="1081"/>
                      <a:pt x="18289" y="1110"/>
                    </a:cubicBezTo>
                    <a:cubicBezTo>
                      <a:pt x="18291" y="1654"/>
                      <a:pt x="18294" y="2200"/>
                      <a:pt x="18296" y="2744"/>
                    </a:cubicBezTo>
                    <a:cubicBezTo>
                      <a:pt x="18298" y="2784"/>
                      <a:pt x="18279" y="2824"/>
                      <a:pt x="18246" y="2847"/>
                    </a:cubicBezTo>
                    <a:cubicBezTo>
                      <a:pt x="18261" y="2851"/>
                      <a:pt x="18273" y="2858"/>
                      <a:pt x="18285" y="2867"/>
                    </a:cubicBezTo>
                    <a:cubicBezTo>
                      <a:pt x="18328" y="2676"/>
                      <a:pt x="18375" y="2484"/>
                      <a:pt x="18437" y="2296"/>
                    </a:cubicBezTo>
                    <a:cubicBezTo>
                      <a:pt x="18549" y="1951"/>
                      <a:pt x="18680" y="1586"/>
                      <a:pt x="18889" y="1286"/>
                    </a:cubicBezTo>
                    <a:cubicBezTo>
                      <a:pt x="19069" y="1027"/>
                      <a:pt x="19321" y="808"/>
                      <a:pt x="19637" y="741"/>
                    </a:cubicBezTo>
                    <a:cubicBezTo>
                      <a:pt x="19701" y="727"/>
                      <a:pt x="19765" y="721"/>
                      <a:pt x="19828" y="721"/>
                    </a:cubicBezTo>
                    <a:cubicBezTo>
                      <a:pt x="20067" y="721"/>
                      <a:pt x="20295" y="815"/>
                      <a:pt x="20456" y="1003"/>
                    </a:cubicBezTo>
                    <a:cubicBezTo>
                      <a:pt x="20895" y="1516"/>
                      <a:pt x="20695" y="2176"/>
                      <a:pt x="20451" y="2730"/>
                    </a:cubicBezTo>
                    <a:cubicBezTo>
                      <a:pt x="20763" y="2850"/>
                      <a:pt x="21058" y="3013"/>
                      <a:pt x="21178" y="3350"/>
                    </a:cubicBezTo>
                    <a:cubicBezTo>
                      <a:pt x="21281" y="3641"/>
                      <a:pt x="21226" y="3985"/>
                      <a:pt x="21062" y="4242"/>
                    </a:cubicBezTo>
                    <a:cubicBezTo>
                      <a:pt x="20886" y="4519"/>
                      <a:pt x="20582" y="4693"/>
                      <a:pt x="20259" y="4745"/>
                    </a:cubicBezTo>
                    <a:cubicBezTo>
                      <a:pt x="20175" y="4758"/>
                      <a:pt x="20093" y="4765"/>
                      <a:pt x="20011" y="4765"/>
                    </a:cubicBezTo>
                    <a:cubicBezTo>
                      <a:pt x="19720" y="4765"/>
                      <a:pt x="19445" y="4681"/>
                      <a:pt x="19195" y="4546"/>
                    </a:cubicBezTo>
                    <a:lnTo>
                      <a:pt x="19195" y="4546"/>
                    </a:lnTo>
                    <a:cubicBezTo>
                      <a:pt x="19254" y="4593"/>
                      <a:pt x="19311" y="4641"/>
                      <a:pt x="19369" y="4688"/>
                    </a:cubicBezTo>
                    <a:cubicBezTo>
                      <a:pt x="19659" y="4928"/>
                      <a:pt x="20007" y="5205"/>
                      <a:pt x="20171" y="5552"/>
                    </a:cubicBezTo>
                    <a:cubicBezTo>
                      <a:pt x="20249" y="5718"/>
                      <a:pt x="20246" y="5910"/>
                      <a:pt x="20100" y="6035"/>
                    </a:cubicBezTo>
                    <a:cubicBezTo>
                      <a:pt x="20021" y="6105"/>
                      <a:pt x="19919" y="6136"/>
                      <a:pt x="19817" y="6136"/>
                    </a:cubicBezTo>
                    <a:cubicBezTo>
                      <a:pt x="19754" y="6136"/>
                      <a:pt x="19692" y="6125"/>
                      <a:pt x="19633" y="6102"/>
                    </a:cubicBezTo>
                    <a:cubicBezTo>
                      <a:pt x="19447" y="6032"/>
                      <a:pt x="19305" y="5874"/>
                      <a:pt x="19180" y="5725"/>
                    </a:cubicBezTo>
                    <a:cubicBezTo>
                      <a:pt x="19084" y="5608"/>
                      <a:pt x="18994" y="5486"/>
                      <a:pt x="18914" y="5358"/>
                    </a:cubicBezTo>
                    <a:cubicBezTo>
                      <a:pt x="18884" y="5374"/>
                      <a:pt x="18849" y="5383"/>
                      <a:pt x="18815" y="5383"/>
                    </a:cubicBezTo>
                    <a:cubicBezTo>
                      <a:pt x="18806" y="5383"/>
                      <a:pt x="18798" y="5383"/>
                      <a:pt x="18789" y="5382"/>
                    </a:cubicBezTo>
                    <a:lnTo>
                      <a:pt x="18789" y="5382"/>
                    </a:lnTo>
                    <a:cubicBezTo>
                      <a:pt x="18790" y="5399"/>
                      <a:pt x="18792" y="5415"/>
                      <a:pt x="18793" y="5432"/>
                    </a:cubicBezTo>
                    <a:cubicBezTo>
                      <a:pt x="18818" y="5783"/>
                      <a:pt x="18784" y="6253"/>
                      <a:pt x="18479" y="6487"/>
                    </a:cubicBezTo>
                    <a:cubicBezTo>
                      <a:pt x="18389" y="6556"/>
                      <a:pt x="18289" y="6588"/>
                      <a:pt x="18192" y="6588"/>
                    </a:cubicBezTo>
                    <a:cubicBezTo>
                      <a:pt x="17991" y="6588"/>
                      <a:pt x="17806" y="6449"/>
                      <a:pt x="17772" y="6214"/>
                    </a:cubicBezTo>
                    <a:cubicBezTo>
                      <a:pt x="17745" y="6034"/>
                      <a:pt x="17783" y="5848"/>
                      <a:pt x="17809" y="5671"/>
                    </a:cubicBezTo>
                    <a:cubicBezTo>
                      <a:pt x="17841" y="5456"/>
                      <a:pt x="17880" y="5242"/>
                      <a:pt x="17929" y="5031"/>
                    </a:cubicBezTo>
                    <a:cubicBezTo>
                      <a:pt x="17935" y="5001"/>
                      <a:pt x="17943" y="4972"/>
                      <a:pt x="17950" y="4942"/>
                    </a:cubicBezTo>
                    <a:lnTo>
                      <a:pt x="17950" y="4942"/>
                    </a:lnTo>
                    <a:cubicBezTo>
                      <a:pt x="17687" y="5324"/>
                      <a:pt x="17251" y="5665"/>
                      <a:pt x="16779" y="5665"/>
                    </a:cubicBezTo>
                    <a:cubicBezTo>
                      <a:pt x="16686" y="5665"/>
                      <a:pt x="16591" y="5652"/>
                      <a:pt x="16497" y="5623"/>
                    </a:cubicBezTo>
                    <a:cubicBezTo>
                      <a:pt x="16016" y="5476"/>
                      <a:pt x="15638" y="4961"/>
                      <a:pt x="15786" y="4468"/>
                    </a:cubicBezTo>
                    <a:cubicBezTo>
                      <a:pt x="15440" y="4257"/>
                      <a:pt x="15182" y="3924"/>
                      <a:pt x="15045" y="3541"/>
                    </a:cubicBezTo>
                    <a:cubicBezTo>
                      <a:pt x="14918" y="3184"/>
                      <a:pt x="14894" y="2747"/>
                      <a:pt x="15052" y="2396"/>
                    </a:cubicBezTo>
                    <a:cubicBezTo>
                      <a:pt x="15182" y="2109"/>
                      <a:pt x="15441" y="2035"/>
                      <a:pt x="15716" y="2035"/>
                    </a:cubicBezTo>
                    <a:cubicBezTo>
                      <a:pt x="15861" y="2035"/>
                      <a:pt x="16010" y="2055"/>
                      <a:pt x="16148" y="2076"/>
                    </a:cubicBezTo>
                    <a:cubicBezTo>
                      <a:pt x="16803" y="2174"/>
                      <a:pt x="17425" y="2464"/>
                      <a:pt x="17928" y="2894"/>
                    </a:cubicBezTo>
                    <a:cubicBezTo>
                      <a:pt x="17683" y="2392"/>
                      <a:pt x="17392" y="1915"/>
                      <a:pt x="17057" y="1468"/>
                    </a:cubicBezTo>
                    <a:cubicBezTo>
                      <a:pt x="17021" y="1494"/>
                      <a:pt x="16987" y="1519"/>
                      <a:pt x="16938" y="1524"/>
                    </a:cubicBezTo>
                    <a:cubicBezTo>
                      <a:pt x="16930" y="1525"/>
                      <a:pt x="16923" y="1526"/>
                      <a:pt x="16915" y="1526"/>
                    </a:cubicBezTo>
                    <a:cubicBezTo>
                      <a:pt x="16862" y="1526"/>
                      <a:pt x="16811" y="1507"/>
                      <a:pt x="16771" y="1471"/>
                    </a:cubicBezTo>
                    <a:cubicBezTo>
                      <a:pt x="16684" y="1397"/>
                      <a:pt x="16649" y="1267"/>
                      <a:pt x="16692" y="1160"/>
                    </a:cubicBezTo>
                    <a:cubicBezTo>
                      <a:pt x="16735" y="1056"/>
                      <a:pt x="16813" y="1014"/>
                      <a:pt x="16894" y="1014"/>
                    </a:cubicBezTo>
                    <a:cubicBezTo>
                      <a:pt x="17003" y="1014"/>
                      <a:pt x="17120" y="1089"/>
                      <a:pt x="17176" y="1195"/>
                    </a:cubicBezTo>
                    <a:cubicBezTo>
                      <a:pt x="17189" y="1204"/>
                      <a:pt x="17201" y="1217"/>
                      <a:pt x="17211" y="1230"/>
                    </a:cubicBezTo>
                    <a:cubicBezTo>
                      <a:pt x="17519" y="1630"/>
                      <a:pt x="17792" y="2056"/>
                      <a:pt x="18028" y="2503"/>
                    </a:cubicBezTo>
                    <a:lnTo>
                      <a:pt x="18025" y="1742"/>
                    </a:lnTo>
                    <a:lnTo>
                      <a:pt x="18022" y="1242"/>
                    </a:lnTo>
                    <a:lnTo>
                      <a:pt x="18022" y="1090"/>
                    </a:lnTo>
                    <a:cubicBezTo>
                      <a:pt x="18004" y="1082"/>
                      <a:pt x="17987" y="1073"/>
                      <a:pt x="17971" y="1061"/>
                    </a:cubicBezTo>
                    <a:cubicBezTo>
                      <a:pt x="17933" y="1031"/>
                      <a:pt x="17904" y="991"/>
                      <a:pt x="17892" y="945"/>
                    </a:cubicBezTo>
                    <a:cubicBezTo>
                      <a:pt x="17828" y="830"/>
                      <a:pt x="17862" y="670"/>
                      <a:pt x="17990" y="613"/>
                    </a:cubicBezTo>
                    <a:cubicBezTo>
                      <a:pt x="18021" y="599"/>
                      <a:pt x="18054" y="593"/>
                      <a:pt x="18086" y="593"/>
                    </a:cubicBezTo>
                    <a:close/>
                    <a:moveTo>
                      <a:pt x="33246" y="721"/>
                    </a:moveTo>
                    <a:cubicBezTo>
                      <a:pt x="33379" y="721"/>
                      <a:pt x="33507" y="829"/>
                      <a:pt x="33514" y="970"/>
                    </a:cubicBezTo>
                    <a:cubicBezTo>
                      <a:pt x="33516" y="1034"/>
                      <a:pt x="33494" y="1097"/>
                      <a:pt x="33451" y="1146"/>
                    </a:cubicBezTo>
                    <a:cubicBezTo>
                      <a:pt x="33451" y="1178"/>
                      <a:pt x="33450" y="1210"/>
                      <a:pt x="33450" y="1237"/>
                    </a:cubicBezTo>
                    <a:cubicBezTo>
                      <a:pt x="33452" y="1782"/>
                      <a:pt x="33454" y="2327"/>
                      <a:pt x="33456" y="2871"/>
                    </a:cubicBezTo>
                    <a:cubicBezTo>
                      <a:pt x="33459" y="2913"/>
                      <a:pt x="33439" y="2951"/>
                      <a:pt x="33406" y="2976"/>
                    </a:cubicBezTo>
                    <a:cubicBezTo>
                      <a:pt x="33421" y="2979"/>
                      <a:pt x="33434" y="2986"/>
                      <a:pt x="33446" y="2996"/>
                    </a:cubicBezTo>
                    <a:cubicBezTo>
                      <a:pt x="33488" y="2803"/>
                      <a:pt x="33536" y="2613"/>
                      <a:pt x="33598" y="2424"/>
                    </a:cubicBezTo>
                    <a:cubicBezTo>
                      <a:pt x="33709" y="2078"/>
                      <a:pt x="33840" y="1715"/>
                      <a:pt x="34049" y="1414"/>
                    </a:cubicBezTo>
                    <a:cubicBezTo>
                      <a:pt x="34229" y="1154"/>
                      <a:pt x="34481" y="935"/>
                      <a:pt x="34797" y="869"/>
                    </a:cubicBezTo>
                    <a:cubicBezTo>
                      <a:pt x="34862" y="856"/>
                      <a:pt x="34926" y="849"/>
                      <a:pt x="34990" y="849"/>
                    </a:cubicBezTo>
                    <a:cubicBezTo>
                      <a:pt x="35228" y="849"/>
                      <a:pt x="35455" y="943"/>
                      <a:pt x="35616" y="1131"/>
                    </a:cubicBezTo>
                    <a:cubicBezTo>
                      <a:pt x="36056" y="1643"/>
                      <a:pt x="35855" y="2304"/>
                      <a:pt x="35610" y="2858"/>
                    </a:cubicBezTo>
                    <a:cubicBezTo>
                      <a:pt x="35923" y="2978"/>
                      <a:pt x="36217" y="3141"/>
                      <a:pt x="36338" y="3477"/>
                    </a:cubicBezTo>
                    <a:cubicBezTo>
                      <a:pt x="36441" y="3769"/>
                      <a:pt x="36385" y="4112"/>
                      <a:pt x="36221" y="4369"/>
                    </a:cubicBezTo>
                    <a:lnTo>
                      <a:pt x="36222" y="4369"/>
                    </a:lnTo>
                    <a:cubicBezTo>
                      <a:pt x="36044" y="4647"/>
                      <a:pt x="35741" y="4820"/>
                      <a:pt x="35419" y="4872"/>
                    </a:cubicBezTo>
                    <a:cubicBezTo>
                      <a:pt x="35334" y="4886"/>
                      <a:pt x="35251" y="4893"/>
                      <a:pt x="35168" y="4893"/>
                    </a:cubicBezTo>
                    <a:cubicBezTo>
                      <a:pt x="34878" y="4893"/>
                      <a:pt x="34604" y="4809"/>
                      <a:pt x="34354" y="4673"/>
                    </a:cubicBezTo>
                    <a:lnTo>
                      <a:pt x="34354" y="4673"/>
                    </a:lnTo>
                    <a:cubicBezTo>
                      <a:pt x="34412" y="4720"/>
                      <a:pt x="34471" y="4768"/>
                      <a:pt x="34529" y="4816"/>
                    </a:cubicBezTo>
                    <a:cubicBezTo>
                      <a:pt x="34818" y="5055"/>
                      <a:pt x="35167" y="5333"/>
                      <a:pt x="35331" y="5679"/>
                    </a:cubicBezTo>
                    <a:cubicBezTo>
                      <a:pt x="35409" y="5845"/>
                      <a:pt x="35405" y="6038"/>
                      <a:pt x="35260" y="6163"/>
                    </a:cubicBezTo>
                    <a:cubicBezTo>
                      <a:pt x="35180" y="6233"/>
                      <a:pt x="35078" y="6265"/>
                      <a:pt x="34975" y="6265"/>
                    </a:cubicBezTo>
                    <a:cubicBezTo>
                      <a:pt x="34913" y="6265"/>
                      <a:pt x="34850" y="6253"/>
                      <a:pt x="34793" y="6231"/>
                    </a:cubicBezTo>
                    <a:cubicBezTo>
                      <a:pt x="34607" y="6160"/>
                      <a:pt x="34463" y="6001"/>
                      <a:pt x="34340" y="5853"/>
                    </a:cubicBezTo>
                    <a:cubicBezTo>
                      <a:pt x="34243" y="5736"/>
                      <a:pt x="34154" y="5613"/>
                      <a:pt x="34074" y="5486"/>
                    </a:cubicBezTo>
                    <a:cubicBezTo>
                      <a:pt x="34042" y="5503"/>
                      <a:pt x="34007" y="5511"/>
                      <a:pt x="33971" y="5511"/>
                    </a:cubicBezTo>
                    <a:cubicBezTo>
                      <a:pt x="33963" y="5511"/>
                      <a:pt x="33956" y="5511"/>
                      <a:pt x="33949" y="5510"/>
                    </a:cubicBezTo>
                    <a:lnTo>
                      <a:pt x="33949" y="5510"/>
                    </a:lnTo>
                    <a:cubicBezTo>
                      <a:pt x="33950" y="5526"/>
                      <a:pt x="33951" y="5542"/>
                      <a:pt x="33953" y="5559"/>
                    </a:cubicBezTo>
                    <a:cubicBezTo>
                      <a:pt x="33977" y="5911"/>
                      <a:pt x="33943" y="6381"/>
                      <a:pt x="33638" y="6615"/>
                    </a:cubicBezTo>
                    <a:cubicBezTo>
                      <a:pt x="33549" y="6683"/>
                      <a:pt x="33449" y="6715"/>
                      <a:pt x="33352" y="6715"/>
                    </a:cubicBezTo>
                    <a:cubicBezTo>
                      <a:pt x="33151" y="6715"/>
                      <a:pt x="32966" y="6577"/>
                      <a:pt x="32931" y="6342"/>
                    </a:cubicBezTo>
                    <a:cubicBezTo>
                      <a:pt x="32905" y="6162"/>
                      <a:pt x="32942" y="5976"/>
                      <a:pt x="32968" y="5798"/>
                    </a:cubicBezTo>
                    <a:cubicBezTo>
                      <a:pt x="33000" y="5584"/>
                      <a:pt x="33040" y="5371"/>
                      <a:pt x="33089" y="5159"/>
                    </a:cubicBezTo>
                    <a:cubicBezTo>
                      <a:pt x="33096" y="5130"/>
                      <a:pt x="33103" y="5100"/>
                      <a:pt x="33110" y="5070"/>
                    </a:cubicBezTo>
                    <a:lnTo>
                      <a:pt x="33110" y="5070"/>
                    </a:lnTo>
                    <a:cubicBezTo>
                      <a:pt x="32847" y="5451"/>
                      <a:pt x="32411" y="5792"/>
                      <a:pt x="31939" y="5792"/>
                    </a:cubicBezTo>
                    <a:cubicBezTo>
                      <a:pt x="31846" y="5792"/>
                      <a:pt x="31752" y="5779"/>
                      <a:pt x="31658" y="5750"/>
                    </a:cubicBezTo>
                    <a:cubicBezTo>
                      <a:pt x="31176" y="5605"/>
                      <a:pt x="30797" y="5088"/>
                      <a:pt x="30946" y="4596"/>
                    </a:cubicBezTo>
                    <a:cubicBezTo>
                      <a:pt x="30600" y="4384"/>
                      <a:pt x="30341" y="4052"/>
                      <a:pt x="30205" y="3669"/>
                    </a:cubicBezTo>
                    <a:cubicBezTo>
                      <a:pt x="30078" y="3312"/>
                      <a:pt x="30053" y="2875"/>
                      <a:pt x="30213" y="2524"/>
                    </a:cubicBezTo>
                    <a:cubicBezTo>
                      <a:pt x="30343" y="2236"/>
                      <a:pt x="30601" y="2162"/>
                      <a:pt x="30876" y="2162"/>
                    </a:cubicBezTo>
                    <a:cubicBezTo>
                      <a:pt x="31021" y="2162"/>
                      <a:pt x="31171" y="2183"/>
                      <a:pt x="31309" y="2204"/>
                    </a:cubicBezTo>
                    <a:cubicBezTo>
                      <a:pt x="31963" y="2303"/>
                      <a:pt x="32586" y="2593"/>
                      <a:pt x="33089" y="3021"/>
                    </a:cubicBezTo>
                    <a:cubicBezTo>
                      <a:pt x="32844" y="2520"/>
                      <a:pt x="32552" y="2042"/>
                      <a:pt x="32218" y="1596"/>
                    </a:cubicBezTo>
                    <a:cubicBezTo>
                      <a:pt x="32182" y="1621"/>
                      <a:pt x="32148" y="1648"/>
                      <a:pt x="32099" y="1652"/>
                    </a:cubicBezTo>
                    <a:cubicBezTo>
                      <a:pt x="32091" y="1653"/>
                      <a:pt x="32083" y="1653"/>
                      <a:pt x="32076" y="1653"/>
                    </a:cubicBezTo>
                    <a:cubicBezTo>
                      <a:pt x="32023" y="1653"/>
                      <a:pt x="31972" y="1634"/>
                      <a:pt x="31932" y="1599"/>
                    </a:cubicBezTo>
                    <a:cubicBezTo>
                      <a:pt x="31845" y="1525"/>
                      <a:pt x="31810" y="1395"/>
                      <a:pt x="31853" y="1288"/>
                    </a:cubicBezTo>
                    <a:cubicBezTo>
                      <a:pt x="31896" y="1184"/>
                      <a:pt x="31974" y="1141"/>
                      <a:pt x="32056" y="1141"/>
                    </a:cubicBezTo>
                    <a:cubicBezTo>
                      <a:pt x="32165" y="1141"/>
                      <a:pt x="32282" y="1216"/>
                      <a:pt x="32337" y="1322"/>
                    </a:cubicBezTo>
                    <a:cubicBezTo>
                      <a:pt x="32350" y="1333"/>
                      <a:pt x="32361" y="1345"/>
                      <a:pt x="32372" y="1357"/>
                    </a:cubicBezTo>
                    <a:cubicBezTo>
                      <a:pt x="32679" y="1758"/>
                      <a:pt x="32952" y="2184"/>
                      <a:pt x="33188" y="2630"/>
                    </a:cubicBezTo>
                    <a:cubicBezTo>
                      <a:pt x="33187" y="2377"/>
                      <a:pt x="33186" y="2123"/>
                      <a:pt x="33185" y="1870"/>
                    </a:cubicBezTo>
                    <a:cubicBezTo>
                      <a:pt x="33184" y="1703"/>
                      <a:pt x="33184" y="1536"/>
                      <a:pt x="33183" y="1369"/>
                    </a:cubicBezTo>
                    <a:lnTo>
                      <a:pt x="33183" y="1218"/>
                    </a:lnTo>
                    <a:cubicBezTo>
                      <a:pt x="33165" y="1210"/>
                      <a:pt x="33148" y="1200"/>
                      <a:pt x="33132" y="1188"/>
                    </a:cubicBezTo>
                    <a:cubicBezTo>
                      <a:pt x="33094" y="1160"/>
                      <a:pt x="33065" y="1118"/>
                      <a:pt x="33052" y="1073"/>
                    </a:cubicBezTo>
                    <a:cubicBezTo>
                      <a:pt x="32989" y="958"/>
                      <a:pt x="33023" y="798"/>
                      <a:pt x="33150" y="741"/>
                    </a:cubicBezTo>
                    <a:cubicBezTo>
                      <a:pt x="33181" y="727"/>
                      <a:pt x="33214" y="721"/>
                      <a:pt x="33246" y="721"/>
                    </a:cubicBezTo>
                    <a:close/>
                    <a:moveTo>
                      <a:pt x="7970" y="3462"/>
                    </a:moveTo>
                    <a:cubicBezTo>
                      <a:pt x="8103" y="3462"/>
                      <a:pt x="8230" y="3571"/>
                      <a:pt x="8236" y="3711"/>
                    </a:cubicBezTo>
                    <a:cubicBezTo>
                      <a:pt x="8238" y="3776"/>
                      <a:pt x="8216" y="3839"/>
                      <a:pt x="8174" y="3888"/>
                    </a:cubicBezTo>
                    <a:cubicBezTo>
                      <a:pt x="8174" y="3920"/>
                      <a:pt x="8172" y="3951"/>
                      <a:pt x="8173" y="3979"/>
                    </a:cubicBezTo>
                    <a:cubicBezTo>
                      <a:pt x="8175" y="4524"/>
                      <a:pt x="8178" y="5069"/>
                      <a:pt x="8180" y="5613"/>
                    </a:cubicBezTo>
                    <a:cubicBezTo>
                      <a:pt x="8181" y="5654"/>
                      <a:pt x="8163" y="5693"/>
                      <a:pt x="8130" y="5716"/>
                    </a:cubicBezTo>
                    <a:cubicBezTo>
                      <a:pt x="8144" y="5721"/>
                      <a:pt x="8157" y="5727"/>
                      <a:pt x="8168" y="5737"/>
                    </a:cubicBezTo>
                    <a:cubicBezTo>
                      <a:pt x="8211" y="5545"/>
                      <a:pt x="8259" y="5354"/>
                      <a:pt x="8320" y="5166"/>
                    </a:cubicBezTo>
                    <a:cubicBezTo>
                      <a:pt x="8432" y="4820"/>
                      <a:pt x="8562" y="4457"/>
                      <a:pt x="8772" y="4156"/>
                    </a:cubicBezTo>
                    <a:cubicBezTo>
                      <a:pt x="8952" y="3896"/>
                      <a:pt x="9204" y="3677"/>
                      <a:pt x="9520" y="3610"/>
                    </a:cubicBezTo>
                    <a:cubicBezTo>
                      <a:pt x="9584" y="3597"/>
                      <a:pt x="9648" y="3590"/>
                      <a:pt x="9711" y="3590"/>
                    </a:cubicBezTo>
                    <a:cubicBezTo>
                      <a:pt x="9950" y="3590"/>
                      <a:pt x="10178" y="3685"/>
                      <a:pt x="10339" y="3873"/>
                    </a:cubicBezTo>
                    <a:cubicBezTo>
                      <a:pt x="10778" y="4385"/>
                      <a:pt x="10578" y="5046"/>
                      <a:pt x="10334" y="5600"/>
                    </a:cubicBezTo>
                    <a:cubicBezTo>
                      <a:pt x="10645" y="5720"/>
                      <a:pt x="10941" y="5883"/>
                      <a:pt x="11061" y="6219"/>
                    </a:cubicBezTo>
                    <a:cubicBezTo>
                      <a:pt x="11164" y="6511"/>
                      <a:pt x="11109" y="6854"/>
                      <a:pt x="10944" y="7111"/>
                    </a:cubicBezTo>
                    <a:cubicBezTo>
                      <a:pt x="10767" y="7389"/>
                      <a:pt x="10463" y="7561"/>
                      <a:pt x="10142" y="7614"/>
                    </a:cubicBezTo>
                    <a:cubicBezTo>
                      <a:pt x="10058" y="7628"/>
                      <a:pt x="9975" y="7634"/>
                      <a:pt x="9894" y="7634"/>
                    </a:cubicBezTo>
                    <a:cubicBezTo>
                      <a:pt x="9602" y="7634"/>
                      <a:pt x="9328" y="7551"/>
                      <a:pt x="9077" y="7415"/>
                    </a:cubicBezTo>
                    <a:lnTo>
                      <a:pt x="9077" y="7415"/>
                    </a:lnTo>
                    <a:cubicBezTo>
                      <a:pt x="9136" y="7462"/>
                      <a:pt x="9194" y="7510"/>
                      <a:pt x="9251" y="7558"/>
                    </a:cubicBezTo>
                    <a:cubicBezTo>
                      <a:pt x="9541" y="7797"/>
                      <a:pt x="9889" y="8075"/>
                      <a:pt x="10053" y="8421"/>
                    </a:cubicBezTo>
                    <a:cubicBezTo>
                      <a:pt x="10132" y="8586"/>
                      <a:pt x="10127" y="8779"/>
                      <a:pt x="9982" y="8905"/>
                    </a:cubicBezTo>
                    <a:cubicBezTo>
                      <a:pt x="9902" y="8975"/>
                      <a:pt x="9800" y="9007"/>
                      <a:pt x="9697" y="9007"/>
                    </a:cubicBezTo>
                    <a:cubicBezTo>
                      <a:pt x="9635" y="9007"/>
                      <a:pt x="9573" y="8995"/>
                      <a:pt x="9515" y="8973"/>
                    </a:cubicBezTo>
                    <a:cubicBezTo>
                      <a:pt x="9329" y="8902"/>
                      <a:pt x="9187" y="8743"/>
                      <a:pt x="9062" y="8594"/>
                    </a:cubicBezTo>
                    <a:cubicBezTo>
                      <a:pt x="8965" y="8478"/>
                      <a:pt x="8877" y="8355"/>
                      <a:pt x="8796" y="8228"/>
                    </a:cubicBezTo>
                    <a:cubicBezTo>
                      <a:pt x="8766" y="8244"/>
                      <a:pt x="8731" y="8253"/>
                      <a:pt x="8696" y="8253"/>
                    </a:cubicBezTo>
                    <a:cubicBezTo>
                      <a:pt x="8688" y="8253"/>
                      <a:pt x="8679" y="8252"/>
                      <a:pt x="8671" y="8251"/>
                    </a:cubicBezTo>
                    <a:lnTo>
                      <a:pt x="8671" y="8251"/>
                    </a:lnTo>
                    <a:cubicBezTo>
                      <a:pt x="8673" y="8268"/>
                      <a:pt x="8674" y="8284"/>
                      <a:pt x="8675" y="8301"/>
                    </a:cubicBezTo>
                    <a:cubicBezTo>
                      <a:pt x="8701" y="8653"/>
                      <a:pt x="8667" y="9123"/>
                      <a:pt x="8362" y="9357"/>
                    </a:cubicBezTo>
                    <a:cubicBezTo>
                      <a:pt x="8272" y="9425"/>
                      <a:pt x="8171" y="9457"/>
                      <a:pt x="8075" y="9457"/>
                    </a:cubicBezTo>
                    <a:cubicBezTo>
                      <a:pt x="7873" y="9457"/>
                      <a:pt x="7689" y="9318"/>
                      <a:pt x="7653" y="9084"/>
                    </a:cubicBezTo>
                    <a:cubicBezTo>
                      <a:pt x="7627" y="8904"/>
                      <a:pt x="7665" y="8717"/>
                      <a:pt x="7691" y="8540"/>
                    </a:cubicBezTo>
                    <a:cubicBezTo>
                      <a:pt x="7723" y="8325"/>
                      <a:pt x="7763" y="8112"/>
                      <a:pt x="7812" y="7900"/>
                    </a:cubicBezTo>
                    <a:cubicBezTo>
                      <a:pt x="7818" y="7871"/>
                      <a:pt x="7826" y="7842"/>
                      <a:pt x="7833" y="7812"/>
                    </a:cubicBezTo>
                    <a:lnTo>
                      <a:pt x="7833" y="7812"/>
                    </a:lnTo>
                    <a:cubicBezTo>
                      <a:pt x="7570" y="8193"/>
                      <a:pt x="7134" y="8534"/>
                      <a:pt x="6662" y="8534"/>
                    </a:cubicBezTo>
                    <a:cubicBezTo>
                      <a:pt x="6569" y="8534"/>
                      <a:pt x="6474" y="8521"/>
                      <a:pt x="6380" y="8492"/>
                    </a:cubicBezTo>
                    <a:cubicBezTo>
                      <a:pt x="5899" y="8346"/>
                      <a:pt x="5521" y="7830"/>
                      <a:pt x="5669" y="7338"/>
                    </a:cubicBezTo>
                    <a:cubicBezTo>
                      <a:pt x="5322" y="7126"/>
                      <a:pt x="5065" y="6793"/>
                      <a:pt x="4928" y="6411"/>
                    </a:cubicBezTo>
                    <a:cubicBezTo>
                      <a:pt x="4801" y="6053"/>
                      <a:pt x="4777" y="5617"/>
                      <a:pt x="4936" y="5266"/>
                    </a:cubicBezTo>
                    <a:cubicBezTo>
                      <a:pt x="5065" y="4978"/>
                      <a:pt x="5324" y="4904"/>
                      <a:pt x="5599" y="4904"/>
                    </a:cubicBezTo>
                    <a:cubicBezTo>
                      <a:pt x="5744" y="4904"/>
                      <a:pt x="5894" y="4925"/>
                      <a:pt x="6032" y="4946"/>
                    </a:cubicBezTo>
                    <a:cubicBezTo>
                      <a:pt x="6686" y="5043"/>
                      <a:pt x="7308" y="5334"/>
                      <a:pt x="7811" y="5763"/>
                    </a:cubicBezTo>
                    <a:cubicBezTo>
                      <a:pt x="7566" y="5261"/>
                      <a:pt x="7275" y="4784"/>
                      <a:pt x="6940" y="4338"/>
                    </a:cubicBezTo>
                    <a:cubicBezTo>
                      <a:pt x="6904" y="4362"/>
                      <a:pt x="6870" y="4389"/>
                      <a:pt x="6822" y="4394"/>
                    </a:cubicBezTo>
                    <a:cubicBezTo>
                      <a:pt x="6814" y="4395"/>
                      <a:pt x="6807" y="4395"/>
                      <a:pt x="6799" y="4395"/>
                    </a:cubicBezTo>
                    <a:cubicBezTo>
                      <a:pt x="6746" y="4395"/>
                      <a:pt x="6695" y="4376"/>
                      <a:pt x="6655" y="4341"/>
                    </a:cubicBezTo>
                    <a:cubicBezTo>
                      <a:pt x="6568" y="4266"/>
                      <a:pt x="6532" y="4137"/>
                      <a:pt x="6576" y="4030"/>
                    </a:cubicBezTo>
                    <a:cubicBezTo>
                      <a:pt x="6619" y="3926"/>
                      <a:pt x="6696" y="3883"/>
                      <a:pt x="6778" y="3883"/>
                    </a:cubicBezTo>
                    <a:cubicBezTo>
                      <a:pt x="6887" y="3883"/>
                      <a:pt x="7004" y="3958"/>
                      <a:pt x="7059" y="4064"/>
                    </a:cubicBezTo>
                    <a:cubicBezTo>
                      <a:pt x="7072" y="4075"/>
                      <a:pt x="7084" y="4087"/>
                      <a:pt x="7094" y="4099"/>
                    </a:cubicBezTo>
                    <a:cubicBezTo>
                      <a:pt x="7403" y="4500"/>
                      <a:pt x="7676" y="4925"/>
                      <a:pt x="7911" y="5372"/>
                    </a:cubicBezTo>
                    <a:cubicBezTo>
                      <a:pt x="7910" y="5118"/>
                      <a:pt x="7909" y="4865"/>
                      <a:pt x="7908" y="4612"/>
                    </a:cubicBezTo>
                    <a:cubicBezTo>
                      <a:pt x="7908" y="4445"/>
                      <a:pt x="7906" y="4278"/>
                      <a:pt x="7905" y="4111"/>
                    </a:cubicBezTo>
                    <a:lnTo>
                      <a:pt x="7905" y="3959"/>
                    </a:lnTo>
                    <a:cubicBezTo>
                      <a:pt x="7887" y="3952"/>
                      <a:pt x="7870" y="3942"/>
                      <a:pt x="7854" y="3930"/>
                    </a:cubicBezTo>
                    <a:cubicBezTo>
                      <a:pt x="7816" y="3902"/>
                      <a:pt x="7788" y="3860"/>
                      <a:pt x="7775" y="3814"/>
                    </a:cubicBezTo>
                    <a:cubicBezTo>
                      <a:pt x="7712" y="3700"/>
                      <a:pt x="7746" y="3539"/>
                      <a:pt x="7874" y="3483"/>
                    </a:cubicBezTo>
                    <a:cubicBezTo>
                      <a:pt x="7905" y="3469"/>
                      <a:pt x="7938" y="3462"/>
                      <a:pt x="7970" y="3462"/>
                    </a:cubicBezTo>
                    <a:close/>
                    <a:moveTo>
                      <a:pt x="24879" y="4685"/>
                    </a:moveTo>
                    <a:cubicBezTo>
                      <a:pt x="25012" y="4685"/>
                      <a:pt x="25140" y="4794"/>
                      <a:pt x="25146" y="4934"/>
                    </a:cubicBezTo>
                    <a:cubicBezTo>
                      <a:pt x="25148" y="4999"/>
                      <a:pt x="25125" y="5062"/>
                      <a:pt x="25083" y="5109"/>
                    </a:cubicBezTo>
                    <a:cubicBezTo>
                      <a:pt x="25083" y="5142"/>
                      <a:pt x="25082" y="5173"/>
                      <a:pt x="25082" y="5201"/>
                    </a:cubicBezTo>
                    <a:cubicBezTo>
                      <a:pt x="25084" y="5746"/>
                      <a:pt x="25086" y="6292"/>
                      <a:pt x="25089" y="6836"/>
                    </a:cubicBezTo>
                    <a:cubicBezTo>
                      <a:pt x="25090" y="6876"/>
                      <a:pt x="25072" y="6916"/>
                      <a:pt x="25039" y="6939"/>
                    </a:cubicBezTo>
                    <a:cubicBezTo>
                      <a:pt x="25053" y="6943"/>
                      <a:pt x="25067" y="6950"/>
                      <a:pt x="25078" y="6959"/>
                    </a:cubicBezTo>
                    <a:cubicBezTo>
                      <a:pt x="25120" y="6767"/>
                      <a:pt x="25169" y="6577"/>
                      <a:pt x="25230" y="6387"/>
                    </a:cubicBezTo>
                    <a:cubicBezTo>
                      <a:pt x="25341" y="6042"/>
                      <a:pt x="25472" y="5678"/>
                      <a:pt x="25680" y="5377"/>
                    </a:cubicBezTo>
                    <a:cubicBezTo>
                      <a:pt x="25861" y="5118"/>
                      <a:pt x="26113" y="4899"/>
                      <a:pt x="26430" y="4833"/>
                    </a:cubicBezTo>
                    <a:cubicBezTo>
                      <a:pt x="26494" y="4820"/>
                      <a:pt x="26558" y="4813"/>
                      <a:pt x="26621" y="4813"/>
                    </a:cubicBezTo>
                    <a:cubicBezTo>
                      <a:pt x="26859" y="4813"/>
                      <a:pt x="27087" y="4907"/>
                      <a:pt x="27249" y="5095"/>
                    </a:cubicBezTo>
                    <a:cubicBezTo>
                      <a:pt x="27688" y="5607"/>
                      <a:pt x="27488" y="6267"/>
                      <a:pt x="27242" y="6822"/>
                    </a:cubicBezTo>
                    <a:cubicBezTo>
                      <a:pt x="27555" y="6941"/>
                      <a:pt x="27849" y="7105"/>
                      <a:pt x="27970" y="7442"/>
                    </a:cubicBezTo>
                    <a:cubicBezTo>
                      <a:pt x="28073" y="7732"/>
                      <a:pt x="28018" y="8076"/>
                      <a:pt x="27854" y="8333"/>
                    </a:cubicBezTo>
                    <a:cubicBezTo>
                      <a:pt x="27677" y="8610"/>
                      <a:pt x="27373" y="8784"/>
                      <a:pt x="27052" y="8837"/>
                    </a:cubicBezTo>
                    <a:cubicBezTo>
                      <a:pt x="26968" y="8851"/>
                      <a:pt x="26885" y="8857"/>
                      <a:pt x="26804" y="8857"/>
                    </a:cubicBezTo>
                    <a:cubicBezTo>
                      <a:pt x="26512" y="8857"/>
                      <a:pt x="26238" y="8773"/>
                      <a:pt x="25987" y="8637"/>
                    </a:cubicBezTo>
                    <a:lnTo>
                      <a:pt x="25987" y="8637"/>
                    </a:lnTo>
                    <a:cubicBezTo>
                      <a:pt x="26045" y="8685"/>
                      <a:pt x="26104" y="8732"/>
                      <a:pt x="26161" y="8779"/>
                    </a:cubicBezTo>
                    <a:cubicBezTo>
                      <a:pt x="26450" y="9019"/>
                      <a:pt x="26799" y="9296"/>
                      <a:pt x="26963" y="9644"/>
                    </a:cubicBezTo>
                    <a:cubicBezTo>
                      <a:pt x="27041" y="9809"/>
                      <a:pt x="27037" y="10001"/>
                      <a:pt x="26891" y="10128"/>
                    </a:cubicBezTo>
                    <a:cubicBezTo>
                      <a:pt x="26812" y="10196"/>
                      <a:pt x="26710" y="10228"/>
                      <a:pt x="26607" y="10228"/>
                    </a:cubicBezTo>
                    <a:cubicBezTo>
                      <a:pt x="26545" y="10228"/>
                      <a:pt x="26483" y="10217"/>
                      <a:pt x="26425" y="10195"/>
                    </a:cubicBezTo>
                    <a:cubicBezTo>
                      <a:pt x="26239" y="10124"/>
                      <a:pt x="26096" y="9965"/>
                      <a:pt x="25972" y="9816"/>
                    </a:cubicBezTo>
                    <a:cubicBezTo>
                      <a:pt x="25875" y="9700"/>
                      <a:pt x="25787" y="9578"/>
                      <a:pt x="25706" y="9449"/>
                    </a:cubicBezTo>
                    <a:cubicBezTo>
                      <a:pt x="25675" y="9467"/>
                      <a:pt x="25640" y="9475"/>
                      <a:pt x="25604" y="9475"/>
                    </a:cubicBezTo>
                    <a:cubicBezTo>
                      <a:pt x="25596" y="9475"/>
                      <a:pt x="25588" y="9474"/>
                      <a:pt x="25580" y="9474"/>
                    </a:cubicBezTo>
                    <a:lnTo>
                      <a:pt x="25580" y="9474"/>
                    </a:lnTo>
                    <a:cubicBezTo>
                      <a:pt x="25582" y="9490"/>
                      <a:pt x="25584" y="9507"/>
                      <a:pt x="25585" y="9523"/>
                    </a:cubicBezTo>
                    <a:cubicBezTo>
                      <a:pt x="25609" y="9875"/>
                      <a:pt x="25575" y="10344"/>
                      <a:pt x="25270" y="10578"/>
                    </a:cubicBezTo>
                    <a:cubicBezTo>
                      <a:pt x="25181" y="10647"/>
                      <a:pt x="25080" y="10679"/>
                      <a:pt x="24983" y="10679"/>
                    </a:cubicBezTo>
                    <a:cubicBezTo>
                      <a:pt x="24782" y="10679"/>
                      <a:pt x="24597" y="10541"/>
                      <a:pt x="24563" y="10305"/>
                    </a:cubicBezTo>
                    <a:cubicBezTo>
                      <a:pt x="24536" y="10126"/>
                      <a:pt x="24575" y="9939"/>
                      <a:pt x="24600" y="9762"/>
                    </a:cubicBezTo>
                    <a:cubicBezTo>
                      <a:pt x="24632" y="9548"/>
                      <a:pt x="24673" y="9334"/>
                      <a:pt x="24720" y="9123"/>
                    </a:cubicBezTo>
                    <a:cubicBezTo>
                      <a:pt x="24728" y="9093"/>
                      <a:pt x="24735" y="9063"/>
                      <a:pt x="24743" y="9035"/>
                    </a:cubicBezTo>
                    <a:lnTo>
                      <a:pt x="24743" y="9035"/>
                    </a:lnTo>
                    <a:cubicBezTo>
                      <a:pt x="24479" y="9415"/>
                      <a:pt x="24043" y="9757"/>
                      <a:pt x="23571" y="9757"/>
                    </a:cubicBezTo>
                    <a:cubicBezTo>
                      <a:pt x="23478" y="9757"/>
                      <a:pt x="23384" y="9744"/>
                      <a:pt x="23289" y="9715"/>
                    </a:cubicBezTo>
                    <a:cubicBezTo>
                      <a:pt x="22809" y="9568"/>
                      <a:pt x="22430" y="9053"/>
                      <a:pt x="22578" y="8560"/>
                    </a:cubicBezTo>
                    <a:cubicBezTo>
                      <a:pt x="22232" y="8349"/>
                      <a:pt x="21974" y="8015"/>
                      <a:pt x="21837" y="7632"/>
                    </a:cubicBezTo>
                    <a:cubicBezTo>
                      <a:pt x="21710" y="7276"/>
                      <a:pt x="21686" y="6839"/>
                      <a:pt x="21845" y="6487"/>
                    </a:cubicBezTo>
                    <a:cubicBezTo>
                      <a:pt x="21976" y="6200"/>
                      <a:pt x="22234" y="6126"/>
                      <a:pt x="22510" y="6126"/>
                    </a:cubicBezTo>
                    <a:cubicBezTo>
                      <a:pt x="22654" y="6126"/>
                      <a:pt x="22803" y="6147"/>
                      <a:pt x="22941" y="6167"/>
                    </a:cubicBezTo>
                    <a:cubicBezTo>
                      <a:pt x="23596" y="6266"/>
                      <a:pt x="24218" y="6556"/>
                      <a:pt x="24720" y="6986"/>
                    </a:cubicBezTo>
                    <a:cubicBezTo>
                      <a:pt x="24476" y="6484"/>
                      <a:pt x="24185" y="6007"/>
                      <a:pt x="23850" y="5559"/>
                    </a:cubicBezTo>
                    <a:cubicBezTo>
                      <a:pt x="23814" y="5585"/>
                      <a:pt x="23779" y="5611"/>
                      <a:pt x="23731" y="5617"/>
                    </a:cubicBezTo>
                    <a:cubicBezTo>
                      <a:pt x="23723" y="5617"/>
                      <a:pt x="23716" y="5618"/>
                      <a:pt x="23708" y="5618"/>
                    </a:cubicBezTo>
                    <a:cubicBezTo>
                      <a:pt x="23655" y="5618"/>
                      <a:pt x="23604" y="5598"/>
                      <a:pt x="23564" y="5563"/>
                    </a:cubicBezTo>
                    <a:cubicBezTo>
                      <a:pt x="23476" y="5489"/>
                      <a:pt x="23441" y="5359"/>
                      <a:pt x="23485" y="5252"/>
                    </a:cubicBezTo>
                    <a:cubicBezTo>
                      <a:pt x="23528" y="5148"/>
                      <a:pt x="23605" y="5106"/>
                      <a:pt x="23687" y="5106"/>
                    </a:cubicBezTo>
                    <a:cubicBezTo>
                      <a:pt x="23796" y="5106"/>
                      <a:pt x="23914" y="5181"/>
                      <a:pt x="23969" y="5287"/>
                    </a:cubicBezTo>
                    <a:cubicBezTo>
                      <a:pt x="23981" y="5297"/>
                      <a:pt x="23993" y="5308"/>
                      <a:pt x="24004" y="5322"/>
                    </a:cubicBezTo>
                    <a:cubicBezTo>
                      <a:pt x="24311" y="5722"/>
                      <a:pt x="24584" y="6147"/>
                      <a:pt x="24820" y="6594"/>
                    </a:cubicBezTo>
                    <a:lnTo>
                      <a:pt x="24817" y="5834"/>
                    </a:lnTo>
                    <a:lnTo>
                      <a:pt x="24815" y="5333"/>
                    </a:lnTo>
                    <a:lnTo>
                      <a:pt x="24815" y="5182"/>
                    </a:lnTo>
                    <a:cubicBezTo>
                      <a:pt x="24797" y="5174"/>
                      <a:pt x="24780" y="5165"/>
                      <a:pt x="24764" y="5152"/>
                    </a:cubicBezTo>
                    <a:cubicBezTo>
                      <a:pt x="24726" y="5123"/>
                      <a:pt x="24698" y="5083"/>
                      <a:pt x="24684" y="5036"/>
                    </a:cubicBezTo>
                    <a:cubicBezTo>
                      <a:pt x="24622" y="4922"/>
                      <a:pt x="24656" y="4762"/>
                      <a:pt x="24783" y="4705"/>
                    </a:cubicBezTo>
                    <a:cubicBezTo>
                      <a:pt x="24814" y="4691"/>
                      <a:pt x="24847" y="4685"/>
                      <a:pt x="24879" y="4685"/>
                    </a:cubicBezTo>
                    <a:close/>
                    <a:moveTo>
                      <a:pt x="40164" y="5208"/>
                    </a:moveTo>
                    <a:cubicBezTo>
                      <a:pt x="40296" y="5208"/>
                      <a:pt x="40424" y="5316"/>
                      <a:pt x="40430" y="5457"/>
                    </a:cubicBezTo>
                    <a:cubicBezTo>
                      <a:pt x="40432" y="5521"/>
                      <a:pt x="40409" y="5585"/>
                      <a:pt x="40368" y="5632"/>
                    </a:cubicBezTo>
                    <a:cubicBezTo>
                      <a:pt x="40368" y="5665"/>
                      <a:pt x="40366" y="5696"/>
                      <a:pt x="40367" y="5724"/>
                    </a:cubicBezTo>
                    <a:cubicBezTo>
                      <a:pt x="40368" y="6269"/>
                      <a:pt x="40371" y="6814"/>
                      <a:pt x="40373" y="7359"/>
                    </a:cubicBezTo>
                    <a:cubicBezTo>
                      <a:pt x="40374" y="7399"/>
                      <a:pt x="40356" y="7438"/>
                      <a:pt x="40323" y="7462"/>
                    </a:cubicBezTo>
                    <a:cubicBezTo>
                      <a:pt x="40337" y="7466"/>
                      <a:pt x="40351" y="7473"/>
                      <a:pt x="40362" y="7482"/>
                    </a:cubicBezTo>
                    <a:cubicBezTo>
                      <a:pt x="40404" y="7290"/>
                      <a:pt x="40453" y="7100"/>
                      <a:pt x="40514" y="6910"/>
                    </a:cubicBezTo>
                    <a:cubicBezTo>
                      <a:pt x="40625" y="6565"/>
                      <a:pt x="40756" y="6201"/>
                      <a:pt x="40965" y="5900"/>
                    </a:cubicBezTo>
                    <a:cubicBezTo>
                      <a:pt x="41145" y="5641"/>
                      <a:pt x="41397" y="5422"/>
                      <a:pt x="41714" y="5355"/>
                    </a:cubicBezTo>
                    <a:cubicBezTo>
                      <a:pt x="41778" y="5342"/>
                      <a:pt x="41842" y="5335"/>
                      <a:pt x="41905" y="5335"/>
                    </a:cubicBezTo>
                    <a:cubicBezTo>
                      <a:pt x="42143" y="5335"/>
                      <a:pt x="42371" y="5429"/>
                      <a:pt x="42533" y="5618"/>
                    </a:cubicBezTo>
                    <a:cubicBezTo>
                      <a:pt x="42972" y="6130"/>
                      <a:pt x="42772" y="6790"/>
                      <a:pt x="42527" y="7344"/>
                    </a:cubicBezTo>
                    <a:cubicBezTo>
                      <a:pt x="42839" y="7464"/>
                      <a:pt x="43134" y="7627"/>
                      <a:pt x="43254" y="7964"/>
                    </a:cubicBezTo>
                    <a:cubicBezTo>
                      <a:pt x="43357" y="8255"/>
                      <a:pt x="43301" y="8599"/>
                      <a:pt x="43138" y="8856"/>
                    </a:cubicBezTo>
                    <a:cubicBezTo>
                      <a:pt x="42961" y="9133"/>
                      <a:pt x="42657" y="9307"/>
                      <a:pt x="42336" y="9360"/>
                    </a:cubicBezTo>
                    <a:cubicBezTo>
                      <a:pt x="42252" y="9374"/>
                      <a:pt x="42169" y="9380"/>
                      <a:pt x="42088" y="9380"/>
                    </a:cubicBezTo>
                    <a:cubicBezTo>
                      <a:pt x="41796" y="9380"/>
                      <a:pt x="41522" y="9296"/>
                      <a:pt x="41271" y="9160"/>
                    </a:cubicBezTo>
                    <a:lnTo>
                      <a:pt x="41271" y="9160"/>
                    </a:lnTo>
                    <a:cubicBezTo>
                      <a:pt x="41329" y="9208"/>
                      <a:pt x="41388" y="9255"/>
                      <a:pt x="41445" y="9303"/>
                    </a:cubicBezTo>
                    <a:cubicBezTo>
                      <a:pt x="41734" y="9542"/>
                      <a:pt x="42083" y="9819"/>
                      <a:pt x="42247" y="10167"/>
                    </a:cubicBezTo>
                    <a:cubicBezTo>
                      <a:pt x="42325" y="10332"/>
                      <a:pt x="42321" y="10524"/>
                      <a:pt x="42175" y="10651"/>
                    </a:cubicBezTo>
                    <a:cubicBezTo>
                      <a:pt x="42096" y="10720"/>
                      <a:pt x="41994" y="10751"/>
                      <a:pt x="41891" y="10751"/>
                    </a:cubicBezTo>
                    <a:cubicBezTo>
                      <a:pt x="41829" y="10751"/>
                      <a:pt x="41767" y="10740"/>
                      <a:pt x="41709" y="10718"/>
                    </a:cubicBezTo>
                    <a:cubicBezTo>
                      <a:pt x="41523" y="10647"/>
                      <a:pt x="41380" y="10488"/>
                      <a:pt x="41256" y="10339"/>
                    </a:cubicBezTo>
                    <a:cubicBezTo>
                      <a:pt x="41159" y="10223"/>
                      <a:pt x="41071" y="10100"/>
                      <a:pt x="40990" y="9972"/>
                    </a:cubicBezTo>
                    <a:cubicBezTo>
                      <a:pt x="40958" y="9989"/>
                      <a:pt x="40923" y="9998"/>
                      <a:pt x="40886" y="9998"/>
                    </a:cubicBezTo>
                    <a:cubicBezTo>
                      <a:pt x="40879" y="9998"/>
                      <a:pt x="40872" y="9997"/>
                      <a:pt x="40864" y="9997"/>
                    </a:cubicBezTo>
                    <a:lnTo>
                      <a:pt x="40864" y="9997"/>
                    </a:lnTo>
                    <a:cubicBezTo>
                      <a:pt x="40866" y="10013"/>
                      <a:pt x="40868" y="10030"/>
                      <a:pt x="40869" y="10046"/>
                    </a:cubicBezTo>
                    <a:cubicBezTo>
                      <a:pt x="40894" y="10398"/>
                      <a:pt x="40859" y="10867"/>
                      <a:pt x="40555" y="11101"/>
                    </a:cubicBezTo>
                    <a:cubicBezTo>
                      <a:pt x="40465" y="11170"/>
                      <a:pt x="40365" y="11202"/>
                      <a:pt x="40268" y="11202"/>
                    </a:cubicBezTo>
                    <a:cubicBezTo>
                      <a:pt x="40067" y="11202"/>
                      <a:pt x="39882" y="11064"/>
                      <a:pt x="39847" y="10828"/>
                    </a:cubicBezTo>
                    <a:cubicBezTo>
                      <a:pt x="39820" y="10650"/>
                      <a:pt x="39859" y="10462"/>
                      <a:pt x="39884" y="10285"/>
                    </a:cubicBezTo>
                    <a:cubicBezTo>
                      <a:pt x="39916" y="10070"/>
                      <a:pt x="39957" y="9857"/>
                      <a:pt x="40005" y="9646"/>
                    </a:cubicBezTo>
                    <a:cubicBezTo>
                      <a:pt x="40012" y="9616"/>
                      <a:pt x="40019" y="9586"/>
                      <a:pt x="40027" y="9557"/>
                    </a:cubicBezTo>
                    <a:lnTo>
                      <a:pt x="40027" y="9557"/>
                    </a:lnTo>
                    <a:cubicBezTo>
                      <a:pt x="39764" y="9938"/>
                      <a:pt x="39327" y="10280"/>
                      <a:pt x="38855" y="10280"/>
                    </a:cubicBezTo>
                    <a:cubicBezTo>
                      <a:pt x="38762" y="10280"/>
                      <a:pt x="38668" y="10267"/>
                      <a:pt x="38573" y="10238"/>
                    </a:cubicBezTo>
                    <a:cubicBezTo>
                      <a:pt x="38093" y="10091"/>
                      <a:pt x="37714" y="9575"/>
                      <a:pt x="37862" y="9084"/>
                    </a:cubicBezTo>
                    <a:cubicBezTo>
                      <a:pt x="37516" y="8872"/>
                      <a:pt x="37258" y="8538"/>
                      <a:pt x="37121" y="8155"/>
                    </a:cubicBezTo>
                    <a:cubicBezTo>
                      <a:pt x="36994" y="7798"/>
                      <a:pt x="36970" y="7361"/>
                      <a:pt x="37129" y="7010"/>
                    </a:cubicBezTo>
                    <a:cubicBezTo>
                      <a:pt x="37259" y="6723"/>
                      <a:pt x="37518" y="6649"/>
                      <a:pt x="37793" y="6649"/>
                    </a:cubicBezTo>
                    <a:cubicBezTo>
                      <a:pt x="37938" y="6649"/>
                      <a:pt x="38087" y="6670"/>
                      <a:pt x="38225" y="6690"/>
                    </a:cubicBezTo>
                    <a:cubicBezTo>
                      <a:pt x="38880" y="6789"/>
                      <a:pt x="39502" y="7079"/>
                      <a:pt x="40004" y="7508"/>
                    </a:cubicBezTo>
                    <a:cubicBezTo>
                      <a:pt x="39760" y="7007"/>
                      <a:pt x="39469" y="6530"/>
                      <a:pt x="39134" y="6082"/>
                    </a:cubicBezTo>
                    <a:cubicBezTo>
                      <a:pt x="39098" y="6108"/>
                      <a:pt x="39063" y="6134"/>
                      <a:pt x="39015" y="6140"/>
                    </a:cubicBezTo>
                    <a:cubicBezTo>
                      <a:pt x="39008" y="6140"/>
                      <a:pt x="39001" y="6140"/>
                      <a:pt x="38995" y="6140"/>
                    </a:cubicBezTo>
                    <a:cubicBezTo>
                      <a:pt x="38941" y="6140"/>
                      <a:pt x="38889" y="6121"/>
                      <a:pt x="38848" y="6086"/>
                    </a:cubicBezTo>
                    <a:cubicBezTo>
                      <a:pt x="38760" y="6012"/>
                      <a:pt x="38725" y="5881"/>
                      <a:pt x="38770" y="5775"/>
                    </a:cubicBezTo>
                    <a:cubicBezTo>
                      <a:pt x="38813" y="5671"/>
                      <a:pt x="38890" y="5629"/>
                      <a:pt x="38972" y="5629"/>
                    </a:cubicBezTo>
                    <a:cubicBezTo>
                      <a:pt x="39081" y="5629"/>
                      <a:pt x="39198" y="5703"/>
                      <a:pt x="39253" y="5809"/>
                    </a:cubicBezTo>
                    <a:cubicBezTo>
                      <a:pt x="39265" y="5820"/>
                      <a:pt x="39277" y="5831"/>
                      <a:pt x="39288" y="5845"/>
                    </a:cubicBezTo>
                    <a:cubicBezTo>
                      <a:pt x="39595" y="6245"/>
                      <a:pt x="39868" y="6670"/>
                      <a:pt x="40104" y="7117"/>
                    </a:cubicBezTo>
                    <a:cubicBezTo>
                      <a:pt x="40103" y="6864"/>
                      <a:pt x="40102" y="6611"/>
                      <a:pt x="40101" y="6356"/>
                    </a:cubicBezTo>
                    <a:cubicBezTo>
                      <a:pt x="40100" y="6190"/>
                      <a:pt x="40100" y="6023"/>
                      <a:pt x="40099" y="5856"/>
                    </a:cubicBezTo>
                    <a:lnTo>
                      <a:pt x="40099" y="5705"/>
                    </a:lnTo>
                    <a:cubicBezTo>
                      <a:pt x="40081" y="5697"/>
                      <a:pt x="40064" y="5687"/>
                      <a:pt x="40048" y="5675"/>
                    </a:cubicBezTo>
                    <a:cubicBezTo>
                      <a:pt x="40010" y="5646"/>
                      <a:pt x="39982" y="5606"/>
                      <a:pt x="39968" y="5559"/>
                    </a:cubicBezTo>
                    <a:cubicBezTo>
                      <a:pt x="39906" y="5444"/>
                      <a:pt x="39940" y="5285"/>
                      <a:pt x="40067" y="5228"/>
                    </a:cubicBezTo>
                    <a:cubicBezTo>
                      <a:pt x="40098" y="5214"/>
                      <a:pt x="40131" y="5208"/>
                      <a:pt x="40164" y="5208"/>
                    </a:cubicBezTo>
                    <a:close/>
                    <a:moveTo>
                      <a:pt x="15514" y="8694"/>
                    </a:moveTo>
                    <a:cubicBezTo>
                      <a:pt x="15647" y="8694"/>
                      <a:pt x="15775" y="8803"/>
                      <a:pt x="15781" y="8944"/>
                    </a:cubicBezTo>
                    <a:cubicBezTo>
                      <a:pt x="15783" y="9008"/>
                      <a:pt x="15761" y="9071"/>
                      <a:pt x="15719" y="9120"/>
                    </a:cubicBezTo>
                    <a:cubicBezTo>
                      <a:pt x="15719" y="9152"/>
                      <a:pt x="15718" y="9183"/>
                      <a:pt x="15718" y="9211"/>
                    </a:cubicBezTo>
                    <a:cubicBezTo>
                      <a:pt x="15720" y="9755"/>
                      <a:pt x="15722" y="10301"/>
                      <a:pt x="15724" y="10845"/>
                    </a:cubicBezTo>
                    <a:cubicBezTo>
                      <a:pt x="15726" y="10887"/>
                      <a:pt x="15708" y="10925"/>
                      <a:pt x="15675" y="10948"/>
                    </a:cubicBezTo>
                    <a:cubicBezTo>
                      <a:pt x="15689" y="10953"/>
                      <a:pt x="15702" y="10960"/>
                      <a:pt x="15713" y="10970"/>
                    </a:cubicBezTo>
                    <a:cubicBezTo>
                      <a:pt x="15756" y="10777"/>
                      <a:pt x="15805" y="10587"/>
                      <a:pt x="15865" y="10398"/>
                    </a:cubicBezTo>
                    <a:cubicBezTo>
                      <a:pt x="15977" y="10052"/>
                      <a:pt x="16108" y="9688"/>
                      <a:pt x="16317" y="9388"/>
                    </a:cubicBezTo>
                    <a:cubicBezTo>
                      <a:pt x="16497" y="9128"/>
                      <a:pt x="16750" y="8909"/>
                      <a:pt x="17066" y="8843"/>
                    </a:cubicBezTo>
                    <a:cubicBezTo>
                      <a:pt x="17130" y="8829"/>
                      <a:pt x="17195" y="8823"/>
                      <a:pt x="17259" y="8823"/>
                    </a:cubicBezTo>
                    <a:cubicBezTo>
                      <a:pt x="17497" y="8823"/>
                      <a:pt x="17723" y="8917"/>
                      <a:pt x="17884" y="9105"/>
                    </a:cubicBezTo>
                    <a:cubicBezTo>
                      <a:pt x="18324" y="9617"/>
                      <a:pt x="18123" y="10277"/>
                      <a:pt x="17879" y="10831"/>
                    </a:cubicBezTo>
                    <a:cubicBezTo>
                      <a:pt x="18192" y="10951"/>
                      <a:pt x="18486" y="11115"/>
                      <a:pt x="18606" y="11451"/>
                    </a:cubicBezTo>
                    <a:cubicBezTo>
                      <a:pt x="18709" y="11742"/>
                      <a:pt x="18654" y="12086"/>
                      <a:pt x="18490" y="12343"/>
                    </a:cubicBezTo>
                    <a:cubicBezTo>
                      <a:pt x="18313" y="12621"/>
                      <a:pt x="18009" y="12794"/>
                      <a:pt x="17688" y="12846"/>
                    </a:cubicBezTo>
                    <a:cubicBezTo>
                      <a:pt x="17603" y="12860"/>
                      <a:pt x="17519" y="12867"/>
                      <a:pt x="17437" y="12867"/>
                    </a:cubicBezTo>
                    <a:cubicBezTo>
                      <a:pt x="17146" y="12867"/>
                      <a:pt x="16873" y="12783"/>
                      <a:pt x="16622" y="12647"/>
                    </a:cubicBezTo>
                    <a:lnTo>
                      <a:pt x="16622" y="12647"/>
                    </a:lnTo>
                    <a:cubicBezTo>
                      <a:pt x="16681" y="12695"/>
                      <a:pt x="16739" y="12742"/>
                      <a:pt x="16797" y="12790"/>
                    </a:cubicBezTo>
                    <a:cubicBezTo>
                      <a:pt x="17087" y="13029"/>
                      <a:pt x="17435" y="13306"/>
                      <a:pt x="17599" y="13653"/>
                    </a:cubicBezTo>
                    <a:cubicBezTo>
                      <a:pt x="17677" y="13819"/>
                      <a:pt x="17673" y="14011"/>
                      <a:pt x="17528" y="14138"/>
                    </a:cubicBezTo>
                    <a:cubicBezTo>
                      <a:pt x="17449" y="14207"/>
                      <a:pt x="17346" y="14238"/>
                      <a:pt x="17244" y="14238"/>
                    </a:cubicBezTo>
                    <a:cubicBezTo>
                      <a:pt x="17181" y="14238"/>
                      <a:pt x="17119" y="14227"/>
                      <a:pt x="17061" y="14205"/>
                    </a:cubicBezTo>
                    <a:cubicBezTo>
                      <a:pt x="16875" y="14134"/>
                      <a:pt x="16732" y="13975"/>
                      <a:pt x="16607" y="13826"/>
                    </a:cubicBezTo>
                    <a:cubicBezTo>
                      <a:pt x="16511" y="13709"/>
                      <a:pt x="16422" y="13587"/>
                      <a:pt x="16342" y="13460"/>
                    </a:cubicBezTo>
                    <a:cubicBezTo>
                      <a:pt x="16310" y="13476"/>
                      <a:pt x="16274" y="13485"/>
                      <a:pt x="16239" y="13485"/>
                    </a:cubicBezTo>
                    <a:cubicBezTo>
                      <a:pt x="16232" y="13485"/>
                      <a:pt x="16224" y="13485"/>
                      <a:pt x="16217" y="13484"/>
                    </a:cubicBezTo>
                    <a:lnTo>
                      <a:pt x="16217" y="13484"/>
                    </a:lnTo>
                    <a:cubicBezTo>
                      <a:pt x="16218" y="13500"/>
                      <a:pt x="16219" y="13516"/>
                      <a:pt x="16220" y="13533"/>
                    </a:cubicBezTo>
                    <a:cubicBezTo>
                      <a:pt x="16246" y="13885"/>
                      <a:pt x="16212" y="14355"/>
                      <a:pt x="15907" y="14589"/>
                    </a:cubicBezTo>
                    <a:cubicBezTo>
                      <a:pt x="15817" y="14657"/>
                      <a:pt x="15717" y="14689"/>
                      <a:pt x="15620" y="14689"/>
                    </a:cubicBezTo>
                    <a:cubicBezTo>
                      <a:pt x="15419" y="14689"/>
                      <a:pt x="15234" y="14551"/>
                      <a:pt x="15199" y="14315"/>
                    </a:cubicBezTo>
                    <a:cubicBezTo>
                      <a:pt x="15172" y="14136"/>
                      <a:pt x="15210" y="13950"/>
                      <a:pt x="15237" y="13772"/>
                    </a:cubicBezTo>
                    <a:cubicBezTo>
                      <a:pt x="15268" y="13557"/>
                      <a:pt x="15308" y="13345"/>
                      <a:pt x="15357" y="13133"/>
                    </a:cubicBezTo>
                    <a:cubicBezTo>
                      <a:pt x="15364" y="13103"/>
                      <a:pt x="15371" y="13074"/>
                      <a:pt x="15378" y="13044"/>
                    </a:cubicBezTo>
                    <a:lnTo>
                      <a:pt x="15378" y="13044"/>
                    </a:lnTo>
                    <a:cubicBezTo>
                      <a:pt x="15115" y="13425"/>
                      <a:pt x="14679" y="13766"/>
                      <a:pt x="14207" y="13766"/>
                    </a:cubicBezTo>
                    <a:cubicBezTo>
                      <a:pt x="14114" y="13766"/>
                      <a:pt x="14020" y="13753"/>
                      <a:pt x="13925" y="13724"/>
                    </a:cubicBezTo>
                    <a:cubicBezTo>
                      <a:pt x="13445" y="13579"/>
                      <a:pt x="13066" y="13062"/>
                      <a:pt x="13214" y="12570"/>
                    </a:cubicBezTo>
                    <a:cubicBezTo>
                      <a:pt x="12868" y="12358"/>
                      <a:pt x="12610" y="12025"/>
                      <a:pt x="12473" y="11643"/>
                    </a:cubicBezTo>
                    <a:cubicBezTo>
                      <a:pt x="12346" y="11285"/>
                      <a:pt x="12322" y="10848"/>
                      <a:pt x="12481" y="10498"/>
                    </a:cubicBezTo>
                    <a:cubicBezTo>
                      <a:pt x="12611" y="10210"/>
                      <a:pt x="12869" y="10136"/>
                      <a:pt x="13144" y="10136"/>
                    </a:cubicBezTo>
                    <a:cubicBezTo>
                      <a:pt x="13289" y="10136"/>
                      <a:pt x="13439" y="10157"/>
                      <a:pt x="13577" y="10178"/>
                    </a:cubicBezTo>
                    <a:cubicBezTo>
                      <a:pt x="14231" y="10276"/>
                      <a:pt x="14853" y="10567"/>
                      <a:pt x="15357" y="10995"/>
                    </a:cubicBezTo>
                    <a:cubicBezTo>
                      <a:pt x="15112" y="10493"/>
                      <a:pt x="14820" y="10016"/>
                      <a:pt x="14485" y="9569"/>
                    </a:cubicBezTo>
                    <a:cubicBezTo>
                      <a:pt x="14449" y="9595"/>
                      <a:pt x="14415" y="9621"/>
                      <a:pt x="14367" y="9626"/>
                    </a:cubicBezTo>
                    <a:cubicBezTo>
                      <a:pt x="14360" y="9627"/>
                      <a:pt x="14352" y="9627"/>
                      <a:pt x="14344" y="9627"/>
                    </a:cubicBezTo>
                    <a:cubicBezTo>
                      <a:pt x="14292" y="9627"/>
                      <a:pt x="14240" y="9608"/>
                      <a:pt x="14200" y="9573"/>
                    </a:cubicBezTo>
                    <a:cubicBezTo>
                      <a:pt x="14113" y="9498"/>
                      <a:pt x="14078" y="9368"/>
                      <a:pt x="14122" y="9262"/>
                    </a:cubicBezTo>
                    <a:cubicBezTo>
                      <a:pt x="14164" y="9158"/>
                      <a:pt x="14242" y="9115"/>
                      <a:pt x="14324" y="9115"/>
                    </a:cubicBezTo>
                    <a:cubicBezTo>
                      <a:pt x="14432" y="9115"/>
                      <a:pt x="14549" y="9190"/>
                      <a:pt x="14604" y="9296"/>
                    </a:cubicBezTo>
                    <a:cubicBezTo>
                      <a:pt x="14618" y="9307"/>
                      <a:pt x="14630" y="9318"/>
                      <a:pt x="14639" y="9331"/>
                    </a:cubicBezTo>
                    <a:cubicBezTo>
                      <a:pt x="14948" y="9732"/>
                      <a:pt x="15221" y="10157"/>
                      <a:pt x="15456" y="10604"/>
                    </a:cubicBezTo>
                    <a:lnTo>
                      <a:pt x="15453" y="9844"/>
                    </a:lnTo>
                    <a:lnTo>
                      <a:pt x="15451" y="9343"/>
                    </a:lnTo>
                    <a:cubicBezTo>
                      <a:pt x="15451" y="9292"/>
                      <a:pt x="15451" y="9242"/>
                      <a:pt x="15451" y="9191"/>
                    </a:cubicBezTo>
                    <a:cubicBezTo>
                      <a:pt x="15433" y="9183"/>
                      <a:pt x="15416" y="9174"/>
                      <a:pt x="15400" y="9162"/>
                    </a:cubicBezTo>
                    <a:cubicBezTo>
                      <a:pt x="15361" y="9133"/>
                      <a:pt x="15333" y="9092"/>
                      <a:pt x="15320" y="9046"/>
                    </a:cubicBezTo>
                    <a:cubicBezTo>
                      <a:pt x="15257" y="8931"/>
                      <a:pt x="15291" y="8771"/>
                      <a:pt x="15418" y="8715"/>
                    </a:cubicBezTo>
                    <a:cubicBezTo>
                      <a:pt x="15449" y="8701"/>
                      <a:pt x="15482" y="8694"/>
                      <a:pt x="15514" y="8694"/>
                    </a:cubicBezTo>
                    <a:close/>
                    <a:moveTo>
                      <a:pt x="32236" y="9573"/>
                    </a:moveTo>
                    <a:cubicBezTo>
                      <a:pt x="32369" y="9573"/>
                      <a:pt x="32497" y="9682"/>
                      <a:pt x="32503" y="9822"/>
                    </a:cubicBezTo>
                    <a:cubicBezTo>
                      <a:pt x="32505" y="9887"/>
                      <a:pt x="32483" y="9950"/>
                      <a:pt x="32440" y="9999"/>
                    </a:cubicBezTo>
                    <a:cubicBezTo>
                      <a:pt x="32440" y="10031"/>
                      <a:pt x="32439" y="10062"/>
                      <a:pt x="32439" y="10090"/>
                    </a:cubicBezTo>
                    <a:cubicBezTo>
                      <a:pt x="32441" y="10635"/>
                      <a:pt x="32444" y="11180"/>
                      <a:pt x="32446" y="11724"/>
                    </a:cubicBezTo>
                    <a:cubicBezTo>
                      <a:pt x="32447" y="11765"/>
                      <a:pt x="32429" y="11804"/>
                      <a:pt x="32396" y="11828"/>
                    </a:cubicBezTo>
                    <a:cubicBezTo>
                      <a:pt x="32410" y="11832"/>
                      <a:pt x="32424" y="11838"/>
                      <a:pt x="32435" y="11848"/>
                    </a:cubicBezTo>
                    <a:cubicBezTo>
                      <a:pt x="32477" y="11655"/>
                      <a:pt x="32526" y="11465"/>
                      <a:pt x="32587" y="11277"/>
                    </a:cubicBezTo>
                    <a:cubicBezTo>
                      <a:pt x="32698" y="10931"/>
                      <a:pt x="32829" y="10567"/>
                      <a:pt x="33039" y="10267"/>
                    </a:cubicBezTo>
                    <a:cubicBezTo>
                      <a:pt x="33219" y="10007"/>
                      <a:pt x="33471" y="9788"/>
                      <a:pt x="33787" y="9721"/>
                    </a:cubicBezTo>
                    <a:cubicBezTo>
                      <a:pt x="33851" y="9708"/>
                      <a:pt x="33915" y="9701"/>
                      <a:pt x="33978" y="9701"/>
                    </a:cubicBezTo>
                    <a:cubicBezTo>
                      <a:pt x="34217" y="9701"/>
                      <a:pt x="34444" y="9796"/>
                      <a:pt x="34606" y="9984"/>
                    </a:cubicBezTo>
                    <a:cubicBezTo>
                      <a:pt x="35046" y="10496"/>
                      <a:pt x="34845" y="11157"/>
                      <a:pt x="34600" y="11711"/>
                    </a:cubicBezTo>
                    <a:cubicBezTo>
                      <a:pt x="34913" y="11831"/>
                      <a:pt x="35207" y="11993"/>
                      <a:pt x="35329" y="12330"/>
                    </a:cubicBezTo>
                    <a:cubicBezTo>
                      <a:pt x="35431" y="12621"/>
                      <a:pt x="35375" y="12964"/>
                      <a:pt x="35212" y="13221"/>
                    </a:cubicBezTo>
                    <a:cubicBezTo>
                      <a:pt x="35034" y="13499"/>
                      <a:pt x="34731" y="13672"/>
                      <a:pt x="34409" y="13725"/>
                    </a:cubicBezTo>
                    <a:cubicBezTo>
                      <a:pt x="34325" y="13739"/>
                      <a:pt x="34242" y="13745"/>
                      <a:pt x="34161" y="13745"/>
                    </a:cubicBezTo>
                    <a:cubicBezTo>
                      <a:pt x="33869" y="13745"/>
                      <a:pt x="33595" y="13662"/>
                      <a:pt x="33344" y="13525"/>
                    </a:cubicBezTo>
                    <a:lnTo>
                      <a:pt x="33344" y="13525"/>
                    </a:lnTo>
                    <a:cubicBezTo>
                      <a:pt x="33402" y="13573"/>
                      <a:pt x="33461" y="13620"/>
                      <a:pt x="33519" y="13668"/>
                    </a:cubicBezTo>
                    <a:cubicBezTo>
                      <a:pt x="33808" y="13907"/>
                      <a:pt x="34157" y="14185"/>
                      <a:pt x="34321" y="14532"/>
                    </a:cubicBezTo>
                    <a:cubicBezTo>
                      <a:pt x="34398" y="14697"/>
                      <a:pt x="34395" y="14889"/>
                      <a:pt x="34249" y="15016"/>
                    </a:cubicBezTo>
                    <a:cubicBezTo>
                      <a:pt x="34170" y="15085"/>
                      <a:pt x="34068" y="15117"/>
                      <a:pt x="33965" y="15117"/>
                    </a:cubicBezTo>
                    <a:cubicBezTo>
                      <a:pt x="33903" y="15117"/>
                      <a:pt x="33840" y="15105"/>
                      <a:pt x="33783" y="15083"/>
                    </a:cubicBezTo>
                    <a:cubicBezTo>
                      <a:pt x="33597" y="15013"/>
                      <a:pt x="33453" y="14853"/>
                      <a:pt x="33330" y="14704"/>
                    </a:cubicBezTo>
                    <a:cubicBezTo>
                      <a:pt x="33233" y="14589"/>
                      <a:pt x="33144" y="14466"/>
                      <a:pt x="33064" y="14338"/>
                    </a:cubicBezTo>
                    <a:cubicBezTo>
                      <a:pt x="33033" y="14355"/>
                      <a:pt x="32999" y="14364"/>
                      <a:pt x="32964" y="14364"/>
                    </a:cubicBezTo>
                    <a:cubicBezTo>
                      <a:pt x="32956" y="14364"/>
                      <a:pt x="32947" y="14363"/>
                      <a:pt x="32939" y="14362"/>
                    </a:cubicBezTo>
                    <a:lnTo>
                      <a:pt x="32939" y="14362"/>
                    </a:lnTo>
                    <a:cubicBezTo>
                      <a:pt x="32940" y="14379"/>
                      <a:pt x="32941" y="14395"/>
                      <a:pt x="32943" y="14411"/>
                    </a:cubicBezTo>
                    <a:cubicBezTo>
                      <a:pt x="32967" y="14763"/>
                      <a:pt x="32933" y="15234"/>
                      <a:pt x="32628" y="15467"/>
                    </a:cubicBezTo>
                    <a:cubicBezTo>
                      <a:pt x="32539" y="15536"/>
                      <a:pt x="32438" y="15568"/>
                      <a:pt x="32341" y="15568"/>
                    </a:cubicBezTo>
                    <a:cubicBezTo>
                      <a:pt x="32140" y="15568"/>
                      <a:pt x="31956" y="15429"/>
                      <a:pt x="31921" y="15195"/>
                    </a:cubicBezTo>
                    <a:cubicBezTo>
                      <a:pt x="31895" y="15015"/>
                      <a:pt x="31932" y="14828"/>
                      <a:pt x="31958" y="14651"/>
                    </a:cubicBezTo>
                    <a:cubicBezTo>
                      <a:pt x="31990" y="14437"/>
                      <a:pt x="32030" y="14223"/>
                      <a:pt x="32079" y="14011"/>
                    </a:cubicBezTo>
                    <a:cubicBezTo>
                      <a:pt x="32086" y="13982"/>
                      <a:pt x="32093" y="13953"/>
                      <a:pt x="32100" y="13923"/>
                    </a:cubicBezTo>
                    <a:lnTo>
                      <a:pt x="32100" y="13923"/>
                    </a:lnTo>
                    <a:cubicBezTo>
                      <a:pt x="31837" y="14303"/>
                      <a:pt x="31400" y="14645"/>
                      <a:pt x="30928" y="14645"/>
                    </a:cubicBezTo>
                    <a:cubicBezTo>
                      <a:pt x="30836" y="14645"/>
                      <a:pt x="30742" y="14632"/>
                      <a:pt x="30648" y="14603"/>
                    </a:cubicBezTo>
                    <a:cubicBezTo>
                      <a:pt x="30166" y="14457"/>
                      <a:pt x="29787" y="13941"/>
                      <a:pt x="29936" y="13449"/>
                    </a:cubicBezTo>
                    <a:cubicBezTo>
                      <a:pt x="29590" y="13237"/>
                      <a:pt x="29331" y="12903"/>
                      <a:pt x="29195" y="12521"/>
                    </a:cubicBezTo>
                    <a:cubicBezTo>
                      <a:pt x="29068" y="12165"/>
                      <a:pt x="29043" y="11728"/>
                      <a:pt x="29203" y="11376"/>
                    </a:cubicBezTo>
                    <a:cubicBezTo>
                      <a:pt x="29333" y="11089"/>
                      <a:pt x="29591" y="11015"/>
                      <a:pt x="29866" y="11015"/>
                    </a:cubicBezTo>
                    <a:cubicBezTo>
                      <a:pt x="30011" y="11015"/>
                      <a:pt x="30161" y="11036"/>
                      <a:pt x="30299" y="11057"/>
                    </a:cubicBezTo>
                    <a:cubicBezTo>
                      <a:pt x="30953" y="11155"/>
                      <a:pt x="31575" y="11445"/>
                      <a:pt x="32079" y="11874"/>
                    </a:cubicBezTo>
                    <a:cubicBezTo>
                      <a:pt x="31834" y="11373"/>
                      <a:pt x="31542" y="10895"/>
                      <a:pt x="31208" y="10448"/>
                    </a:cubicBezTo>
                    <a:cubicBezTo>
                      <a:pt x="31172" y="10473"/>
                      <a:pt x="31138" y="10500"/>
                      <a:pt x="31088" y="10505"/>
                    </a:cubicBezTo>
                    <a:cubicBezTo>
                      <a:pt x="31080" y="10506"/>
                      <a:pt x="31072" y="10506"/>
                      <a:pt x="31065" y="10506"/>
                    </a:cubicBezTo>
                    <a:cubicBezTo>
                      <a:pt x="31012" y="10506"/>
                      <a:pt x="30962" y="10487"/>
                      <a:pt x="30921" y="10452"/>
                    </a:cubicBezTo>
                    <a:cubicBezTo>
                      <a:pt x="30834" y="10377"/>
                      <a:pt x="30798" y="10248"/>
                      <a:pt x="30843" y="10140"/>
                    </a:cubicBezTo>
                    <a:cubicBezTo>
                      <a:pt x="30886" y="10037"/>
                      <a:pt x="30963" y="9994"/>
                      <a:pt x="31045" y="9994"/>
                    </a:cubicBezTo>
                    <a:cubicBezTo>
                      <a:pt x="31153" y="9994"/>
                      <a:pt x="31271" y="10069"/>
                      <a:pt x="31326" y="10175"/>
                    </a:cubicBezTo>
                    <a:cubicBezTo>
                      <a:pt x="31339" y="10185"/>
                      <a:pt x="31350" y="10198"/>
                      <a:pt x="31361" y="10210"/>
                    </a:cubicBezTo>
                    <a:cubicBezTo>
                      <a:pt x="31668" y="10610"/>
                      <a:pt x="31941" y="11037"/>
                      <a:pt x="32177" y="11482"/>
                    </a:cubicBezTo>
                    <a:lnTo>
                      <a:pt x="32174" y="10723"/>
                    </a:lnTo>
                    <a:lnTo>
                      <a:pt x="32172" y="10222"/>
                    </a:lnTo>
                    <a:lnTo>
                      <a:pt x="32172" y="10070"/>
                    </a:lnTo>
                    <a:cubicBezTo>
                      <a:pt x="32154" y="10063"/>
                      <a:pt x="32137" y="10053"/>
                      <a:pt x="32121" y="10041"/>
                    </a:cubicBezTo>
                    <a:cubicBezTo>
                      <a:pt x="32083" y="10012"/>
                      <a:pt x="32055" y="9971"/>
                      <a:pt x="32041" y="9924"/>
                    </a:cubicBezTo>
                    <a:cubicBezTo>
                      <a:pt x="31979" y="9811"/>
                      <a:pt x="32013" y="9650"/>
                      <a:pt x="32140" y="9594"/>
                    </a:cubicBezTo>
                    <a:cubicBezTo>
                      <a:pt x="32171" y="9580"/>
                      <a:pt x="32204" y="9573"/>
                      <a:pt x="32236" y="9573"/>
                    </a:cubicBezTo>
                    <a:close/>
                    <a:moveTo>
                      <a:pt x="49105" y="1"/>
                    </a:moveTo>
                    <a:cubicBezTo>
                      <a:pt x="49102" y="1"/>
                      <a:pt x="49099" y="1"/>
                      <a:pt x="49095" y="1"/>
                    </a:cubicBezTo>
                    <a:cubicBezTo>
                      <a:pt x="47739" y="24"/>
                      <a:pt x="46381" y="48"/>
                      <a:pt x="45025" y="70"/>
                    </a:cubicBezTo>
                    <a:cubicBezTo>
                      <a:pt x="45071" y="325"/>
                      <a:pt x="45010" y="603"/>
                      <a:pt x="44872" y="820"/>
                    </a:cubicBezTo>
                    <a:cubicBezTo>
                      <a:pt x="44695" y="1097"/>
                      <a:pt x="44391" y="1270"/>
                      <a:pt x="44070" y="1322"/>
                    </a:cubicBezTo>
                    <a:cubicBezTo>
                      <a:pt x="43986" y="1336"/>
                      <a:pt x="43903" y="1343"/>
                      <a:pt x="43821" y="1343"/>
                    </a:cubicBezTo>
                    <a:cubicBezTo>
                      <a:pt x="43529" y="1343"/>
                      <a:pt x="43256" y="1259"/>
                      <a:pt x="43005" y="1124"/>
                    </a:cubicBezTo>
                    <a:lnTo>
                      <a:pt x="43005" y="1124"/>
                    </a:lnTo>
                    <a:cubicBezTo>
                      <a:pt x="43063" y="1170"/>
                      <a:pt x="43122" y="1218"/>
                      <a:pt x="43179" y="1266"/>
                    </a:cubicBezTo>
                    <a:cubicBezTo>
                      <a:pt x="43468" y="1505"/>
                      <a:pt x="43817" y="1783"/>
                      <a:pt x="43981" y="2129"/>
                    </a:cubicBezTo>
                    <a:cubicBezTo>
                      <a:pt x="44059" y="2295"/>
                      <a:pt x="44055" y="2488"/>
                      <a:pt x="43909" y="2613"/>
                    </a:cubicBezTo>
                    <a:cubicBezTo>
                      <a:pt x="43830" y="2683"/>
                      <a:pt x="43728" y="2714"/>
                      <a:pt x="43625" y="2714"/>
                    </a:cubicBezTo>
                    <a:cubicBezTo>
                      <a:pt x="43563" y="2714"/>
                      <a:pt x="43501" y="2703"/>
                      <a:pt x="43443" y="2681"/>
                    </a:cubicBezTo>
                    <a:cubicBezTo>
                      <a:pt x="43257" y="2610"/>
                      <a:pt x="43114" y="2451"/>
                      <a:pt x="42990" y="2303"/>
                    </a:cubicBezTo>
                    <a:cubicBezTo>
                      <a:pt x="42893" y="2186"/>
                      <a:pt x="42805" y="2063"/>
                      <a:pt x="42724" y="1936"/>
                    </a:cubicBezTo>
                    <a:cubicBezTo>
                      <a:pt x="42693" y="1952"/>
                      <a:pt x="42659" y="1961"/>
                      <a:pt x="42624" y="1961"/>
                    </a:cubicBezTo>
                    <a:cubicBezTo>
                      <a:pt x="42616" y="1961"/>
                      <a:pt x="42607" y="1960"/>
                      <a:pt x="42599" y="1959"/>
                    </a:cubicBezTo>
                    <a:lnTo>
                      <a:pt x="42599" y="1959"/>
                    </a:lnTo>
                    <a:cubicBezTo>
                      <a:pt x="42600" y="1976"/>
                      <a:pt x="42602" y="1992"/>
                      <a:pt x="42603" y="2009"/>
                    </a:cubicBezTo>
                    <a:cubicBezTo>
                      <a:pt x="42627" y="2361"/>
                      <a:pt x="42593" y="2831"/>
                      <a:pt x="42288" y="3065"/>
                    </a:cubicBezTo>
                    <a:cubicBezTo>
                      <a:pt x="42199" y="3134"/>
                      <a:pt x="42098" y="3165"/>
                      <a:pt x="42002" y="3165"/>
                    </a:cubicBezTo>
                    <a:cubicBezTo>
                      <a:pt x="41801" y="3165"/>
                      <a:pt x="41616" y="3027"/>
                      <a:pt x="41581" y="2792"/>
                    </a:cubicBezTo>
                    <a:cubicBezTo>
                      <a:pt x="41554" y="2612"/>
                      <a:pt x="41593" y="2426"/>
                      <a:pt x="41618" y="2248"/>
                    </a:cubicBezTo>
                    <a:cubicBezTo>
                      <a:pt x="41650" y="2034"/>
                      <a:pt x="41691" y="1820"/>
                      <a:pt x="41738" y="1608"/>
                    </a:cubicBezTo>
                    <a:cubicBezTo>
                      <a:pt x="41746" y="1579"/>
                      <a:pt x="41753" y="1550"/>
                      <a:pt x="41761" y="1520"/>
                    </a:cubicBezTo>
                    <a:lnTo>
                      <a:pt x="41761" y="1520"/>
                    </a:lnTo>
                    <a:cubicBezTo>
                      <a:pt x="41498" y="1901"/>
                      <a:pt x="41062" y="2242"/>
                      <a:pt x="40589" y="2242"/>
                    </a:cubicBezTo>
                    <a:cubicBezTo>
                      <a:pt x="40496" y="2242"/>
                      <a:pt x="40402" y="2229"/>
                      <a:pt x="40307" y="2201"/>
                    </a:cubicBezTo>
                    <a:cubicBezTo>
                      <a:pt x="39827" y="2054"/>
                      <a:pt x="39448" y="1538"/>
                      <a:pt x="39596" y="1046"/>
                    </a:cubicBezTo>
                    <a:cubicBezTo>
                      <a:pt x="39264" y="843"/>
                      <a:pt x="39014" y="529"/>
                      <a:pt x="38873" y="166"/>
                    </a:cubicBezTo>
                    <a:cubicBezTo>
                      <a:pt x="35994" y="209"/>
                      <a:pt x="33115" y="251"/>
                      <a:pt x="30235" y="288"/>
                    </a:cubicBezTo>
                    <a:lnTo>
                      <a:pt x="29897" y="292"/>
                    </a:lnTo>
                    <a:cubicBezTo>
                      <a:pt x="29716" y="497"/>
                      <a:pt x="29459" y="626"/>
                      <a:pt x="29189" y="671"/>
                    </a:cubicBezTo>
                    <a:cubicBezTo>
                      <a:pt x="29105" y="684"/>
                      <a:pt x="29022" y="691"/>
                      <a:pt x="28941" y="691"/>
                    </a:cubicBezTo>
                    <a:cubicBezTo>
                      <a:pt x="28649" y="691"/>
                      <a:pt x="28375" y="607"/>
                      <a:pt x="28124" y="471"/>
                    </a:cubicBezTo>
                    <a:lnTo>
                      <a:pt x="28124" y="471"/>
                    </a:lnTo>
                    <a:cubicBezTo>
                      <a:pt x="28182" y="519"/>
                      <a:pt x="28241" y="565"/>
                      <a:pt x="28299" y="613"/>
                    </a:cubicBezTo>
                    <a:cubicBezTo>
                      <a:pt x="28588" y="852"/>
                      <a:pt x="28937" y="1130"/>
                      <a:pt x="29101" y="1478"/>
                    </a:cubicBezTo>
                    <a:cubicBezTo>
                      <a:pt x="29178" y="1642"/>
                      <a:pt x="29175" y="1835"/>
                      <a:pt x="29029" y="1961"/>
                    </a:cubicBezTo>
                    <a:cubicBezTo>
                      <a:pt x="28950" y="2030"/>
                      <a:pt x="28848" y="2062"/>
                      <a:pt x="28745" y="2062"/>
                    </a:cubicBezTo>
                    <a:cubicBezTo>
                      <a:pt x="28683" y="2062"/>
                      <a:pt x="28620" y="2050"/>
                      <a:pt x="28563" y="2028"/>
                    </a:cubicBezTo>
                    <a:cubicBezTo>
                      <a:pt x="28377" y="1958"/>
                      <a:pt x="28234" y="1799"/>
                      <a:pt x="28110" y="1650"/>
                    </a:cubicBezTo>
                    <a:cubicBezTo>
                      <a:pt x="28013" y="1534"/>
                      <a:pt x="27924" y="1412"/>
                      <a:pt x="27844" y="1283"/>
                    </a:cubicBezTo>
                    <a:cubicBezTo>
                      <a:pt x="27813" y="1301"/>
                      <a:pt x="27778" y="1309"/>
                      <a:pt x="27742" y="1309"/>
                    </a:cubicBezTo>
                    <a:cubicBezTo>
                      <a:pt x="27734" y="1309"/>
                      <a:pt x="27726" y="1308"/>
                      <a:pt x="27719" y="1308"/>
                    </a:cubicBezTo>
                    <a:lnTo>
                      <a:pt x="27719" y="1308"/>
                    </a:lnTo>
                    <a:cubicBezTo>
                      <a:pt x="27720" y="1323"/>
                      <a:pt x="27722" y="1340"/>
                      <a:pt x="27723" y="1356"/>
                    </a:cubicBezTo>
                    <a:cubicBezTo>
                      <a:pt x="27747" y="1708"/>
                      <a:pt x="27713" y="2178"/>
                      <a:pt x="27408" y="2412"/>
                    </a:cubicBezTo>
                    <a:cubicBezTo>
                      <a:pt x="27319" y="2481"/>
                      <a:pt x="27218" y="2513"/>
                      <a:pt x="27121" y="2513"/>
                    </a:cubicBezTo>
                    <a:cubicBezTo>
                      <a:pt x="26920" y="2513"/>
                      <a:pt x="26736" y="2374"/>
                      <a:pt x="26701" y="2139"/>
                    </a:cubicBezTo>
                    <a:cubicBezTo>
                      <a:pt x="26674" y="1960"/>
                      <a:pt x="26712" y="1773"/>
                      <a:pt x="26738" y="1596"/>
                    </a:cubicBezTo>
                    <a:cubicBezTo>
                      <a:pt x="26770" y="1382"/>
                      <a:pt x="26809" y="1168"/>
                      <a:pt x="26858" y="957"/>
                    </a:cubicBezTo>
                    <a:cubicBezTo>
                      <a:pt x="26866" y="927"/>
                      <a:pt x="26873" y="897"/>
                      <a:pt x="26880" y="867"/>
                    </a:cubicBezTo>
                    <a:lnTo>
                      <a:pt x="26880" y="867"/>
                    </a:lnTo>
                    <a:cubicBezTo>
                      <a:pt x="26617" y="1249"/>
                      <a:pt x="26180" y="1591"/>
                      <a:pt x="25708" y="1591"/>
                    </a:cubicBezTo>
                    <a:cubicBezTo>
                      <a:pt x="25616" y="1591"/>
                      <a:pt x="25522" y="1577"/>
                      <a:pt x="25427" y="1549"/>
                    </a:cubicBezTo>
                    <a:cubicBezTo>
                      <a:pt x="24946" y="1402"/>
                      <a:pt x="24568" y="886"/>
                      <a:pt x="24716" y="394"/>
                    </a:cubicBezTo>
                    <a:cubicBezTo>
                      <a:pt x="24696" y="381"/>
                      <a:pt x="24677" y="370"/>
                      <a:pt x="24658" y="357"/>
                    </a:cubicBezTo>
                    <a:cubicBezTo>
                      <a:pt x="21407" y="395"/>
                      <a:pt x="18155" y="429"/>
                      <a:pt x="14903" y="460"/>
                    </a:cubicBezTo>
                    <a:cubicBezTo>
                      <a:pt x="14790" y="515"/>
                      <a:pt x="14670" y="554"/>
                      <a:pt x="14546" y="574"/>
                    </a:cubicBezTo>
                    <a:cubicBezTo>
                      <a:pt x="14461" y="588"/>
                      <a:pt x="14378" y="594"/>
                      <a:pt x="14296" y="594"/>
                    </a:cubicBezTo>
                    <a:cubicBezTo>
                      <a:pt x="14083" y="594"/>
                      <a:pt x="13879" y="550"/>
                      <a:pt x="13687" y="472"/>
                    </a:cubicBezTo>
                    <a:lnTo>
                      <a:pt x="13601" y="473"/>
                    </a:lnTo>
                    <a:lnTo>
                      <a:pt x="13656" y="518"/>
                    </a:lnTo>
                    <a:cubicBezTo>
                      <a:pt x="13945" y="757"/>
                      <a:pt x="14294" y="1034"/>
                      <a:pt x="14458" y="1382"/>
                    </a:cubicBezTo>
                    <a:cubicBezTo>
                      <a:pt x="14535" y="1547"/>
                      <a:pt x="14532" y="1739"/>
                      <a:pt x="14386" y="1866"/>
                    </a:cubicBezTo>
                    <a:cubicBezTo>
                      <a:pt x="14307" y="1935"/>
                      <a:pt x="14205" y="1966"/>
                      <a:pt x="14102" y="1966"/>
                    </a:cubicBezTo>
                    <a:cubicBezTo>
                      <a:pt x="14040" y="1966"/>
                      <a:pt x="13977" y="1955"/>
                      <a:pt x="13920" y="1933"/>
                    </a:cubicBezTo>
                    <a:cubicBezTo>
                      <a:pt x="13734" y="1862"/>
                      <a:pt x="13591" y="1703"/>
                      <a:pt x="13467" y="1554"/>
                    </a:cubicBezTo>
                    <a:cubicBezTo>
                      <a:pt x="13370" y="1438"/>
                      <a:pt x="13281" y="1316"/>
                      <a:pt x="13201" y="1187"/>
                    </a:cubicBezTo>
                    <a:cubicBezTo>
                      <a:pt x="13170" y="1205"/>
                      <a:pt x="13136" y="1213"/>
                      <a:pt x="13101" y="1213"/>
                    </a:cubicBezTo>
                    <a:cubicBezTo>
                      <a:pt x="13092" y="1213"/>
                      <a:pt x="13084" y="1213"/>
                      <a:pt x="13076" y="1212"/>
                    </a:cubicBezTo>
                    <a:lnTo>
                      <a:pt x="13076" y="1212"/>
                    </a:lnTo>
                    <a:cubicBezTo>
                      <a:pt x="13077" y="1228"/>
                      <a:pt x="13079" y="1245"/>
                      <a:pt x="13080" y="1261"/>
                    </a:cubicBezTo>
                    <a:cubicBezTo>
                      <a:pt x="13104" y="1613"/>
                      <a:pt x="13070" y="2084"/>
                      <a:pt x="12765" y="2316"/>
                    </a:cubicBezTo>
                    <a:cubicBezTo>
                      <a:pt x="12676" y="2385"/>
                      <a:pt x="12575" y="2417"/>
                      <a:pt x="12478" y="2417"/>
                    </a:cubicBezTo>
                    <a:cubicBezTo>
                      <a:pt x="12277" y="2417"/>
                      <a:pt x="12093" y="2279"/>
                      <a:pt x="12058" y="2043"/>
                    </a:cubicBezTo>
                    <a:cubicBezTo>
                      <a:pt x="12032" y="1865"/>
                      <a:pt x="12069" y="1677"/>
                      <a:pt x="12095" y="1500"/>
                    </a:cubicBezTo>
                    <a:cubicBezTo>
                      <a:pt x="12127" y="1286"/>
                      <a:pt x="12167" y="1073"/>
                      <a:pt x="12215" y="861"/>
                    </a:cubicBezTo>
                    <a:cubicBezTo>
                      <a:pt x="12222" y="831"/>
                      <a:pt x="12229" y="801"/>
                      <a:pt x="12237" y="773"/>
                    </a:cubicBezTo>
                    <a:lnTo>
                      <a:pt x="12237" y="773"/>
                    </a:lnTo>
                    <a:cubicBezTo>
                      <a:pt x="11974" y="1153"/>
                      <a:pt x="11537" y="1495"/>
                      <a:pt x="11065" y="1495"/>
                    </a:cubicBezTo>
                    <a:cubicBezTo>
                      <a:pt x="10972" y="1495"/>
                      <a:pt x="10878" y="1482"/>
                      <a:pt x="10783" y="1453"/>
                    </a:cubicBezTo>
                    <a:cubicBezTo>
                      <a:pt x="10370" y="1328"/>
                      <a:pt x="10032" y="927"/>
                      <a:pt x="10039" y="504"/>
                    </a:cubicBezTo>
                    <a:lnTo>
                      <a:pt x="10039" y="504"/>
                    </a:lnTo>
                    <a:cubicBezTo>
                      <a:pt x="8527" y="517"/>
                      <a:pt x="7016" y="528"/>
                      <a:pt x="5504" y="540"/>
                    </a:cubicBezTo>
                    <a:cubicBezTo>
                      <a:pt x="5580" y="816"/>
                      <a:pt x="5522" y="1131"/>
                      <a:pt x="5370" y="1370"/>
                    </a:cubicBezTo>
                    <a:cubicBezTo>
                      <a:pt x="5192" y="1648"/>
                      <a:pt x="4888" y="1821"/>
                      <a:pt x="4567" y="1874"/>
                    </a:cubicBezTo>
                    <a:cubicBezTo>
                      <a:pt x="4483" y="1888"/>
                      <a:pt x="4400" y="1894"/>
                      <a:pt x="4319" y="1894"/>
                    </a:cubicBezTo>
                    <a:cubicBezTo>
                      <a:pt x="4027" y="1894"/>
                      <a:pt x="3753" y="1811"/>
                      <a:pt x="3502" y="1674"/>
                    </a:cubicBezTo>
                    <a:lnTo>
                      <a:pt x="3502" y="1674"/>
                    </a:lnTo>
                    <a:cubicBezTo>
                      <a:pt x="3560" y="1722"/>
                      <a:pt x="3619" y="1769"/>
                      <a:pt x="3676" y="1817"/>
                    </a:cubicBezTo>
                    <a:cubicBezTo>
                      <a:pt x="3966" y="2056"/>
                      <a:pt x="4314" y="2333"/>
                      <a:pt x="4479" y="2680"/>
                    </a:cubicBezTo>
                    <a:cubicBezTo>
                      <a:pt x="4556" y="2846"/>
                      <a:pt x="4552" y="3038"/>
                      <a:pt x="4408" y="3165"/>
                    </a:cubicBezTo>
                    <a:cubicBezTo>
                      <a:pt x="4328" y="3234"/>
                      <a:pt x="4226" y="3266"/>
                      <a:pt x="4123" y="3266"/>
                    </a:cubicBezTo>
                    <a:cubicBezTo>
                      <a:pt x="4061" y="3266"/>
                      <a:pt x="3999" y="3254"/>
                      <a:pt x="3941" y="3232"/>
                    </a:cubicBezTo>
                    <a:cubicBezTo>
                      <a:pt x="3755" y="3162"/>
                      <a:pt x="3611" y="3002"/>
                      <a:pt x="3487" y="2853"/>
                    </a:cubicBezTo>
                    <a:cubicBezTo>
                      <a:pt x="3391" y="2737"/>
                      <a:pt x="3302" y="2614"/>
                      <a:pt x="3221" y="2487"/>
                    </a:cubicBezTo>
                    <a:cubicBezTo>
                      <a:pt x="3189" y="2503"/>
                      <a:pt x="3154" y="2512"/>
                      <a:pt x="3118" y="2512"/>
                    </a:cubicBezTo>
                    <a:cubicBezTo>
                      <a:pt x="3111" y="2512"/>
                      <a:pt x="3104" y="2512"/>
                      <a:pt x="3097" y="2511"/>
                    </a:cubicBezTo>
                    <a:lnTo>
                      <a:pt x="3097" y="2511"/>
                    </a:lnTo>
                    <a:cubicBezTo>
                      <a:pt x="3098" y="2527"/>
                      <a:pt x="3099" y="2544"/>
                      <a:pt x="3100" y="2560"/>
                    </a:cubicBezTo>
                    <a:cubicBezTo>
                      <a:pt x="3125" y="2912"/>
                      <a:pt x="3091" y="3382"/>
                      <a:pt x="2786" y="3616"/>
                    </a:cubicBezTo>
                    <a:cubicBezTo>
                      <a:pt x="2697" y="3684"/>
                      <a:pt x="2596" y="3716"/>
                      <a:pt x="2500" y="3716"/>
                    </a:cubicBezTo>
                    <a:cubicBezTo>
                      <a:pt x="2298" y="3716"/>
                      <a:pt x="2113" y="3578"/>
                      <a:pt x="2078" y="3342"/>
                    </a:cubicBezTo>
                    <a:cubicBezTo>
                      <a:pt x="2070" y="3275"/>
                      <a:pt x="2068" y="3206"/>
                      <a:pt x="2072" y="3138"/>
                    </a:cubicBezTo>
                    <a:lnTo>
                      <a:pt x="2072" y="3138"/>
                    </a:lnTo>
                    <a:cubicBezTo>
                      <a:pt x="1381" y="3587"/>
                      <a:pt x="722" y="4083"/>
                      <a:pt x="101" y="4625"/>
                    </a:cubicBezTo>
                    <a:cubicBezTo>
                      <a:pt x="1" y="4712"/>
                      <a:pt x="51" y="4849"/>
                      <a:pt x="138" y="4916"/>
                    </a:cubicBezTo>
                    <a:cubicBezTo>
                      <a:pt x="890" y="5492"/>
                      <a:pt x="1589" y="6132"/>
                      <a:pt x="2229" y="6830"/>
                    </a:cubicBezTo>
                    <a:cubicBezTo>
                      <a:pt x="2463" y="6832"/>
                      <a:pt x="2686" y="6926"/>
                      <a:pt x="2846" y="7111"/>
                    </a:cubicBezTo>
                    <a:cubicBezTo>
                      <a:pt x="3285" y="7624"/>
                      <a:pt x="3085" y="8284"/>
                      <a:pt x="2841" y="8839"/>
                    </a:cubicBezTo>
                    <a:cubicBezTo>
                      <a:pt x="3153" y="8958"/>
                      <a:pt x="3448" y="9122"/>
                      <a:pt x="3568" y="9459"/>
                    </a:cubicBezTo>
                    <a:cubicBezTo>
                      <a:pt x="3672" y="9748"/>
                      <a:pt x="3617" y="10091"/>
                      <a:pt x="3452" y="10349"/>
                    </a:cubicBezTo>
                    <a:cubicBezTo>
                      <a:pt x="3275" y="10626"/>
                      <a:pt x="2971" y="10799"/>
                      <a:pt x="2650" y="10853"/>
                    </a:cubicBezTo>
                    <a:cubicBezTo>
                      <a:pt x="2568" y="10866"/>
                      <a:pt x="2484" y="10873"/>
                      <a:pt x="2400" y="10873"/>
                    </a:cubicBezTo>
                    <a:cubicBezTo>
                      <a:pt x="2375" y="10873"/>
                      <a:pt x="2350" y="10872"/>
                      <a:pt x="2325" y="10871"/>
                    </a:cubicBezTo>
                    <a:cubicBezTo>
                      <a:pt x="2271" y="10961"/>
                      <a:pt x="2215" y="11051"/>
                      <a:pt x="2159" y="11140"/>
                    </a:cubicBezTo>
                    <a:cubicBezTo>
                      <a:pt x="2323" y="11295"/>
                      <a:pt x="2471" y="11467"/>
                      <a:pt x="2562" y="11660"/>
                    </a:cubicBezTo>
                    <a:cubicBezTo>
                      <a:pt x="2640" y="11825"/>
                      <a:pt x="2635" y="12018"/>
                      <a:pt x="2491" y="12143"/>
                    </a:cubicBezTo>
                    <a:cubicBezTo>
                      <a:pt x="2410" y="12213"/>
                      <a:pt x="2308" y="12245"/>
                      <a:pt x="2205" y="12245"/>
                    </a:cubicBezTo>
                    <a:cubicBezTo>
                      <a:pt x="2143" y="12245"/>
                      <a:pt x="2081" y="12233"/>
                      <a:pt x="2023" y="12211"/>
                    </a:cubicBezTo>
                    <a:cubicBezTo>
                      <a:pt x="1867" y="12152"/>
                      <a:pt x="1741" y="12030"/>
                      <a:pt x="1631" y="11904"/>
                    </a:cubicBezTo>
                    <a:cubicBezTo>
                      <a:pt x="1332" y="12302"/>
                      <a:pt x="1007" y="12679"/>
                      <a:pt x="659" y="13035"/>
                    </a:cubicBezTo>
                    <a:cubicBezTo>
                      <a:pt x="582" y="13114"/>
                      <a:pt x="586" y="13275"/>
                      <a:pt x="697" y="13327"/>
                    </a:cubicBezTo>
                    <a:cubicBezTo>
                      <a:pt x="1379" y="13643"/>
                      <a:pt x="2018" y="14044"/>
                      <a:pt x="2599" y="14522"/>
                    </a:cubicBezTo>
                    <a:lnTo>
                      <a:pt x="985" y="16997"/>
                    </a:lnTo>
                    <a:cubicBezTo>
                      <a:pt x="990" y="17030"/>
                      <a:pt x="998" y="17062"/>
                      <a:pt x="1011" y="17092"/>
                    </a:cubicBezTo>
                    <a:cubicBezTo>
                      <a:pt x="1057" y="17207"/>
                      <a:pt x="1146" y="17305"/>
                      <a:pt x="1240" y="17391"/>
                    </a:cubicBezTo>
                    <a:lnTo>
                      <a:pt x="5346" y="17318"/>
                    </a:lnTo>
                    <a:cubicBezTo>
                      <a:pt x="5121" y="17086"/>
                      <a:pt x="5001" y="16762"/>
                      <a:pt x="5095" y="16447"/>
                    </a:cubicBezTo>
                    <a:cubicBezTo>
                      <a:pt x="4749" y="16234"/>
                      <a:pt x="4492" y="15902"/>
                      <a:pt x="4354" y="15519"/>
                    </a:cubicBezTo>
                    <a:cubicBezTo>
                      <a:pt x="4227" y="15162"/>
                      <a:pt x="4204" y="14725"/>
                      <a:pt x="4362" y="14374"/>
                    </a:cubicBezTo>
                    <a:cubicBezTo>
                      <a:pt x="4492" y="14087"/>
                      <a:pt x="4751" y="14013"/>
                      <a:pt x="5027" y="14013"/>
                    </a:cubicBezTo>
                    <a:cubicBezTo>
                      <a:pt x="5171" y="14013"/>
                      <a:pt x="5321" y="14033"/>
                      <a:pt x="5458" y="14054"/>
                    </a:cubicBezTo>
                    <a:cubicBezTo>
                      <a:pt x="6113" y="14153"/>
                      <a:pt x="6735" y="14443"/>
                      <a:pt x="7238" y="14871"/>
                    </a:cubicBezTo>
                    <a:cubicBezTo>
                      <a:pt x="6993" y="14371"/>
                      <a:pt x="6702" y="13893"/>
                      <a:pt x="6367" y="13446"/>
                    </a:cubicBezTo>
                    <a:cubicBezTo>
                      <a:pt x="6331" y="13471"/>
                      <a:pt x="6297" y="13498"/>
                      <a:pt x="6248" y="13503"/>
                    </a:cubicBezTo>
                    <a:cubicBezTo>
                      <a:pt x="6241" y="13504"/>
                      <a:pt x="6235" y="13504"/>
                      <a:pt x="6228" y="13504"/>
                    </a:cubicBezTo>
                    <a:cubicBezTo>
                      <a:pt x="6174" y="13504"/>
                      <a:pt x="6122" y="13485"/>
                      <a:pt x="6081" y="13450"/>
                    </a:cubicBezTo>
                    <a:cubicBezTo>
                      <a:pt x="5994" y="13376"/>
                      <a:pt x="5959" y="13245"/>
                      <a:pt x="6002" y="13138"/>
                    </a:cubicBezTo>
                    <a:cubicBezTo>
                      <a:pt x="6045" y="13035"/>
                      <a:pt x="6123" y="12992"/>
                      <a:pt x="6205" y="12992"/>
                    </a:cubicBezTo>
                    <a:cubicBezTo>
                      <a:pt x="6314" y="12992"/>
                      <a:pt x="6431" y="13067"/>
                      <a:pt x="6486" y="13172"/>
                    </a:cubicBezTo>
                    <a:cubicBezTo>
                      <a:pt x="6499" y="13183"/>
                      <a:pt x="6512" y="13195"/>
                      <a:pt x="6521" y="13209"/>
                    </a:cubicBezTo>
                    <a:cubicBezTo>
                      <a:pt x="6830" y="13608"/>
                      <a:pt x="7103" y="14034"/>
                      <a:pt x="7338" y="14480"/>
                    </a:cubicBezTo>
                    <a:cubicBezTo>
                      <a:pt x="7337" y="14227"/>
                      <a:pt x="7336" y="13974"/>
                      <a:pt x="7336" y="13721"/>
                    </a:cubicBezTo>
                    <a:cubicBezTo>
                      <a:pt x="7335" y="13553"/>
                      <a:pt x="7333" y="13386"/>
                      <a:pt x="7333" y="13219"/>
                    </a:cubicBezTo>
                    <a:lnTo>
                      <a:pt x="7333" y="13068"/>
                    </a:lnTo>
                    <a:cubicBezTo>
                      <a:pt x="7314" y="13061"/>
                      <a:pt x="7297" y="13050"/>
                      <a:pt x="7282" y="13038"/>
                    </a:cubicBezTo>
                    <a:cubicBezTo>
                      <a:pt x="7243" y="13010"/>
                      <a:pt x="7215" y="12969"/>
                      <a:pt x="7203" y="12923"/>
                    </a:cubicBezTo>
                    <a:cubicBezTo>
                      <a:pt x="7139" y="12808"/>
                      <a:pt x="7173" y="12648"/>
                      <a:pt x="7300" y="12592"/>
                    </a:cubicBezTo>
                    <a:cubicBezTo>
                      <a:pt x="7332" y="12578"/>
                      <a:pt x="7365" y="12572"/>
                      <a:pt x="7397" y="12572"/>
                    </a:cubicBezTo>
                    <a:cubicBezTo>
                      <a:pt x="7530" y="12572"/>
                      <a:pt x="7657" y="12680"/>
                      <a:pt x="7663" y="12821"/>
                    </a:cubicBezTo>
                    <a:cubicBezTo>
                      <a:pt x="7666" y="12885"/>
                      <a:pt x="7644" y="12948"/>
                      <a:pt x="7601" y="12996"/>
                    </a:cubicBezTo>
                    <a:cubicBezTo>
                      <a:pt x="7601" y="13029"/>
                      <a:pt x="7600" y="13060"/>
                      <a:pt x="7600" y="13087"/>
                    </a:cubicBezTo>
                    <a:cubicBezTo>
                      <a:pt x="7602" y="13633"/>
                      <a:pt x="7605" y="14177"/>
                      <a:pt x="7607" y="14723"/>
                    </a:cubicBezTo>
                    <a:cubicBezTo>
                      <a:pt x="7609" y="14763"/>
                      <a:pt x="7590" y="14801"/>
                      <a:pt x="7557" y="14826"/>
                    </a:cubicBezTo>
                    <a:cubicBezTo>
                      <a:pt x="7572" y="14829"/>
                      <a:pt x="7584" y="14836"/>
                      <a:pt x="7596" y="14846"/>
                    </a:cubicBezTo>
                    <a:cubicBezTo>
                      <a:pt x="7638" y="14653"/>
                      <a:pt x="7686" y="14463"/>
                      <a:pt x="7747" y="14274"/>
                    </a:cubicBezTo>
                    <a:cubicBezTo>
                      <a:pt x="7860" y="13928"/>
                      <a:pt x="7990" y="13565"/>
                      <a:pt x="8199" y="13264"/>
                    </a:cubicBezTo>
                    <a:cubicBezTo>
                      <a:pt x="8379" y="13004"/>
                      <a:pt x="8631" y="12785"/>
                      <a:pt x="8947" y="12720"/>
                    </a:cubicBezTo>
                    <a:cubicBezTo>
                      <a:pt x="9011" y="12706"/>
                      <a:pt x="9075" y="12699"/>
                      <a:pt x="9139" y="12699"/>
                    </a:cubicBezTo>
                    <a:cubicBezTo>
                      <a:pt x="9377" y="12699"/>
                      <a:pt x="9605" y="12794"/>
                      <a:pt x="9766" y="12981"/>
                    </a:cubicBezTo>
                    <a:cubicBezTo>
                      <a:pt x="10205" y="13494"/>
                      <a:pt x="10005" y="14154"/>
                      <a:pt x="9761" y="14709"/>
                    </a:cubicBezTo>
                    <a:cubicBezTo>
                      <a:pt x="10073" y="14828"/>
                      <a:pt x="10368" y="14992"/>
                      <a:pt x="10488" y="15329"/>
                    </a:cubicBezTo>
                    <a:cubicBezTo>
                      <a:pt x="10592" y="15618"/>
                      <a:pt x="10537" y="15962"/>
                      <a:pt x="10372" y="16218"/>
                    </a:cubicBezTo>
                    <a:cubicBezTo>
                      <a:pt x="10195" y="16496"/>
                      <a:pt x="9891" y="16669"/>
                      <a:pt x="9570" y="16722"/>
                    </a:cubicBezTo>
                    <a:cubicBezTo>
                      <a:pt x="9486" y="16736"/>
                      <a:pt x="9403" y="16743"/>
                      <a:pt x="9322" y="16743"/>
                    </a:cubicBezTo>
                    <a:cubicBezTo>
                      <a:pt x="9030" y="16743"/>
                      <a:pt x="8756" y="16659"/>
                      <a:pt x="8505" y="16522"/>
                    </a:cubicBezTo>
                    <a:lnTo>
                      <a:pt x="8505" y="16522"/>
                    </a:lnTo>
                    <a:cubicBezTo>
                      <a:pt x="8564" y="16570"/>
                      <a:pt x="8622" y="16617"/>
                      <a:pt x="8679" y="16665"/>
                    </a:cubicBezTo>
                    <a:cubicBezTo>
                      <a:pt x="8886" y="16835"/>
                      <a:pt x="9122" y="17025"/>
                      <a:pt x="9300" y="17245"/>
                    </a:cubicBezTo>
                    <a:lnTo>
                      <a:pt x="19445" y="17064"/>
                    </a:lnTo>
                    <a:lnTo>
                      <a:pt x="22189" y="17015"/>
                    </a:lnTo>
                    <a:cubicBezTo>
                      <a:pt x="21752" y="16835"/>
                      <a:pt x="21430" y="16353"/>
                      <a:pt x="21568" y="15893"/>
                    </a:cubicBezTo>
                    <a:cubicBezTo>
                      <a:pt x="21223" y="15682"/>
                      <a:pt x="20964" y="15349"/>
                      <a:pt x="20828" y="14966"/>
                    </a:cubicBezTo>
                    <a:cubicBezTo>
                      <a:pt x="20701" y="14609"/>
                      <a:pt x="20676" y="14172"/>
                      <a:pt x="20836" y="13820"/>
                    </a:cubicBezTo>
                    <a:cubicBezTo>
                      <a:pt x="20966" y="13533"/>
                      <a:pt x="21224" y="13459"/>
                      <a:pt x="21498" y="13459"/>
                    </a:cubicBezTo>
                    <a:cubicBezTo>
                      <a:pt x="21644" y="13459"/>
                      <a:pt x="21793" y="13480"/>
                      <a:pt x="21932" y="13501"/>
                    </a:cubicBezTo>
                    <a:cubicBezTo>
                      <a:pt x="22586" y="13599"/>
                      <a:pt x="23208" y="13889"/>
                      <a:pt x="23711" y="14319"/>
                    </a:cubicBezTo>
                    <a:cubicBezTo>
                      <a:pt x="23466" y="13817"/>
                      <a:pt x="23175" y="13339"/>
                      <a:pt x="22840" y="12893"/>
                    </a:cubicBezTo>
                    <a:cubicBezTo>
                      <a:pt x="22804" y="12917"/>
                      <a:pt x="22769" y="12944"/>
                      <a:pt x="22721" y="12949"/>
                    </a:cubicBezTo>
                    <a:cubicBezTo>
                      <a:pt x="22713" y="12950"/>
                      <a:pt x="22705" y="12950"/>
                      <a:pt x="22698" y="12950"/>
                    </a:cubicBezTo>
                    <a:cubicBezTo>
                      <a:pt x="22645" y="12950"/>
                      <a:pt x="22594" y="12931"/>
                      <a:pt x="22554" y="12896"/>
                    </a:cubicBezTo>
                    <a:cubicBezTo>
                      <a:pt x="22466" y="12822"/>
                      <a:pt x="22431" y="12692"/>
                      <a:pt x="22475" y="12585"/>
                    </a:cubicBezTo>
                    <a:cubicBezTo>
                      <a:pt x="22518" y="12481"/>
                      <a:pt x="22595" y="12438"/>
                      <a:pt x="22677" y="12438"/>
                    </a:cubicBezTo>
                    <a:cubicBezTo>
                      <a:pt x="22786" y="12438"/>
                      <a:pt x="22904" y="12513"/>
                      <a:pt x="22959" y="12620"/>
                    </a:cubicBezTo>
                    <a:cubicBezTo>
                      <a:pt x="22971" y="12629"/>
                      <a:pt x="22983" y="12642"/>
                      <a:pt x="22994" y="12655"/>
                    </a:cubicBezTo>
                    <a:cubicBezTo>
                      <a:pt x="23301" y="13054"/>
                      <a:pt x="23575" y="13481"/>
                      <a:pt x="23811" y="13927"/>
                    </a:cubicBezTo>
                    <a:lnTo>
                      <a:pt x="23808" y="13167"/>
                    </a:lnTo>
                    <a:lnTo>
                      <a:pt x="23806" y="12666"/>
                    </a:lnTo>
                    <a:lnTo>
                      <a:pt x="23806" y="12515"/>
                    </a:lnTo>
                    <a:cubicBezTo>
                      <a:pt x="23788" y="12508"/>
                      <a:pt x="23771" y="12497"/>
                      <a:pt x="23755" y="12486"/>
                    </a:cubicBezTo>
                    <a:cubicBezTo>
                      <a:pt x="23717" y="12457"/>
                      <a:pt x="23688" y="12417"/>
                      <a:pt x="23675" y="12370"/>
                    </a:cubicBezTo>
                    <a:cubicBezTo>
                      <a:pt x="23613" y="12255"/>
                      <a:pt x="23647" y="12095"/>
                      <a:pt x="23773" y="12039"/>
                    </a:cubicBezTo>
                    <a:cubicBezTo>
                      <a:pt x="23805" y="12025"/>
                      <a:pt x="23837" y="12019"/>
                      <a:pt x="23870" y="12019"/>
                    </a:cubicBezTo>
                    <a:cubicBezTo>
                      <a:pt x="24003" y="12019"/>
                      <a:pt x="24131" y="12127"/>
                      <a:pt x="24137" y="12268"/>
                    </a:cubicBezTo>
                    <a:cubicBezTo>
                      <a:pt x="24139" y="12331"/>
                      <a:pt x="24117" y="12394"/>
                      <a:pt x="24074" y="12443"/>
                    </a:cubicBezTo>
                    <a:cubicBezTo>
                      <a:pt x="24074" y="12476"/>
                      <a:pt x="24073" y="12507"/>
                      <a:pt x="24073" y="12535"/>
                    </a:cubicBezTo>
                    <a:lnTo>
                      <a:pt x="24080" y="14170"/>
                    </a:lnTo>
                    <a:cubicBezTo>
                      <a:pt x="24081" y="14210"/>
                      <a:pt x="24062" y="14248"/>
                      <a:pt x="24030" y="14273"/>
                    </a:cubicBezTo>
                    <a:cubicBezTo>
                      <a:pt x="24044" y="14276"/>
                      <a:pt x="24057" y="14283"/>
                      <a:pt x="24069" y="14293"/>
                    </a:cubicBezTo>
                    <a:cubicBezTo>
                      <a:pt x="24111" y="14101"/>
                      <a:pt x="24160" y="13910"/>
                      <a:pt x="24221" y="13721"/>
                    </a:cubicBezTo>
                    <a:cubicBezTo>
                      <a:pt x="24332" y="13376"/>
                      <a:pt x="24463" y="13012"/>
                      <a:pt x="24673" y="12711"/>
                    </a:cubicBezTo>
                    <a:cubicBezTo>
                      <a:pt x="24852" y="12452"/>
                      <a:pt x="25105" y="12233"/>
                      <a:pt x="25421" y="12167"/>
                    </a:cubicBezTo>
                    <a:cubicBezTo>
                      <a:pt x="25485" y="12153"/>
                      <a:pt x="25550" y="12146"/>
                      <a:pt x="25614" y="12146"/>
                    </a:cubicBezTo>
                    <a:cubicBezTo>
                      <a:pt x="25852" y="12146"/>
                      <a:pt x="26079" y="12241"/>
                      <a:pt x="26240" y="12428"/>
                    </a:cubicBezTo>
                    <a:cubicBezTo>
                      <a:pt x="26680" y="12941"/>
                      <a:pt x="26479" y="13601"/>
                      <a:pt x="26234" y="14156"/>
                    </a:cubicBezTo>
                    <a:cubicBezTo>
                      <a:pt x="26547" y="14275"/>
                      <a:pt x="26841" y="14439"/>
                      <a:pt x="26962" y="14775"/>
                    </a:cubicBezTo>
                    <a:cubicBezTo>
                      <a:pt x="27066" y="15065"/>
                      <a:pt x="27010" y="15408"/>
                      <a:pt x="26847" y="15666"/>
                    </a:cubicBezTo>
                    <a:cubicBezTo>
                      <a:pt x="26669" y="15943"/>
                      <a:pt x="26365" y="16116"/>
                      <a:pt x="26044" y="16168"/>
                    </a:cubicBezTo>
                    <a:cubicBezTo>
                      <a:pt x="25959" y="16183"/>
                      <a:pt x="25875" y="16189"/>
                      <a:pt x="25793" y="16189"/>
                    </a:cubicBezTo>
                    <a:cubicBezTo>
                      <a:pt x="25502" y="16189"/>
                      <a:pt x="25229" y="16106"/>
                      <a:pt x="24979" y="15970"/>
                    </a:cubicBezTo>
                    <a:lnTo>
                      <a:pt x="24979" y="15970"/>
                    </a:lnTo>
                    <a:cubicBezTo>
                      <a:pt x="25037" y="16017"/>
                      <a:pt x="25096" y="16064"/>
                      <a:pt x="25153" y="16112"/>
                    </a:cubicBezTo>
                    <a:cubicBezTo>
                      <a:pt x="25435" y="16344"/>
                      <a:pt x="25772" y="16614"/>
                      <a:pt x="25941" y="16948"/>
                    </a:cubicBezTo>
                    <a:lnTo>
                      <a:pt x="37817" y="16735"/>
                    </a:lnTo>
                    <a:lnTo>
                      <a:pt x="39741" y="16700"/>
                    </a:lnTo>
                    <a:cubicBezTo>
                      <a:pt x="39587" y="16485"/>
                      <a:pt x="39517" y="16217"/>
                      <a:pt x="39596" y="15956"/>
                    </a:cubicBezTo>
                    <a:cubicBezTo>
                      <a:pt x="39250" y="15744"/>
                      <a:pt x="38992" y="15411"/>
                      <a:pt x="38855" y="15029"/>
                    </a:cubicBezTo>
                    <a:cubicBezTo>
                      <a:pt x="38728" y="14672"/>
                      <a:pt x="38704" y="14235"/>
                      <a:pt x="38863" y="13884"/>
                    </a:cubicBezTo>
                    <a:cubicBezTo>
                      <a:pt x="38993" y="13596"/>
                      <a:pt x="39251" y="13522"/>
                      <a:pt x="39526" y="13522"/>
                    </a:cubicBezTo>
                    <a:cubicBezTo>
                      <a:pt x="39671" y="13522"/>
                      <a:pt x="39821" y="13543"/>
                      <a:pt x="39959" y="13564"/>
                    </a:cubicBezTo>
                    <a:cubicBezTo>
                      <a:pt x="40614" y="13663"/>
                      <a:pt x="41236" y="13953"/>
                      <a:pt x="41738" y="14381"/>
                    </a:cubicBezTo>
                    <a:cubicBezTo>
                      <a:pt x="41494" y="13879"/>
                      <a:pt x="41202" y="13402"/>
                      <a:pt x="40868" y="12956"/>
                    </a:cubicBezTo>
                    <a:cubicBezTo>
                      <a:pt x="40832" y="12981"/>
                      <a:pt x="40798" y="13008"/>
                      <a:pt x="40749" y="13012"/>
                    </a:cubicBezTo>
                    <a:cubicBezTo>
                      <a:pt x="40741" y="13013"/>
                      <a:pt x="40733" y="13013"/>
                      <a:pt x="40726" y="13013"/>
                    </a:cubicBezTo>
                    <a:cubicBezTo>
                      <a:pt x="40673" y="13013"/>
                      <a:pt x="40622" y="12994"/>
                      <a:pt x="40582" y="12959"/>
                    </a:cubicBezTo>
                    <a:cubicBezTo>
                      <a:pt x="40495" y="12885"/>
                      <a:pt x="40459" y="12755"/>
                      <a:pt x="40503" y="12648"/>
                    </a:cubicBezTo>
                    <a:cubicBezTo>
                      <a:pt x="40546" y="12544"/>
                      <a:pt x="40623" y="12502"/>
                      <a:pt x="40705" y="12502"/>
                    </a:cubicBezTo>
                    <a:cubicBezTo>
                      <a:pt x="40814" y="12502"/>
                      <a:pt x="40932" y="12577"/>
                      <a:pt x="40987" y="12682"/>
                    </a:cubicBezTo>
                    <a:cubicBezTo>
                      <a:pt x="41000" y="12693"/>
                      <a:pt x="41011" y="12705"/>
                      <a:pt x="41022" y="12717"/>
                    </a:cubicBezTo>
                    <a:cubicBezTo>
                      <a:pt x="41329" y="13118"/>
                      <a:pt x="41602" y="13543"/>
                      <a:pt x="41838" y="13990"/>
                    </a:cubicBezTo>
                    <a:cubicBezTo>
                      <a:pt x="41837" y="13737"/>
                      <a:pt x="41836" y="13484"/>
                      <a:pt x="41835" y="13230"/>
                    </a:cubicBezTo>
                    <a:lnTo>
                      <a:pt x="41833" y="12729"/>
                    </a:lnTo>
                    <a:lnTo>
                      <a:pt x="41833" y="12578"/>
                    </a:lnTo>
                    <a:cubicBezTo>
                      <a:pt x="41815" y="12570"/>
                      <a:pt x="41798" y="12560"/>
                      <a:pt x="41782" y="12548"/>
                    </a:cubicBezTo>
                    <a:cubicBezTo>
                      <a:pt x="41744" y="12520"/>
                      <a:pt x="41715" y="12479"/>
                      <a:pt x="41702" y="12432"/>
                    </a:cubicBezTo>
                    <a:cubicBezTo>
                      <a:pt x="41638" y="12318"/>
                      <a:pt x="41672" y="12158"/>
                      <a:pt x="41800" y="12101"/>
                    </a:cubicBezTo>
                    <a:cubicBezTo>
                      <a:pt x="41831" y="12087"/>
                      <a:pt x="41864" y="12081"/>
                      <a:pt x="41896" y="12081"/>
                    </a:cubicBezTo>
                    <a:cubicBezTo>
                      <a:pt x="42029" y="12081"/>
                      <a:pt x="42157" y="12189"/>
                      <a:pt x="42163" y="12330"/>
                    </a:cubicBezTo>
                    <a:cubicBezTo>
                      <a:pt x="42166" y="12394"/>
                      <a:pt x="42143" y="12457"/>
                      <a:pt x="42101" y="12506"/>
                    </a:cubicBezTo>
                    <a:cubicBezTo>
                      <a:pt x="42101" y="12538"/>
                      <a:pt x="42100" y="12570"/>
                      <a:pt x="42100" y="12597"/>
                    </a:cubicBezTo>
                    <a:cubicBezTo>
                      <a:pt x="42102" y="13143"/>
                      <a:pt x="42104" y="13687"/>
                      <a:pt x="42106" y="14231"/>
                    </a:cubicBezTo>
                    <a:cubicBezTo>
                      <a:pt x="42108" y="14273"/>
                      <a:pt x="42089" y="14311"/>
                      <a:pt x="42056" y="14336"/>
                    </a:cubicBezTo>
                    <a:cubicBezTo>
                      <a:pt x="42071" y="14339"/>
                      <a:pt x="42084" y="14346"/>
                      <a:pt x="42096" y="14356"/>
                    </a:cubicBezTo>
                    <a:cubicBezTo>
                      <a:pt x="42138" y="14163"/>
                      <a:pt x="42187" y="13973"/>
                      <a:pt x="42248" y="13784"/>
                    </a:cubicBezTo>
                    <a:cubicBezTo>
                      <a:pt x="42359" y="13438"/>
                      <a:pt x="42490" y="13075"/>
                      <a:pt x="42698" y="12774"/>
                    </a:cubicBezTo>
                    <a:cubicBezTo>
                      <a:pt x="42879" y="12514"/>
                      <a:pt x="43131" y="12295"/>
                      <a:pt x="43447" y="12229"/>
                    </a:cubicBezTo>
                    <a:cubicBezTo>
                      <a:pt x="43511" y="12216"/>
                      <a:pt x="43576" y="12209"/>
                      <a:pt x="43640" y="12209"/>
                    </a:cubicBezTo>
                    <a:cubicBezTo>
                      <a:pt x="43878" y="12209"/>
                      <a:pt x="44105" y="12303"/>
                      <a:pt x="44266" y="12491"/>
                    </a:cubicBezTo>
                    <a:cubicBezTo>
                      <a:pt x="44706" y="13003"/>
                      <a:pt x="44505" y="13664"/>
                      <a:pt x="44260" y="14219"/>
                    </a:cubicBezTo>
                    <a:cubicBezTo>
                      <a:pt x="44573" y="14339"/>
                      <a:pt x="44867" y="14501"/>
                      <a:pt x="44987" y="14838"/>
                    </a:cubicBezTo>
                    <a:cubicBezTo>
                      <a:pt x="45092" y="15129"/>
                      <a:pt x="45036" y="15472"/>
                      <a:pt x="44873" y="15728"/>
                    </a:cubicBezTo>
                    <a:cubicBezTo>
                      <a:pt x="44695" y="16006"/>
                      <a:pt x="44391" y="16179"/>
                      <a:pt x="44070" y="16232"/>
                    </a:cubicBezTo>
                    <a:cubicBezTo>
                      <a:pt x="43986" y="16246"/>
                      <a:pt x="43903" y="16252"/>
                      <a:pt x="43822" y="16252"/>
                    </a:cubicBezTo>
                    <a:cubicBezTo>
                      <a:pt x="43530" y="16252"/>
                      <a:pt x="43256" y="16169"/>
                      <a:pt x="43005" y="16032"/>
                    </a:cubicBezTo>
                    <a:lnTo>
                      <a:pt x="43005" y="16032"/>
                    </a:lnTo>
                    <a:cubicBezTo>
                      <a:pt x="43063" y="16080"/>
                      <a:pt x="43122" y="16127"/>
                      <a:pt x="43179" y="16175"/>
                    </a:cubicBezTo>
                    <a:cubicBezTo>
                      <a:pt x="43345" y="16312"/>
                      <a:pt x="43530" y="16461"/>
                      <a:pt x="43688" y="16629"/>
                    </a:cubicBezTo>
                    <a:lnTo>
                      <a:pt x="48180" y="16549"/>
                    </a:lnTo>
                    <a:cubicBezTo>
                      <a:pt x="48323" y="16546"/>
                      <a:pt x="48380" y="16413"/>
                      <a:pt x="48353" y="16308"/>
                    </a:cubicBezTo>
                    <a:lnTo>
                      <a:pt x="48816" y="16078"/>
                    </a:lnTo>
                    <a:cubicBezTo>
                      <a:pt x="48791" y="16030"/>
                      <a:pt x="48774" y="15979"/>
                      <a:pt x="48767" y="15926"/>
                    </a:cubicBezTo>
                    <a:cubicBezTo>
                      <a:pt x="48738" y="15748"/>
                      <a:pt x="48777" y="15561"/>
                      <a:pt x="48802" y="15385"/>
                    </a:cubicBezTo>
                    <a:cubicBezTo>
                      <a:pt x="48834" y="15170"/>
                      <a:pt x="48874" y="14956"/>
                      <a:pt x="48923" y="14745"/>
                    </a:cubicBezTo>
                    <a:cubicBezTo>
                      <a:pt x="48930" y="14715"/>
                      <a:pt x="48937" y="14686"/>
                      <a:pt x="48945" y="14657"/>
                    </a:cubicBezTo>
                    <a:lnTo>
                      <a:pt x="48945" y="14657"/>
                    </a:lnTo>
                    <a:cubicBezTo>
                      <a:pt x="48682" y="15038"/>
                      <a:pt x="48245" y="15379"/>
                      <a:pt x="47773" y="15379"/>
                    </a:cubicBezTo>
                    <a:cubicBezTo>
                      <a:pt x="47680" y="15379"/>
                      <a:pt x="47586" y="15366"/>
                      <a:pt x="47491" y="15337"/>
                    </a:cubicBezTo>
                    <a:cubicBezTo>
                      <a:pt x="47011" y="15190"/>
                      <a:pt x="46632" y="14675"/>
                      <a:pt x="46780" y="14182"/>
                    </a:cubicBezTo>
                    <a:cubicBezTo>
                      <a:pt x="46433" y="13971"/>
                      <a:pt x="46176" y="13638"/>
                      <a:pt x="46039" y="13255"/>
                    </a:cubicBezTo>
                    <a:cubicBezTo>
                      <a:pt x="45911" y="12898"/>
                      <a:pt x="45888" y="12461"/>
                      <a:pt x="46046" y="12110"/>
                    </a:cubicBezTo>
                    <a:cubicBezTo>
                      <a:pt x="46176" y="11823"/>
                      <a:pt x="46435" y="11749"/>
                      <a:pt x="46710" y="11749"/>
                    </a:cubicBezTo>
                    <a:cubicBezTo>
                      <a:pt x="46855" y="11749"/>
                      <a:pt x="47005" y="11769"/>
                      <a:pt x="47142" y="11790"/>
                    </a:cubicBezTo>
                    <a:cubicBezTo>
                      <a:pt x="47797" y="11888"/>
                      <a:pt x="48419" y="12178"/>
                      <a:pt x="48922" y="12608"/>
                    </a:cubicBezTo>
                    <a:cubicBezTo>
                      <a:pt x="48678" y="12106"/>
                      <a:pt x="48385" y="11629"/>
                      <a:pt x="48051" y="11182"/>
                    </a:cubicBezTo>
                    <a:cubicBezTo>
                      <a:pt x="48015" y="11207"/>
                      <a:pt x="47981" y="11233"/>
                      <a:pt x="47932" y="11239"/>
                    </a:cubicBezTo>
                    <a:cubicBezTo>
                      <a:pt x="47925" y="11239"/>
                      <a:pt x="47917" y="11240"/>
                      <a:pt x="47909" y="11240"/>
                    </a:cubicBezTo>
                    <a:cubicBezTo>
                      <a:pt x="47857" y="11240"/>
                      <a:pt x="47805" y="11221"/>
                      <a:pt x="47765" y="11185"/>
                    </a:cubicBezTo>
                    <a:cubicBezTo>
                      <a:pt x="47678" y="11111"/>
                      <a:pt x="47643" y="10981"/>
                      <a:pt x="47687" y="10874"/>
                    </a:cubicBezTo>
                    <a:cubicBezTo>
                      <a:pt x="47730" y="10770"/>
                      <a:pt x="47807" y="10728"/>
                      <a:pt x="47889" y="10728"/>
                    </a:cubicBezTo>
                    <a:cubicBezTo>
                      <a:pt x="47998" y="10728"/>
                      <a:pt x="48115" y="10803"/>
                      <a:pt x="48171" y="10909"/>
                    </a:cubicBezTo>
                    <a:cubicBezTo>
                      <a:pt x="48183" y="10919"/>
                      <a:pt x="48195" y="10931"/>
                      <a:pt x="48206" y="10944"/>
                    </a:cubicBezTo>
                    <a:cubicBezTo>
                      <a:pt x="48513" y="11344"/>
                      <a:pt x="48786" y="11769"/>
                      <a:pt x="49022" y="12216"/>
                    </a:cubicBezTo>
                    <a:cubicBezTo>
                      <a:pt x="49021" y="11963"/>
                      <a:pt x="49020" y="11710"/>
                      <a:pt x="49019" y="11456"/>
                    </a:cubicBezTo>
                    <a:lnTo>
                      <a:pt x="49017" y="10956"/>
                    </a:lnTo>
                    <a:lnTo>
                      <a:pt x="49017" y="10804"/>
                    </a:lnTo>
                    <a:cubicBezTo>
                      <a:pt x="48999" y="10796"/>
                      <a:pt x="48982" y="10787"/>
                      <a:pt x="48966" y="10774"/>
                    </a:cubicBezTo>
                    <a:cubicBezTo>
                      <a:pt x="48927" y="10745"/>
                      <a:pt x="48899" y="10705"/>
                      <a:pt x="48886" y="10659"/>
                    </a:cubicBezTo>
                    <a:cubicBezTo>
                      <a:pt x="48822" y="10544"/>
                      <a:pt x="48856" y="10384"/>
                      <a:pt x="48984" y="10327"/>
                    </a:cubicBezTo>
                    <a:cubicBezTo>
                      <a:pt x="49015" y="10313"/>
                      <a:pt x="49048" y="10307"/>
                      <a:pt x="49080" y="10307"/>
                    </a:cubicBezTo>
                    <a:cubicBezTo>
                      <a:pt x="49214" y="10307"/>
                      <a:pt x="49341" y="10416"/>
                      <a:pt x="49347" y="10556"/>
                    </a:cubicBezTo>
                    <a:cubicBezTo>
                      <a:pt x="49350" y="10621"/>
                      <a:pt x="49327" y="10684"/>
                      <a:pt x="49285" y="10732"/>
                    </a:cubicBezTo>
                    <a:cubicBezTo>
                      <a:pt x="49285" y="10764"/>
                      <a:pt x="49284" y="10795"/>
                      <a:pt x="49284" y="10824"/>
                    </a:cubicBezTo>
                    <a:cubicBezTo>
                      <a:pt x="49286" y="11368"/>
                      <a:pt x="49288" y="11914"/>
                      <a:pt x="49290" y="12458"/>
                    </a:cubicBezTo>
                    <a:cubicBezTo>
                      <a:pt x="49292" y="12498"/>
                      <a:pt x="49273" y="12538"/>
                      <a:pt x="49240" y="12561"/>
                    </a:cubicBezTo>
                    <a:cubicBezTo>
                      <a:pt x="49255" y="12565"/>
                      <a:pt x="49268" y="12572"/>
                      <a:pt x="49279" y="12581"/>
                    </a:cubicBezTo>
                    <a:cubicBezTo>
                      <a:pt x="49322" y="12389"/>
                      <a:pt x="49370" y="12199"/>
                      <a:pt x="49431" y="12010"/>
                    </a:cubicBezTo>
                    <a:cubicBezTo>
                      <a:pt x="49543" y="11665"/>
                      <a:pt x="49674" y="11300"/>
                      <a:pt x="49882" y="11000"/>
                    </a:cubicBezTo>
                    <a:cubicBezTo>
                      <a:pt x="50050" y="10758"/>
                      <a:pt x="50282" y="10551"/>
                      <a:pt x="50569" y="10470"/>
                    </a:cubicBezTo>
                    <a:cubicBezTo>
                      <a:pt x="49909" y="10015"/>
                      <a:pt x="49268" y="9532"/>
                      <a:pt x="48647" y="9024"/>
                    </a:cubicBezTo>
                    <a:lnTo>
                      <a:pt x="50094" y="7966"/>
                    </a:lnTo>
                    <a:cubicBezTo>
                      <a:pt x="50194" y="7893"/>
                      <a:pt x="50215" y="7772"/>
                      <a:pt x="50131" y="7675"/>
                    </a:cubicBezTo>
                    <a:cubicBezTo>
                      <a:pt x="50013" y="7540"/>
                      <a:pt x="49892" y="7406"/>
                      <a:pt x="49770" y="7275"/>
                    </a:cubicBezTo>
                    <a:lnTo>
                      <a:pt x="49770" y="7275"/>
                    </a:lnTo>
                    <a:cubicBezTo>
                      <a:pt x="49802" y="7412"/>
                      <a:pt x="49776" y="7554"/>
                      <a:pt x="49661" y="7654"/>
                    </a:cubicBezTo>
                    <a:cubicBezTo>
                      <a:pt x="49581" y="7722"/>
                      <a:pt x="49479" y="7754"/>
                      <a:pt x="49376" y="7754"/>
                    </a:cubicBezTo>
                    <a:cubicBezTo>
                      <a:pt x="49314" y="7754"/>
                      <a:pt x="49251" y="7743"/>
                      <a:pt x="49193" y="7721"/>
                    </a:cubicBezTo>
                    <a:cubicBezTo>
                      <a:pt x="49007" y="7649"/>
                      <a:pt x="48865" y="7491"/>
                      <a:pt x="48740" y="7342"/>
                    </a:cubicBezTo>
                    <a:cubicBezTo>
                      <a:pt x="48644" y="7226"/>
                      <a:pt x="48555" y="7103"/>
                      <a:pt x="48475" y="6975"/>
                    </a:cubicBezTo>
                    <a:cubicBezTo>
                      <a:pt x="48443" y="6992"/>
                      <a:pt x="48407" y="7001"/>
                      <a:pt x="48371" y="7001"/>
                    </a:cubicBezTo>
                    <a:cubicBezTo>
                      <a:pt x="48364" y="7001"/>
                      <a:pt x="48356" y="7000"/>
                      <a:pt x="48349" y="7000"/>
                    </a:cubicBezTo>
                    <a:lnTo>
                      <a:pt x="48349" y="7000"/>
                    </a:lnTo>
                    <a:cubicBezTo>
                      <a:pt x="48351" y="7016"/>
                      <a:pt x="48352" y="7032"/>
                      <a:pt x="48353" y="7049"/>
                    </a:cubicBezTo>
                    <a:cubicBezTo>
                      <a:pt x="48379" y="7401"/>
                      <a:pt x="48345" y="7870"/>
                      <a:pt x="48040" y="8104"/>
                    </a:cubicBezTo>
                    <a:cubicBezTo>
                      <a:pt x="47950" y="8173"/>
                      <a:pt x="47849" y="8205"/>
                      <a:pt x="47753" y="8205"/>
                    </a:cubicBezTo>
                    <a:cubicBezTo>
                      <a:pt x="47551" y="8205"/>
                      <a:pt x="47367" y="8067"/>
                      <a:pt x="47332" y="7831"/>
                    </a:cubicBezTo>
                    <a:cubicBezTo>
                      <a:pt x="47305" y="7651"/>
                      <a:pt x="47343" y="7465"/>
                      <a:pt x="47370" y="7288"/>
                    </a:cubicBezTo>
                    <a:cubicBezTo>
                      <a:pt x="47401" y="7073"/>
                      <a:pt x="47441" y="6860"/>
                      <a:pt x="47490" y="6649"/>
                    </a:cubicBezTo>
                    <a:cubicBezTo>
                      <a:pt x="47496" y="6619"/>
                      <a:pt x="47504" y="6589"/>
                      <a:pt x="47511" y="6560"/>
                    </a:cubicBezTo>
                    <a:lnTo>
                      <a:pt x="47511" y="6560"/>
                    </a:lnTo>
                    <a:cubicBezTo>
                      <a:pt x="47248" y="6941"/>
                      <a:pt x="46812" y="7282"/>
                      <a:pt x="46340" y="7282"/>
                    </a:cubicBezTo>
                    <a:cubicBezTo>
                      <a:pt x="46247" y="7282"/>
                      <a:pt x="46153" y="7269"/>
                      <a:pt x="46058" y="7240"/>
                    </a:cubicBezTo>
                    <a:cubicBezTo>
                      <a:pt x="45577" y="7094"/>
                      <a:pt x="45199" y="6578"/>
                      <a:pt x="45347" y="6085"/>
                    </a:cubicBezTo>
                    <a:cubicBezTo>
                      <a:pt x="45001" y="5874"/>
                      <a:pt x="44743" y="5541"/>
                      <a:pt x="44606" y="5158"/>
                    </a:cubicBezTo>
                    <a:cubicBezTo>
                      <a:pt x="44479" y="4801"/>
                      <a:pt x="44455" y="4364"/>
                      <a:pt x="44614" y="4013"/>
                    </a:cubicBezTo>
                    <a:cubicBezTo>
                      <a:pt x="44744" y="3726"/>
                      <a:pt x="45002" y="3652"/>
                      <a:pt x="45277" y="3652"/>
                    </a:cubicBezTo>
                    <a:cubicBezTo>
                      <a:pt x="45422" y="3652"/>
                      <a:pt x="45572" y="3673"/>
                      <a:pt x="45710" y="3693"/>
                    </a:cubicBezTo>
                    <a:cubicBezTo>
                      <a:pt x="46364" y="3792"/>
                      <a:pt x="46986" y="4082"/>
                      <a:pt x="47490" y="4511"/>
                    </a:cubicBezTo>
                    <a:cubicBezTo>
                      <a:pt x="47245" y="4009"/>
                      <a:pt x="46953" y="3532"/>
                      <a:pt x="46618" y="3085"/>
                    </a:cubicBezTo>
                    <a:cubicBezTo>
                      <a:pt x="46582" y="3111"/>
                      <a:pt x="46548" y="3137"/>
                      <a:pt x="46499" y="3141"/>
                    </a:cubicBezTo>
                    <a:cubicBezTo>
                      <a:pt x="46492" y="3142"/>
                      <a:pt x="46484" y="3143"/>
                      <a:pt x="46476" y="3143"/>
                    </a:cubicBezTo>
                    <a:cubicBezTo>
                      <a:pt x="46424" y="3143"/>
                      <a:pt x="46372" y="3124"/>
                      <a:pt x="46332" y="3088"/>
                    </a:cubicBezTo>
                    <a:cubicBezTo>
                      <a:pt x="46245" y="3015"/>
                      <a:pt x="46210" y="2884"/>
                      <a:pt x="46254" y="2778"/>
                    </a:cubicBezTo>
                    <a:cubicBezTo>
                      <a:pt x="46297" y="2674"/>
                      <a:pt x="46374" y="2631"/>
                      <a:pt x="46456" y="2631"/>
                    </a:cubicBezTo>
                    <a:cubicBezTo>
                      <a:pt x="46565" y="2631"/>
                      <a:pt x="46682" y="2706"/>
                      <a:pt x="46737" y="2812"/>
                    </a:cubicBezTo>
                    <a:cubicBezTo>
                      <a:pt x="46750" y="2823"/>
                      <a:pt x="46762" y="2834"/>
                      <a:pt x="46772" y="2847"/>
                    </a:cubicBezTo>
                    <a:cubicBezTo>
                      <a:pt x="47080" y="3248"/>
                      <a:pt x="47353" y="3673"/>
                      <a:pt x="47589" y="4120"/>
                    </a:cubicBezTo>
                    <a:lnTo>
                      <a:pt x="47586" y="3360"/>
                    </a:lnTo>
                    <a:lnTo>
                      <a:pt x="47584" y="2860"/>
                    </a:lnTo>
                    <a:lnTo>
                      <a:pt x="47584" y="2709"/>
                    </a:lnTo>
                    <a:cubicBezTo>
                      <a:pt x="47566" y="2701"/>
                      <a:pt x="47549" y="2691"/>
                      <a:pt x="47534" y="2679"/>
                    </a:cubicBezTo>
                    <a:cubicBezTo>
                      <a:pt x="47494" y="2650"/>
                      <a:pt x="47467" y="2610"/>
                      <a:pt x="47454" y="2563"/>
                    </a:cubicBezTo>
                    <a:cubicBezTo>
                      <a:pt x="47390" y="2448"/>
                      <a:pt x="47424" y="2289"/>
                      <a:pt x="47552" y="2232"/>
                    </a:cubicBezTo>
                    <a:cubicBezTo>
                      <a:pt x="47583" y="2218"/>
                      <a:pt x="47616" y="2212"/>
                      <a:pt x="47649" y="2212"/>
                    </a:cubicBezTo>
                    <a:cubicBezTo>
                      <a:pt x="47781" y="2212"/>
                      <a:pt x="47908" y="2320"/>
                      <a:pt x="47914" y="2461"/>
                    </a:cubicBezTo>
                    <a:cubicBezTo>
                      <a:pt x="47916" y="2525"/>
                      <a:pt x="47894" y="2588"/>
                      <a:pt x="47853" y="2636"/>
                    </a:cubicBezTo>
                    <a:cubicBezTo>
                      <a:pt x="47853" y="2668"/>
                      <a:pt x="47852" y="2700"/>
                      <a:pt x="47852" y="2728"/>
                    </a:cubicBezTo>
                    <a:cubicBezTo>
                      <a:pt x="47854" y="3273"/>
                      <a:pt x="47856" y="3818"/>
                      <a:pt x="47858" y="4363"/>
                    </a:cubicBezTo>
                    <a:cubicBezTo>
                      <a:pt x="47860" y="4403"/>
                      <a:pt x="47841" y="4442"/>
                      <a:pt x="47808" y="4466"/>
                    </a:cubicBezTo>
                    <a:cubicBezTo>
                      <a:pt x="47822" y="4469"/>
                      <a:pt x="47836" y="4477"/>
                      <a:pt x="47846" y="4486"/>
                    </a:cubicBezTo>
                    <a:cubicBezTo>
                      <a:pt x="47889" y="4294"/>
                      <a:pt x="47938" y="4104"/>
                      <a:pt x="47998" y="3914"/>
                    </a:cubicBezTo>
                    <a:cubicBezTo>
                      <a:pt x="48110" y="3569"/>
                      <a:pt x="48242" y="3205"/>
                      <a:pt x="48450" y="2904"/>
                    </a:cubicBezTo>
                    <a:cubicBezTo>
                      <a:pt x="48514" y="2813"/>
                      <a:pt x="48586" y="2728"/>
                      <a:pt x="48667" y="2651"/>
                    </a:cubicBezTo>
                    <a:lnTo>
                      <a:pt x="48156" y="2161"/>
                    </a:lnTo>
                    <a:lnTo>
                      <a:pt x="49389" y="335"/>
                    </a:lnTo>
                    <a:cubicBezTo>
                      <a:pt x="49479" y="201"/>
                      <a:pt x="49362" y="73"/>
                      <a:pt x="49236" y="65"/>
                    </a:cubicBezTo>
                    <a:cubicBezTo>
                      <a:pt x="49205" y="24"/>
                      <a:pt x="49156" y="1"/>
                      <a:pt x="49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5"/>
              <p:cNvSpPr/>
              <p:nvPr/>
            </p:nvSpPr>
            <p:spPr>
              <a:xfrm>
                <a:off x="1396000" y="1393250"/>
                <a:ext cx="74875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5416" extrusionOk="0">
                    <a:moveTo>
                      <a:pt x="1542" y="0"/>
                    </a:moveTo>
                    <a:cubicBezTo>
                      <a:pt x="1479" y="0"/>
                      <a:pt x="1415" y="7"/>
                      <a:pt x="1351" y="20"/>
                    </a:cubicBezTo>
                    <a:cubicBezTo>
                      <a:pt x="1034" y="86"/>
                      <a:pt x="783" y="306"/>
                      <a:pt x="603" y="565"/>
                    </a:cubicBezTo>
                    <a:cubicBezTo>
                      <a:pt x="394" y="866"/>
                      <a:pt x="264" y="1229"/>
                      <a:pt x="151" y="1575"/>
                    </a:cubicBezTo>
                    <a:cubicBezTo>
                      <a:pt x="90" y="1764"/>
                      <a:pt x="41" y="1954"/>
                      <a:pt x="0" y="2147"/>
                    </a:cubicBezTo>
                    <a:cubicBezTo>
                      <a:pt x="12" y="2156"/>
                      <a:pt x="21" y="2169"/>
                      <a:pt x="28" y="2184"/>
                    </a:cubicBezTo>
                    <a:cubicBezTo>
                      <a:pt x="37" y="2188"/>
                      <a:pt x="47" y="2194"/>
                      <a:pt x="56" y="2199"/>
                    </a:cubicBezTo>
                    <a:cubicBezTo>
                      <a:pt x="59" y="2199"/>
                      <a:pt x="62" y="2198"/>
                      <a:pt x="65" y="2198"/>
                    </a:cubicBezTo>
                    <a:cubicBezTo>
                      <a:pt x="97" y="2198"/>
                      <a:pt x="126" y="2214"/>
                      <a:pt x="146" y="2239"/>
                    </a:cubicBezTo>
                    <a:cubicBezTo>
                      <a:pt x="414" y="2568"/>
                      <a:pt x="605" y="2952"/>
                      <a:pt x="705" y="3363"/>
                    </a:cubicBezTo>
                    <a:cubicBezTo>
                      <a:pt x="748" y="3544"/>
                      <a:pt x="774" y="3729"/>
                      <a:pt x="783" y="3915"/>
                    </a:cubicBezTo>
                    <a:cubicBezTo>
                      <a:pt x="783" y="3926"/>
                      <a:pt x="784" y="3939"/>
                      <a:pt x="784" y="3951"/>
                    </a:cubicBezTo>
                    <a:cubicBezTo>
                      <a:pt x="784" y="3952"/>
                      <a:pt x="784" y="3953"/>
                      <a:pt x="784" y="3953"/>
                    </a:cubicBezTo>
                    <a:cubicBezTo>
                      <a:pt x="801" y="4094"/>
                      <a:pt x="823" y="4262"/>
                      <a:pt x="763" y="4395"/>
                    </a:cubicBezTo>
                    <a:cubicBezTo>
                      <a:pt x="758" y="4426"/>
                      <a:pt x="752" y="4457"/>
                      <a:pt x="743" y="4487"/>
                    </a:cubicBezTo>
                    <a:cubicBezTo>
                      <a:pt x="727" y="4551"/>
                      <a:pt x="685" y="4605"/>
                      <a:pt x="627" y="4637"/>
                    </a:cubicBezTo>
                    <a:cubicBezTo>
                      <a:pt x="708" y="4764"/>
                      <a:pt x="797" y="4887"/>
                      <a:pt x="893" y="5003"/>
                    </a:cubicBezTo>
                    <a:cubicBezTo>
                      <a:pt x="1017" y="5152"/>
                      <a:pt x="1161" y="5311"/>
                      <a:pt x="1347" y="5382"/>
                    </a:cubicBezTo>
                    <a:cubicBezTo>
                      <a:pt x="1405" y="5404"/>
                      <a:pt x="1467" y="5416"/>
                      <a:pt x="1529" y="5416"/>
                    </a:cubicBezTo>
                    <a:cubicBezTo>
                      <a:pt x="1632" y="5416"/>
                      <a:pt x="1734" y="5384"/>
                      <a:pt x="1814" y="5315"/>
                    </a:cubicBezTo>
                    <a:cubicBezTo>
                      <a:pt x="1958" y="5188"/>
                      <a:pt x="1963" y="4996"/>
                      <a:pt x="1885" y="4830"/>
                    </a:cubicBezTo>
                    <a:cubicBezTo>
                      <a:pt x="1721" y="4484"/>
                      <a:pt x="1373" y="4206"/>
                      <a:pt x="1082" y="3967"/>
                    </a:cubicBezTo>
                    <a:cubicBezTo>
                      <a:pt x="1025" y="3919"/>
                      <a:pt x="966" y="3871"/>
                      <a:pt x="908" y="3824"/>
                    </a:cubicBezTo>
                    <a:lnTo>
                      <a:pt x="908" y="3824"/>
                    </a:lnTo>
                    <a:cubicBezTo>
                      <a:pt x="1159" y="3960"/>
                      <a:pt x="1433" y="4043"/>
                      <a:pt x="1725" y="4043"/>
                    </a:cubicBezTo>
                    <a:cubicBezTo>
                      <a:pt x="1807" y="4043"/>
                      <a:pt x="1889" y="4037"/>
                      <a:pt x="1973" y="4023"/>
                    </a:cubicBezTo>
                    <a:cubicBezTo>
                      <a:pt x="2294" y="3970"/>
                      <a:pt x="2598" y="3798"/>
                      <a:pt x="2776" y="3520"/>
                    </a:cubicBezTo>
                    <a:cubicBezTo>
                      <a:pt x="2940" y="3263"/>
                      <a:pt x="2995" y="2920"/>
                      <a:pt x="2891" y="2629"/>
                    </a:cubicBezTo>
                    <a:cubicBezTo>
                      <a:pt x="2772" y="2292"/>
                      <a:pt x="2477" y="2129"/>
                      <a:pt x="2165" y="2010"/>
                    </a:cubicBezTo>
                    <a:cubicBezTo>
                      <a:pt x="2409" y="1455"/>
                      <a:pt x="2609" y="794"/>
                      <a:pt x="2170" y="282"/>
                    </a:cubicBezTo>
                    <a:cubicBezTo>
                      <a:pt x="2009" y="95"/>
                      <a:pt x="1781" y="0"/>
                      <a:pt x="1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5"/>
              <p:cNvSpPr/>
              <p:nvPr/>
            </p:nvSpPr>
            <p:spPr>
              <a:xfrm>
                <a:off x="1311175" y="142607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3" y="1"/>
                    </a:moveTo>
                    <a:cubicBezTo>
                      <a:pt x="548" y="1"/>
                      <a:pt x="290" y="74"/>
                      <a:pt x="160" y="362"/>
                    </a:cubicBezTo>
                    <a:cubicBezTo>
                      <a:pt x="0" y="714"/>
                      <a:pt x="25" y="1151"/>
                      <a:pt x="153" y="1507"/>
                    </a:cubicBezTo>
                    <a:cubicBezTo>
                      <a:pt x="289" y="1889"/>
                      <a:pt x="547" y="2222"/>
                      <a:pt x="894" y="2435"/>
                    </a:cubicBezTo>
                    <a:cubicBezTo>
                      <a:pt x="745" y="2926"/>
                      <a:pt x="1123" y="3443"/>
                      <a:pt x="1605" y="3589"/>
                    </a:cubicBezTo>
                    <a:cubicBezTo>
                      <a:pt x="1699" y="3618"/>
                      <a:pt x="1793" y="3631"/>
                      <a:pt x="1886" y="3631"/>
                    </a:cubicBezTo>
                    <a:cubicBezTo>
                      <a:pt x="2358" y="3631"/>
                      <a:pt x="2794" y="3289"/>
                      <a:pt x="3057" y="2908"/>
                    </a:cubicBezTo>
                    <a:lnTo>
                      <a:pt x="3057" y="2908"/>
                    </a:lnTo>
                    <a:cubicBezTo>
                      <a:pt x="3050" y="2938"/>
                      <a:pt x="3042" y="2967"/>
                      <a:pt x="3036" y="2997"/>
                    </a:cubicBezTo>
                    <a:cubicBezTo>
                      <a:pt x="2987" y="3209"/>
                      <a:pt x="2948" y="3421"/>
                      <a:pt x="2916" y="3636"/>
                    </a:cubicBezTo>
                    <a:cubicBezTo>
                      <a:pt x="2889" y="3814"/>
                      <a:pt x="2851" y="4001"/>
                      <a:pt x="2878" y="4180"/>
                    </a:cubicBezTo>
                    <a:cubicBezTo>
                      <a:pt x="2913" y="4415"/>
                      <a:pt x="3098" y="4553"/>
                      <a:pt x="3299" y="4553"/>
                    </a:cubicBezTo>
                    <a:cubicBezTo>
                      <a:pt x="3396" y="4553"/>
                      <a:pt x="3496" y="4521"/>
                      <a:pt x="3585" y="4453"/>
                    </a:cubicBezTo>
                    <a:cubicBezTo>
                      <a:pt x="3892" y="4219"/>
                      <a:pt x="3925" y="3749"/>
                      <a:pt x="3899" y="3397"/>
                    </a:cubicBezTo>
                    <a:cubicBezTo>
                      <a:pt x="3898" y="3381"/>
                      <a:pt x="3897" y="3364"/>
                      <a:pt x="3896" y="3348"/>
                    </a:cubicBezTo>
                    <a:cubicBezTo>
                      <a:pt x="3859" y="3344"/>
                      <a:pt x="3824" y="3331"/>
                      <a:pt x="3792" y="3311"/>
                    </a:cubicBezTo>
                    <a:cubicBezTo>
                      <a:pt x="3643" y="3216"/>
                      <a:pt x="3573" y="3002"/>
                      <a:pt x="3503" y="2852"/>
                    </a:cubicBezTo>
                    <a:cubicBezTo>
                      <a:pt x="3325" y="2474"/>
                      <a:pt x="3178" y="2085"/>
                      <a:pt x="3063" y="1685"/>
                    </a:cubicBezTo>
                    <a:cubicBezTo>
                      <a:pt x="3010" y="1501"/>
                      <a:pt x="2926" y="1283"/>
                      <a:pt x="2975" y="1090"/>
                    </a:cubicBezTo>
                    <a:cubicBezTo>
                      <a:pt x="2991" y="1027"/>
                      <a:pt x="3022" y="970"/>
                      <a:pt x="3067" y="923"/>
                    </a:cubicBezTo>
                    <a:cubicBezTo>
                      <a:pt x="3056" y="902"/>
                      <a:pt x="3046" y="881"/>
                      <a:pt x="3036" y="859"/>
                    </a:cubicBezTo>
                    <a:cubicBezTo>
                      <a:pt x="2533" y="431"/>
                      <a:pt x="1910" y="141"/>
                      <a:pt x="1256" y="42"/>
                    </a:cubicBezTo>
                    <a:cubicBezTo>
                      <a:pt x="1118" y="21"/>
                      <a:pt x="968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5"/>
              <p:cNvSpPr/>
              <p:nvPr/>
            </p:nvSpPr>
            <p:spPr>
              <a:xfrm>
                <a:off x="1391000" y="1446400"/>
                <a:ext cx="502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8" extrusionOk="0">
                    <a:moveTo>
                      <a:pt x="161" y="1"/>
                    </a:moveTo>
                    <a:cubicBezTo>
                      <a:pt x="149" y="9"/>
                      <a:pt x="135" y="15"/>
                      <a:pt x="121" y="20"/>
                    </a:cubicBezTo>
                    <a:cubicBezTo>
                      <a:pt x="139" y="105"/>
                      <a:pt x="71" y="178"/>
                      <a:pt x="0" y="189"/>
                    </a:cubicBezTo>
                    <a:cubicBezTo>
                      <a:pt x="47" y="234"/>
                      <a:pt x="93" y="280"/>
                      <a:pt x="137" y="328"/>
                    </a:cubicBezTo>
                    <a:cubicBezTo>
                      <a:pt x="156" y="225"/>
                      <a:pt x="177" y="123"/>
                      <a:pt x="200" y="21"/>
                    </a:cubicBezTo>
                    <a:cubicBezTo>
                      <a:pt x="188" y="11"/>
                      <a:pt x="175" y="5"/>
                      <a:pt x="16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5"/>
              <p:cNvSpPr/>
              <p:nvPr/>
            </p:nvSpPr>
            <p:spPr>
              <a:xfrm>
                <a:off x="1407775" y="150235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99"/>
                      <a:pt x="23" y="198"/>
                      <a:pt x="32" y="297"/>
                    </a:cubicBezTo>
                    <a:cubicBezTo>
                      <a:pt x="39" y="298"/>
                      <a:pt x="47" y="298"/>
                      <a:pt x="54" y="298"/>
                    </a:cubicBezTo>
                    <a:cubicBezTo>
                      <a:pt x="90" y="298"/>
                      <a:pt x="126" y="289"/>
                      <a:pt x="157" y="273"/>
                    </a:cubicBezTo>
                    <a:cubicBezTo>
                      <a:pt x="129" y="228"/>
                      <a:pt x="102" y="183"/>
                      <a:pt x="75" y="139"/>
                    </a:cubicBezTo>
                    <a:cubicBezTo>
                      <a:pt x="50" y="93"/>
                      <a:pt x="24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5"/>
              <p:cNvSpPr/>
              <p:nvPr/>
            </p:nvSpPr>
            <p:spPr>
              <a:xfrm>
                <a:off x="1384325" y="1446900"/>
                <a:ext cx="3225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516" extrusionOk="0">
                    <a:moveTo>
                      <a:pt x="467" y="1"/>
                    </a:moveTo>
                    <a:cubicBezTo>
                      <a:pt x="445" y="103"/>
                      <a:pt x="423" y="205"/>
                      <a:pt x="404" y="308"/>
                    </a:cubicBezTo>
                    <a:cubicBezTo>
                      <a:pt x="360" y="260"/>
                      <a:pt x="314" y="214"/>
                      <a:pt x="267" y="170"/>
                    </a:cubicBezTo>
                    <a:cubicBezTo>
                      <a:pt x="261" y="171"/>
                      <a:pt x="254" y="171"/>
                      <a:pt x="248" y="171"/>
                    </a:cubicBezTo>
                    <a:cubicBezTo>
                      <a:pt x="208" y="171"/>
                      <a:pt x="170" y="151"/>
                      <a:pt x="147" y="103"/>
                    </a:cubicBezTo>
                    <a:cubicBezTo>
                      <a:pt x="145" y="99"/>
                      <a:pt x="143" y="94"/>
                      <a:pt x="141" y="91"/>
                    </a:cubicBezTo>
                    <a:cubicBezTo>
                      <a:pt x="97" y="138"/>
                      <a:pt x="65" y="195"/>
                      <a:pt x="49" y="258"/>
                    </a:cubicBezTo>
                    <a:cubicBezTo>
                      <a:pt x="0" y="450"/>
                      <a:pt x="84" y="668"/>
                      <a:pt x="137" y="853"/>
                    </a:cubicBezTo>
                    <a:cubicBezTo>
                      <a:pt x="253" y="1252"/>
                      <a:pt x="400" y="1642"/>
                      <a:pt x="577" y="2019"/>
                    </a:cubicBezTo>
                    <a:cubicBezTo>
                      <a:pt x="648" y="2170"/>
                      <a:pt x="717" y="2384"/>
                      <a:pt x="866" y="2478"/>
                    </a:cubicBezTo>
                    <a:cubicBezTo>
                      <a:pt x="898" y="2498"/>
                      <a:pt x="933" y="2511"/>
                      <a:pt x="970" y="2515"/>
                    </a:cubicBezTo>
                    <a:cubicBezTo>
                      <a:pt x="961" y="2416"/>
                      <a:pt x="951" y="2317"/>
                      <a:pt x="938" y="2218"/>
                    </a:cubicBezTo>
                    <a:lnTo>
                      <a:pt x="938" y="2218"/>
                    </a:lnTo>
                    <a:cubicBezTo>
                      <a:pt x="962" y="2265"/>
                      <a:pt x="988" y="2311"/>
                      <a:pt x="1013" y="2357"/>
                    </a:cubicBezTo>
                    <a:cubicBezTo>
                      <a:pt x="1040" y="2402"/>
                      <a:pt x="1067" y="2447"/>
                      <a:pt x="1095" y="2492"/>
                    </a:cubicBezTo>
                    <a:cubicBezTo>
                      <a:pt x="1153" y="2459"/>
                      <a:pt x="1194" y="2406"/>
                      <a:pt x="1210" y="2342"/>
                    </a:cubicBezTo>
                    <a:cubicBezTo>
                      <a:pt x="1219" y="2312"/>
                      <a:pt x="1225" y="2281"/>
                      <a:pt x="1231" y="2249"/>
                    </a:cubicBezTo>
                    <a:cubicBezTo>
                      <a:pt x="1290" y="2116"/>
                      <a:pt x="1268" y="1948"/>
                      <a:pt x="1252" y="1808"/>
                    </a:cubicBezTo>
                    <a:cubicBezTo>
                      <a:pt x="1251" y="1807"/>
                      <a:pt x="1251" y="1806"/>
                      <a:pt x="1252" y="1806"/>
                    </a:cubicBezTo>
                    <a:cubicBezTo>
                      <a:pt x="1252" y="1793"/>
                      <a:pt x="1251" y="1782"/>
                      <a:pt x="1250" y="1770"/>
                    </a:cubicBezTo>
                    <a:cubicBezTo>
                      <a:pt x="1242" y="1584"/>
                      <a:pt x="1215" y="1399"/>
                      <a:pt x="1173" y="1217"/>
                    </a:cubicBezTo>
                    <a:cubicBezTo>
                      <a:pt x="1072" y="806"/>
                      <a:pt x="881" y="422"/>
                      <a:pt x="614" y="93"/>
                    </a:cubicBezTo>
                    <a:cubicBezTo>
                      <a:pt x="594" y="68"/>
                      <a:pt x="564" y="53"/>
                      <a:pt x="533" y="53"/>
                    </a:cubicBezTo>
                    <a:cubicBezTo>
                      <a:pt x="530" y="53"/>
                      <a:pt x="527" y="54"/>
                      <a:pt x="523" y="54"/>
                    </a:cubicBezTo>
                    <a:cubicBezTo>
                      <a:pt x="515" y="48"/>
                      <a:pt x="505" y="43"/>
                      <a:pt x="495" y="38"/>
                    </a:cubicBezTo>
                    <a:cubicBezTo>
                      <a:pt x="488" y="24"/>
                      <a:pt x="479" y="1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5"/>
              <p:cNvSpPr/>
              <p:nvPr/>
            </p:nvSpPr>
            <p:spPr>
              <a:xfrm>
                <a:off x="1355050" y="1390050"/>
                <a:ext cx="42700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345" extrusionOk="0">
                    <a:moveTo>
                      <a:pt x="1439" y="0"/>
                    </a:moveTo>
                    <a:cubicBezTo>
                      <a:pt x="1407" y="0"/>
                      <a:pt x="1374" y="7"/>
                      <a:pt x="1342" y="21"/>
                    </a:cubicBezTo>
                    <a:cubicBezTo>
                      <a:pt x="1215" y="77"/>
                      <a:pt x="1181" y="238"/>
                      <a:pt x="1245" y="353"/>
                    </a:cubicBezTo>
                    <a:cubicBezTo>
                      <a:pt x="1257" y="398"/>
                      <a:pt x="1285" y="439"/>
                      <a:pt x="1324" y="468"/>
                    </a:cubicBezTo>
                    <a:cubicBezTo>
                      <a:pt x="1339" y="480"/>
                      <a:pt x="1356" y="490"/>
                      <a:pt x="1374" y="497"/>
                    </a:cubicBezTo>
                    <a:lnTo>
                      <a:pt x="1374" y="649"/>
                    </a:lnTo>
                    <a:cubicBezTo>
                      <a:pt x="1375" y="816"/>
                      <a:pt x="1376" y="983"/>
                      <a:pt x="1376" y="1150"/>
                    </a:cubicBezTo>
                    <a:cubicBezTo>
                      <a:pt x="1378" y="1403"/>
                      <a:pt x="1379" y="1656"/>
                      <a:pt x="1380" y="1910"/>
                    </a:cubicBezTo>
                    <a:cubicBezTo>
                      <a:pt x="1145" y="1464"/>
                      <a:pt x="871" y="1037"/>
                      <a:pt x="563" y="637"/>
                    </a:cubicBezTo>
                    <a:cubicBezTo>
                      <a:pt x="554" y="625"/>
                      <a:pt x="542" y="612"/>
                      <a:pt x="528" y="602"/>
                    </a:cubicBezTo>
                    <a:cubicBezTo>
                      <a:pt x="473" y="496"/>
                      <a:pt x="356" y="421"/>
                      <a:pt x="247" y="421"/>
                    </a:cubicBezTo>
                    <a:cubicBezTo>
                      <a:pt x="165" y="421"/>
                      <a:pt x="88" y="464"/>
                      <a:pt x="45" y="568"/>
                    </a:cubicBezTo>
                    <a:cubicBezTo>
                      <a:pt x="1" y="675"/>
                      <a:pt x="37" y="804"/>
                      <a:pt x="124" y="879"/>
                    </a:cubicBezTo>
                    <a:cubicBezTo>
                      <a:pt x="164" y="914"/>
                      <a:pt x="215" y="933"/>
                      <a:pt x="268" y="933"/>
                    </a:cubicBezTo>
                    <a:cubicBezTo>
                      <a:pt x="276" y="933"/>
                      <a:pt x="283" y="933"/>
                      <a:pt x="291" y="932"/>
                    </a:cubicBezTo>
                    <a:cubicBezTo>
                      <a:pt x="339" y="927"/>
                      <a:pt x="373" y="900"/>
                      <a:pt x="409" y="876"/>
                    </a:cubicBezTo>
                    <a:cubicBezTo>
                      <a:pt x="744" y="1322"/>
                      <a:pt x="1035" y="1799"/>
                      <a:pt x="1281" y="2300"/>
                    </a:cubicBezTo>
                    <a:cubicBezTo>
                      <a:pt x="1298" y="2315"/>
                      <a:pt x="1315" y="2330"/>
                      <a:pt x="1331" y="2345"/>
                    </a:cubicBezTo>
                    <a:cubicBezTo>
                      <a:pt x="1392" y="2291"/>
                      <a:pt x="1469" y="2258"/>
                      <a:pt x="1551" y="2251"/>
                    </a:cubicBezTo>
                    <a:cubicBezTo>
                      <a:pt x="1556" y="2251"/>
                      <a:pt x="1561" y="2250"/>
                      <a:pt x="1567" y="2250"/>
                    </a:cubicBezTo>
                    <a:cubicBezTo>
                      <a:pt x="1577" y="2250"/>
                      <a:pt x="1588" y="2252"/>
                      <a:pt x="1599" y="2255"/>
                    </a:cubicBezTo>
                    <a:cubicBezTo>
                      <a:pt x="1632" y="2231"/>
                      <a:pt x="1651" y="2192"/>
                      <a:pt x="1649" y="2151"/>
                    </a:cubicBezTo>
                    <a:cubicBezTo>
                      <a:pt x="1647" y="1606"/>
                      <a:pt x="1644" y="1062"/>
                      <a:pt x="1642" y="517"/>
                    </a:cubicBezTo>
                    <a:cubicBezTo>
                      <a:pt x="1642" y="489"/>
                      <a:pt x="1642" y="458"/>
                      <a:pt x="1643" y="426"/>
                    </a:cubicBezTo>
                    <a:cubicBezTo>
                      <a:pt x="1686" y="377"/>
                      <a:pt x="1707" y="314"/>
                      <a:pt x="1705" y="249"/>
                    </a:cubicBezTo>
                    <a:cubicBezTo>
                      <a:pt x="1699" y="109"/>
                      <a:pt x="1572" y="0"/>
                      <a:pt x="143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5"/>
              <p:cNvSpPr/>
              <p:nvPr/>
            </p:nvSpPr>
            <p:spPr>
              <a:xfrm>
                <a:off x="1387050" y="1447550"/>
                <a:ext cx="130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5" extrusionOk="0">
                    <a:moveTo>
                      <a:pt x="1" y="0"/>
                    </a:moveTo>
                    <a:cubicBezTo>
                      <a:pt x="11" y="22"/>
                      <a:pt x="21" y="43"/>
                      <a:pt x="32" y="64"/>
                    </a:cubicBezTo>
                    <a:cubicBezTo>
                      <a:pt x="38" y="58"/>
                      <a:pt x="44" y="51"/>
                      <a:pt x="52" y="45"/>
                    </a:cubicBezTo>
                    <a:cubicBezTo>
                      <a:pt x="35" y="30"/>
                      <a:pt x="18" y="15"/>
                      <a:pt x="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5"/>
              <p:cNvSpPr/>
              <p:nvPr/>
            </p:nvSpPr>
            <p:spPr>
              <a:xfrm>
                <a:off x="1388325" y="1445825"/>
                <a:ext cx="68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12" extrusionOk="0">
                    <a:moveTo>
                      <a:pt x="244" y="0"/>
                    </a:moveTo>
                    <a:cubicBezTo>
                      <a:pt x="233" y="0"/>
                      <a:pt x="222" y="7"/>
                      <a:pt x="220" y="19"/>
                    </a:cubicBezTo>
                    <a:lnTo>
                      <a:pt x="220" y="20"/>
                    </a:lnTo>
                    <a:cubicBezTo>
                      <a:pt x="139" y="27"/>
                      <a:pt x="61" y="59"/>
                      <a:pt x="1" y="113"/>
                    </a:cubicBezTo>
                    <a:cubicBezTo>
                      <a:pt x="37" y="145"/>
                      <a:pt x="72" y="178"/>
                      <a:pt x="107" y="212"/>
                    </a:cubicBezTo>
                    <a:cubicBezTo>
                      <a:pt x="178" y="200"/>
                      <a:pt x="246" y="128"/>
                      <a:pt x="227" y="43"/>
                    </a:cubicBezTo>
                    <a:lnTo>
                      <a:pt x="227" y="43"/>
                    </a:lnTo>
                    <a:cubicBezTo>
                      <a:pt x="232" y="47"/>
                      <a:pt x="238" y="49"/>
                      <a:pt x="243" y="49"/>
                    </a:cubicBezTo>
                    <a:cubicBezTo>
                      <a:pt x="258" y="49"/>
                      <a:pt x="272" y="33"/>
                      <a:pt x="266" y="16"/>
                    </a:cubicBezTo>
                    <a:cubicBezTo>
                      <a:pt x="262" y="5"/>
                      <a:pt x="253" y="0"/>
                      <a:pt x="244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5"/>
              <p:cNvSpPr/>
              <p:nvPr/>
            </p:nvSpPr>
            <p:spPr>
              <a:xfrm>
                <a:off x="1387825" y="1448625"/>
                <a:ext cx="320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2" extrusionOk="0">
                    <a:moveTo>
                      <a:pt x="21" y="1"/>
                    </a:moveTo>
                    <a:cubicBezTo>
                      <a:pt x="13" y="8"/>
                      <a:pt x="7" y="15"/>
                      <a:pt x="1" y="21"/>
                    </a:cubicBezTo>
                    <a:cubicBezTo>
                      <a:pt x="3" y="25"/>
                      <a:pt x="5" y="30"/>
                      <a:pt x="6" y="34"/>
                    </a:cubicBezTo>
                    <a:cubicBezTo>
                      <a:pt x="29" y="82"/>
                      <a:pt x="67" y="101"/>
                      <a:pt x="107" y="101"/>
                    </a:cubicBezTo>
                    <a:cubicBezTo>
                      <a:pt x="114" y="101"/>
                      <a:pt x="120" y="101"/>
                      <a:pt x="127" y="100"/>
                    </a:cubicBezTo>
                    <a:cubicBezTo>
                      <a:pt x="92" y="67"/>
                      <a:pt x="57" y="34"/>
                      <a:pt x="2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5"/>
              <p:cNvSpPr/>
              <p:nvPr/>
            </p:nvSpPr>
            <p:spPr>
              <a:xfrm>
                <a:off x="1499800" y="155687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2" y="1"/>
                    </a:moveTo>
                    <a:cubicBezTo>
                      <a:pt x="548" y="1"/>
                      <a:pt x="290" y="75"/>
                      <a:pt x="160" y="362"/>
                    </a:cubicBezTo>
                    <a:cubicBezTo>
                      <a:pt x="1" y="713"/>
                      <a:pt x="25" y="1150"/>
                      <a:pt x="153" y="1508"/>
                    </a:cubicBezTo>
                    <a:cubicBezTo>
                      <a:pt x="290" y="1890"/>
                      <a:pt x="547" y="2223"/>
                      <a:pt x="894" y="2435"/>
                    </a:cubicBezTo>
                    <a:cubicBezTo>
                      <a:pt x="746" y="2927"/>
                      <a:pt x="1123" y="3444"/>
                      <a:pt x="1605" y="3589"/>
                    </a:cubicBezTo>
                    <a:cubicBezTo>
                      <a:pt x="1700" y="3618"/>
                      <a:pt x="1794" y="3631"/>
                      <a:pt x="1886" y="3631"/>
                    </a:cubicBezTo>
                    <a:cubicBezTo>
                      <a:pt x="2358" y="3631"/>
                      <a:pt x="2794" y="3290"/>
                      <a:pt x="3057" y="2909"/>
                    </a:cubicBezTo>
                    <a:lnTo>
                      <a:pt x="3057" y="2909"/>
                    </a:lnTo>
                    <a:cubicBezTo>
                      <a:pt x="3051" y="2939"/>
                      <a:pt x="3044" y="2967"/>
                      <a:pt x="3036" y="2997"/>
                    </a:cubicBezTo>
                    <a:cubicBezTo>
                      <a:pt x="2988" y="3209"/>
                      <a:pt x="2948" y="3421"/>
                      <a:pt x="2916" y="3637"/>
                    </a:cubicBezTo>
                    <a:cubicBezTo>
                      <a:pt x="2889" y="3814"/>
                      <a:pt x="2852" y="4001"/>
                      <a:pt x="2879" y="4180"/>
                    </a:cubicBezTo>
                    <a:cubicBezTo>
                      <a:pt x="2913" y="4415"/>
                      <a:pt x="3098" y="4554"/>
                      <a:pt x="3300" y="4554"/>
                    </a:cubicBezTo>
                    <a:cubicBezTo>
                      <a:pt x="3396" y="4554"/>
                      <a:pt x="3496" y="4522"/>
                      <a:pt x="3586" y="4454"/>
                    </a:cubicBezTo>
                    <a:cubicBezTo>
                      <a:pt x="3891" y="4220"/>
                      <a:pt x="3925" y="3749"/>
                      <a:pt x="3900" y="3397"/>
                    </a:cubicBezTo>
                    <a:cubicBezTo>
                      <a:pt x="3899" y="3381"/>
                      <a:pt x="3897" y="3365"/>
                      <a:pt x="3896" y="3348"/>
                    </a:cubicBezTo>
                    <a:cubicBezTo>
                      <a:pt x="3859" y="3344"/>
                      <a:pt x="3824" y="3331"/>
                      <a:pt x="3792" y="3311"/>
                    </a:cubicBezTo>
                    <a:cubicBezTo>
                      <a:pt x="3643" y="3217"/>
                      <a:pt x="3574" y="3002"/>
                      <a:pt x="3503" y="2851"/>
                    </a:cubicBezTo>
                    <a:cubicBezTo>
                      <a:pt x="3326" y="2475"/>
                      <a:pt x="3179" y="2085"/>
                      <a:pt x="3064" y="1685"/>
                    </a:cubicBezTo>
                    <a:cubicBezTo>
                      <a:pt x="3011" y="1501"/>
                      <a:pt x="2927" y="1283"/>
                      <a:pt x="2975" y="1091"/>
                    </a:cubicBezTo>
                    <a:cubicBezTo>
                      <a:pt x="2991" y="1028"/>
                      <a:pt x="3022" y="971"/>
                      <a:pt x="3067" y="923"/>
                    </a:cubicBezTo>
                    <a:cubicBezTo>
                      <a:pt x="3056" y="902"/>
                      <a:pt x="3047" y="881"/>
                      <a:pt x="3036" y="860"/>
                    </a:cubicBezTo>
                    <a:cubicBezTo>
                      <a:pt x="2533" y="431"/>
                      <a:pt x="1911" y="140"/>
                      <a:pt x="1256" y="43"/>
                    </a:cubicBezTo>
                    <a:cubicBezTo>
                      <a:pt x="1118" y="22"/>
                      <a:pt x="968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5"/>
              <p:cNvSpPr/>
              <p:nvPr/>
            </p:nvSpPr>
            <p:spPr>
              <a:xfrm>
                <a:off x="1584600" y="1524050"/>
                <a:ext cx="749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5416" extrusionOk="0">
                    <a:moveTo>
                      <a:pt x="1544" y="0"/>
                    </a:moveTo>
                    <a:cubicBezTo>
                      <a:pt x="1481" y="0"/>
                      <a:pt x="1416" y="7"/>
                      <a:pt x="1353" y="20"/>
                    </a:cubicBezTo>
                    <a:cubicBezTo>
                      <a:pt x="1037" y="87"/>
                      <a:pt x="784" y="306"/>
                      <a:pt x="604" y="566"/>
                    </a:cubicBezTo>
                    <a:cubicBezTo>
                      <a:pt x="396" y="865"/>
                      <a:pt x="265" y="1230"/>
                      <a:pt x="152" y="1576"/>
                    </a:cubicBezTo>
                    <a:cubicBezTo>
                      <a:pt x="92" y="1764"/>
                      <a:pt x="43" y="1954"/>
                      <a:pt x="0" y="2147"/>
                    </a:cubicBezTo>
                    <a:cubicBezTo>
                      <a:pt x="12" y="2157"/>
                      <a:pt x="23" y="2170"/>
                      <a:pt x="29" y="2184"/>
                    </a:cubicBezTo>
                    <a:cubicBezTo>
                      <a:pt x="38" y="2188"/>
                      <a:pt x="48" y="2193"/>
                      <a:pt x="58" y="2199"/>
                    </a:cubicBezTo>
                    <a:cubicBezTo>
                      <a:pt x="60" y="2199"/>
                      <a:pt x="62" y="2198"/>
                      <a:pt x="64" y="2198"/>
                    </a:cubicBezTo>
                    <a:cubicBezTo>
                      <a:pt x="96" y="2198"/>
                      <a:pt x="127" y="2213"/>
                      <a:pt x="147" y="2239"/>
                    </a:cubicBezTo>
                    <a:cubicBezTo>
                      <a:pt x="414" y="2568"/>
                      <a:pt x="605" y="2951"/>
                      <a:pt x="706" y="3363"/>
                    </a:cubicBezTo>
                    <a:cubicBezTo>
                      <a:pt x="750" y="3545"/>
                      <a:pt x="775" y="3729"/>
                      <a:pt x="784" y="3916"/>
                    </a:cubicBezTo>
                    <a:cubicBezTo>
                      <a:pt x="784" y="3927"/>
                      <a:pt x="784" y="3939"/>
                      <a:pt x="785" y="3952"/>
                    </a:cubicBezTo>
                    <a:lnTo>
                      <a:pt x="785" y="3954"/>
                    </a:lnTo>
                    <a:cubicBezTo>
                      <a:pt x="801" y="4094"/>
                      <a:pt x="823" y="4262"/>
                      <a:pt x="765" y="4395"/>
                    </a:cubicBezTo>
                    <a:cubicBezTo>
                      <a:pt x="759" y="4427"/>
                      <a:pt x="753" y="4458"/>
                      <a:pt x="744" y="4488"/>
                    </a:cubicBezTo>
                    <a:cubicBezTo>
                      <a:pt x="727" y="4550"/>
                      <a:pt x="686" y="4605"/>
                      <a:pt x="629" y="4637"/>
                    </a:cubicBezTo>
                    <a:cubicBezTo>
                      <a:pt x="709" y="4765"/>
                      <a:pt x="798" y="4887"/>
                      <a:pt x="894" y="5003"/>
                    </a:cubicBezTo>
                    <a:cubicBezTo>
                      <a:pt x="1019" y="5152"/>
                      <a:pt x="1161" y="5312"/>
                      <a:pt x="1347" y="5382"/>
                    </a:cubicBezTo>
                    <a:cubicBezTo>
                      <a:pt x="1405" y="5404"/>
                      <a:pt x="1468" y="5415"/>
                      <a:pt x="1530" y="5415"/>
                    </a:cubicBezTo>
                    <a:cubicBezTo>
                      <a:pt x="1633" y="5415"/>
                      <a:pt x="1734" y="5384"/>
                      <a:pt x="1814" y="5315"/>
                    </a:cubicBezTo>
                    <a:cubicBezTo>
                      <a:pt x="1960" y="5188"/>
                      <a:pt x="1964" y="4996"/>
                      <a:pt x="1885" y="4831"/>
                    </a:cubicBezTo>
                    <a:cubicBezTo>
                      <a:pt x="1721" y="4483"/>
                      <a:pt x="1373" y="4206"/>
                      <a:pt x="1084" y="3967"/>
                    </a:cubicBezTo>
                    <a:cubicBezTo>
                      <a:pt x="1026" y="3919"/>
                      <a:pt x="968" y="3872"/>
                      <a:pt x="909" y="3824"/>
                    </a:cubicBezTo>
                    <a:lnTo>
                      <a:pt x="909" y="3824"/>
                    </a:lnTo>
                    <a:cubicBezTo>
                      <a:pt x="1160" y="3961"/>
                      <a:pt x="1434" y="4044"/>
                      <a:pt x="1726" y="4044"/>
                    </a:cubicBezTo>
                    <a:cubicBezTo>
                      <a:pt x="1808" y="4044"/>
                      <a:pt x="1890" y="4038"/>
                      <a:pt x="1975" y="4024"/>
                    </a:cubicBezTo>
                    <a:cubicBezTo>
                      <a:pt x="2296" y="3971"/>
                      <a:pt x="2599" y="3798"/>
                      <a:pt x="2776" y="3520"/>
                    </a:cubicBezTo>
                    <a:cubicBezTo>
                      <a:pt x="2940" y="3263"/>
                      <a:pt x="2995" y="2919"/>
                      <a:pt x="2892" y="2630"/>
                    </a:cubicBezTo>
                    <a:cubicBezTo>
                      <a:pt x="2773" y="2292"/>
                      <a:pt x="2477" y="2128"/>
                      <a:pt x="2166" y="2009"/>
                    </a:cubicBezTo>
                    <a:cubicBezTo>
                      <a:pt x="2410" y="1456"/>
                      <a:pt x="2611" y="795"/>
                      <a:pt x="2171" y="283"/>
                    </a:cubicBezTo>
                    <a:cubicBezTo>
                      <a:pt x="2010" y="95"/>
                      <a:pt x="1782" y="0"/>
                      <a:pt x="1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5"/>
              <p:cNvSpPr/>
              <p:nvPr/>
            </p:nvSpPr>
            <p:spPr>
              <a:xfrm>
                <a:off x="1579625" y="1577200"/>
                <a:ext cx="502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8" extrusionOk="0">
                    <a:moveTo>
                      <a:pt x="161" y="0"/>
                    </a:moveTo>
                    <a:cubicBezTo>
                      <a:pt x="149" y="10"/>
                      <a:pt x="135" y="16"/>
                      <a:pt x="122" y="21"/>
                    </a:cubicBezTo>
                    <a:cubicBezTo>
                      <a:pt x="140" y="106"/>
                      <a:pt x="72" y="178"/>
                      <a:pt x="0" y="190"/>
                    </a:cubicBezTo>
                    <a:cubicBezTo>
                      <a:pt x="47" y="234"/>
                      <a:pt x="93" y="281"/>
                      <a:pt x="138" y="328"/>
                    </a:cubicBezTo>
                    <a:cubicBezTo>
                      <a:pt x="157" y="226"/>
                      <a:pt x="178" y="123"/>
                      <a:pt x="200" y="21"/>
                    </a:cubicBezTo>
                    <a:cubicBezTo>
                      <a:pt x="189" y="12"/>
                      <a:pt x="176" y="5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5"/>
              <p:cNvSpPr/>
              <p:nvPr/>
            </p:nvSpPr>
            <p:spPr>
              <a:xfrm>
                <a:off x="1596400" y="163315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99"/>
                      <a:pt x="24" y="198"/>
                      <a:pt x="32" y="297"/>
                    </a:cubicBezTo>
                    <a:cubicBezTo>
                      <a:pt x="41" y="298"/>
                      <a:pt x="49" y="298"/>
                      <a:pt x="57" y="298"/>
                    </a:cubicBezTo>
                    <a:cubicBezTo>
                      <a:pt x="92" y="298"/>
                      <a:pt x="127" y="290"/>
                      <a:pt x="158" y="273"/>
                    </a:cubicBezTo>
                    <a:cubicBezTo>
                      <a:pt x="129" y="229"/>
                      <a:pt x="102" y="184"/>
                      <a:pt x="76" y="139"/>
                    </a:cubicBezTo>
                    <a:cubicBezTo>
                      <a:pt x="50" y="93"/>
                      <a:pt x="25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5"/>
              <p:cNvSpPr/>
              <p:nvPr/>
            </p:nvSpPr>
            <p:spPr>
              <a:xfrm>
                <a:off x="1572950" y="1577700"/>
                <a:ext cx="32275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7" extrusionOk="0">
                    <a:moveTo>
                      <a:pt x="467" y="1"/>
                    </a:moveTo>
                    <a:cubicBezTo>
                      <a:pt x="445" y="103"/>
                      <a:pt x="424" y="206"/>
                      <a:pt x="405" y="308"/>
                    </a:cubicBezTo>
                    <a:cubicBezTo>
                      <a:pt x="360" y="260"/>
                      <a:pt x="314" y="214"/>
                      <a:pt x="267" y="170"/>
                    </a:cubicBezTo>
                    <a:cubicBezTo>
                      <a:pt x="261" y="171"/>
                      <a:pt x="254" y="171"/>
                      <a:pt x="248" y="171"/>
                    </a:cubicBezTo>
                    <a:cubicBezTo>
                      <a:pt x="209" y="171"/>
                      <a:pt x="170" y="151"/>
                      <a:pt x="147" y="103"/>
                    </a:cubicBezTo>
                    <a:lnTo>
                      <a:pt x="141" y="91"/>
                    </a:lnTo>
                    <a:cubicBezTo>
                      <a:pt x="97" y="138"/>
                      <a:pt x="65" y="195"/>
                      <a:pt x="51" y="258"/>
                    </a:cubicBezTo>
                    <a:cubicBezTo>
                      <a:pt x="1" y="451"/>
                      <a:pt x="85" y="668"/>
                      <a:pt x="138" y="853"/>
                    </a:cubicBezTo>
                    <a:cubicBezTo>
                      <a:pt x="254" y="1252"/>
                      <a:pt x="400" y="1642"/>
                      <a:pt x="577" y="2018"/>
                    </a:cubicBezTo>
                    <a:cubicBezTo>
                      <a:pt x="648" y="2169"/>
                      <a:pt x="717" y="2384"/>
                      <a:pt x="866" y="2478"/>
                    </a:cubicBezTo>
                    <a:cubicBezTo>
                      <a:pt x="898" y="2499"/>
                      <a:pt x="933" y="2511"/>
                      <a:pt x="970" y="2516"/>
                    </a:cubicBezTo>
                    <a:cubicBezTo>
                      <a:pt x="963" y="2417"/>
                      <a:pt x="951" y="2317"/>
                      <a:pt x="938" y="2219"/>
                    </a:cubicBezTo>
                    <a:lnTo>
                      <a:pt x="938" y="2219"/>
                    </a:lnTo>
                    <a:cubicBezTo>
                      <a:pt x="963" y="2265"/>
                      <a:pt x="988" y="2311"/>
                      <a:pt x="1015" y="2357"/>
                    </a:cubicBezTo>
                    <a:cubicBezTo>
                      <a:pt x="1040" y="2402"/>
                      <a:pt x="1068" y="2447"/>
                      <a:pt x="1096" y="2492"/>
                    </a:cubicBezTo>
                    <a:cubicBezTo>
                      <a:pt x="1153" y="2460"/>
                      <a:pt x="1194" y="2405"/>
                      <a:pt x="1211" y="2342"/>
                    </a:cubicBezTo>
                    <a:cubicBezTo>
                      <a:pt x="1220" y="2312"/>
                      <a:pt x="1225" y="2281"/>
                      <a:pt x="1232" y="2249"/>
                    </a:cubicBezTo>
                    <a:cubicBezTo>
                      <a:pt x="1290" y="2116"/>
                      <a:pt x="1268" y="1948"/>
                      <a:pt x="1252" y="1808"/>
                    </a:cubicBezTo>
                    <a:lnTo>
                      <a:pt x="1252" y="1806"/>
                    </a:lnTo>
                    <a:cubicBezTo>
                      <a:pt x="1252" y="1793"/>
                      <a:pt x="1251" y="1781"/>
                      <a:pt x="1250" y="1770"/>
                    </a:cubicBezTo>
                    <a:cubicBezTo>
                      <a:pt x="1242" y="1584"/>
                      <a:pt x="1217" y="1399"/>
                      <a:pt x="1173" y="1217"/>
                    </a:cubicBezTo>
                    <a:cubicBezTo>
                      <a:pt x="1072" y="805"/>
                      <a:pt x="881" y="422"/>
                      <a:pt x="614" y="93"/>
                    </a:cubicBezTo>
                    <a:cubicBezTo>
                      <a:pt x="595" y="68"/>
                      <a:pt x="565" y="53"/>
                      <a:pt x="534" y="53"/>
                    </a:cubicBezTo>
                    <a:cubicBezTo>
                      <a:pt x="531" y="53"/>
                      <a:pt x="528" y="53"/>
                      <a:pt x="525" y="54"/>
                    </a:cubicBezTo>
                    <a:cubicBezTo>
                      <a:pt x="515" y="47"/>
                      <a:pt x="506" y="43"/>
                      <a:pt x="496" y="38"/>
                    </a:cubicBezTo>
                    <a:cubicBezTo>
                      <a:pt x="489" y="24"/>
                      <a:pt x="479" y="1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5"/>
              <p:cNvSpPr/>
              <p:nvPr/>
            </p:nvSpPr>
            <p:spPr>
              <a:xfrm>
                <a:off x="1543725" y="1520850"/>
                <a:ext cx="42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5" extrusionOk="0">
                    <a:moveTo>
                      <a:pt x="1437" y="0"/>
                    </a:moveTo>
                    <a:cubicBezTo>
                      <a:pt x="1405" y="0"/>
                      <a:pt x="1372" y="7"/>
                      <a:pt x="1341" y="21"/>
                    </a:cubicBezTo>
                    <a:cubicBezTo>
                      <a:pt x="1213" y="77"/>
                      <a:pt x="1179" y="238"/>
                      <a:pt x="1243" y="352"/>
                    </a:cubicBezTo>
                    <a:cubicBezTo>
                      <a:pt x="1256" y="398"/>
                      <a:pt x="1283" y="440"/>
                      <a:pt x="1323" y="468"/>
                    </a:cubicBezTo>
                    <a:cubicBezTo>
                      <a:pt x="1338" y="480"/>
                      <a:pt x="1355" y="490"/>
                      <a:pt x="1373" y="497"/>
                    </a:cubicBezTo>
                    <a:cubicBezTo>
                      <a:pt x="1373" y="548"/>
                      <a:pt x="1373" y="598"/>
                      <a:pt x="1374" y="649"/>
                    </a:cubicBezTo>
                    <a:lnTo>
                      <a:pt x="1376" y="1150"/>
                    </a:lnTo>
                    <a:lnTo>
                      <a:pt x="1379" y="1910"/>
                    </a:lnTo>
                    <a:cubicBezTo>
                      <a:pt x="1143" y="1463"/>
                      <a:pt x="870" y="1038"/>
                      <a:pt x="562" y="637"/>
                    </a:cubicBezTo>
                    <a:cubicBezTo>
                      <a:pt x="552" y="625"/>
                      <a:pt x="540" y="613"/>
                      <a:pt x="527" y="602"/>
                    </a:cubicBezTo>
                    <a:cubicBezTo>
                      <a:pt x="472" y="496"/>
                      <a:pt x="355" y="421"/>
                      <a:pt x="246" y="421"/>
                    </a:cubicBezTo>
                    <a:cubicBezTo>
                      <a:pt x="164" y="421"/>
                      <a:pt x="87" y="464"/>
                      <a:pt x="44" y="568"/>
                    </a:cubicBezTo>
                    <a:cubicBezTo>
                      <a:pt x="0" y="674"/>
                      <a:pt x="35" y="804"/>
                      <a:pt x="122" y="879"/>
                    </a:cubicBezTo>
                    <a:cubicBezTo>
                      <a:pt x="162" y="914"/>
                      <a:pt x="214" y="933"/>
                      <a:pt x="266" y="933"/>
                    </a:cubicBezTo>
                    <a:cubicBezTo>
                      <a:pt x="274" y="933"/>
                      <a:pt x="282" y="933"/>
                      <a:pt x="289" y="932"/>
                    </a:cubicBezTo>
                    <a:cubicBezTo>
                      <a:pt x="338" y="928"/>
                      <a:pt x="372" y="901"/>
                      <a:pt x="408" y="875"/>
                    </a:cubicBezTo>
                    <a:cubicBezTo>
                      <a:pt x="743" y="1322"/>
                      <a:pt x="1035" y="1799"/>
                      <a:pt x="1279" y="2301"/>
                    </a:cubicBezTo>
                    <a:cubicBezTo>
                      <a:pt x="1296" y="2316"/>
                      <a:pt x="1313" y="2330"/>
                      <a:pt x="1330" y="2345"/>
                    </a:cubicBezTo>
                    <a:cubicBezTo>
                      <a:pt x="1391" y="2291"/>
                      <a:pt x="1468" y="2258"/>
                      <a:pt x="1549" y="2251"/>
                    </a:cubicBezTo>
                    <a:cubicBezTo>
                      <a:pt x="1554" y="2251"/>
                      <a:pt x="1558" y="2250"/>
                      <a:pt x="1562" y="2250"/>
                    </a:cubicBezTo>
                    <a:cubicBezTo>
                      <a:pt x="1574" y="2250"/>
                      <a:pt x="1585" y="2252"/>
                      <a:pt x="1597" y="2254"/>
                    </a:cubicBezTo>
                    <a:cubicBezTo>
                      <a:pt x="1630" y="2231"/>
                      <a:pt x="1649" y="2193"/>
                      <a:pt x="1647" y="2151"/>
                    </a:cubicBezTo>
                    <a:cubicBezTo>
                      <a:pt x="1645" y="1607"/>
                      <a:pt x="1643" y="1061"/>
                      <a:pt x="1641" y="517"/>
                    </a:cubicBezTo>
                    <a:cubicBezTo>
                      <a:pt x="1641" y="490"/>
                      <a:pt x="1641" y="458"/>
                      <a:pt x="1642" y="426"/>
                    </a:cubicBezTo>
                    <a:cubicBezTo>
                      <a:pt x="1684" y="377"/>
                      <a:pt x="1706" y="314"/>
                      <a:pt x="1703" y="250"/>
                    </a:cubicBezTo>
                    <a:cubicBezTo>
                      <a:pt x="1697" y="109"/>
                      <a:pt x="1570" y="0"/>
                      <a:pt x="143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5"/>
              <p:cNvSpPr/>
              <p:nvPr/>
            </p:nvSpPr>
            <p:spPr>
              <a:xfrm>
                <a:off x="1575700" y="1578375"/>
                <a:ext cx="13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0" y="0"/>
                    </a:moveTo>
                    <a:cubicBezTo>
                      <a:pt x="11" y="21"/>
                      <a:pt x="20" y="42"/>
                      <a:pt x="31" y="63"/>
                    </a:cubicBezTo>
                    <a:cubicBezTo>
                      <a:pt x="37" y="56"/>
                      <a:pt x="44" y="50"/>
                      <a:pt x="51" y="44"/>
                    </a:cubicBezTo>
                    <a:cubicBezTo>
                      <a:pt x="34" y="29"/>
                      <a:pt x="17" y="14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5"/>
              <p:cNvSpPr/>
              <p:nvPr/>
            </p:nvSpPr>
            <p:spPr>
              <a:xfrm>
                <a:off x="1576975" y="1577100"/>
                <a:ext cx="667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94" extrusionOk="0">
                    <a:moveTo>
                      <a:pt x="232" y="0"/>
                    </a:moveTo>
                    <a:cubicBezTo>
                      <a:pt x="228" y="0"/>
                      <a:pt x="224" y="1"/>
                      <a:pt x="219" y="1"/>
                    </a:cubicBezTo>
                    <a:cubicBezTo>
                      <a:pt x="138" y="8"/>
                      <a:pt x="61" y="41"/>
                      <a:pt x="0" y="95"/>
                    </a:cubicBezTo>
                    <a:cubicBezTo>
                      <a:pt x="36" y="127"/>
                      <a:pt x="71" y="160"/>
                      <a:pt x="106" y="194"/>
                    </a:cubicBezTo>
                    <a:cubicBezTo>
                      <a:pt x="178" y="182"/>
                      <a:pt x="246" y="110"/>
                      <a:pt x="227" y="25"/>
                    </a:cubicBezTo>
                    <a:cubicBezTo>
                      <a:pt x="241" y="20"/>
                      <a:pt x="255" y="14"/>
                      <a:pt x="267" y="4"/>
                    </a:cubicBezTo>
                    <a:cubicBezTo>
                      <a:pt x="255" y="2"/>
                      <a:pt x="244" y="0"/>
                      <a:pt x="23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5"/>
              <p:cNvSpPr/>
              <p:nvPr/>
            </p:nvSpPr>
            <p:spPr>
              <a:xfrm>
                <a:off x="1576450" y="1579450"/>
                <a:ext cx="3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1" extrusionOk="0">
                    <a:moveTo>
                      <a:pt x="21" y="1"/>
                    </a:moveTo>
                    <a:cubicBezTo>
                      <a:pt x="14" y="7"/>
                      <a:pt x="7" y="13"/>
                      <a:pt x="1" y="20"/>
                    </a:cubicBezTo>
                    <a:lnTo>
                      <a:pt x="7" y="33"/>
                    </a:lnTo>
                    <a:cubicBezTo>
                      <a:pt x="30" y="80"/>
                      <a:pt x="67" y="101"/>
                      <a:pt x="106" y="101"/>
                    </a:cubicBezTo>
                    <a:cubicBezTo>
                      <a:pt x="113" y="101"/>
                      <a:pt x="120" y="100"/>
                      <a:pt x="127" y="99"/>
                    </a:cubicBezTo>
                    <a:cubicBezTo>
                      <a:pt x="92" y="66"/>
                      <a:pt x="57" y="33"/>
                      <a:pt x="2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5"/>
              <p:cNvSpPr/>
              <p:nvPr/>
            </p:nvSpPr>
            <p:spPr>
              <a:xfrm>
                <a:off x="1232475" y="1582025"/>
                <a:ext cx="25250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1107" extrusionOk="0">
                    <a:moveTo>
                      <a:pt x="529" y="1"/>
                    </a:moveTo>
                    <a:cubicBezTo>
                      <a:pt x="363" y="262"/>
                      <a:pt x="187" y="518"/>
                      <a:pt x="0" y="764"/>
                    </a:cubicBezTo>
                    <a:cubicBezTo>
                      <a:pt x="110" y="891"/>
                      <a:pt x="236" y="1013"/>
                      <a:pt x="394" y="1073"/>
                    </a:cubicBezTo>
                    <a:cubicBezTo>
                      <a:pt x="451" y="1095"/>
                      <a:pt x="514" y="1106"/>
                      <a:pt x="576" y="1106"/>
                    </a:cubicBezTo>
                    <a:cubicBezTo>
                      <a:pt x="679" y="1106"/>
                      <a:pt x="781" y="1074"/>
                      <a:pt x="861" y="1004"/>
                    </a:cubicBezTo>
                    <a:cubicBezTo>
                      <a:pt x="1005" y="879"/>
                      <a:pt x="1009" y="686"/>
                      <a:pt x="932" y="521"/>
                    </a:cubicBezTo>
                    <a:cubicBezTo>
                      <a:pt x="840" y="328"/>
                      <a:pt x="693" y="156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5"/>
              <p:cNvSpPr/>
              <p:nvPr/>
            </p:nvSpPr>
            <p:spPr>
              <a:xfrm>
                <a:off x="1208600" y="1474275"/>
                <a:ext cx="74925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4044" extrusionOk="0">
                    <a:moveTo>
                      <a:pt x="1554" y="1"/>
                    </a:moveTo>
                    <a:lnTo>
                      <a:pt x="1554" y="1"/>
                    </a:lnTo>
                    <a:cubicBezTo>
                      <a:pt x="1572" y="20"/>
                      <a:pt x="1590" y="40"/>
                      <a:pt x="1608" y="60"/>
                    </a:cubicBezTo>
                    <a:cubicBezTo>
                      <a:pt x="1099" y="647"/>
                      <a:pt x="590" y="1233"/>
                      <a:pt x="80" y="1820"/>
                    </a:cubicBezTo>
                    <a:cubicBezTo>
                      <a:pt x="51" y="1928"/>
                      <a:pt x="24" y="2038"/>
                      <a:pt x="1" y="2147"/>
                    </a:cubicBezTo>
                    <a:cubicBezTo>
                      <a:pt x="12" y="2158"/>
                      <a:pt x="22" y="2171"/>
                      <a:pt x="28" y="2185"/>
                    </a:cubicBezTo>
                    <a:cubicBezTo>
                      <a:pt x="38" y="2189"/>
                      <a:pt x="48" y="2194"/>
                      <a:pt x="57" y="2199"/>
                    </a:cubicBezTo>
                    <a:cubicBezTo>
                      <a:pt x="59" y="2199"/>
                      <a:pt x="62" y="2199"/>
                      <a:pt x="64" y="2199"/>
                    </a:cubicBezTo>
                    <a:cubicBezTo>
                      <a:pt x="96" y="2199"/>
                      <a:pt x="126" y="2214"/>
                      <a:pt x="146" y="2240"/>
                    </a:cubicBezTo>
                    <a:cubicBezTo>
                      <a:pt x="279" y="2404"/>
                      <a:pt x="393" y="2581"/>
                      <a:pt x="488" y="2768"/>
                    </a:cubicBezTo>
                    <a:cubicBezTo>
                      <a:pt x="946" y="3084"/>
                      <a:pt x="1378" y="3436"/>
                      <a:pt x="1778" y="3822"/>
                    </a:cubicBezTo>
                    <a:cubicBezTo>
                      <a:pt x="1736" y="3896"/>
                      <a:pt x="1693" y="3970"/>
                      <a:pt x="1650" y="4042"/>
                    </a:cubicBezTo>
                    <a:cubicBezTo>
                      <a:pt x="1674" y="4043"/>
                      <a:pt x="1699" y="4044"/>
                      <a:pt x="1724" y="4044"/>
                    </a:cubicBezTo>
                    <a:cubicBezTo>
                      <a:pt x="1808" y="4044"/>
                      <a:pt x="1892" y="4037"/>
                      <a:pt x="1975" y="4023"/>
                    </a:cubicBezTo>
                    <a:cubicBezTo>
                      <a:pt x="2296" y="3970"/>
                      <a:pt x="2599" y="3797"/>
                      <a:pt x="2778" y="3520"/>
                    </a:cubicBezTo>
                    <a:cubicBezTo>
                      <a:pt x="2941" y="3263"/>
                      <a:pt x="2997" y="2919"/>
                      <a:pt x="2893" y="2629"/>
                    </a:cubicBezTo>
                    <a:cubicBezTo>
                      <a:pt x="2772" y="2293"/>
                      <a:pt x="2478" y="2129"/>
                      <a:pt x="2165" y="2010"/>
                    </a:cubicBezTo>
                    <a:cubicBezTo>
                      <a:pt x="2410" y="1455"/>
                      <a:pt x="2611" y="795"/>
                      <a:pt x="2171" y="283"/>
                    </a:cubicBezTo>
                    <a:cubicBezTo>
                      <a:pt x="2011" y="98"/>
                      <a:pt x="1788" y="3"/>
                      <a:pt x="1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5"/>
              <p:cNvSpPr/>
              <p:nvPr/>
            </p:nvSpPr>
            <p:spPr>
              <a:xfrm>
                <a:off x="1203950" y="1527450"/>
                <a:ext cx="46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93" extrusionOk="0">
                    <a:moveTo>
                      <a:pt x="148" y="0"/>
                    </a:moveTo>
                    <a:cubicBezTo>
                      <a:pt x="136" y="9"/>
                      <a:pt x="123" y="15"/>
                      <a:pt x="108" y="19"/>
                    </a:cubicBezTo>
                    <a:cubicBezTo>
                      <a:pt x="125" y="99"/>
                      <a:pt x="67" y="167"/>
                      <a:pt x="1" y="185"/>
                    </a:cubicBezTo>
                    <a:cubicBezTo>
                      <a:pt x="17" y="214"/>
                      <a:pt x="40" y="238"/>
                      <a:pt x="69" y="255"/>
                    </a:cubicBezTo>
                    <a:cubicBezTo>
                      <a:pt x="90" y="267"/>
                      <a:pt x="110" y="280"/>
                      <a:pt x="130" y="292"/>
                    </a:cubicBezTo>
                    <a:cubicBezTo>
                      <a:pt x="148" y="201"/>
                      <a:pt x="168" y="111"/>
                      <a:pt x="187" y="20"/>
                    </a:cubicBezTo>
                    <a:cubicBezTo>
                      <a:pt x="175" y="11"/>
                      <a:pt x="162" y="3"/>
                      <a:pt x="14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5"/>
              <p:cNvSpPr/>
              <p:nvPr/>
            </p:nvSpPr>
            <p:spPr>
              <a:xfrm>
                <a:off x="1207200" y="1527950"/>
                <a:ext cx="1360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622" extrusionOk="0">
                    <a:moveTo>
                      <a:pt x="57" y="0"/>
                    </a:moveTo>
                    <a:cubicBezTo>
                      <a:pt x="37" y="91"/>
                      <a:pt x="17" y="181"/>
                      <a:pt x="0" y="272"/>
                    </a:cubicBezTo>
                    <a:cubicBezTo>
                      <a:pt x="185" y="383"/>
                      <a:pt x="367" y="499"/>
                      <a:pt x="544" y="621"/>
                    </a:cubicBezTo>
                    <a:cubicBezTo>
                      <a:pt x="449" y="433"/>
                      <a:pt x="335" y="255"/>
                      <a:pt x="203" y="92"/>
                    </a:cubicBezTo>
                    <a:cubicBezTo>
                      <a:pt x="183" y="67"/>
                      <a:pt x="154" y="52"/>
                      <a:pt x="122" y="52"/>
                    </a:cubicBezTo>
                    <a:cubicBezTo>
                      <a:pt x="119" y="52"/>
                      <a:pt x="116" y="52"/>
                      <a:pt x="113" y="52"/>
                    </a:cubicBezTo>
                    <a:cubicBezTo>
                      <a:pt x="105" y="47"/>
                      <a:pt x="95" y="42"/>
                      <a:pt x="84" y="38"/>
                    </a:cubicBezTo>
                    <a:cubicBezTo>
                      <a:pt x="78" y="23"/>
                      <a:pt x="68" y="10"/>
                      <a:pt x="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45"/>
              <p:cNvSpPr/>
              <p:nvPr/>
            </p:nvSpPr>
            <p:spPr>
              <a:xfrm>
                <a:off x="1203875" y="1521750"/>
                <a:ext cx="50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49" extrusionOk="0">
                    <a:moveTo>
                      <a:pt x="201" y="1"/>
                    </a:moveTo>
                    <a:lnTo>
                      <a:pt x="36" y="192"/>
                    </a:lnTo>
                    <a:cubicBezTo>
                      <a:pt x="21" y="209"/>
                      <a:pt x="9" y="227"/>
                      <a:pt x="1" y="248"/>
                    </a:cubicBezTo>
                    <a:cubicBezTo>
                      <a:pt x="33" y="236"/>
                      <a:pt x="69" y="227"/>
                      <a:pt x="104" y="224"/>
                    </a:cubicBezTo>
                    <a:cubicBezTo>
                      <a:pt x="107" y="224"/>
                      <a:pt x="111" y="223"/>
                      <a:pt x="115" y="223"/>
                    </a:cubicBezTo>
                    <a:cubicBezTo>
                      <a:pt x="127" y="223"/>
                      <a:pt x="139" y="225"/>
                      <a:pt x="151" y="228"/>
                    </a:cubicBezTo>
                    <a:cubicBezTo>
                      <a:pt x="184" y="204"/>
                      <a:pt x="203" y="165"/>
                      <a:pt x="201" y="12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45"/>
              <p:cNvSpPr/>
              <p:nvPr/>
            </p:nvSpPr>
            <p:spPr>
              <a:xfrm>
                <a:off x="1203275" y="1527325"/>
                <a:ext cx="44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91" extrusionOk="0">
                    <a:moveTo>
                      <a:pt x="139" y="0"/>
                    </a:moveTo>
                    <a:cubicBezTo>
                      <a:pt x="135" y="0"/>
                      <a:pt x="131" y="1"/>
                      <a:pt x="128" y="1"/>
                    </a:cubicBezTo>
                    <a:cubicBezTo>
                      <a:pt x="93" y="4"/>
                      <a:pt x="57" y="13"/>
                      <a:pt x="23" y="25"/>
                    </a:cubicBezTo>
                    <a:cubicBezTo>
                      <a:pt x="0" y="77"/>
                      <a:pt x="1" y="139"/>
                      <a:pt x="29" y="190"/>
                    </a:cubicBezTo>
                    <a:cubicBezTo>
                      <a:pt x="94" y="172"/>
                      <a:pt x="152" y="104"/>
                      <a:pt x="135" y="24"/>
                    </a:cubicBezTo>
                    <a:cubicBezTo>
                      <a:pt x="150" y="20"/>
                      <a:pt x="163" y="14"/>
                      <a:pt x="175" y="5"/>
                    </a:cubicBezTo>
                    <a:cubicBezTo>
                      <a:pt x="163" y="2"/>
                      <a:pt x="151" y="0"/>
                      <a:pt x="13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5"/>
              <p:cNvSpPr/>
              <p:nvPr/>
            </p:nvSpPr>
            <p:spPr>
              <a:xfrm>
                <a:off x="1648925" y="1321500"/>
                <a:ext cx="74875" cy="135425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5417" extrusionOk="0">
                    <a:moveTo>
                      <a:pt x="1543" y="1"/>
                    </a:moveTo>
                    <a:cubicBezTo>
                      <a:pt x="1480" y="1"/>
                      <a:pt x="1416" y="8"/>
                      <a:pt x="1352" y="21"/>
                    </a:cubicBezTo>
                    <a:cubicBezTo>
                      <a:pt x="1036" y="88"/>
                      <a:pt x="784" y="307"/>
                      <a:pt x="603" y="566"/>
                    </a:cubicBezTo>
                    <a:cubicBezTo>
                      <a:pt x="395" y="866"/>
                      <a:pt x="264" y="1231"/>
                      <a:pt x="151" y="1576"/>
                    </a:cubicBezTo>
                    <a:cubicBezTo>
                      <a:pt x="90" y="1764"/>
                      <a:pt x="42" y="1955"/>
                      <a:pt x="0" y="2147"/>
                    </a:cubicBezTo>
                    <a:cubicBezTo>
                      <a:pt x="12" y="2158"/>
                      <a:pt x="21" y="2170"/>
                      <a:pt x="28" y="2184"/>
                    </a:cubicBezTo>
                    <a:cubicBezTo>
                      <a:pt x="37" y="2189"/>
                      <a:pt x="47" y="2194"/>
                      <a:pt x="56" y="2199"/>
                    </a:cubicBezTo>
                    <a:cubicBezTo>
                      <a:pt x="59" y="2199"/>
                      <a:pt x="61" y="2199"/>
                      <a:pt x="63" y="2199"/>
                    </a:cubicBezTo>
                    <a:cubicBezTo>
                      <a:pt x="96" y="2199"/>
                      <a:pt x="126" y="2214"/>
                      <a:pt x="146" y="2240"/>
                    </a:cubicBezTo>
                    <a:cubicBezTo>
                      <a:pt x="414" y="2568"/>
                      <a:pt x="605" y="2952"/>
                      <a:pt x="705" y="3364"/>
                    </a:cubicBezTo>
                    <a:cubicBezTo>
                      <a:pt x="749" y="3544"/>
                      <a:pt x="775" y="3729"/>
                      <a:pt x="783" y="3915"/>
                    </a:cubicBezTo>
                    <a:cubicBezTo>
                      <a:pt x="783" y="3927"/>
                      <a:pt x="784" y="3940"/>
                      <a:pt x="784" y="3951"/>
                    </a:cubicBezTo>
                    <a:lnTo>
                      <a:pt x="784" y="3955"/>
                    </a:lnTo>
                    <a:cubicBezTo>
                      <a:pt x="801" y="4095"/>
                      <a:pt x="823" y="4263"/>
                      <a:pt x="764" y="4396"/>
                    </a:cubicBezTo>
                    <a:cubicBezTo>
                      <a:pt x="758" y="4427"/>
                      <a:pt x="752" y="4459"/>
                      <a:pt x="743" y="4487"/>
                    </a:cubicBezTo>
                    <a:cubicBezTo>
                      <a:pt x="727" y="4551"/>
                      <a:pt x="685" y="4605"/>
                      <a:pt x="627" y="4637"/>
                    </a:cubicBezTo>
                    <a:cubicBezTo>
                      <a:pt x="708" y="4765"/>
                      <a:pt x="797" y="4888"/>
                      <a:pt x="893" y="5004"/>
                    </a:cubicBezTo>
                    <a:cubicBezTo>
                      <a:pt x="1018" y="5153"/>
                      <a:pt x="1161" y="5311"/>
                      <a:pt x="1347" y="5382"/>
                    </a:cubicBezTo>
                    <a:cubicBezTo>
                      <a:pt x="1405" y="5404"/>
                      <a:pt x="1467" y="5416"/>
                      <a:pt x="1529" y="5416"/>
                    </a:cubicBezTo>
                    <a:cubicBezTo>
                      <a:pt x="1632" y="5416"/>
                      <a:pt x="1734" y="5384"/>
                      <a:pt x="1814" y="5315"/>
                    </a:cubicBezTo>
                    <a:cubicBezTo>
                      <a:pt x="1958" y="5189"/>
                      <a:pt x="1963" y="4997"/>
                      <a:pt x="1885" y="4831"/>
                    </a:cubicBezTo>
                    <a:cubicBezTo>
                      <a:pt x="1721" y="4484"/>
                      <a:pt x="1373" y="4207"/>
                      <a:pt x="1082" y="3967"/>
                    </a:cubicBezTo>
                    <a:cubicBezTo>
                      <a:pt x="1025" y="3920"/>
                      <a:pt x="966" y="3873"/>
                      <a:pt x="908" y="3825"/>
                    </a:cubicBezTo>
                    <a:lnTo>
                      <a:pt x="908" y="3825"/>
                    </a:lnTo>
                    <a:cubicBezTo>
                      <a:pt x="1159" y="3960"/>
                      <a:pt x="1433" y="4044"/>
                      <a:pt x="1725" y="4044"/>
                    </a:cubicBezTo>
                    <a:cubicBezTo>
                      <a:pt x="1807" y="4044"/>
                      <a:pt x="1889" y="4037"/>
                      <a:pt x="1973" y="4024"/>
                    </a:cubicBezTo>
                    <a:cubicBezTo>
                      <a:pt x="2294" y="3971"/>
                      <a:pt x="2598" y="3798"/>
                      <a:pt x="2776" y="3521"/>
                    </a:cubicBezTo>
                    <a:cubicBezTo>
                      <a:pt x="2940" y="3264"/>
                      <a:pt x="2995" y="2920"/>
                      <a:pt x="2891" y="2630"/>
                    </a:cubicBezTo>
                    <a:cubicBezTo>
                      <a:pt x="2773" y="2293"/>
                      <a:pt x="2477" y="2129"/>
                      <a:pt x="2165" y="2010"/>
                    </a:cubicBezTo>
                    <a:cubicBezTo>
                      <a:pt x="2410" y="1455"/>
                      <a:pt x="2610" y="795"/>
                      <a:pt x="2171" y="284"/>
                    </a:cubicBezTo>
                    <a:cubicBezTo>
                      <a:pt x="2010" y="95"/>
                      <a:pt x="1782" y="1"/>
                      <a:pt x="1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5"/>
              <p:cNvSpPr/>
              <p:nvPr/>
            </p:nvSpPr>
            <p:spPr>
              <a:xfrm>
                <a:off x="1564125" y="1354350"/>
                <a:ext cx="98150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4554" extrusionOk="0">
                    <a:moveTo>
                      <a:pt x="823" y="0"/>
                    </a:moveTo>
                    <a:cubicBezTo>
                      <a:pt x="548" y="0"/>
                      <a:pt x="289" y="74"/>
                      <a:pt x="160" y="361"/>
                    </a:cubicBezTo>
                    <a:cubicBezTo>
                      <a:pt x="1" y="713"/>
                      <a:pt x="25" y="1150"/>
                      <a:pt x="153" y="1506"/>
                    </a:cubicBezTo>
                    <a:cubicBezTo>
                      <a:pt x="289" y="1889"/>
                      <a:pt x="547" y="2223"/>
                      <a:pt x="893" y="2434"/>
                    </a:cubicBezTo>
                    <a:cubicBezTo>
                      <a:pt x="745" y="2926"/>
                      <a:pt x="1123" y="3442"/>
                      <a:pt x="1604" y="3589"/>
                    </a:cubicBezTo>
                    <a:cubicBezTo>
                      <a:pt x="1698" y="3618"/>
                      <a:pt x="1792" y="3631"/>
                      <a:pt x="1885" y="3631"/>
                    </a:cubicBezTo>
                    <a:cubicBezTo>
                      <a:pt x="2358" y="3631"/>
                      <a:pt x="2794" y="3289"/>
                      <a:pt x="3057" y="2909"/>
                    </a:cubicBezTo>
                    <a:lnTo>
                      <a:pt x="3057" y="2909"/>
                    </a:lnTo>
                    <a:cubicBezTo>
                      <a:pt x="3050" y="2937"/>
                      <a:pt x="3042" y="2967"/>
                      <a:pt x="3036" y="2997"/>
                    </a:cubicBezTo>
                    <a:cubicBezTo>
                      <a:pt x="2987" y="3208"/>
                      <a:pt x="2948" y="3421"/>
                      <a:pt x="2916" y="3636"/>
                    </a:cubicBezTo>
                    <a:cubicBezTo>
                      <a:pt x="2889" y="3813"/>
                      <a:pt x="2852" y="4000"/>
                      <a:pt x="2879" y="4179"/>
                    </a:cubicBezTo>
                    <a:cubicBezTo>
                      <a:pt x="2914" y="4414"/>
                      <a:pt x="3098" y="4553"/>
                      <a:pt x="3299" y="4553"/>
                    </a:cubicBezTo>
                    <a:cubicBezTo>
                      <a:pt x="3396" y="4553"/>
                      <a:pt x="3497" y="4521"/>
                      <a:pt x="3587" y="4452"/>
                    </a:cubicBezTo>
                    <a:cubicBezTo>
                      <a:pt x="3891" y="4218"/>
                      <a:pt x="3926" y="3748"/>
                      <a:pt x="3900" y="3397"/>
                    </a:cubicBezTo>
                    <a:cubicBezTo>
                      <a:pt x="3899" y="3381"/>
                      <a:pt x="3897" y="3364"/>
                      <a:pt x="3896" y="3348"/>
                    </a:cubicBezTo>
                    <a:cubicBezTo>
                      <a:pt x="3859" y="3343"/>
                      <a:pt x="3824" y="3331"/>
                      <a:pt x="3792" y="3310"/>
                    </a:cubicBezTo>
                    <a:cubicBezTo>
                      <a:pt x="3642" y="3216"/>
                      <a:pt x="3573" y="3002"/>
                      <a:pt x="3503" y="2851"/>
                    </a:cubicBezTo>
                    <a:cubicBezTo>
                      <a:pt x="3325" y="2475"/>
                      <a:pt x="3178" y="2085"/>
                      <a:pt x="3062" y="1685"/>
                    </a:cubicBezTo>
                    <a:cubicBezTo>
                      <a:pt x="3009" y="1501"/>
                      <a:pt x="2926" y="1283"/>
                      <a:pt x="2975" y="1089"/>
                    </a:cubicBezTo>
                    <a:cubicBezTo>
                      <a:pt x="2990" y="1027"/>
                      <a:pt x="3022" y="969"/>
                      <a:pt x="3066" y="923"/>
                    </a:cubicBezTo>
                    <a:cubicBezTo>
                      <a:pt x="3056" y="901"/>
                      <a:pt x="3045" y="880"/>
                      <a:pt x="3036" y="859"/>
                    </a:cubicBezTo>
                    <a:cubicBezTo>
                      <a:pt x="2532" y="430"/>
                      <a:pt x="1910" y="140"/>
                      <a:pt x="1256" y="41"/>
                    </a:cubicBezTo>
                    <a:cubicBezTo>
                      <a:pt x="1118" y="21"/>
                      <a:pt x="96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5"/>
              <p:cNvSpPr/>
              <p:nvPr/>
            </p:nvSpPr>
            <p:spPr>
              <a:xfrm>
                <a:off x="1660700" y="1430625"/>
                <a:ext cx="39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8" extrusionOk="0">
                    <a:moveTo>
                      <a:pt x="0" y="0"/>
                    </a:moveTo>
                    <a:cubicBezTo>
                      <a:pt x="14" y="99"/>
                      <a:pt x="25" y="198"/>
                      <a:pt x="33" y="297"/>
                    </a:cubicBezTo>
                    <a:cubicBezTo>
                      <a:pt x="40" y="297"/>
                      <a:pt x="47" y="298"/>
                      <a:pt x="54" y="298"/>
                    </a:cubicBezTo>
                    <a:cubicBezTo>
                      <a:pt x="90" y="298"/>
                      <a:pt x="126" y="289"/>
                      <a:pt x="157" y="272"/>
                    </a:cubicBezTo>
                    <a:cubicBezTo>
                      <a:pt x="130" y="228"/>
                      <a:pt x="102" y="183"/>
                      <a:pt x="77" y="138"/>
                    </a:cubicBezTo>
                    <a:cubicBezTo>
                      <a:pt x="50" y="92"/>
                      <a:pt x="25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5"/>
              <p:cNvSpPr/>
              <p:nvPr/>
            </p:nvSpPr>
            <p:spPr>
              <a:xfrm>
                <a:off x="1643950" y="1374675"/>
                <a:ext cx="50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28" extrusionOk="0">
                    <a:moveTo>
                      <a:pt x="161" y="0"/>
                    </a:moveTo>
                    <a:cubicBezTo>
                      <a:pt x="148" y="9"/>
                      <a:pt x="135" y="16"/>
                      <a:pt x="120" y="20"/>
                    </a:cubicBezTo>
                    <a:cubicBezTo>
                      <a:pt x="140" y="104"/>
                      <a:pt x="71" y="178"/>
                      <a:pt x="0" y="188"/>
                    </a:cubicBezTo>
                    <a:cubicBezTo>
                      <a:pt x="47" y="234"/>
                      <a:pt x="93" y="280"/>
                      <a:pt x="136" y="327"/>
                    </a:cubicBezTo>
                    <a:cubicBezTo>
                      <a:pt x="157" y="224"/>
                      <a:pt x="177" y="122"/>
                      <a:pt x="199" y="20"/>
                    </a:cubicBezTo>
                    <a:cubicBezTo>
                      <a:pt x="187" y="11"/>
                      <a:pt x="175" y="4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5"/>
              <p:cNvSpPr/>
              <p:nvPr/>
            </p:nvSpPr>
            <p:spPr>
              <a:xfrm>
                <a:off x="1637275" y="1375175"/>
                <a:ext cx="322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5" extrusionOk="0">
                    <a:moveTo>
                      <a:pt x="466" y="0"/>
                    </a:moveTo>
                    <a:cubicBezTo>
                      <a:pt x="444" y="102"/>
                      <a:pt x="424" y="204"/>
                      <a:pt x="404" y="307"/>
                    </a:cubicBezTo>
                    <a:cubicBezTo>
                      <a:pt x="360" y="260"/>
                      <a:pt x="314" y="214"/>
                      <a:pt x="267" y="168"/>
                    </a:cubicBezTo>
                    <a:cubicBezTo>
                      <a:pt x="260" y="169"/>
                      <a:pt x="254" y="170"/>
                      <a:pt x="247" y="170"/>
                    </a:cubicBezTo>
                    <a:cubicBezTo>
                      <a:pt x="207" y="170"/>
                      <a:pt x="170" y="150"/>
                      <a:pt x="146" y="102"/>
                    </a:cubicBezTo>
                    <a:lnTo>
                      <a:pt x="141" y="90"/>
                    </a:lnTo>
                    <a:cubicBezTo>
                      <a:pt x="96" y="136"/>
                      <a:pt x="65" y="195"/>
                      <a:pt x="49" y="258"/>
                    </a:cubicBezTo>
                    <a:cubicBezTo>
                      <a:pt x="0" y="450"/>
                      <a:pt x="84" y="668"/>
                      <a:pt x="136" y="852"/>
                    </a:cubicBezTo>
                    <a:cubicBezTo>
                      <a:pt x="252" y="1252"/>
                      <a:pt x="399" y="1642"/>
                      <a:pt x="577" y="2018"/>
                    </a:cubicBezTo>
                    <a:cubicBezTo>
                      <a:pt x="647" y="2169"/>
                      <a:pt x="717" y="2384"/>
                      <a:pt x="866" y="2477"/>
                    </a:cubicBezTo>
                    <a:cubicBezTo>
                      <a:pt x="897" y="2498"/>
                      <a:pt x="933" y="2510"/>
                      <a:pt x="970" y="2515"/>
                    </a:cubicBezTo>
                    <a:cubicBezTo>
                      <a:pt x="962" y="2416"/>
                      <a:pt x="951" y="2317"/>
                      <a:pt x="937" y="2218"/>
                    </a:cubicBezTo>
                    <a:lnTo>
                      <a:pt x="937" y="2218"/>
                    </a:lnTo>
                    <a:cubicBezTo>
                      <a:pt x="962" y="2265"/>
                      <a:pt x="987" y="2310"/>
                      <a:pt x="1014" y="2356"/>
                    </a:cubicBezTo>
                    <a:cubicBezTo>
                      <a:pt x="1040" y="2402"/>
                      <a:pt x="1067" y="2447"/>
                      <a:pt x="1094" y="2490"/>
                    </a:cubicBezTo>
                    <a:cubicBezTo>
                      <a:pt x="1152" y="2458"/>
                      <a:pt x="1194" y="2404"/>
                      <a:pt x="1210" y="2341"/>
                    </a:cubicBezTo>
                    <a:cubicBezTo>
                      <a:pt x="1219" y="2312"/>
                      <a:pt x="1225" y="2281"/>
                      <a:pt x="1230" y="2249"/>
                    </a:cubicBezTo>
                    <a:cubicBezTo>
                      <a:pt x="1290" y="2116"/>
                      <a:pt x="1267" y="1948"/>
                      <a:pt x="1251" y="1808"/>
                    </a:cubicBezTo>
                    <a:lnTo>
                      <a:pt x="1251" y="1805"/>
                    </a:lnTo>
                    <a:cubicBezTo>
                      <a:pt x="1251" y="1793"/>
                      <a:pt x="1250" y="1781"/>
                      <a:pt x="1250" y="1768"/>
                    </a:cubicBezTo>
                    <a:cubicBezTo>
                      <a:pt x="1241" y="1582"/>
                      <a:pt x="1216" y="1397"/>
                      <a:pt x="1172" y="1217"/>
                    </a:cubicBezTo>
                    <a:cubicBezTo>
                      <a:pt x="1072" y="805"/>
                      <a:pt x="881" y="421"/>
                      <a:pt x="613" y="93"/>
                    </a:cubicBezTo>
                    <a:cubicBezTo>
                      <a:pt x="593" y="67"/>
                      <a:pt x="563" y="52"/>
                      <a:pt x="530" y="52"/>
                    </a:cubicBezTo>
                    <a:cubicBezTo>
                      <a:pt x="528" y="52"/>
                      <a:pt x="526" y="52"/>
                      <a:pt x="523" y="52"/>
                    </a:cubicBezTo>
                    <a:cubicBezTo>
                      <a:pt x="514" y="47"/>
                      <a:pt x="504" y="42"/>
                      <a:pt x="495" y="37"/>
                    </a:cubicBezTo>
                    <a:cubicBezTo>
                      <a:pt x="488" y="24"/>
                      <a:pt x="479" y="11"/>
                      <a:pt x="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45"/>
              <p:cNvSpPr/>
              <p:nvPr/>
            </p:nvSpPr>
            <p:spPr>
              <a:xfrm>
                <a:off x="1608000" y="1318300"/>
                <a:ext cx="4270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346" extrusionOk="0">
                    <a:moveTo>
                      <a:pt x="1439" y="1"/>
                    </a:moveTo>
                    <a:cubicBezTo>
                      <a:pt x="1406" y="1"/>
                      <a:pt x="1374" y="7"/>
                      <a:pt x="1343" y="21"/>
                    </a:cubicBezTo>
                    <a:cubicBezTo>
                      <a:pt x="1215" y="78"/>
                      <a:pt x="1181" y="238"/>
                      <a:pt x="1244" y="353"/>
                    </a:cubicBezTo>
                    <a:cubicBezTo>
                      <a:pt x="1258" y="399"/>
                      <a:pt x="1285" y="439"/>
                      <a:pt x="1323" y="469"/>
                    </a:cubicBezTo>
                    <a:cubicBezTo>
                      <a:pt x="1339" y="481"/>
                      <a:pt x="1356" y="490"/>
                      <a:pt x="1374" y="498"/>
                    </a:cubicBezTo>
                    <a:lnTo>
                      <a:pt x="1374" y="650"/>
                    </a:lnTo>
                    <a:lnTo>
                      <a:pt x="1377" y="1150"/>
                    </a:lnTo>
                    <a:lnTo>
                      <a:pt x="1380" y="1910"/>
                    </a:lnTo>
                    <a:cubicBezTo>
                      <a:pt x="1144" y="1464"/>
                      <a:pt x="871" y="1038"/>
                      <a:pt x="563" y="638"/>
                    </a:cubicBezTo>
                    <a:cubicBezTo>
                      <a:pt x="553" y="625"/>
                      <a:pt x="541" y="612"/>
                      <a:pt x="528" y="603"/>
                    </a:cubicBezTo>
                    <a:cubicBezTo>
                      <a:pt x="473" y="497"/>
                      <a:pt x="356" y="422"/>
                      <a:pt x="247" y="422"/>
                    </a:cubicBezTo>
                    <a:cubicBezTo>
                      <a:pt x="165" y="422"/>
                      <a:pt x="87" y="464"/>
                      <a:pt x="44" y="568"/>
                    </a:cubicBezTo>
                    <a:cubicBezTo>
                      <a:pt x="1" y="674"/>
                      <a:pt x="36" y="805"/>
                      <a:pt x="123" y="879"/>
                    </a:cubicBezTo>
                    <a:cubicBezTo>
                      <a:pt x="163" y="915"/>
                      <a:pt x="214" y="934"/>
                      <a:pt x="267" y="934"/>
                    </a:cubicBezTo>
                    <a:cubicBezTo>
                      <a:pt x="275" y="934"/>
                      <a:pt x="282" y="933"/>
                      <a:pt x="290" y="932"/>
                    </a:cubicBezTo>
                    <a:cubicBezTo>
                      <a:pt x="339" y="927"/>
                      <a:pt x="373" y="901"/>
                      <a:pt x="410" y="875"/>
                    </a:cubicBezTo>
                    <a:cubicBezTo>
                      <a:pt x="744" y="1323"/>
                      <a:pt x="1035" y="1800"/>
                      <a:pt x="1281" y="2302"/>
                    </a:cubicBezTo>
                    <a:cubicBezTo>
                      <a:pt x="1298" y="2316"/>
                      <a:pt x="1315" y="2331"/>
                      <a:pt x="1331" y="2345"/>
                    </a:cubicBezTo>
                    <a:cubicBezTo>
                      <a:pt x="1393" y="2291"/>
                      <a:pt x="1469" y="2258"/>
                      <a:pt x="1551" y="2252"/>
                    </a:cubicBezTo>
                    <a:cubicBezTo>
                      <a:pt x="1556" y="2251"/>
                      <a:pt x="1562" y="2251"/>
                      <a:pt x="1567" y="2251"/>
                    </a:cubicBezTo>
                    <a:cubicBezTo>
                      <a:pt x="1578" y="2251"/>
                      <a:pt x="1588" y="2252"/>
                      <a:pt x="1599" y="2255"/>
                    </a:cubicBezTo>
                    <a:cubicBezTo>
                      <a:pt x="1632" y="2232"/>
                      <a:pt x="1650" y="2192"/>
                      <a:pt x="1649" y="2152"/>
                    </a:cubicBezTo>
                    <a:cubicBezTo>
                      <a:pt x="1647" y="1608"/>
                      <a:pt x="1643" y="1062"/>
                      <a:pt x="1641" y="518"/>
                    </a:cubicBezTo>
                    <a:cubicBezTo>
                      <a:pt x="1641" y="489"/>
                      <a:pt x="1642" y="458"/>
                      <a:pt x="1642" y="426"/>
                    </a:cubicBezTo>
                    <a:cubicBezTo>
                      <a:pt x="1685" y="377"/>
                      <a:pt x="1707" y="315"/>
                      <a:pt x="1705" y="250"/>
                    </a:cubicBezTo>
                    <a:cubicBezTo>
                      <a:pt x="1699" y="110"/>
                      <a:pt x="1571" y="1"/>
                      <a:pt x="1439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45"/>
              <p:cNvSpPr/>
              <p:nvPr/>
            </p:nvSpPr>
            <p:spPr>
              <a:xfrm>
                <a:off x="1640000" y="1375800"/>
                <a:ext cx="127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6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22"/>
                      <a:pt x="21" y="43"/>
                      <a:pt x="31" y="65"/>
                    </a:cubicBezTo>
                    <a:cubicBezTo>
                      <a:pt x="37" y="58"/>
                      <a:pt x="45" y="52"/>
                      <a:pt x="51" y="45"/>
                    </a:cubicBezTo>
                    <a:cubicBezTo>
                      <a:pt x="34" y="31"/>
                      <a:pt x="18" y="16"/>
                      <a:pt x="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5"/>
              <p:cNvSpPr/>
              <p:nvPr/>
            </p:nvSpPr>
            <p:spPr>
              <a:xfrm>
                <a:off x="1641250" y="1374550"/>
                <a:ext cx="67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94" extrusionOk="0">
                    <a:moveTo>
                      <a:pt x="237" y="1"/>
                    </a:moveTo>
                    <a:cubicBezTo>
                      <a:pt x="232" y="1"/>
                      <a:pt x="226" y="1"/>
                      <a:pt x="221" y="2"/>
                    </a:cubicBezTo>
                    <a:cubicBezTo>
                      <a:pt x="139" y="8"/>
                      <a:pt x="63" y="40"/>
                      <a:pt x="1" y="94"/>
                    </a:cubicBezTo>
                    <a:cubicBezTo>
                      <a:pt x="37" y="127"/>
                      <a:pt x="73" y="159"/>
                      <a:pt x="107" y="193"/>
                    </a:cubicBezTo>
                    <a:cubicBezTo>
                      <a:pt x="178" y="182"/>
                      <a:pt x="246" y="109"/>
                      <a:pt x="228" y="24"/>
                    </a:cubicBezTo>
                    <a:cubicBezTo>
                      <a:pt x="242" y="20"/>
                      <a:pt x="256" y="14"/>
                      <a:pt x="269" y="5"/>
                    </a:cubicBezTo>
                    <a:cubicBezTo>
                      <a:pt x="258" y="2"/>
                      <a:pt x="248" y="1"/>
                      <a:pt x="23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5"/>
              <p:cNvSpPr/>
              <p:nvPr/>
            </p:nvSpPr>
            <p:spPr>
              <a:xfrm>
                <a:off x="1640750" y="1376900"/>
                <a:ext cx="322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02" extrusionOk="0">
                    <a:moveTo>
                      <a:pt x="22" y="0"/>
                    </a:moveTo>
                    <a:cubicBezTo>
                      <a:pt x="15" y="8"/>
                      <a:pt x="7" y="14"/>
                      <a:pt x="1" y="21"/>
                    </a:cubicBezTo>
                    <a:lnTo>
                      <a:pt x="7" y="33"/>
                    </a:lnTo>
                    <a:cubicBezTo>
                      <a:pt x="30" y="81"/>
                      <a:pt x="67" y="101"/>
                      <a:pt x="107" y="101"/>
                    </a:cubicBezTo>
                    <a:cubicBezTo>
                      <a:pt x="114" y="101"/>
                      <a:pt x="121" y="101"/>
                      <a:pt x="128" y="99"/>
                    </a:cubicBezTo>
                    <a:cubicBezTo>
                      <a:pt x="93" y="65"/>
                      <a:pt x="57" y="33"/>
                      <a:pt x="2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5"/>
              <p:cNvSpPr/>
              <p:nvPr/>
            </p:nvSpPr>
            <p:spPr>
              <a:xfrm>
                <a:off x="1521700" y="1315300"/>
                <a:ext cx="3342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496" extrusionOk="0">
                    <a:moveTo>
                      <a:pt x="402" y="1"/>
                    </a:moveTo>
                    <a:lnTo>
                      <a:pt x="156" y="4"/>
                    </a:lnTo>
                    <a:cubicBezTo>
                      <a:pt x="156" y="13"/>
                      <a:pt x="156" y="22"/>
                      <a:pt x="157" y="32"/>
                    </a:cubicBezTo>
                    <a:cubicBezTo>
                      <a:pt x="157" y="32"/>
                      <a:pt x="157" y="33"/>
                      <a:pt x="157" y="33"/>
                    </a:cubicBezTo>
                    <a:cubicBezTo>
                      <a:pt x="173" y="174"/>
                      <a:pt x="195" y="342"/>
                      <a:pt x="137" y="475"/>
                    </a:cubicBezTo>
                    <a:cubicBezTo>
                      <a:pt x="132" y="506"/>
                      <a:pt x="125" y="537"/>
                      <a:pt x="117" y="567"/>
                    </a:cubicBezTo>
                    <a:cubicBezTo>
                      <a:pt x="100" y="630"/>
                      <a:pt x="58" y="685"/>
                      <a:pt x="1" y="717"/>
                    </a:cubicBezTo>
                    <a:cubicBezTo>
                      <a:pt x="82" y="844"/>
                      <a:pt x="170" y="966"/>
                      <a:pt x="267" y="1083"/>
                    </a:cubicBezTo>
                    <a:cubicBezTo>
                      <a:pt x="391" y="1232"/>
                      <a:pt x="534" y="1391"/>
                      <a:pt x="719" y="1462"/>
                    </a:cubicBezTo>
                    <a:cubicBezTo>
                      <a:pt x="777" y="1484"/>
                      <a:pt x="840" y="1495"/>
                      <a:pt x="902" y="1495"/>
                    </a:cubicBezTo>
                    <a:cubicBezTo>
                      <a:pt x="1005" y="1495"/>
                      <a:pt x="1107" y="1463"/>
                      <a:pt x="1186" y="1394"/>
                    </a:cubicBezTo>
                    <a:cubicBezTo>
                      <a:pt x="1332" y="1268"/>
                      <a:pt x="1336" y="1075"/>
                      <a:pt x="1257" y="910"/>
                    </a:cubicBezTo>
                    <a:cubicBezTo>
                      <a:pt x="1094" y="563"/>
                      <a:pt x="745" y="286"/>
                      <a:pt x="456" y="47"/>
                    </a:cubicBezTo>
                    <a:lnTo>
                      <a:pt x="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5"/>
              <p:cNvSpPr/>
              <p:nvPr/>
            </p:nvSpPr>
            <p:spPr>
              <a:xfrm>
                <a:off x="1442500" y="1315550"/>
                <a:ext cx="7685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1937" extrusionOk="0">
                    <a:moveTo>
                      <a:pt x="2547" y="1"/>
                    </a:moveTo>
                    <a:lnTo>
                      <a:pt x="1439" y="10"/>
                    </a:lnTo>
                    <a:cubicBezTo>
                      <a:pt x="963" y="14"/>
                      <a:pt x="486" y="19"/>
                      <a:pt x="9" y="23"/>
                    </a:cubicBezTo>
                    <a:cubicBezTo>
                      <a:pt x="1" y="446"/>
                      <a:pt x="339" y="846"/>
                      <a:pt x="752" y="971"/>
                    </a:cubicBezTo>
                    <a:cubicBezTo>
                      <a:pt x="847" y="1000"/>
                      <a:pt x="941" y="1013"/>
                      <a:pt x="1034" y="1013"/>
                    </a:cubicBezTo>
                    <a:cubicBezTo>
                      <a:pt x="1506" y="1013"/>
                      <a:pt x="1943" y="672"/>
                      <a:pt x="2206" y="291"/>
                    </a:cubicBezTo>
                    <a:lnTo>
                      <a:pt x="2206" y="291"/>
                    </a:lnTo>
                    <a:cubicBezTo>
                      <a:pt x="2198" y="321"/>
                      <a:pt x="2191" y="350"/>
                      <a:pt x="2184" y="380"/>
                    </a:cubicBezTo>
                    <a:cubicBezTo>
                      <a:pt x="2135" y="591"/>
                      <a:pt x="2095" y="804"/>
                      <a:pt x="2064" y="1019"/>
                    </a:cubicBezTo>
                    <a:cubicBezTo>
                      <a:pt x="2038" y="1197"/>
                      <a:pt x="2000" y="1383"/>
                      <a:pt x="2027" y="1562"/>
                    </a:cubicBezTo>
                    <a:cubicBezTo>
                      <a:pt x="2061" y="1798"/>
                      <a:pt x="2246" y="1936"/>
                      <a:pt x="2447" y="1936"/>
                    </a:cubicBezTo>
                    <a:cubicBezTo>
                      <a:pt x="2544" y="1936"/>
                      <a:pt x="2645" y="1904"/>
                      <a:pt x="2734" y="1836"/>
                    </a:cubicBezTo>
                    <a:cubicBezTo>
                      <a:pt x="3039" y="1602"/>
                      <a:pt x="3073" y="1131"/>
                      <a:pt x="3049" y="780"/>
                    </a:cubicBezTo>
                    <a:cubicBezTo>
                      <a:pt x="3048" y="763"/>
                      <a:pt x="3045" y="747"/>
                      <a:pt x="3044" y="730"/>
                    </a:cubicBezTo>
                    <a:cubicBezTo>
                      <a:pt x="3007" y="726"/>
                      <a:pt x="2972" y="713"/>
                      <a:pt x="2940" y="693"/>
                    </a:cubicBezTo>
                    <a:cubicBezTo>
                      <a:pt x="2791" y="599"/>
                      <a:pt x="2722" y="384"/>
                      <a:pt x="2651" y="233"/>
                    </a:cubicBezTo>
                    <a:cubicBezTo>
                      <a:pt x="2615" y="157"/>
                      <a:pt x="2580" y="79"/>
                      <a:pt x="25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5"/>
              <p:cNvSpPr/>
              <p:nvPr/>
            </p:nvSpPr>
            <p:spPr>
              <a:xfrm>
                <a:off x="1533875" y="1315025"/>
                <a:ext cx="304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35" extrusionOk="0">
                    <a:moveTo>
                      <a:pt x="1217" y="0"/>
                    </a:moveTo>
                    <a:lnTo>
                      <a:pt x="1" y="12"/>
                    </a:lnTo>
                    <a:cubicBezTo>
                      <a:pt x="194" y="89"/>
                      <a:pt x="398" y="134"/>
                      <a:pt x="612" y="134"/>
                    </a:cubicBezTo>
                    <a:cubicBezTo>
                      <a:pt x="693" y="134"/>
                      <a:pt x="776" y="128"/>
                      <a:pt x="860" y="114"/>
                    </a:cubicBezTo>
                    <a:cubicBezTo>
                      <a:pt x="984" y="94"/>
                      <a:pt x="1104" y="56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5"/>
              <p:cNvSpPr/>
              <p:nvPr/>
            </p:nvSpPr>
            <p:spPr>
              <a:xfrm>
                <a:off x="1517775" y="1326375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0"/>
                    </a:moveTo>
                    <a:cubicBezTo>
                      <a:pt x="14" y="99"/>
                      <a:pt x="25" y="198"/>
                      <a:pt x="32" y="297"/>
                    </a:cubicBezTo>
                    <a:cubicBezTo>
                      <a:pt x="41" y="298"/>
                      <a:pt x="49" y="298"/>
                      <a:pt x="58" y="298"/>
                    </a:cubicBezTo>
                    <a:cubicBezTo>
                      <a:pt x="93" y="298"/>
                      <a:pt x="127" y="290"/>
                      <a:pt x="158" y="274"/>
                    </a:cubicBezTo>
                    <a:cubicBezTo>
                      <a:pt x="130" y="229"/>
                      <a:pt x="102" y="184"/>
                      <a:pt x="77" y="138"/>
                    </a:cubicBezTo>
                    <a:cubicBezTo>
                      <a:pt x="50" y="93"/>
                      <a:pt x="25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5"/>
              <p:cNvSpPr/>
              <p:nvPr/>
            </p:nvSpPr>
            <p:spPr>
              <a:xfrm>
                <a:off x="1506125" y="1315375"/>
                <a:ext cx="204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737" extrusionOk="0">
                    <a:moveTo>
                      <a:pt x="779" y="0"/>
                    </a:moveTo>
                    <a:lnTo>
                      <a:pt x="1" y="8"/>
                    </a:lnTo>
                    <a:cubicBezTo>
                      <a:pt x="35" y="86"/>
                      <a:pt x="70" y="164"/>
                      <a:pt x="106" y="240"/>
                    </a:cubicBezTo>
                    <a:cubicBezTo>
                      <a:pt x="176" y="391"/>
                      <a:pt x="245" y="606"/>
                      <a:pt x="395" y="700"/>
                    </a:cubicBezTo>
                    <a:cubicBezTo>
                      <a:pt x="426" y="720"/>
                      <a:pt x="462" y="733"/>
                      <a:pt x="498" y="737"/>
                    </a:cubicBezTo>
                    <a:cubicBezTo>
                      <a:pt x="491" y="638"/>
                      <a:pt x="479" y="539"/>
                      <a:pt x="466" y="440"/>
                    </a:cubicBezTo>
                    <a:lnTo>
                      <a:pt x="466" y="440"/>
                    </a:lnTo>
                    <a:cubicBezTo>
                      <a:pt x="491" y="487"/>
                      <a:pt x="516" y="534"/>
                      <a:pt x="543" y="578"/>
                    </a:cubicBezTo>
                    <a:cubicBezTo>
                      <a:pt x="568" y="623"/>
                      <a:pt x="596" y="669"/>
                      <a:pt x="624" y="714"/>
                    </a:cubicBezTo>
                    <a:cubicBezTo>
                      <a:pt x="681" y="682"/>
                      <a:pt x="723" y="627"/>
                      <a:pt x="740" y="564"/>
                    </a:cubicBezTo>
                    <a:cubicBezTo>
                      <a:pt x="748" y="534"/>
                      <a:pt x="755" y="503"/>
                      <a:pt x="760" y="472"/>
                    </a:cubicBezTo>
                    <a:cubicBezTo>
                      <a:pt x="818" y="339"/>
                      <a:pt x="796" y="171"/>
                      <a:pt x="780" y="30"/>
                    </a:cubicBezTo>
                    <a:lnTo>
                      <a:pt x="780" y="28"/>
                    </a:lnTo>
                    <a:cubicBezTo>
                      <a:pt x="780" y="19"/>
                      <a:pt x="780" y="10"/>
                      <a:pt x="7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5"/>
              <p:cNvSpPr/>
              <p:nvPr/>
            </p:nvSpPr>
            <p:spPr>
              <a:xfrm>
                <a:off x="1381650" y="1620950"/>
                <a:ext cx="74975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566" extrusionOk="0">
                    <a:moveTo>
                      <a:pt x="1544" y="0"/>
                    </a:moveTo>
                    <a:cubicBezTo>
                      <a:pt x="1481" y="0"/>
                      <a:pt x="1417" y="7"/>
                      <a:pt x="1353" y="21"/>
                    </a:cubicBezTo>
                    <a:cubicBezTo>
                      <a:pt x="1037" y="88"/>
                      <a:pt x="785" y="307"/>
                      <a:pt x="605" y="566"/>
                    </a:cubicBezTo>
                    <a:cubicBezTo>
                      <a:pt x="395" y="866"/>
                      <a:pt x="265" y="1230"/>
                      <a:pt x="153" y="1576"/>
                    </a:cubicBezTo>
                    <a:cubicBezTo>
                      <a:pt x="92" y="1764"/>
                      <a:pt x="44" y="1955"/>
                      <a:pt x="1" y="2147"/>
                    </a:cubicBezTo>
                    <a:cubicBezTo>
                      <a:pt x="14" y="2158"/>
                      <a:pt x="23" y="2170"/>
                      <a:pt x="30" y="2184"/>
                    </a:cubicBezTo>
                    <a:cubicBezTo>
                      <a:pt x="39" y="2188"/>
                      <a:pt x="49" y="2194"/>
                      <a:pt x="58" y="2199"/>
                    </a:cubicBezTo>
                    <a:cubicBezTo>
                      <a:pt x="61" y="2199"/>
                      <a:pt x="63" y="2199"/>
                      <a:pt x="65" y="2199"/>
                    </a:cubicBezTo>
                    <a:cubicBezTo>
                      <a:pt x="97" y="2199"/>
                      <a:pt x="128" y="2213"/>
                      <a:pt x="148" y="2239"/>
                    </a:cubicBezTo>
                    <a:cubicBezTo>
                      <a:pt x="416" y="2568"/>
                      <a:pt x="606" y="2952"/>
                      <a:pt x="707" y="3363"/>
                    </a:cubicBezTo>
                    <a:cubicBezTo>
                      <a:pt x="751" y="3545"/>
                      <a:pt x="776" y="3729"/>
                      <a:pt x="785" y="3916"/>
                    </a:cubicBezTo>
                    <a:cubicBezTo>
                      <a:pt x="785" y="3928"/>
                      <a:pt x="786" y="3939"/>
                      <a:pt x="786" y="3952"/>
                    </a:cubicBezTo>
                    <a:cubicBezTo>
                      <a:pt x="786" y="3952"/>
                      <a:pt x="786" y="3953"/>
                      <a:pt x="786" y="3954"/>
                    </a:cubicBezTo>
                    <a:cubicBezTo>
                      <a:pt x="802" y="4095"/>
                      <a:pt x="824" y="4263"/>
                      <a:pt x="765" y="4395"/>
                    </a:cubicBezTo>
                    <a:cubicBezTo>
                      <a:pt x="760" y="4427"/>
                      <a:pt x="754" y="4458"/>
                      <a:pt x="745" y="4488"/>
                    </a:cubicBezTo>
                    <a:cubicBezTo>
                      <a:pt x="738" y="4516"/>
                      <a:pt x="725" y="4542"/>
                      <a:pt x="709" y="4566"/>
                    </a:cubicBezTo>
                    <a:lnTo>
                      <a:pt x="1705" y="4547"/>
                    </a:lnTo>
                    <a:cubicBezTo>
                      <a:pt x="1528" y="4326"/>
                      <a:pt x="1292" y="4136"/>
                      <a:pt x="1085" y="3966"/>
                    </a:cubicBezTo>
                    <a:cubicBezTo>
                      <a:pt x="1028" y="3919"/>
                      <a:pt x="970" y="3871"/>
                      <a:pt x="911" y="3823"/>
                    </a:cubicBezTo>
                    <a:lnTo>
                      <a:pt x="911" y="3823"/>
                    </a:lnTo>
                    <a:cubicBezTo>
                      <a:pt x="1162" y="3960"/>
                      <a:pt x="1436" y="4044"/>
                      <a:pt x="1728" y="4044"/>
                    </a:cubicBezTo>
                    <a:cubicBezTo>
                      <a:pt x="1809" y="4044"/>
                      <a:pt x="1892" y="4037"/>
                      <a:pt x="1976" y="4023"/>
                    </a:cubicBezTo>
                    <a:cubicBezTo>
                      <a:pt x="2297" y="3970"/>
                      <a:pt x="2600" y="3797"/>
                      <a:pt x="2778" y="3519"/>
                    </a:cubicBezTo>
                    <a:cubicBezTo>
                      <a:pt x="2942" y="3262"/>
                      <a:pt x="2998" y="2919"/>
                      <a:pt x="2894" y="2630"/>
                    </a:cubicBezTo>
                    <a:cubicBezTo>
                      <a:pt x="2774" y="2293"/>
                      <a:pt x="2478" y="2129"/>
                      <a:pt x="2167" y="2010"/>
                    </a:cubicBezTo>
                    <a:cubicBezTo>
                      <a:pt x="2411" y="1456"/>
                      <a:pt x="2611" y="796"/>
                      <a:pt x="2172" y="283"/>
                    </a:cubicBezTo>
                    <a:cubicBezTo>
                      <a:pt x="2011" y="95"/>
                      <a:pt x="1782" y="0"/>
                      <a:pt x="1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5"/>
              <p:cNvSpPr/>
              <p:nvPr/>
            </p:nvSpPr>
            <p:spPr>
              <a:xfrm>
                <a:off x="1296875" y="1653750"/>
                <a:ext cx="9320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3306" extrusionOk="0">
                    <a:moveTo>
                      <a:pt x="822" y="1"/>
                    </a:moveTo>
                    <a:cubicBezTo>
                      <a:pt x="548" y="1"/>
                      <a:pt x="290" y="75"/>
                      <a:pt x="160" y="363"/>
                    </a:cubicBezTo>
                    <a:cubicBezTo>
                      <a:pt x="1" y="714"/>
                      <a:pt x="25" y="1151"/>
                      <a:pt x="153" y="1508"/>
                    </a:cubicBezTo>
                    <a:cubicBezTo>
                      <a:pt x="289" y="1891"/>
                      <a:pt x="547" y="2223"/>
                      <a:pt x="892" y="2435"/>
                    </a:cubicBezTo>
                    <a:cubicBezTo>
                      <a:pt x="798" y="2750"/>
                      <a:pt x="919" y="3075"/>
                      <a:pt x="1144" y="3306"/>
                    </a:cubicBezTo>
                    <a:lnTo>
                      <a:pt x="2728" y="3277"/>
                    </a:lnTo>
                    <a:cubicBezTo>
                      <a:pt x="2853" y="3169"/>
                      <a:pt x="2964" y="3045"/>
                      <a:pt x="3057" y="2909"/>
                    </a:cubicBezTo>
                    <a:lnTo>
                      <a:pt x="3057" y="2909"/>
                    </a:lnTo>
                    <a:cubicBezTo>
                      <a:pt x="3050" y="2939"/>
                      <a:pt x="3042" y="2968"/>
                      <a:pt x="3036" y="2997"/>
                    </a:cubicBezTo>
                    <a:cubicBezTo>
                      <a:pt x="3015" y="3089"/>
                      <a:pt x="2995" y="3180"/>
                      <a:pt x="2977" y="3273"/>
                    </a:cubicBezTo>
                    <a:lnTo>
                      <a:pt x="3728" y="3260"/>
                    </a:lnTo>
                    <a:cubicBezTo>
                      <a:pt x="3622" y="3153"/>
                      <a:pt x="3562" y="2979"/>
                      <a:pt x="3503" y="2852"/>
                    </a:cubicBezTo>
                    <a:cubicBezTo>
                      <a:pt x="3325" y="2475"/>
                      <a:pt x="3178" y="2085"/>
                      <a:pt x="3062" y="1686"/>
                    </a:cubicBezTo>
                    <a:cubicBezTo>
                      <a:pt x="3009" y="1501"/>
                      <a:pt x="2926" y="1284"/>
                      <a:pt x="2975" y="1091"/>
                    </a:cubicBezTo>
                    <a:cubicBezTo>
                      <a:pt x="2991" y="1028"/>
                      <a:pt x="3022" y="971"/>
                      <a:pt x="3067" y="924"/>
                    </a:cubicBezTo>
                    <a:cubicBezTo>
                      <a:pt x="3056" y="903"/>
                      <a:pt x="3045" y="882"/>
                      <a:pt x="3036" y="860"/>
                    </a:cubicBezTo>
                    <a:cubicBezTo>
                      <a:pt x="2533" y="432"/>
                      <a:pt x="1910" y="141"/>
                      <a:pt x="1256" y="43"/>
                    </a:cubicBezTo>
                    <a:cubicBezTo>
                      <a:pt x="1118" y="22"/>
                      <a:pt x="968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5"/>
              <p:cNvSpPr/>
              <p:nvPr/>
            </p:nvSpPr>
            <p:spPr>
              <a:xfrm>
                <a:off x="1393425" y="1730025"/>
                <a:ext cx="29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69"/>
                      <a:pt x="18" y="137"/>
                      <a:pt x="25" y="206"/>
                    </a:cubicBezTo>
                    <a:lnTo>
                      <a:pt x="116" y="204"/>
                    </a:lnTo>
                    <a:cubicBezTo>
                      <a:pt x="103" y="182"/>
                      <a:pt x="90" y="160"/>
                      <a:pt x="78" y="139"/>
                    </a:cubicBezTo>
                    <a:cubicBezTo>
                      <a:pt x="51" y="93"/>
                      <a:pt x="26" y="47"/>
                      <a:pt x="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5"/>
              <p:cNvSpPr/>
              <p:nvPr/>
            </p:nvSpPr>
            <p:spPr>
              <a:xfrm>
                <a:off x="1376700" y="1674100"/>
                <a:ext cx="49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328" extrusionOk="0">
                    <a:moveTo>
                      <a:pt x="161" y="1"/>
                    </a:moveTo>
                    <a:cubicBezTo>
                      <a:pt x="148" y="9"/>
                      <a:pt x="135" y="16"/>
                      <a:pt x="120" y="20"/>
                    </a:cubicBezTo>
                    <a:cubicBezTo>
                      <a:pt x="139" y="105"/>
                      <a:pt x="71" y="177"/>
                      <a:pt x="0" y="189"/>
                    </a:cubicBezTo>
                    <a:cubicBezTo>
                      <a:pt x="47" y="234"/>
                      <a:pt x="93" y="280"/>
                      <a:pt x="136" y="327"/>
                    </a:cubicBezTo>
                    <a:cubicBezTo>
                      <a:pt x="156" y="225"/>
                      <a:pt x="177" y="123"/>
                      <a:pt x="199" y="21"/>
                    </a:cubicBezTo>
                    <a:cubicBezTo>
                      <a:pt x="188" y="11"/>
                      <a:pt x="175" y="4"/>
                      <a:pt x="16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5"/>
              <p:cNvSpPr/>
              <p:nvPr/>
            </p:nvSpPr>
            <p:spPr>
              <a:xfrm>
                <a:off x="1370025" y="1674600"/>
                <a:ext cx="322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426" extrusionOk="0">
                    <a:moveTo>
                      <a:pt x="467" y="1"/>
                    </a:moveTo>
                    <a:cubicBezTo>
                      <a:pt x="445" y="102"/>
                      <a:pt x="423" y="205"/>
                      <a:pt x="404" y="307"/>
                    </a:cubicBezTo>
                    <a:cubicBezTo>
                      <a:pt x="360" y="260"/>
                      <a:pt x="314" y="214"/>
                      <a:pt x="267" y="169"/>
                    </a:cubicBezTo>
                    <a:cubicBezTo>
                      <a:pt x="261" y="170"/>
                      <a:pt x="254" y="170"/>
                      <a:pt x="248" y="170"/>
                    </a:cubicBezTo>
                    <a:cubicBezTo>
                      <a:pt x="208" y="170"/>
                      <a:pt x="170" y="150"/>
                      <a:pt x="146" y="102"/>
                    </a:cubicBezTo>
                    <a:cubicBezTo>
                      <a:pt x="145" y="98"/>
                      <a:pt x="143" y="94"/>
                      <a:pt x="141" y="90"/>
                    </a:cubicBezTo>
                    <a:cubicBezTo>
                      <a:pt x="96" y="137"/>
                      <a:pt x="65" y="194"/>
                      <a:pt x="49" y="257"/>
                    </a:cubicBezTo>
                    <a:cubicBezTo>
                      <a:pt x="0" y="451"/>
                      <a:pt x="84" y="667"/>
                      <a:pt x="137" y="852"/>
                    </a:cubicBezTo>
                    <a:cubicBezTo>
                      <a:pt x="252" y="1252"/>
                      <a:pt x="399" y="1641"/>
                      <a:pt x="577" y="2018"/>
                    </a:cubicBezTo>
                    <a:cubicBezTo>
                      <a:pt x="636" y="2145"/>
                      <a:pt x="696" y="2319"/>
                      <a:pt x="802" y="2426"/>
                    </a:cubicBezTo>
                    <a:lnTo>
                      <a:pt x="961" y="2423"/>
                    </a:lnTo>
                    <a:cubicBezTo>
                      <a:pt x="955" y="2355"/>
                      <a:pt x="947" y="2287"/>
                      <a:pt x="938" y="2218"/>
                    </a:cubicBezTo>
                    <a:lnTo>
                      <a:pt x="938" y="2218"/>
                    </a:lnTo>
                    <a:cubicBezTo>
                      <a:pt x="962" y="2264"/>
                      <a:pt x="988" y="2311"/>
                      <a:pt x="1014" y="2356"/>
                    </a:cubicBezTo>
                    <a:cubicBezTo>
                      <a:pt x="1026" y="2378"/>
                      <a:pt x="1039" y="2399"/>
                      <a:pt x="1053" y="2422"/>
                    </a:cubicBezTo>
                    <a:lnTo>
                      <a:pt x="1174" y="2420"/>
                    </a:lnTo>
                    <a:cubicBezTo>
                      <a:pt x="1191" y="2395"/>
                      <a:pt x="1203" y="2369"/>
                      <a:pt x="1211" y="2341"/>
                    </a:cubicBezTo>
                    <a:cubicBezTo>
                      <a:pt x="1219" y="2311"/>
                      <a:pt x="1225" y="2280"/>
                      <a:pt x="1231" y="2249"/>
                    </a:cubicBezTo>
                    <a:cubicBezTo>
                      <a:pt x="1290" y="2117"/>
                      <a:pt x="1268" y="1948"/>
                      <a:pt x="1251" y="1807"/>
                    </a:cubicBezTo>
                    <a:cubicBezTo>
                      <a:pt x="1251" y="1806"/>
                      <a:pt x="1251" y="1806"/>
                      <a:pt x="1251" y="1805"/>
                    </a:cubicBezTo>
                    <a:cubicBezTo>
                      <a:pt x="1251" y="1793"/>
                      <a:pt x="1251" y="1781"/>
                      <a:pt x="1250" y="1769"/>
                    </a:cubicBezTo>
                    <a:cubicBezTo>
                      <a:pt x="1242" y="1583"/>
                      <a:pt x="1216" y="1398"/>
                      <a:pt x="1172" y="1217"/>
                    </a:cubicBezTo>
                    <a:cubicBezTo>
                      <a:pt x="1072" y="805"/>
                      <a:pt x="881" y="421"/>
                      <a:pt x="613" y="92"/>
                    </a:cubicBezTo>
                    <a:cubicBezTo>
                      <a:pt x="593" y="67"/>
                      <a:pt x="564" y="53"/>
                      <a:pt x="533" y="53"/>
                    </a:cubicBezTo>
                    <a:cubicBezTo>
                      <a:pt x="530" y="53"/>
                      <a:pt x="527" y="53"/>
                      <a:pt x="523" y="53"/>
                    </a:cubicBezTo>
                    <a:cubicBezTo>
                      <a:pt x="514" y="48"/>
                      <a:pt x="504" y="42"/>
                      <a:pt x="495" y="38"/>
                    </a:cubicBezTo>
                    <a:cubicBezTo>
                      <a:pt x="488" y="23"/>
                      <a:pt x="479" y="10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5"/>
              <p:cNvSpPr/>
              <p:nvPr/>
            </p:nvSpPr>
            <p:spPr>
              <a:xfrm>
                <a:off x="1340775" y="1617750"/>
                <a:ext cx="4267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4" extrusionOk="0">
                    <a:moveTo>
                      <a:pt x="1438" y="1"/>
                    </a:moveTo>
                    <a:cubicBezTo>
                      <a:pt x="1406" y="1"/>
                      <a:pt x="1373" y="7"/>
                      <a:pt x="1341" y="21"/>
                    </a:cubicBezTo>
                    <a:cubicBezTo>
                      <a:pt x="1214" y="77"/>
                      <a:pt x="1180" y="237"/>
                      <a:pt x="1243" y="352"/>
                    </a:cubicBezTo>
                    <a:cubicBezTo>
                      <a:pt x="1256" y="398"/>
                      <a:pt x="1284" y="439"/>
                      <a:pt x="1322" y="467"/>
                    </a:cubicBezTo>
                    <a:cubicBezTo>
                      <a:pt x="1338" y="479"/>
                      <a:pt x="1355" y="490"/>
                      <a:pt x="1373" y="497"/>
                    </a:cubicBezTo>
                    <a:lnTo>
                      <a:pt x="1373" y="648"/>
                    </a:lnTo>
                    <a:cubicBezTo>
                      <a:pt x="1374" y="815"/>
                      <a:pt x="1376" y="982"/>
                      <a:pt x="1376" y="1149"/>
                    </a:cubicBezTo>
                    <a:cubicBezTo>
                      <a:pt x="1377" y="1403"/>
                      <a:pt x="1378" y="1656"/>
                      <a:pt x="1379" y="1909"/>
                    </a:cubicBezTo>
                    <a:cubicBezTo>
                      <a:pt x="1144" y="1463"/>
                      <a:pt x="871" y="1037"/>
                      <a:pt x="562" y="638"/>
                    </a:cubicBezTo>
                    <a:cubicBezTo>
                      <a:pt x="553" y="624"/>
                      <a:pt x="541" y="612"/>
                      <a:pt x="527" y="601"/>
                    </a:cubicBezTo>
                    <a:cubicBezTo>
                      <a:pt x="472" y="495"/>
                      <a:pt x="356" y="421"/>
                      <a:pt x="247" y="421"/>
                    </a:cubicBezTo>
                    <a:cubicBezTo>
                      <a:pt x="165" y="421"/>
                      <a:pt x="87" y="464"/>
                      <a:pt x="44" y="567"/>
                    </a:cubicBezTo>
                    <a:cubicBezTo>
                      <a:pt x="1" y="674"/>
                      <a:pt x="36" y="805"/>
                      <a:pt x="123" y="879"/>
                    </a:cubicBezTo>
                    <a:cubicBezTo>
                      <a:pt x="164" y="914"/>
                      <a:pt x="216" y="933"/>
                      <a:pt x="270" y="933"/>
                    </a:cubicBezTo>
                    <a:cubicBezTo>
                      <a:pt x="277" y="933"/>
                      <a:pt x="283" y="933"/>
                      <a:pt x="290" y="932"/>
                    </a:cubicBezTo>
                    <a:cubicBezTo>
                      <a:pt x="338" y="927"/>
                      <a:pt x="373" y="900"/>
                      <a:pt x="409" y="875"/>
                    </a:cubicBezTo>
                    <a:cubicBezTo>
                      <a:pt x="743" y="1321"/>
                      <a:pt x="1035" y="1799"/>
                      <a:pt x="1280" y="2300"/>
                    </a:cubicBezTo>
                    <a:cubicBezTo>
                      <a:pt x="1297" y="2315"/>
                      <a:pt x="1314" y="2329"/>
                      <a:pt x="1331" y="2344"/>
                    </a:cubicBezTo>
                    <a:cubicBezTo>
                      <a:pt x="1391" y="2290"/>
                      <a:pt x="1469" y="2257"/>
                      <a:pt x="1550" y="2250"/>
                    </a:cubicBezTo>
                    <a:cubicBezTo>
                      <a:pt x="1554" y="2250"/>
                      <a:pt x="1557" y="2250"/>
                      <a:pt x="1561" y="2250"/>
                    </a:cubicBezTo>
                    <a:cubicBezTo>
                      <a:pt x="1573" y="2250"/>
                      <a:pt x="1586" y="2251"/>
                      <a:pt x="1598" y="2255"/>
                    </a:cubicBezTo>
                    <a:cubicBezTo>
                      <a:pt x="1631" y="2230"/>
                      <a:pt x="1649" y="2192"/>
                      <a:pt x="1648" y="2152"/>
                    </a:cubicBezTo>
                    <a:cubicBezTo>
                      <a:pt x="1646" y="1606"/>
                      <a:pt x="1643" y="1061"/>
                      <a:pt x="1641" y="516"/>
                    </a:cubicBezTo>
                    <a:cubicBezTo>
                      <a:pt x="1641" y="489"/>
                      <a:pt x="1641" y="458"/>
                      <a:pt x="1642" y="425"/>
                    </a:cubicBezTo>
                    <a:cubicBezTo>
                      <a:pt x="1684" y="376"/>
                      <a:pt x="1706" y="313"/>
                      <a:pt x="1704" y="250"/>
                    </a:cubicBezTo>
                    <a:cubicBezTo>
                      <a:pt x="1698" y="109"/>
                      <a:pt x="1571" y="1"/>
                      <a:pt x="1438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5"/>
              <p:cNvSpPr/>
              <p:nvPr/>
            </p:nvSpPr>
            <p:spPr>
              <a:xfrm>
                <a:off x="1372750" y="1675250"/>
                <a:ext cx="12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2"/>
                      <a:pt x="21" y="43"/>
                      <a:pt x="32" y="63"/>
                    </a:cubicBezTo>
                    <a:cubicBezTo>
                      <a:pt x="38" y="57"/>
                      <a:pt x="44" y="50"/>
                      <a:pt x="51" y="44"/>
                    </a:cubicBezTo>
                    <a:cubicBezTo>
                      <a:pt x="35" y="29"/>
                      <a:pt x="18" y="14"/>
                      <a:pt x="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5"/>
              <p:cNvSpPr/>
              <p:nvPr/>
            </p:nvSpPr>
            <p:spPr>
              <a:xfrm>
                <a:off x="1374000" y="1673500"/>
                <a:ext cx="68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12" extrusionOk="0">
                    <a:moveTo>
                      <a:pt x="244" y="1"/>
                    </a:moveTo>
                    <a:cubicBezTo>
                      <a:pt x="234" y="1"/>
                      <a:pt x="223" y="8"/>
                      <a:pt x="221" y="20"/>
                    </a:cubicBezTo>
                    <a:cubicBezTo>
                      <a:pt x="139" y="27"/>
                      <a:pt x="62" y="60"/>
                      <a:pt x="1" y="114"/>
                    </a:cubicBezTo>
                    <a:cubicBezTo>
                      <a:pt x="37" y="146"/>
                      <a:pt x="73" y="179"/>
                      <a:pt x="107" y="212"/>
                    </a:cubicBezTo>
                    <a:cubicBezTo>
                      <a:pt x="179" y="200"/>
                      <a:pt x="247" y="128"/>
                      <a:pt x="228" y="43"/>
                    </a:cubicBezTo>
                    <a:lnTo>
                      <a:pt x="228" y="43"/>
                    </a:lnTo>
                    <a:cubicBezTo>
                      <a:pt x="233" y="47"/>
                      <a:pt x="239" y="49"/>
                      <a:pt x="244" y="49"/>
                    </a:cubicBezTo>
                    <a:cubicBezTo>
                      <a:pt x="259" y="49"/>
                      <a:pt x="273" y="34"/>
                      <a:pt x="267" y="17"/>
                    </a:cubicBezTo>
                    <a:cubicBezTo>
                      <a:pt x="263" y="6"/>
                      <a:pt x="254" y="1"/>
                      <a:pt x="244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5"/>
              <p:cNvSpPr/>
              <p:nvPr/>
            </p:nvSpPr>
            <p:spPr>
              <a:xfrm>
                <a:off x="1373525" y="1676325"/>
                <a:ext cx="320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2" extrusionOk="0">
                    <a:moveTo>
                      <a:pt x="21" y="1"/>
                    </a:moveTo>
                    <a:cubicBezTo>
                      <a:pt x="13" y="7"/>
                      <a:pt x="7" y="14"/>
                      <a:pt x="1" y="20"/>
                    </a:cubicBezTo>
                    <a:cubicBezTo>
                      <a:pt x="2" y="24"/>
                      <a:pt x="4" y="29"/>
                      <a:pt x="6" y="33"/>
                    </a:cubicBezTo>
                    <a:cubicBezTo>
                      <a:pt x="29" y="81"/>
                      <a:pt x="67" y="101"/>
                      <a:pt x="107" y="101"/>
                    </a:cubicBezTo>
                    <a:cubicBezTo>
                      <a:pt x="114" y="101"/>
                      <a:pt x="121" y="101"/>
                      <a:pt x="127" y="100"/>
                    </a:cubicBezTo>
                    <a:cubicBezTo>
                      <a:pt x="92" y="66"/>
                      <a:pt x="57" y="33"/>
                      <a:pt x="2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5"/>
              <p:cNvSpPr/>
              <p:nvPr/>
            </p:nvSpPr>
            <p:spPr>
              <a:xfrm>
                <a:off x="1267900" y="1317025"/>
                <a:ext cx="633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726" extrusionOk="0">
                    <a:moveTo>
                      <a:pt x="2457" y="0"/>
                    </a:moveTo>
                    <a:lnTo>
                      <a:pt x="2457" y="0"/>
                    </a:lnTo>
                    <a:cubicBezTo>
                      <a:pt x="1638" y="6"/>
                      <a:pt x="819" y="12"/>
                      <a:pt x="1" y="17"/>
                    </a:cubicBezTo>
                    <a:cubicBezTo>
                      <a:pt x="111" y="224"/>
                      <a:pt x="195" y="445"/>
                      <a:pt x="251" y="674"/>
                    </a:cubicBezTo>
                    <a:cubicBezTo>
                      <a:pt x="294" y="855"/>
                      <a:pt x="321" y="1040"/>
                      <a:pt x="329" y="1225"/>
                    </a:cubicBezTo>
                    <a:cubicBezTo>
                      <a:pt x="329" y="1238"/>
                      <a:pt x="330" y="1249"/>
                      <a:pt x="330" y="1262"/>
                    </a:cubicBezTo>
                    <a:cubicBezTo>
                      <a:pt x="330" y="1262"/>
                      <a:pt x="330" y="1263"/>
                      <a:pt x="330" y="1264"/>
                    </a:cubicBezTo>
                    <a:cubicBezTo>
                      <a:pt x="346" y="1404"/>
                      <a:pt x="369" y="1572"/>
                      <a:pt x="310" y="1705"/>
                    </a:cubicBezTo>
                    <a:cubicBezTo>
                      <a:pt x="305" y="1737"/>
                      <a:pt x="298" y="1768"/>
                      <a:pt x="290" y="1798"/>
                    </a:cubicBezTo>
                    <a:cubicBezTo>
                      <a:pt x="274" y="1861"/>
                      <a:pt x="231" y="1915"/>
                      <a:pt x="174" y="1947"/>
                    </a:cubicBezTo>
                    <a:cubicBezTo>
                      <a:pt x="255" y="2074"/>
                      <a:pt x="343" y="2198"/>
                      <a:pt x="440" y="2313"/>
                    </a:cubicBezTo>
                    <a:cubicBezTo>
                      <a:pt x="564" y="2462"/>
                      <a:pt x="708" y="2622"/>
                      <a:pt x="893" y="2692"/>
                    </a:cubicBezTo>
                    <a:cubicBezTo>
                      <a:pt x="951" y="2714"/>
                      <a:pt x="1013" y="2726"/>
                      <a:pt x="1075" y="2726"/>
                    </a:cubicBezTo>
                    <a:cubicBezTo>
                      <a:pt x="1178" y="2726"/>
                      <a:pt x="1280" y="2694"/>
                      <a:pt x="1360" y="2625"/>
                    </a:cubicBezTo>
                    <a:cubicBezTo>
                      <a:pt x="1505" y="2498"/>
                      <a:pt x="1509" y="2306"/>
                      <a:pt x="1432" y="2141"/>
                    </a:cubicBezTo>
                    <a:cubicBezTo>
                      <a:pt x="1267" y="1794"/>
                      <a:pt x="918" y="1516"/>
                      <a:pt x="629" y="1277"/>
                    </a:cubicBezTo>
                    <a:cubicBezTo>
                      <a:pt x="572" y="1229"/>
                      <a:pt x="513" y="1182"/>
                      <a:pt x="455" y="1134"/>
                    </a:cubicBezTo>
                    <a:lnTo>
                      <a:pt x="455" y="1134"/>
                    </a:lnTo>
                    <a:cubicBezTo>
                      <a:pt x="706" y="1271"/>
                      <a:pt x="980" y="1354"/>
                      <a:pt x="1272" y="1354"/>
                    </a:cubicBezTo>
                    <a:cubicBezTo>
                      <a:pt x="1353" y="1354"/>
                      <a:pt x="1436" y="1348"/>
                      <a:pt x="1520" y="1334"/>
                    </a:cubicBezTo>
                    <a:cubicBezTo>
                      <a:pt x="1841" y="1281"/>
                      <a:pt x="2144" y="1108"/>
                      <a:pt x="2322" y="830"/>
                    </a:cubicBezTo>
                    <a:cubicBezTo>
                      <a:pt x="2475" y="591"/>
                      <a:pt x="2533" y="276"/>
                      <a:pt x="2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5"/>
              <p:cNvSpPr/>
              <p:nvPr/>
            </p:nvSpPr>
            <p:spPr>
              <a:xfrm>
                <a:off x="1206900" y="1317375"/>
                <a:ext cx="62975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3163" extrusionOk="0">
                    <a:moveTo>
                      <a:pt x="264" y="0"/>
                    </a:moveTo>
                    <a:cubicBezTo>
                      <a:pt x="125" y="0"/>
                      <a:pt x="0" y="186"/>
                      <a:pt x="125" y="320"/>
                    </a:cubicBezTo>
                    <a:cubicBezTo>
                      <a:pt x="577" y="804"/>
                      <a:pt x="959" y="1348"/>
                      <a:pt x="1261" y="1936"/>
                    </a:cubicBezTo>
                    <a:cubicBezTo>
                      <a:pt x="1410" y="1817"/>
                      <a:pt x="1542" y="1675"/>
                      <a:pt x="1652" y="1518"/>
                    </a:cubicBezTo>
                    <a:lnTo>
                      <a:pt x="1652" y="1518"/>
                    </a:lnTo>
                    <a:cubicBezTo>
                      <a:pt x="1644" y="1547"/>
                      <a:pt x="1637" y="1577"/>
                      <a:pt x="1631" y="1606"/>
                    </a:cubicBezTo>
                    <a:cubicBezTo>
                      <a:pt x="1582" y="1818"/>
                      <a:pt x="1541" y="2031"/>
                      <a:pt x="1509" y="2245"/>
                    </a:cubicBezTo>
                    <a:cubicBezTo>
                      <a:pt x="1502" y="2301"/>
                      <a:pt x="1492" y="2357"/>
                      <a:pt x="1484" y="2413"/>
                    </a:cubicBezTo>
                    <a:cubicBezTo>
                      <a:pt x="1502" y="2456"/>
                      <a:pt x="1519" y="2497"/>
                      <a:pt x="1536" y="2540"/>
                    </a:cubicBezTo>
                    <a:cubicBezTo>
                      <a:pt x="1513" y="2555"/>
                      <a:pt x="1489" y="2570"/>
                      <a:pt x="1466" y="2584"/>
                    </a:cubicBezTo>
                    <a:cubicBezTo>
                      <a:pt x="1460" y="2652"/>
                      <a:pt x="1463" y="2722"/>
                      <a:pt x="1471" y="2789"/>
                    </a:cubicBezTo>
                    <a:cubicBezTo>
                      <a:pt x="1506" y="3024"/>
                      <a:pt x="1691" y="3163"/>
                      <a:pt x="1892" y="3163"/>
                    </a:cubicBezTo>
                    <a:cubicBezTo>
                      <a:pt x="1989" y="3163"/>
                      <a:pt x="2090" y="3130"/>
                      <a:pt x="2179" y="3062"/>
                    </a:cubicBezTo>
                    <a:cubicBezTo>
                      <a:pt x="2484" y="2828"/>
                      <a:pt x="2518" y="2358"/>
                      <a:pt x="2493" y="2006"/>
                    </a:cubicBezTo>
                    <a:cubicBezTo>
                      <a:pt x="2492" y="1990"/>
                      <a:pt x="2491" y="1973"/>
                      <a:pt x="2490" y="1957"/>
                    </a:cubicBezTo>
                    <a:cubicBezTo>
                      <a:pt x="2452" y="1953"/>
                      <a:pt x="2416" y="1940"/>
                      <a:pt x="2385" y="1920"/>
                    </a:cubicBezTo>
                    <a:cubicBezTo>
                      <a:pt x="2237" y="1825"/>
                      <a:pt x="2166" y="1612"/>
                      <a:pt x="2096" y="1461"/>
                    </a:cubicBezTo>
                    <a:cubicBezTo>
                      <a:pt x="1919" y="1084"/>
                      <a:pt x="1772" y="694"/>
                      <a:pt x="1656" y="294"/>
                    </a:cubicBezTo>
                    <a:cubicBezTo>
                      <a:pt x="1629" y="205"/>
                      <a:pt x="1598" y="107"/>
                      <a:pt x="1576" y="8"/>
                    </a:cubicBezTo>
                    <a:cubicBezTo>
                      <a:pt x="1162" y="10"/>
                      <a:pt x="747" y="14"/>
                      <a:pt x="333" y="17"/>
                    </a:cubicBezTo>
                    <a:cubicBezTo>
                      <a:pt x="311" y="5"/>
                      <a:pt x="287" y="0"/>
                      <a:pt x="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5"/>
              <p:cNvSpPr/>
              <p:nvPr/>
            </p:nvSpPr>
            <p:spPr>
              <a:xfrm>
                <a:off x="1268300" y="1358875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99"/>
                      <a:pt x="25" y="198"/>
                      <a:pt x="34" y="297"/>
                    </a:cubicBezTo>
                    <a:cubicBezTo>
                      <a:pt x="42" y="298"/>
                      <a:pt x="50" y="299"/>
                      <a:pt x="58" y="299"/>
                    </a:cubicBezTo>
                    <a:cubicBezTo>
                      <a:pt x="93" y="299"/>
                      <a:pt x="127" y="290"/>
                      <a:pt x="158" y="273"/>
                    </a:cubicBezTo>
                    <a:cubicBezTo>
                      <a:pt x="130" y="228"/>
                      <a:pt x="104" y="183"/>
                      <a:pt x="77" y="139"/>
                    </a:cubicBezTo>
                    <a:cubicBezTo>
                      <a:pt x="51" y="93"/>
                      <a:pt x="25" y="47"/>
                      <a:pt x="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5"/>
              <p:cNvSpPr/>
              <p:nvPr/>
            </p:nvSpPr>
            <p:spPr>
              <a:xfrm>
                <a:off x="1246300" y="1317450"/>
                <a:ext cx="308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955" extrusionOk="0">
                    <a:moveTo>
                      <a:pt x="866" y="0"/>
                    </a:moveTo>
                    <a:lnTo>
                      <a:pt x="0" y="5"/>
                    </a:lnTo>
                    <a:cubicBezTo>
                      <a:pt x="22" y="104"/>
                      <a:pt x="55" y="202"/>
                      <a:pt x="81" y="291"/>
                    </a:cubicBezTo>
                    <a:cubicBezTo>
                      <a:pt x="196" y="691"/>
                      <a:pt x="343" y="1081"/>
                      <a:pt x="520" y="1458"/>
                    </a:cubicBezTo>
                    <a:cubicBezTo>
                      <a:pt x="590" y="1609"/>
                      <a:pt x="661" y="1822"/>
                      <a:pt x="809" y="1917"/>
                    </a:cubicBezTo>
                    <a:cubicBezTo>
                      <a:pt x="840" y="1937"/>
                      <a:pt x="876" y="1950"/>
                      <a:pt x="914" y="1954"/>
                    </a:cubicBezTo>
                    <a:cubicBezTo>
                      <a:pt x="905" y="1855"/>
                      <a:pt x="894" y="1756"/>
                      <a:pt x="881" y="1658"/>
                    </a:cubicBezTo>
                    <a:lnTo>
                      <a:pt x="881" y="1658"/>
                    </a:lnTo>
                    <a:cubicBezTo>
                      <a:pt x="906" y="1704"/>
                      <a:pt x="931" y="1750"/>
                      <a:pt x="957" y="1796"/>
                    </a:cubicBezTo>
                    <a:cubicBezTo>
                      <a:pt x="984" y="1840"/>
                      <a:pt x="1010" y="1886"/>
                      <a:pt x="1038" y="1930"/>
                    </a:cubicBezTo>
                    <a:cubicBezTo>
                      <a:pt x="1095" y="1898"/>
                      <a:pt x="1138" y="1844"/>
                      <a:pt x="1154" y="1781"/>
                    </a:cubicBezTo>
                    <a:cubicBezTo>
                      <a:pt x="1162" y="1751"/>
                      <a:pt x="1169" y="1720"/>
                      <a:pt x="1175" y="1688"/>
                    </a:cubicBezTo>
                    <a:cubicBezTo>
                      <a:pt x="1234" y="1555"/>
                      <a:pt x="1211" y="1387"/>
                      <a:pt x="1194" y="1247"/>
                    </a:cubicBezTo>
                    <a:cubicBezTo>
                      <a:pt x="1194" y="1246"/>
                      <a:pt x="1194" y="1245"/>
                      <a:pt x="1194" y="1245"/>
                    </a:cubicBezTo>
                    <a:cubicBezTo>
                      <a:pt x="1194" y="1232"/>
                      <a:pt x="1194" y="1221"/>
                      <a:pt x="1193" y="1208"/>
                    </a:cubicBezTo>
                    <a:cubicBezTo>
                      <a:pt x="1186" y="1022"/>
                      <a:pt x="1159" y="837"/>
                      <a:pt x="1116" y="656"/>
                    </a:cubicBezTo>
                    <a:cubicBezTo>
                      <a:pt x="1060" y="427"/>
                      <a:pt x="976" y="207"/>
                      <a:pt x="8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5"/>
              <p:cNvSpPr/>
              <p:nvPr/>
            </p:nvSpPr>
            <p:spPr>
              <a:xfrm>
                <a:off x="1818700" y="1423800"/>
                <a:ext cx="74925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5416" extrusionOk="0">
                    <a:moveTo>
                      <a:pt x="1546" y="0"/>
                    </a:moveTo>
                    <a:cubicBezTo>
                      <a:pt x="1482" y="0"/>
                      <a:pt x="1417" y="7"/>
                      <a:pt x="1353" y="21"/>
                    </a:cubicBezTo>
                    <a:cubicBezTo>
                      <a:pt x="1036" y="87"/>
                      <a:pt x="784" y="306"/>
                      <a:pt x="604" y="565"/>
                    </a:cubicBezTo>
                    <a:cubicBezTo>
                      <a:pt x="395" y="866"/>
                      <a:pt x="264" y="1230"/>
                      <a:pt x="153" y="1575"/>
                    </a:cubicBezTo>
                    <a:cubicBezTo>
                      <a:pt x="92" y="1764"/>
                      <a:pt x="43" y="1955"/>
                      <a:pt x="1" y="2147"/>
                    </a:cubicBezTo>
                    <a:cubicBezTo>
                      <a:pt x="13" y="2157"/>
                      <a:pt x="23" y="2170"/>
                      <a:pt x="29" y="2185"/>
                    </a:cubicBezTo>
                    <a:cubicBezTo>
                      <a:pt x="39" y="2189"/>
                      <a:pt x="48" y="2194"/>
                      <a:pt x="58" y="2199"/>
                    </a:cubicBezTo>
                    <a:cubicBezTo>
                      <a:pt x="61" y="2199"/>
                      <a:pt x="64" y="2199"/>
                      <a:pt x="67" y="2199"/>
                    </a:cubicBezTo>
                    <a:cubicBezTo>
                      <a:pt x="98" y="2199"/>
                      <a:pt x="128" y="2214"/>
                      <a:pt x="147" y="2239"/>
                    </a:cubicBezTo>
                    <a:cubicBezTo>
                      <a:pt x="415" y="2567"/>
                      <a:pt x="605" y="2951"/>
                      <a:pt x="706" y="3364"/>
                    </a:cubicBezTo>
                    <a:cubicBezTo>
                      <a:pt x="750" y="3544"/>
                      <a:pt x="776" y="3729"/>
                      <a:pt x="784" y="3915"/>
                    </a:cubicBezTo>
                    <a:cubicBezTo>
                      <a:pt x="784" y="3927"/>
                      <a:pt x="785" y="3940"/>
                      <a:pt x="785" y="3952"/>
                    </a:cubicBezTo>
                    <a:cubicBezTo>
                      <a:pt x="785" y="3953"/>
                      <a:pt x="785" y="3953"/>
                      <a:pt x="785" y="3954"/>
                    </a:cubicBezTo>
                    <a:cubicBezTo>
                      <a:pt x="801" y="4094"/>
                      <a:pt x="823" y="4263"/>
                      <a:pt x="765" y="4395"/>
                    </a:cubicBezTo>
                    <a:cubicBezTo>
                      <a:pt x="760" y="4427"/>
                      <a:pt x="753" y="4458"/>
                      <a:pt x="745" y="4487"/>
                    </a:cubicBezTo>
                    <a:cubicBezTo>
                      <a:pt x="728" y="4551"/>
                      <a:pt x="686" y="4605"/>
                      <a:pt x="629" y="4637"/>
                    </a:cubicBezTo>
                    <a:cubicBezTo>
                      <a:pt x="710" y="4765"/>
                      <a:pt x="798" y="4887"/>
                      <a:pt x="895" y="5004"/>
                    </a:cubicBezTo>
                    <a:cubicBezTo>
                      <a:pt x="1019" y="5153"/>
                      <a:pt x="1163" y="5311"/>
                      <a:pt x="1348" y="5383"/>
                    </a:cubicBezTo>
                    <a:cubicBezTo>
                      <a:pt x="1406" y="5404"/>
                      <a:pt x="1468" y="5416"/>
                      <a:pt x="1530" y="5416"/>
                    </a:cubicBezTo>
                    <a:cubicBezTo>
                      <a:pt x="1633" y="5416"/>
                      <a:pt x="1735" y="5384"/>
                      <a:pt x="1814" y="5315"/>
                    </a:cubicBezTo>
                    <a:cubicBezTo>
                      <a:pt x="1960" y="5189"/>
                      <a:pt x="1964" y="4996"/>
                      <a:pt x="1887" y="4831"/>
                    </a:cubicBezTo>
                    <a:cubicBezTo>
                      <a:pt x="1722" y="4484"/>
                      <a:pt x="1373" y="4207"/>
                      <a:pt x="1084" y="3968"/>
                    </a:cubicBezTo>
                    <a:cubicBezTo>
                      <a:pt x="1026" y="3920"/>
                      <a:pt x="968" y="3872"/>
                      <a:pt x="910" y="3824"/>
                    </a:cubicBezTo>
                    <a:lnTo>
                      <a:pt x="910" y="3824"/>
                    </a:lnTo>
                    <a:cubicBezTo>
                      <a:pt x="1161" y="3960"/>
                      <a:pt x="1435" y="4044"/>
                      <a:pt x="1727" y="4044"/>
                    </a:cubicBezTo>
                    <a:cubicBezTo>
                      <a:pt x="1808" y="4044"/>
                      <a:pt x="1891" y="4038"/>
                      <a:pt x="1975" y="4024"/>
                    </a:cubicBezTo>
                    <a:cubicBezTo>
                      <a:pt x="2296" y="3971"/>
                      <a:pt x="2599" y="3797"/>
                      <a:pt x="2776" y="3520"/>
                    </a:cubicBezTo>
                    <a:cubicBezTo>
                      <a:pt x="2941" y="3264"/>
                      <a:pt x="2997" y="2919"/>
                      <a:pt x="2892" y="2630"/>
                    </a:cubicBezTo>
                    <a:cubicBezTo>
                      <a:pt x="2773" y="2293"/>
                      <a:pt x="2478" y="2128"/>
                      <a:pt x="2166" y="2009"/>
                    </a:cubicBezTo>
                    <a:cubicBezTo>
                      <a:pt x="2411" y="1455"/>
                      <a:pt x="2611" y="795"/>
                      <a:pt x="2172" y="283"/>
                    </a:cubicBezTo>
                    <a:cubicBezTo>
                      <a:pt x="2011" y="95"/>
                      <a:pt x="1783" y="0"/>
                      <a:pt x="1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5"/>
              <p:cNvSpPr/>
              <p:nvPr/>
            </p:nvSpPr>
            <p:spPr>
              <a:xfrm>
                <a:off x="1733925" y="145662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2" y="0"/>
                    </a:moveTo>
                    <a:cubicBezTo>
                      <a:pt x="547" y="0"/>
                      <a:pt x="289" y="75"/>
                      <a:pt x="160" y="362"/>
                    </a:cubicBezTo>
                    <a:cubicBezTo>
                      <a:pt x="0" y="713"/>
                      <a:pt x="25" y="1150"/>
                      <a:pt x="152" y="1507"/>
                    </a:cubicBezTo>
                    <a:cubicBezTo>
                      <a:pt x="288" y="1890"/>
                      <a:pt x="547" y="2223"/>
                      <a:pt x="893" y="2434"/>
                    </a:cubicBezTo>
                    <a:cubicBezTo>
                      <a:pt x="744" y="2927"/>
                      <a:pt x="1123" y="3443"/>
                      <a:pt x="1604" y="3589"/>
                    </a:cubicBezTo>
                    <a:cubicBezTo>
                      <a:pt x="1699" y="3618"/>
                      <a:pt x="1793" y="3631"/>
                      <a:pt x="1886" y="3631"/>
                    </a:cubicBezTo>
                    <a:cubicBezTo>
                      <a:pt x="2358" y="3631"/>
                      <a:pt x="2794" y="3290"/>
                      <a:pt x="3057" y="2909"/>
                    </a:cubicBezTo>
                    <a:lnTo>
                      <a:pt x="3057" y="2909"/>
                    </a:lnTo>
                    <a:cubicBezTo>
                      <a:pt x="3049" y="2938"/>
                      <a:pt x="3042" y="2968"/>
                      <a:pt x="3035" y="2998"/>
                    </a:cubicBezTo>
                    <a:cubicBezTo>
                      <a:pt x="2986" y="3208"/>
                      <a:pt x="2947" y="3422"/>
                      <a:pt x="2915" y="3637"/>
                    </a:cubicBezTo>
                    <a:cubicBezTo>
                      <a:pt x="2889" y="3814"/>
                      <a:pt x="2850" y="4000"/>
                      <a:pt x="2877" y="4180"/>
                    </a:cubicBezTo>
                    <a:cubicBezTo>
                      <a:pt x="2912" y="4415"/>
                      <a:pt x="3097" y="4554"/>
                      <a:pt x="3299" y="4554"/>
                    </a:cubicBezTo>
                    <a:cubicBezTo>
                      <a:pt x="3395" y="4554"/>
                      <a:pt x="3496" y="4522"/>
                      <a:pt x="3585" y="4453"/>
                    </a:cubicBezTo>
                    <a:cubicBezTo>
                      <a:pt x="3890" y="4219"/>
                      <a:pt x="3924" y="3749"/>
                      <a:pt x="3899" y="3398"/>
                    </a:cubicBezTo>
                    <a:cubicBezTo>
                      <a:pt x="3898" y="3381"/>
                      <a:pt x="3897" y="3365"/>
                      <a:pt x="3895" y="3348"/>
                    </a:cubicBezTo>
                    <a:cubicBezTo>
                      <a:pt x="3858" y="3343"/>
                      <a:pt x="3822" y="3331"/>
                      <a:pt x="3791" y="3310"/>
                    </a:cubicBezTo>
                    <a:cubicBezTo>
                      <a:pt x="3642" y="3217"/>
                      <a:pt x="3572" y="3002"/>
                      <a:pt x="3502" y="2851"/>
                    </a:cubicBezTo>
                    <a:cubicBezTo>
                      <a:pt x="3325" y="2475"/>
                      <a:pt x="3178" y="2085"/>
                      <a:pt x="3062" y="1686"/>
                    </a:cubicBezTo>
                    <a:cubicBezTo>
                      <a:pt x="3009" y="1501"/>
                      <a:pt x="2926" y="1283"/>
                      <a:pt x="2975" y="1091"/>
                    </a:cubicBezTo>
                    <a:cubicBezTo>
                      <a:pt x="2991" y="1028"/>
                      <a:pt x="3022" y="970"/>
                      <a:pt x="3066" y="924"/>
                    </a:cubicBezTo>
                    <a:lnTo>
                      <a:pt x="3035" y="860"/>
                    </a:lnTo>
                    <a:cubicBezTo>
                      <a:pt x="2533" y="431"/>
                      <a:pt x="1910" y="141"/>
                      <a:pt x="1256" y="42"/>
                    </a:cubicBezTo>
                    <a:cubicBezTo>
                      <a:pt x="1118" y="21"/>
                      <a:pt x="967" y="0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5"/>
              <p:cNvSpPr/>
              <p:nvPr/>
            </p:nvSpPr>
            <p:spPr>
              <a:xfrm>
                <a:off x="1830475" y="153290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" y="99"/>
                      <a:pt x="25" y="198"/>
                      <a:pt x="33" y="297"/>
                    </a:cubicBezTo>
                    <a:cubicBezTo>
                      <a:pt x="42" y="298"/>
                      <a:pt x="50" y="298"/>
                      <a:pt x="58" y="298"/>
                    </a:cubicBezTo>
                    <a:cubicBezTo>
                      <a:pt x="93" y="298"/>
                      <a:pt x="127" y="290"/>
                      <a:pt x="158" y="273"/>
                    </a:cubicBezTo>
                    <a:cubicBezTo>
                      <a:pt x="130" y="229"/>
                      <a:pt x="104" y="184"/>
                      <a:pt x="77" y="138"/>
                    </a:cubicBezTo>
                    <a:cubicBezTo>
                      <a:pt x="50" y="93"/>
                      <a:pt x="26" y="47"/>
                      <a:pt x="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5"/>
              <p:cNvSpPr/>
              <p:nvPr/>
            </p:nvSpPr>
            <p:spPr>
              <a:xfrm>
                <a:off x="1813725" y="1476975"/>
                <a:ext cx="50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28" extrusionOk="0">
                    <a:moveTo>
                      <a:pt x="161" y="0"/>
                    </a:moveTo>
                    <a:cubicBezTo>
                      <a:pt x="149" y="9"/>
                      <a:pt x="136" y="15"/>
                      <a:pt x="121" y="19"/>
                    </a:cubicBezTo>
                    <a:cubicBezTo>
                      <a:pt x="140" y="104"/>
                      <a:pt x="72" y="177"/>
                      <a:pt x="1" y="188"/>
                    </a:cubicBezTo>
                    <a:cubicBezTo>
                      <a:pt x="48" y="233"/>
                      <a:pt x="93" y="280"/>
                      <a:pt x="137" y="328"/>
                    </a:cubicBezTo>
                    <a:cubicBezTo>
                      <a:pt x="157" y="224"/>
                      <a:pt x="177" y="122"/>
                      <a:pt x="200" y="20"/>
                    </a:cubicBezTo>
                    <a:cubicBezTo>
                      <a:pt x="189" y="11"/>
                      <a:pt x="175" y="3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5"/>
              <p:cNvSpPr/>
              <p:nvPr/>
            </p:nvSpPr>
            <p:spPr>
              <a:xfrm>
                <a:off x="1807050" y="1477475"/>
                <a:ext cx="322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5" extrusionOk="0">
                    <a:moveTo>
                      <a:pt x="468" y="0"/>
                    </a:moveTo>
                    <a:cubicBezTo>
                      <a:pt x="445" y="102"/>
                      <a:pt x="424" y="204"/>
                      <a:pt x="405" y="308"/>
                    </a:cubicBezTo>
                    <a:cubicBezTo>
                      <a:pt x="360" y="260"/>
                      <a:pt x="315" y="214"/>
                      <a:pt x="268" y="169"/>
                    </a:cubicBezTo>
                    <a:cubicBezTo>
                      <a:pt x="261" y="170"/>
                      <a:pt x="255" y="171"/>
                      <a:pt x="248" y="171"/>
                    </a:cubicBezTo>
                    <a:cubicBezTo>
                      <a:pt x="209" y="171"/>
                      <a:pt x="170" y="151"/>
                      <a:pt x="147" y="102"/>
                    </a:cubicBezTo>
                    <a:cubicBezTo>
                      <a:pt x="145" y="98"/>
                      <a:pt x="143" y="94"/>
                      <a:pt x="141" y="91"/>
                    </a:cubicBezTo>
                    <a:cubicBezTo>
                      <a:pt x="97" y="138"/>
                      <a:pt x="66" y="195"/>
                      <a:pt x="50" y="258"/>
                    </a:cubicBezTo>
                    <a:cubicBezTo>
                      <a:pt x="1" y="450"/>
                      <a:pt x="85" y="668"/>
                      <a:pt x="138" y="853"/>
                    </a:cubicBezTo>
                    <a:cubicBezTo>
                      <a:pt x="253" y="1252"/>
                      <a:pt x="400" y="1642"/>
                      <a:pt x="577" y="2018"/>
                    </a:cubicBezTo>
                    <a:cubicBezTo>
                      <a:pt x="647" y="2169"/>
                      <a:pt x="717" y="2384"/>
                      <a:pt x="866" y="2478"/>
                    </a:cubicBezTo>
                    <a:cubicBezTo>
                      <a:pt x="898" y="2498"/>
                      <a:pt x="933" y="2510"/>
                      <a:pt x="970" y="2515"/>
                    </a:cubicBezTo>
                    <a:cubicBezTo>
                      <a:pt x="962" y="2416"/>
                      <a:pt x="951" y="2317"/>
                      <a:pt x="939" y="2218"/>
                    </a:cubicBezTo>
                    <a:lnTo>
                      <a:pt x="939" y="2218"/>
                    </a:lnTo>
                    <a:cubicBezTo>
                      <a:pt x="963" y="2265"/>
                      <a:pt x="989" y="2312"/>
                      <a:pt x="1014" y="2356"/>
                    </a:cubicBezTo>
                    <a:cubicBezTo>
                      <a:pt x="1041" y="2401"/>
                      <a:pt x="1067" y="2447"/>
                      <a:pt x="1096" y="2491"/>
                    </a:cubicBezTo>
                    <a:cubicBezTo>
                      <a:pt x="1153" y="2458"/>
                      <a:pt x="1195" y="2405"/>
                      <a:pt x="1211" y="2341"/>
                    </a:cubicBezTo>
                    <a:cubicBezTo>
                      <a:pt x="1219" y="2312"/>
                      <a:pt x="1226" y="2281"/>
                      <a:pt x="1231" y="2249"/>
                    </a:cubicBezTo>
                    <a:cubicBezTo>
                      <a:pt x="1290" y="2116"/>
                      <a:pt x="1267" y="1948"/>
                      <a:pt x="1251" y="1808"/>
                    </a:cubicBezTo>
                    <a:cubicBezTo>
                      <a:pt x="1251" y="1807"/>
                      <a:pt x="1251" y="1806"/>
                      <a:pt x="1251" y="1806"/>
                    </a:cubicBezTo>
                    <a:cubicBezTo>
                      <a:pt x="1251" y="1793"/>
                      <a:pt x="1250" y="1781"/>
                      <a:pt x="1250" y="1769"/>
                    </a:cubicBezTo>
                    <a:cubicBezTo>
                      <a:pt x="1243" y="1583"/>
                      <a:pt x="1216" y="1398"/>
                      <a:pt x="1172" y="1217"/>
                    </a:cubicBezTo>
                    <a:cubicBezTo>
                      <a:pt x="1073" y="805"/>
                      <a:pt x="881" y="421"/>
                      <a:pt x="613" y="93"/>
                    </a:cubicBezTo>
                    <a:cubicBezTo>
                      <a:pt x="594" y="68"/>
                      <a:pt x="565" y="53"/>
                      <a:pt x="533" y="53"/>
                    </a:cubicBezTo>
                    <a:cubicBezTo>
                      <a:pt x="530" y="53"/>
                      <a:pt x="527" y="53"/>
                      <a:pt x="524" y="54"/>
                    </a:cubicBezTo>
                    <a:cubicBezTo>
                      <a:pt x="514" y="47"/>
                      <a:pt x="505" y="43"/>
                      <a:pt x="495" y="38"/>
                    </a:cubicBezTo>
                    <a:cubicBezTo>
                      <a:pt x="489" y="24"/>
                      <a:pt x="479" y="11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5"/>
              <p:cNvSpPr/>
              <p:nvPr/>
            </p:nvSpPr>
            <p:spPr>
              <a:xfrm>
                <a:off x="1777800" y="1420625"/>
                <a:ext cx="42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5" extrusionOk="0">
                    <a:moveTo>
                      <a:pt x="1438" y="0"/>
                    </a:moveTo>
                    <a:cubicBezTo>
                      <a:pt x="1406" y="0"/>
                      <a:pt x="1373" y="7"/>
                      <a:pt x="1342" y="20"/>
                    </a:cubicBezTo>
                    <a:cubicBezTo>
                      <a:pt x="1214" y="77"/>
                      <a:pt x="1180" y="236"/>
                      <a:pt x="1243" y="351"/>
                    </a:cubicBezTo>
                    <a:cubicBezTo>
                      <a:pt x="1257" y="398"/>
                      <a:pt x="1285" y="438"/>
                      <a:pt x="1323" y="467"/>
                    </a:cubicBezTo>
                    <a:cubicBezTo>
                      <a:pt x="1339" y="479"/>
                      <a:pt x="1356" y="489"/>
                      <a:pt x="1374" y="497"/>
                    </a:cubicBezTo>
                    <a:lnTo>
                      <a:pt x="1374" y="648"/>
                    </a:lnTo>
                    <a:lnTo>
                      <a:pt x="1376" y="1150"/>
                    </a:lnTo>
                    <a:lnTo>
                      <a:pt x="1379" y="1909"/>
                    </a:lnTo>
                    <a:cubicBezTo>
                      <a:pt x="1143" y="1462"/>
                      <a:pt x="870" y="1037"/>
                      <a:pt x="563" y="637"/>
                    </a:cubicBezTo>
                    <a:cubicBezTo>
                      <a:pt x="552" y="623"/>
                      <a:pt x="540" y="612"/>
                      <a:pt x="528" y="601"/>
                    </a:cubicBezTo>
                    <a:cubicBezTo>
                      <a:pt x="473" y="495"/>
                      <a:pt x="356" y="420"/>
                      <a:pt x="247" y="420"/>
                    </a:cubicBezTo>
                    <a:cubicBezTo>
                      <a:pt x="165" y="420"/>
                      <a:pt x="87" y="463"/>
                      <a:pt x="44" y="567"/>
                    </a:cubicBezTo>
                    <a:cubicBezTo>
                      <a:pt x="0" y="673"/>
                      <a:pt x="35" y="804"/>
                      <a:pt x="123" y="878"/>
                    </a:cubicBezTo>
                    <a:cubicBezTo>
                      <a:pt x="164" y="913"/>
                      <a:pt x="216" y="932"/>
                      <a:pt x="270" y="932"/>
                    </a:cubicBezTo>
                    <a:cubicBezTo>
                      <a:pt x="276" y="932"/>
                      <a:pt x="283" y="932"/>
                      <a:pt x="290" y="932"/>
                    </a:cubicBezTo>
                    <a:cubicBezTo>
                      <a:pt x="338" y="926"/>
                      <a:pt x="372" y="900"/>
                      <a:pt x="409" y="874"/>
                    </a:cubicBezTo>
                    <a:cubicBezTo>
                      <a:pt x="743" y="1322"/>
                      <a:pt x="1035" y="1799"/>
                      <a:pt x="1279" y="2300"/>
                    </a:cubicBezTo>
                    <a:cubicBezTo>
                      <a:pt x="1296" y="2315"/>
                      <a:pt x="1313" y="2330"/>
                      <a:pt x="1330" y="2345"/>
                    </a:cubicBezTo>
                    <a:cubicBezTo>
                      <a:pt x="1391" y="2289"/>
                      <a:pt x="1469" y="2256"/>
                      <a:pt x="1550" y="2250"/>
                    </a:cubicBezTo>
                    <a:cubicBezTo>
                      <a:pt x="1554" y="2250"/>
                      <a:pt x="1558" y="2250"/>
                      <a:pt x="1562" y="2250"/>
                    </a:cubicBezTo>
                    <a:cubicBezTo>
                      <a:pt x="1574" y="2250"/>
                      <a:pt x="1586" y="2251"/>
                      <a:pt x="1598" y="2254"/>
                    </a:cubicBezTo>
                    <a:cubicBezTo>
                      <a:pt x="1631" y="2230"/>
                      <a:pt x="1649" y="2191"/>
                      <a:pt x="1648" y="2151"/>
                    </a:cubicBezTo>
                    <a:cubicBezTo>
                      <a:pt x="1646" y="1606"/>
                      <a:pt x="1643" y="1061"/>
                      <a:pt x="1642" y="516"/>
                    </a:cubicBezTo>
                    <a:cubicBezTo>
                      <a:pt x="1642" y="488"/>
                      <a:pt x="1642" y="457"/>
                      <a:pt x="1643" y="424"/>
                    </a:cubicBezTo>
                    <a:cubicBezTo>
                      <a:pt x="1684" y="377"/>
                      <a:pt x="1707" y="314"/>
                      <a:pt x="1705" y="249"/>
                    </a:cubicBezTo>
                    <a:cubicBezTo>
                      <a:pt x="1699" y="109"/>
                      <a:pt x="1571" y="0"/>
                      <a:pt x="143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5"/>
              <p:cNvSpPr/>
              <p:nvPr/>
            </p:nvSpPr>
            <p:spPr>
              <a:xfrm>
                <a:off x="1809800" y="1478100"/>
                <a:ext cx="127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65" extrusionOk="0">
                    <a:moveTo>
                      <a:pt x="0" y="1"/>
                    </a:moveTo>
                    <a:lnTo>
                      <a:pt x="31" y="65"/>
                    </a:lnTo>
                    <a:cubicBezTo>
                      <a:pt x="38" y="57"/>
                      <a:pt x="44" y="51"/>
                      <a:pt x="50" y="44"/>
                    </a:cubicBezTo>
                    <a:cubicBezTo>
                      <a:pt x="33" y="31"/>
                      <a:pt x="17" y="16"/>
                      <a:pt x="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5"/>
              <p:cNvSpPr/>
              <p:nvPr/>
            </p:nvSpPr>
            <p:spPr>
              <a:xfrm>
                <a:off x="1811050" y="1476850"/>
                <a:ext cx="67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94" extrusionOk="0">
                    <a:moveTo>
                      <a:pt x="232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139" y="7"/>
                      <a:pt x="62" y="40"/>
                      <a:pt x="0" y="94"/>
                    </a:cubicBezTo>
                    <a:cubicBezTo>
                      <a:pt x="37" y="126"/>
                      <a:pt x="73" y="159"/>
                      <a:pt x="107" y="193"/>
                    </a:cubicBezTo>
                    <a:cubicBezTo>
                      <a:pt x="179" y="182"/>
                      <a:pt x="246" y="108"/>
                      <a:pt x="228" y="24"/>
                    </a:cubicBezTo>
                    <a:cubicBezTo>
                      <a:pt x="243" y="20"/>
                      <a:pt x="256" y="13"/>
                      <a:pt x="268" y="4"/>
                    </a:cubicBezTo>
                    <a:cubicBezTo>
                      <a:pt x="256" y="2"/>
                      <a:pt x="244" y="1"/>
                      <a:pt x="232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5"/>
              <p:cNvSpPr/>
              <p:nvPr/>
            </p:nvSpPr>
            <p:spPr>
              <a:xfrm>
                <a:off x="1810575" y="1479200"/>
                <a:ext cx="31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1" extrusionOk="0">
                    <a:moveTo>
                      <a:pt x="20" y="0"/>
                    </a:moveTo>
                    <a:cubicBezTo>
                      <a:pt x="13" y="7"/>
                      <a:pt x="7" y="13"/>
                      <a:pt x="0" y="21"/>
                    </a:cubicBezTo>
                    <a:cubicBezTo>
                      <a:pt x="1" y="25"/>
                      <a:pt x="3" y="28"/>
                      <a:pt x="6" y="32"/>
                    </a:cubicBezTo>
                    <a:cubicBezTo>
                      <a:pt x="28" y="81"/>
                      <a:pt x="67" y="101"/>
                      <a:pt x="107" y="101"/>
                    </a:cubicBezTo>
                    <a:cubicBezTo>
                      <a:pt x="114" y="101"/>
                      <a:pt x="120" y="100"/>
                      <a:pt x="127" y="99"/>
                    </a:cubicBezTo>
                    <a:cubicBezTo>
                      <a:pt x="92" y="65"/>
                      <a:pt x="57" y="32"/>
                      <a:pt x="2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5"/>
              <p:cNvSpPr/>
              <p:nvPr/>
            </p:nvSpPr>
            <p:spPr>
              <a:xfrm>
                <a:off x="1943100" y="135752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3" y="1"/>
                    </a:moveTo>
                    <a:cubicBezTo>
                      <a:pt x="548" y="1"/>
                      <a:pt x="290" y="74"/>
                      <a:pt x="160" y="362"/>
                    </a:cubicBezTo>
                    <a:cubicBezTo>
                      <a:pt x="0" y="714"/>
                      <a:pt x="25" y="1151"/>
                      <a:pt x="152" y="1507"/>
                    </a:cubicBezTo>
                    <a:cubicBezTo>
                      <a:pt x="288" y="1890"/>
                      <a:pt x="547" y="2223"/>
                      <a:pt x="893" y="2435"/>
                    </a:cubicBezTo>
                    <a:cubicBezTo>
                      <a:pt x="744" y="2926"/>
                      <a:pt x="1123" y="3443"/>
                      <a:pt x="1604" y="3590"/>
                    </a:cubicBezTo>
                    <a:cubicBezTo>
                      <a:pt x="1699" y="3618"/>
                      <a:pt x="1793" y="3631"/>
                      <a:pt x="1885" y="3631"/>
                    </a:cubicBezTo>
                    <a:cubicBezTo>
                      <a:pt x="2357" y="3631"/>
                      <a:pt x="2794" y="3290"/>
                      <a:pt x="3057" y="2909"/>
                    </a:cubicBezTo>
                    <a:lnTo>
                      <a:pt x="3057" y="2909"/>
                    </a:lnTo>
                    <a:cubicBezTo>
                      <a:pt x="3050" y="2938"/>
                      <a:pt x="3043" y="2968"/>
                      <a:pt x="3035" y="2997"/>
                    </a:cubicBezTo>
                    <a:cubicBezTo>
                      <a:pt x="2987" y="3209"/>
                      <a:pt x="2947" y="3422"/>
                      <a:pt x="2915" y="3636"/>
                    </a:cubicBezTo>
                    <a:cubicBezTo>
                      <a:pt x="2889" y="3814"/>
                      <a:pt x="2852" y="4001"/>
                      <a:pt x="2878" y="4180"/>
                    </a:cubicBezTo>
                    <a:cubicBezTo>
                      <a:pt x="2913" y="4415"/>
                      <a:pt x="3097" y="4554"/>
                      <a:pt x="3298" y="4554"/>
                    </a:cubicBezTo>
                    <a:cubicBezTo>
                      <a:pt x="3395" y="4554"/>
                      <a:pt x="3496" y="4522"/>
                      <a:pt x="3585" y="4453"/>
                    </a:cubicBezTo>
                    <a:cubicBezTo>
                      <a:pt x="3890" y="4219"/>
                      <a:pt x="3924" y="3749"/>
                      <a:pt x="3900" y="3397"/>
                    </a:cubicBezTo>
                    <a:cubicBezTo>
                      <a:pt x="3898" y="3381"/>
                      <a:pt x="3897" y="3364"/>
                      <a:pt x="3896" y="3348"/>
                    </a:cubicBezTo>
                    <a:cubicBezTo>
                      <a:pt x="3858" y="3344"/>
                      <a:pt x="3822" y="3331"/>
                      <a:pt x="3791" y="3311"/>
                    </a:cubicBezTo>
                    <a:cubicBezTo>
                      <a:pt x="3643" y="3216"/>
                      <a:pt x="3572" y="3003"/>
                      <a:pt x="3502" y="2852"/>
                    </a:cubicBezTo>
                    <a:cubicBezTo>
                      <a:pt x="3325" y="2475"/>
                      <a:pt x="3178" y="2085"/>
                      <a:pt x="3063" y="1685"/>
                    </a:cubicBezTo>
                    <a:cubicBezTo>
                      <a:pt x="3010" y="1501"/>
                      <a:pt x="2926" y="1284"/>
                      <a:pt x="2975" y="1090"/>
                    </a:cubicBezTo>
                    <a:cubicBezTo>
                      <a:pt x="2991" y="1027"/>
                      <a:pt x="3022" y="970"/>
                      <a:pt x="3066" y="923"/>
                    </a:cubicBezTo>
                    <a:lnTo>
                      <a:pt x="3035" y="860"/>
                    </a:lnTo>
                    <a:cubicBezTo>
                      <a:pt x="2533" y="431"/>
                      <a:pt x="1910" y="141"/>
                      <a:pt x="1256" y="42"/>
                    </a:cubicBezTo>
                    <a:cubicBezTo>
                      <a:pt x="1118" y="21"/>
                      <a:pt x="968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5"/>
              <p:cNvSpPr/>
              <p:nvPr/>
            </p:nvSpPr>
            <p:spPr>
              <a:xfrm>
                <a:off x="2027900" y="1324700"/>
                <a:ext cx="749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5416" extrusionOk="0">
                    <a:moveTo>
                      <a:pt x="1543" y="0"/>
                    </a:moveTo>
                    <a:cubicBezTo>
                      <a:pt x="1480" y="0"/>
                      <a:pt x="1416" y="7"/>
                      <a:pt x="1352" y="20"/>
                    </a:cubicBezTo>
                    <a:cubicBezTo>
                      <a:pt x="1035" y="87"/>
                      <a:pt x="783" y="306"/>
                      <a:pt x="603" y="566"/>
                    </a:cubicBezTo>
                    <a:cubicBezTo>
                      <a:pt x="395" y="866"/>
                      <a:pt x="263" y="1230"/>
                      <a:pt x="152" y="1576"/>
                    </a:cubicBezTo>
                    <a:cubicBezTo>
                      <a:pt x="91" y="1764"/>
                      <a:pt x="42" y="1954"/>
                      <a:pt x="1" y="2147"/>
                    </a:cubicBezTo>
                    <a:cubicBezTo>
                      <a:pt x="12" y="2157"/>
                      <a:pt x="22" y="2170"/>
                      <a:pt x="28" y="2184"/>
                    </a:cubicBezTo>
                    <a:cubicBezTo>
                      <a:pt x="38" y="2188"/>
                      <a:pt x="47" y="2194"/>
                      <a:pt x="57" y="2199"/>
                    </a:cubicBezTo>
                    <a:cubicBezTo>
                      <a:pt x="59" y="2199"/>
                      <a:pt x="61" y="2199"/>
                      <a:pt x="64" y="2199"/>
                    </a:cubicBezTo>
                    <a:cubicBezTo>
                      <a:pt x="96" y="2199"/>
                      <a:pt x="126" y="2213"/>
                      <a:pt x="146" y="2239"/>
                    </a:cubicBezTo>
                    <a:cubicBezTo>
                      <a:pt x="414" y="2568"/>
                      <a:pt x="606" y="2952"/>
                      <a:pt x="706" y="3363"/>
                    </a:cubicBezTo>
                    <a:cubicBezTo>
                      <a:pt x="749" y="3544"/>
                      <a:pt x="775" y="3729"/>
                      <a:pt x="783" y="3915"/>
                    </a:cubicBezTo>
                    <a:cubicBezTo>
                      <a:pt x="783" y="3928"/>
                      <a:pt x="784" y="3939"/>
                      <a:pt x="784" y="3952"/>
                    </a:cubicBezTo>
                    <a:cubicBezTo>
                      <a:pt x="784" y="3952"/>
                      <a:pt x="784" y="3953"/>
                      <a:pt x="784" y="3954"/>
                    </a:cubicBezTo>
                    <a:cubicBezTo>
                      <a:pt x="800" y="4095"/>
                      <a:pt x="824" y="4263"/>
                      <a:pt x="764" y="4395"/>
                    </a:cubicBezTo>
                    <a:cubicBezTo>
                      <a:pt x="759" y="4427"/>
                      <a:pt x="752" y="4458"/>
                      <a:pt x="744" y="4488"/>
                    </a:cubicBezTo>
                    <a:cubicBezTo>
                      <a:pt x="728" y="4551"/>
                      <a:pt x="685" y="4605"/>
                      <a:pt x="628" y="4637"/>
                    </a:cubicBezTo>
                    <a:cubicBezTo>
                      <a:pt x="709" y="4764"/>
                      <a:pt x="798" y="4888"/>
                      <a:pt x="894" y="5004"/>
                    </a:cubicBezTo>
                    <a:cubicBezTo>
                      <a:pt x="1018" y="5152"/>
                      <a:pt x="1162" y="5312"/>
                      <a:pt x="1348" y="5382"/>
                    </a:cubicBezTo>
                    <a:cubicBezTo>
                      <a:pt x="1405" y="5404"/>
                      <a:pt x="1468" y="5416"/>
                      <a:pt x="1530" y="5416"/>
                    </a:cubicBezTo>
                    <a:cubicBezTo>
                      <a:pt x="1633" y="5416"/>
                      <a:pt x="1735" y="5384"/>
                      <a:pt x="1814" y="5315"/>
                    </a:cubicBezTo>
                    <a:cubicBezTo>
                      <a:pt x="1959" y="5189"/>
                      <a:pt x="1963" y="4996"/>
                      <a:pt x="1886" y="4831"/>
                    </a:cubicBezTo>
                    <a:cubicBezTo>
                      <a:pt x="1722" y="4484"/>
                      <a:pt x="1373" y="4206"/>
                      <a:pt x="1083" y="3967"/>
                    </a:cubicBezTo>
                    <a:cubicBezTo>
                      <a:pt x="1026" y="3919"/>
                      <a:pt x="967" y="3872"/>
                      <a:pt x="909" y="3824"/>
                    </a:cubicBezTo>
                    <a:lnTo>
                      <a:pt x="909" y="3824"/>
                    </a:lnTo>
                    <a:cubicBezTo>
                      <a:pt x="1160" y="3960"/>
                      <a:pt x="1435" y="4044"/>
                      <a:pt x="1727" y="4044"/>
                    </a:cubicBezTo>
                    <a:cubicBezTo>
                      <a:pt x="1808" y="4044"/>
                      <a:pt x="1890" y="4038"/>
                      <a:pt x="1974" y="4024"/>
                    </a:cubicBezTo>
                    <a:cubicBezTo>
                      <a:pt x="2295" y="3971"/>
                      <a:pt x="2599" y="3798"/>
                      <a:pt x="2777" y="3520"/>
                    </a:cubicBezTo>
                    <a:cubicBezTo>
                      <a:pt x="2940" y="3263"/>
                      <a:pt x="2996" y="2920"/>
                      <a:pt x="2891" y="2631"/>
                    </a:cubicBezTo>
                    <a:cubicBezTo>
                      <a:pt x="2772" y="2292"/>
                      <a:pt x="2478" y="2129"/>
                      <a:pt x="2165" y="2010"/>
                    </a:cubicBezTo>
                    <a:cubicBezTo>
                      <a:pt x="2410" y="1456"/>
                      <a:pt x="2610" y="794"/>
                      <a:pt x="2171" y="283"/>
                    </a:cubicBezTo>
                    <a:cubicBezTo>
                      <a:pt x="2009" y="95"/>
                      <a:pt x="1781" y="0"/>
                      <a:pt x="1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5"/>
              <p:cNvSpPr/>
              <p:nvPr/>
            </p:nvSpPr>
            <p:spPr>
              <a:xfrm>
                <a:off x="2039650" y="1433800"/>
                <a:ext cx="40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99" extrusionOk="0">
                    <a:moveTo>
                      <a:pt x="1" y="1"/>
                    </a:moveTo>
                    <a:cubicBezTo>
                      <a:pt x="14" y="99"/>
                      <a:pt x="25" y="198"/>
                      <a:pt x="34" y="297"/>
                    </a:cubicBezTo>
                    <a:cubicBezTo>
                      <a:pt x="41" y="298"/>
                      <a:pt x="49" y="298"/>
                      <a:pt x="56" y="298"/>
                    </a:cubicBezTo>
                    <a:cubicBezTo>
                      <a:pt x="92" y="298"/>
                      <a:pt x="127" y="290"/>
                      <a:pt x="159" y="273"/>
                    </a:cubicBezTo>
                    <a:cubicBezTo>
                      <a:pt x="130" y="229"/>
                      <a:pt x="104" y="183"/>
                      <a:pt x="77" y="139"/>
                    </a:cubicBezTo>
                    <a:cubicBezTo>
                      <a:pt x="51" y="93"/>
                      <a:pt x="26" y="47"/>
                      <a:pt x="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5"/>
              <p:cNvSpPr/>
              <p:nvPr/>
            </p:nvSpPr>
            <p:spPr>
              <a:xfrm>
                <a:off x="2022900" y="1377850"/>
                <a:ext cx="50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9" extrusionOk="0">
                    <a:moveTo>
                      <a:pt x="161" y="1"/>
                    </a:moveTo>
                    <a:cubicBezTo>
                      <a:pt x="149" y="9"/>
                      <a:pt x="136" y="17"/>
                      <a:pt x="121" y="20"/>
                    </a:cubicBezTo>
                    <a:cubicBezTo>
                      <a:pt x="140" y="105"/>
                      <a:pt x="72" y="178"/>
                      <a:pt x="1" y="190"/>
                    </a:cubicBezTo>
                    <a:cubicBezTo>
                      <a:pt x="48" y="235"/>
                      <a:pt x="93" y="280"/>
                      <a:pt x="138" y="328"/>
                    </a:cubicBezTo>
                    <a:cubicBezTo>
                      <a:pt x="157" y="225"/>
                      <a:pt x="178" y="123"/>
                      <a:pt x="201" y="21"/>
                    </a:cubicBezTo>
                    <a:cubicBezTo>
                      <a:pt x="189" y="11"/>
                      <a:pt x="175" y="5"/>
                      <a:pt x="16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5"/>
              <p:cNvSpPr/>
              <p:nvPr/>
            </p:nvSpPr>
            <p:spPr>
              <a:xfrm>
                <a:off x="2016225" y="1378350"/>
                <a:ext cx="322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6" extrusionOk="0">
                    <a:moveTo>
                      <a:pt x="468" y="1"/>
                    </a:moveTo>
                    <a:cubicBezTo>
                      <a:pt x="445" y="103"/>
                      <a:pt x="424" y="205"/>
                      <a:pt x="405" y="308"/>
                    </a:cubicBezTo>
                    <a:cubicBezTo>
                      <a:pt x="360" y="260"/>
                      <a:pt x="315" y="215"/>
                      <a:pt x="268" y="169"/>
                    </a:cubicBezTo>
                    <a:cubicBezTo>
                      <a:pt x="261" y="170"/>
                      <a:pt x="254" y="170"/>
                      <a:pt x="248" y="170"/>
                    </a:cubicBezTo>
                    <a:cubicBezTo>
                      <a:pt x="209" y="170"/>
                      <a:pt x="170" y="151"/>
                      <a:pt x="148" y="103"/>
                    </a:cubicBezTo>
                    <a:cubicBezTo>
                      <a:pt x="146" y="99"/>
                      <a:pt x="143" y="94"/>
                      <a:pt x="141" y="90"/>
                    </a:cubicBezTo>
                    <a:cubicBezTo>
                      <a:pt x="97" y="138"/>
                      <a:pt x="66" y="195"/>
                      <a:pt x="51" y="258"/>
                    </a:cubicBezTo>
                    <a:cubicBezTo>
                      <a:pt x="1" y="451"/>
                      <a:pt x="85" y="668"/>
                      <a:pt x="138" y="852"/>
                    </a:cubicBezTo>
                    <a:cubicBezTo>
                      <a:pt x="253" y="1252"/>
                      <a:pt x="401" y="1642"/>
                      <a:pt x="577" y="2019"/>
                    </a:cubicBezTo>
                    <a:cubicBezTo>
                      <a:pt x="648" y="2170"/>
                      <a:pt x="718" y="2384"/>
                      <a:pt x="866" y="2478"/>
                    </a:cubicBezTo>
                    <a:cubicBezTo>
                      <a:pt x="898" y="2498"/>
                      <a:pt x="933" y="2511"/>
                      <a:pt x="971" y="2515"/>
                    </a:cubicBezTo>
                    <a:cubicBezTo>
                      <a:pt x="962" y="2416"/>
                      <a:pt x="951" y="2317"/>
                      <a:pt x="939" y="2219"/>
                    </a:cubicBezTo>
                    <a:lnTo>
                      <a:pt x="939" y="2219"/>
                    </a:lnTo>
                    <a:cubicBezTo>
                      <a:pt x="963" y="2265"/>
                      <a:pt x="989" y="2311"/>
                      <a:pt x="1014" y="2357"/>
                    </a:cubicBezTo>
                    <a:cubicBezTo>
                      <a:pt x="1041" y="2403"/>
                      <a:pt x="1067" y="2447"/>
                      <a:pt x="1096" y="2492"/>
                    </a:cubicBezTo>
                    <a:cubicBezTo>
                      <a:pt x="1153" y="2459"/>
                      <a:pt x="1195" y="2405"/>
                      <a:pt x="1211" y="2342"/>
                    </a:cubicBezTo>
                    <a:cubicBezTo>
                      <a:pt x="1219" y="2312"/>
                      <a:pt x="1226" y="2281"/>
                      <a:pt x="1232" y="2249"/>
                    </a:cubicBezTo>
                    <a:cubicBezTo>
                      <a:pt x="1291" y="2117"/>
                      <a:pt x="1268" y="1949"/>
                      <a:pt x="1251" y="1808"/>
                    </a:cubicBezTo>
                    <a:cubicBezTo>
                      <a:pt x="1251" y="1807"/>
                      <a:pt x="1251" y="1806"/>
                      <a:pt x="1251" y="1806"/>
                    </a:cubicBezTo>
                    <a:cubicBezTo>
                      <a:pt x="1251" y="1793"/>
                      <a:pt x="1251" y="1782"/>
                      <a:pt x="1250" y="1769"/>
                    </a:cubicBezTo>
                    <a:cubicBezTo>
                      <a:pt x="1243" y="1583"/>
                      <a:pt x="1216" y="1398"/>
                      <a:pt x="1174" y="1217"/>
                    </a:cubicBezTo>
                    <a:cubicBezTo>
                      <a:pt x="1073" y="806"/>
                      <a:pt x="881" y="422"/>
                      <a:pt x="614" y="93"/>
                    </a:cubicBezTo>
                    <a:cubicBezTo>
                      <a:pt x="594" y="67"/>
                      <a:pt x="563" y="53"/>
                      <a:pt x="531" y="53"/>
                    </a:cubicBezTo>
                    <a:cubicBezTo>
                      <a:pt x="528" y="53"/>
                      <a:pt x="526" y="53"/>
                      <a:pt x="524" y="53"/>
                    </a:cubicBezTo>
                    <a:cubicBezTo>
                      <a:pt x="516" y="48"/>
                      <a:pt x="506" y="42"/>
                      <a:pt x="495" y="38"/>
                    </a:cubicBezTo>
                    <a:cubicBezTo>
                      <a:pt x="489" y="24"/>
                      <a:pt x="479" y="11"/>
                      <a:pt x="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5"/>
              <p:cNvSpPr/>
              <p:nvPr/>
            </p:nvSpPr>
            <p:spPr>
              <a:xfrm>
                <a:off x="1986975" y="1321500"/>
                <a:ext cx="42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5" extrusionOk="0">
                    <a:moveTo>
                      <a:pt x="1438" y="1"/>
                    </a:moveTo>
                    <a:cubicBezTo>
                      <a:pt x="1406" y="1"/>
                      <a:pt x="1374" y="7"/>
                      <a:pt x="1342" y="21"/>
                    </a:cubicBezTo>
                    <a:cubicBezTo>
                      <a:pt x="1215" y="77"/>
                      <a:pt x="1181" y="238"/>
                      <a:pt x="1244" y="353"/>
                    </a:cubicBezTo>
                    <a:cubicBezTo>
                      <a:pt x="1257" y="398"/>
                      <a:pt x="1285" y="439"/>
                      <a:pt x="1324" y="469"/>
                    </a:cubicBezTo>
                    <a:cubicBezTo>
                      <a:pt x="1339" y="480"/>
                      <a:pt x="1356" y="490"/>
                      <a:pt x="1374" y="497"/>
                    </a:cubicBezTo>
                    <a:lnTo>
                      <a:pt x="1374" y="649"/>
                    </a:lnTo>
                    <a:cubicBezTo>
                      <a:pt x="1375" y="816"/>
                      <a:pt x="1376" y="983"/>
                      <a:pt x="1376" y="1150"/>
                    </a:cubicBezTo>
                    <a:cubicBezTo>
                      <a:pt x="1377" y="1403"/>
                      <a:pt x="1378" y="1656"/>
                      <a:pt x="1379" y="1910"/>
                    </a:cubicBezTo>
                    <a:cubicBezTo>
                      <a:pt x="1144" y="1464"/>
                      <a:pt x="871" y="1037"/>
                      <a:pt x="563" y="638"/>
                    </a:cubicBezTo>
                    <a:cubicBezTo>
                      <a:pt x="553" y="625"/>
                      <a:pt x="542" y="612"/>
                      <a:pt x="528" y="602"/>
                    </a:cubicBezTo>
                    <a:cubicBezTo>
                      <a:pt x="473" y="496"/>
                      <a:pt x="356" y="421"/>
                      <a:pt x="247" y="421"/>
                    </a:cubicBezTo>
                    <a:cubicBezTo>
                      <a:pt x="165" y="421"/>
                      <a:pt x="88" y="464"/>
                      <a:pt x="45" y="568"/>
                    </a:cubicBezTo>
                    <a:cubicBezTo>
                      <a:pt x="0" y="675"/>
                      <a:pt x="37" y="804"/>
                      <a:pt x="124" y="879"/>
                    </a:cubicBezTo>
                    <a:cubicBezTo>
                      <a:pt x="164" y="914"/>
                      <a:pt x="215" y="933"/>
                      <a:pt x="268" y="933"/>
                    </a:cubicBezTo>
                    <a:cubicBezTo>
                      <a:pt x="275" y="933"/>
                      <a:pt x="283" y="933"/>
                      <a:pt x="291" y="932"/>
                    </a:cubicBezTo>
                    <a:cubicBezTo>
                      <a:pt x="339" y="927"/>
                      <a:pt x="373" y="901"/>
                      <a:pt x="409" y="876"/>
                    </a:cubicBezTo>
                    <a:cubicBezTo>
                      <a:pt x="744" y="1322"/>
                      <a:pt x="1035" y="1800"/>
                      <a:pt x="1280" y="2301"/>
                    </a:cubicBezTo>
                    <a:cubicBezTo>
                      <a:pt x="1297" y="2315"/>
                      <a:pt x="1314" y="2330"/>
                      <a:pt x="1330" y="2345"/>
                    </a:cubicBezTo>
                    <a:cubicBezTo>
                      <a:pt x="1392" y="2291"/>
                      <a:pt x="1469" y="2258"/>
                      <a:pt x="1551" y="2251"/>
                    </a:cubicBezTo>
                    <a:cubicBezTo>
                      <a:pt x="1556" y="2251"/>
                      <a:pt x="1561" y="2250"/>
                      <a:pt x="1566" y="2250"/>
                    </a:cubicBezTo>
                    <a:cubicBezTo>
                      <a:pt x="1577" y="2250"/>
                      <a:pt x="1588" y="2252"/>
                      <a:pt x="1598" y="2255"/>
                    </a:cubicBezTo>
                    <a:cubicBezTo>
                      <a:pt x="1631" y="2231"/>
                      <a:pt x="1650" y="2192"/>
                      <a:pt x="1648" y="2151"/>
                    </a:cubicBezTo>
                    <a:cubicBezTo>
                      <a:pt x="1646" y="1607"/>
                      <a:pt x="1644" y="1062"/>
                      <a:pt x="1642" y="517"/>
                    </a:cubicBezTo>
                    <a:cubicBezTo>
                      <a:pt x="1642" y="489"/>
                      <a:pt x="1642" y="458"/>
                      <a:pt x="1643" y="426"/>
                    </a:cubicBezTo>
                    <a:cubicBezTo>
                      <a:pt x="1686" y="377"/>
                      <a:pt x="1707" y="314"/>
                      <a:pt x="1705" y="249"/>
                    </a:cubicBezTo>
                    <a:cubicBezTo>
                      <a:pt x="1699" y="109"/>
                      <a:pt x="1572" y="1"/>
                      <a:pt x="1438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5"/>
              <p:cNvSpPr/>
              <p:nvPr/>
            </p:nvSpPr>
            <p:spPr>
              <a:xfrm>
                <a:off x="2018975" y="1379025"/>
                <a:ext cx="12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64" extrusionOk="0">
                    <a:moveTo>
                      <a:pt x="0" y="0"/>
                    </a:moveTo>
                    <a:lnTo>
                      <a:pt x="31" y="63"/>
                    </a:lnTo>
                    <a:cubicBezTo>
                      <a:pt x="38" y="57"/>
                      <a:pt x="44" y="50"/>
                      <a:pt x="50" y="44"/>
                    </a:cubicBezTo>
                    <a:cubicBezTo>
                      <a:pt x="34" y="29"/>
                      <a:pt x="17" y="14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5"/>
              <p:cNvSpPr/>
              <p:nvPr/>
            </p:nvSpPr>
            <p:spPr>
              <a:xfrm>
                <a:off x="2020225" y="1377750"/>
                <a:ext cx="67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93" extrusionOk="0">
                    <a:moveTo>
                      <a:pt x="236" y="0"/>
                    </a:moveTo>
                    <a:cubicBezTo>
                      <a:pt x="231" y="0"/>
                      <a:pt x="226" y="1"/>
                      <a:pt x="221" y="1"/>
                    </a:cubicBezTo>
                    <a:cubicBezTo>
                      <a:pt x="140" y="8"/>
                      <a:pt x="62" y="40"/>
                      <a:pt x="0" y="94"/>
                    </a:cubicBezTo>
                    <a:cubicBezTo>
                      <a:pt x="37" y="126"/>
                      <a:pt x="73" y="159"/>
                      <a:pt x="107" y="193"/>
                    </a:cubicBezTo>
                    <a:cubicBezTo>
                      <a:pt x="179" y="181"/>
                      <a:pt x="247" y="109"/>
                      <a:pt x="228" y="24"/>
                    </a:cubicBezTo>
                    <a:cubicBezTo>
                      <a:pt x="243" y="20"/>
                      <a:pt x="256" y="13"/>
                      <a:pt x="268" y="5"/>
                    </a:cubicBezTo>
                    <a:cubicBezTo>
                      <a:pt x="258" y="2"/>
                      <a:pt x="247" y="0"/>
                      <a:pt x="23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45"/>
              <p:cNvSpPr/>
              <p:nvPr/>
            </p:nvSpPr>
            <p:spPr>
              <a:xfrm>
                <a:off x="2019750" y="1380100"/>
                <a:ext cx="31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1" extrusionOk="0">
                    <a:moveTo>
                      <a:pt x="20" y="1"/>
                    </a:moveTo>
                    <a:cubicBezTo>
                      <a:pt x="13" y="7"/>
                      <a:pt x="7" y="14"/>
                      <a:pt x="0" y="20"/>
                    </a:cubicBezTo>
                    <a:cubicBezTo>
                      <a:pt x="2" y="24"/>
                      <a:pt x="3" y="29"/>
                      <a:pt x="6" y="33"/>
                    </a:cubicBezTo>
                    <a:cubicBezTo>
                      <a:pt x="28" y="81"/>
                      <a:pt x="66" y="101"/>
                      <a:pt x="105" y="101"/>
                    </a:cubicBezTo>
                    <a:cubicBezTo>
                      <a:pt x="112" y="101"/>
                      <a:pt x="120" y="100"/>
                      <a:pt x="127" y="99"/>
                    </a:cubicBezTo>
                    <a:cubicBezTo>
                      <a:pt x="92" y="66"/>
                      <a:pt x="57" y="33"/>
                      <a:pt x="2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45"/>
              <p:cNvSpPr/>
              <p:nvPr/>
            </p:nvSpPr>
            <p:spPr>
              <a:xfrm>
                <a:off x="1887775" y="1310825"/>
                <a:ext cx="5137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770" extrusionOk="0">
                    <a:moveTo>
                      <a:pt x="2055" y="0"/>
                    </a:moveTo>
                    <a:lnTo>
                      <a:pt x="134" y="25"/>
                    </a:lnTo>
                    <a:cubicBezTo>
                      <a:pt x="144" y="106"/>
                      <a:pt x="152" y="187"/>
                      <a:pt x="155" y="269"/>
                    </a:cubicBezTo>
                    <a:cubicBezTo>
                      <a:pt x="157" y="281"/>
                      <a:pt x="157" y="294"/>
                      <a:pt x="157" y="305"/>
                    </a:cubicBezTo>
                    <a:cubicBezTo>
                      <a:pt x="157" y="307"/>
                      <a:pt x="157" y="307"/>
                      <a:pt x="157" y="308"/>
                    </a:cubicBezTo>
                    <a:cubicBezTo>
                      <a:pt x="174" y="448"/>
                      <a:pt x="196" y="617"/>
                      <a:pt x="138" y="749"/>
                    </a:cubicBezTo>
                    <a:cubicBezTo>
                      <a:pt x="131" y="781"/>
                      <a:pt x="125" y="812"/>
                      <a:pt x="117" y="841"/>
                    </a:cubicBezTo>
                    <a:cubicBezTo>
                      <a:pt x="101" y="905"/>
                      <a:pt x="58" y="958"/>
                      <a:pt x="1" y="991"/>
                    </a:cubicBezTo>
                    <a:cubicBezTo>
                      <a:pt x="82" y="1119"/>
                      <a:pt x="171" y="1241"/>
                      <a:pt x="266" y="1357"/>
                    </a:cubicBezTo>
                    <a:cubicBezTo>
                      <a:pt x="391" y="1507"/>
                      <a:pt x="534" y="1665"/>
                      <a:pt x="720" y="1735"/>
                    </a:cubicBezTo>
                    <a:cubicBezTo>
                      <a:pt x="778" y="1757"/>
                      <a:pt x="841" y="1769"/>
                      <a:pt x="903" y="1769"/>
                    </a:cubicBezTo>
                    <a:cubicBezTo>
                      <a:pt x="1006" y="1769"/>
                      <a:pt x="1108" y="1737"/>
                      <a:pt x="1187" y="1668"/>
                    </a:cubicBezTo>
                    <a:cubicBezTo>
                      <a:pt x="1332" y="1543"/>
                      <a:pt x="1336" y="1349"/>
                      <a:pt x="1258" y="1185"/>
                    </a:cubicBezTo>
                    <a:cubicBezTo>
                      <a:pt x="1095" y="837"/>
                      <a:pt x="746" y="560"/>
                      <a:pt x="456" y="320"/>
                    </a:cubicBezTo>
                    <a:cubicBezTo>
                      <a:pt x="398" y="272"/>
                      <a:pt x="340" y="226"/>
                      <a:pt x="281" y="178"/>
                    </a:cubicBezTo>
                    <a:lnTo>
                      <a:pt x="281" y="178"/>
                    </a:lnTo>
                    <a:cubicBezTo>
                      <a:pt x="533" y="314"/>
                      <a:pt x="807" y="398"/>
                      <a:pt x="1099" y="398"/>
                    </a:cubicBezTo>
                    <a:cubicBezTo>
                      <a:pt x="1180" y="398"/>
                      <a:pt x="1263" y="391"/>
                      <a:pt x="1347" y="378"/>
                    </a:cubicBezTo>
                    <a:cubicBezTo>
                      <a:pt x="1617" y="333"/>
                      <a:pt x="1874" y="204"/>
                      <a:pt x="20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5"/>
              <p:cNvSpPr/>
              <p:nvPr/>
            </p:nvSpPr>
            <p:spPr>
              <a:xfrm>
                <a:off x="1805900" y="1311675"/>
                <a:ext cx="79525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187" extrusionOk="0">
                    <a:moveTo>
                      <a:pt x="2551" y="0"/>
                    </a:moveTo>
                    <a:cubicBezTo>
                      <a:pt x="1730" y="11"/>
                      <a:pt x="910" y="21"/>
                      <a:pt x="90" y="30"/>
                    </a:cubicBezTo>
                    <a:cubicBezTo>
                      <a:pt x="110" y="44"/>
                      <a:pt x="129" y="56"/>
                      <a:pt x="149" y="67"/>
                    </a:cubicBezTo>
                    <a:cubicBezTo>
                      <a:pt x="0" y="560"/>
                      <a:pt x="379" y="1076"/>
                      <a:pt x="860" y="1222"/>
                    </a:cubicBezTo>
                    <a:cubicBezTo>
                      <a:pt x="955" y="1251"/>
                      <a:pt x="1049" y="1264"/>
                      <a:pt x="1142" y="1264"/>
                    </a:cubicBezTo>
                    <a:cubicBezTo>
                      <a:pt x="1613" y="1264"/>
                      <a:pt x="2049" y="923"/>
                      <a:pt x="2312" y="541"/>
                    </a:cubicBezTo>
                    <a:lnTo>
                      <a:pt x="2312" y="541"/>
                    </a:lnTo>
                    <a:cubicBezTo>
                      <a:pt x="2306" y="571"/>
                      <a:pt x="2299" y="600"/>
                      <a:pt x="2291" y="630"/>
                    </a:cubicBezTo>
                    <a:cubicBezTo>
                      <a:pt x="2243" y="841"/>
                      <a:pt x="2203" y="1055"/>
                      <a:pt x="2171" y="1270"/>
                    </a:cubicBezTo>
                    <a:cubicBezTo>
                      <a:pt x="2144" y="1446"/>
                      <a:pt x="2107" y="1633"/>
                      <a:pt x="2134" y="1813"/>
                    </a:cubicBezTo>
                    <a:cubicBezTo>
                      <a:pt x="2168" y="2048"/>
                      <a:pt x="2353" y="2186"/>
                      <a:pt x="2555" y="2186"/>
                    </a:cubicBezTo>
                    <a:cubicBezTo>
                      <a:pt x="2651" y="2186"/>
                      <a:pt x="2752" y="2155"/>
                      <a:pt x="2841" y="2086"/>
                    </a:cubicBezTo>
                    <a:cubicBezTo>
                      <a:pt x="3146" y="1852"/>
                      <a:pt x="3180" y="1381"/>
                      <a:pt x="3156" y="1029"/>
                    </a:cubicBezTo>
                    <a:cubicBezTo>
                      <a:pt x="3155" y="1014"/>
                      <a:pt x="3152" y="998"/>
                      <a:pt x="3151" y="981"/>
                    </a:cubicBezTo>
                    <a:cubicBezTo>
                      <a:pt x="3114" y="976"/>
                      <a:pt x="3079" y="964"/>
                      <a:pt x="3047" y="943"/>
                    </a:cubicBezTo>
                    <a:cubicBezTo>
                      <a:pt x="2898" y="850"/>
                      <a:pt x="2829" y="635"/>
                      <a:pt x="2758" y="484"/>
                    </a:cubicBezTo>
                    <a:cubicBezTo>
                      <a:pt x="2684" y="326"/>
                      <a:pt x="2614" y="164"/>
                      <a:pt x="2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5"/>
              <p:cNvSpPr/>
              <p:nvPr/>
            </p:nvSpPr>
            <p:spPr>
              <a:xfrm>
                <a:off x="1883875" y="1328750"/>
                <a:ext cx="39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100"/>
                      <a:pt x="24" y="199"/>
                      <a:pt x="32" y="298"/>
                    </a:cubicBezTo>
                    <a:cubicBezTo>
                      <a:pt x="41" y="299"/>
                      <a:pt x="49" y="299"/>
                      <a:pt x="58" y="299"/>
                    </a:cubicBezTo>
                    <a:cubicBezTo>
                      <a:pt x="93" y="299"/>
                      <a:pt x="127" y="290"/>
                      <a:pt x="158" y="274"/>
                    </a:cubicBezTo>
                    <a:cubicBezTo>
                      <a:pt x="129" y="230"/>
                      <a:pt x="102" y="185"/>
                      <a:pt x="76" y="139"/>
                    </a:cubicBezTo>
                    <a:cubicBezTo>
                      <a:pt x="50" y="93"/>
                      <a:pt x="25" y="48"/>
                      <a:pt x="0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45"/>
              <p:cNvSpPr/>
              <p:nvPr/>
            </p:nvSpPr>
            <p:spPr>
              <a:xfrm>
                <a:off x="1869650" y="1311400"/>
                <a:ext cx="230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92" extrusionOk="0">
                    <a:moveTo>
                      <a:pt x="861" y="1"/>
                    </a:moveTo>
                    <a:lnTo>
                      <a:pt x="1" y="11"/>
                    </a:lnTo>
                    <a:cubicBezTo>
                      <a:pt x="65" y="175"/>
                      <a:pt x="135" y="336"/>
                      <a:pt x="209" y="495"/>
                    </a:cubicBezTo>
                    <a:cubicBezTo>
                      <a:pt x="279" y="646"/>
                      <a:pt x="348" y="861"/>
                      <a:pt x="498" y="954"/>
                    </a:cubicBezTo>
                    <a:cubicBezTo>
                      <a:pt x="529" y="975"/>
                      <a:pt x="565" y="987"/>
                      <a:pt x="602" y="992"/>
                    </a:cubicBezTo>
                    <a:cubicBezTo>
                      <a:pt x="594" y="893"/>
                      <a:pt x="583" y="794"/>
                      <a:pt x="569" y="695"/>
                    </a:cubicBezTo>
                    <a:lnTo>
                      <a:pt x="569" y="695"/>
                    </a:lnTo>
                    <a:cubicBezTo>
                      <a:pt x="594" y="742"/>
                      <a:pt x="619" y="789"/>
                      <a:pt x="646" y="833"/>
                    </a:cubicBezTo>
                    <a:cubicBezTo>
                      <a:pt x="673" y="878"/>
                      <a:pt x="699" y="924"/>
                      <a:pt x="727" y="968"/>
                    </a:cubicBezTo>
                    <a:cubicBezTo>
                      <a:pt x="784" y="935"/>
                      <a:pt x="827" y="882"/>
                      <a:pt x="843" y="818"/>
                    </a:cubicBezTo>
                    <a:cubicBezTo>
                      <a:pt x="851" y="789"/>
                      <a:pt x="858" y="758"/>
                      <a:pt x="863" y="726"/>
                    </a:cubicBezTo>
                    <a:cubicBezTo>
                      <a:pt x="922" y="593"/>
                      <a:pt x="899" y="425"/>
                      <a:pt x="883" y="285"/>
                    </a:cubicBezTo>
                    <a:cubicBezTo>
                      <a:pt x="883" y="284"/>
                      <a:pt x="883" y="284"/>
                      <a:pt x="883" y="282"/>
                    </a:cubicBezTo>
                    <a:cubicBezTo>
                      <a:pt x="883" y="271"/>
                      <a:pt x="882" y="258"/>
                      <a:pt x="882" y="246"/>
                    </a:cubicBezTo>
                    <a:cubicBezTo>
                      <a:pt x="879" y="164"/>
                      <a:pt x="871" y="83"/>
                      <a:pt x="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45"/>
              <p:cNvSpPr/>
              <p:nvPr/>
            </p:nvSpPr>
            <p:spPr>
              <a:xfrm>
                <a:off x="1708675" y="1639950"/>
                <a:ext cx="97650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3557" extrusionOk="0">
                    <a:moveTo>
                      <a:pt x="823" y="0"/>
                    </a:moveTo>
                    <a:cubicBezTo>
                      <a:pt x="548" y="0"/>
                      <a:pt x="290" y="75"/>
                      <a:pt x="160" y="362"/>
                    </a:cubicBezTo>
                    <a:cubicBezTo>
                      <a:pt x="0" y="713"/>
                      <a:pt x="25" y="1150"/>
                      <a:pt x="152" y="1507"/>
                    </a:cubicBezTo>
                    <a:cubicBezTo>
                      <a:pt x="289" y="1890"/>
                      <a:pt x="547" y="2223"/>
                      <a:pt x="893" y="2434"/>
                    </a:cubicBezTo>
                    <a:cubicBezTo>
                      <a:pt x="755" y="2896"/>
                      <a:pt x="1077" y="3377"/>
                      <a:pt x="1513" y="3557"/>
                    </a:cubicBezTo>
                    <a:lnTo>
                      <a:pt x="2308" y="3542"/>
                    </a:lnTo>
                    <a:cubicBezTo>
                      <a:pt x="2611" y="3416"/>
                      <a:pt x="2876" y="3172"/>
                      <a:pt x="3058" y="2908"/>
                    </a:cubicBezTo>
                    <a:lnTo>
                      <a:pt x="3058" y="2908"/>
                    </a:lnTo>
                    <a:cubicBezTo>
                      <a:pt x="3050" y="2938"/>
                      <a:pt x="3043" y="2968"/>
                      <a:pt x="3036" y="2998"/>
                    </a:cubicBezTo>
                    <a:cubicBezTo>
                      <a:pt x="2995" y="3174"/>
                      <a:pt x="2961" y="3352"/>
                      <a:pt x="2932" y="3531"/>
                    </a:cubicBezTo>
                    <a:lnTo>
                      <a:pt x="3905" y="3513"/>
                    </a:lnTo>
                    <a:cubicBezTo>
                      <a:pt x="3904" y="3474"/>
                      <a:pt x="3903" y="3435"/>
                      <a:pt x="3900" y="3397"/>
                    </a:cubicBezTo>
                    <a:cubicBezTo>
                      <a:pt x="3899" y="3380"/>
                      <a:pt x="3898" y="3364"/>
                      <a:pt x="3895" y="3348"/>
                    </a:cubicBezTo>
                    <a:cubicBezTo>
                      <a:pt x="3858" y="3343"/>
                      <a:pt x="3823" y="3330"/>
                      <a:pt x="3791" y="3310"/>
                    </a:cubicBezTo>
                    <a:cubicBezTo>
                      <a:pt x="3642" y="3217"/>
                      <a:pt x="3573" y="3002"/>
                      <a:pt x="3502" y="2851"/>
                    </a:cubicBezTo>
                    <a:cubicBezTo>
                      <a:pt x="3326" y="2474"/>
                      <a:pt x="3179" y="2084"/>
                      <a:pt x="3063" y="1686"/>
                    </a:cubicBezTo>
                    <a:cubicBezTo>
                      <a:pt x="3010" y="1501"/>
                      <a:pt x="2926" y="1284"/>
                      <a:pt x="2976" y="1090"/>
                    </a:cubicBezTo>
                    <a:cubicBezTo>
                      <a:pt x="2991" y="1028"/>
                      <a:pt x="3023" y="970"/>
                      <a:pt x="3066" y="923"/>
                    </a:cubicBezTo>
                    <a:cubicBezTo>
                      <a:pt x="3057" y="902"/>
                      <a:pt x="3046" y="881"/>
                      <a:pt x="3035" y="860"/>
                    </a:cubicBezTo>
                    <a:cubicBezTo>
                      <a:pt x="2533" y="431"/>
                      <a:pt x="1911" y="141"/>
                      <a:pt x="1256" y="42"/>
                    </a:cubicBezTo>
                    <a:cubicBezTo>
                      <a:pt x="1118" y="21"/>
                      <a:pt x="968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45"/>
              <p:cNvSpPr/>
              <p:nvPr/>
            </p:nvSpPr>
            <p:spPr>
              <a:xfrm>
                <a:off x="1793450" y="1607125"/>
                <a:ext cx="74950" cy="120600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4824" extrusionOk="0">
                    <a:moveTo>
                      <a:pt x="1544" y="1"/>
                    </a:moveTo>
                    <a:cubicBezTo>
                      <a:pt x="1481" y="1"/>
                      <a:pt x="1417" y="7"/>
                      <a:pt x="1353" y="21"/>
                    </a:cubicBezTo>
                    <a:cubicBezTo>
                      <a:pt x="1037" y="88"/>
                      <a:pt x="785" y="307"/>
                      <a:pt x="604" y="566"/>
                    </a:cubicBezTo>
                    <a:cubicBezTo>
                      <a:pt x="396" y="866"/>
                      <a:pt x="265" y="1231"/>
                      <a:pt x="153" y="1576"/>
                    </a:cubicBezTo>
                    <a:cubicBezTo>
                      <a:pt x="92" y="1764"/>
                      <a:pt x="43" y="1956"/>
                      <a:pt x="1" y="2147"/>
                    </a:cubicBezTo>
                    <a:cubicBezTo>
                      <a:pt x="13" y="2158"/>
                      <a:pt x="23" y="2170"/>
                      <a:pt x="29" y="2184"/>
                    </a:cubicBezTo>
                    <a:cubicBezTo>
                      <a:pt x="39" y="2190"/>
                      <a:pt x="48" y="2194"/>
                      <a:pt x="58" y="2200"/>
                    </a:cubicBezTo>
                    <a:cubicBezTo>
                      <a:pt x="61" y="2200"/>
                      <a:pt x="64" y="2200"/>
                      <a:pt x="67" y="2200"/>
                    </a:cubicBezTo>
                    <a:cubicBezTo>
                      <a:pt x="98" y="2200"/>
                      <a:pt x="128" y="2214"/>
                      <a:pt x="147" y="2240"/>
                    </a:cubicBezTo>
                    <a:cubicBezTo>
                      <a:pt x="415" y="2568"/>
                      <a:pt x="605" y="2952"/>
                      <a:pt x="706" y="3363"/>
                    </a:cubicBezTo>
                    <a:cubicBezTo>
                      <a:pt x="750" y="3545"/>
                      <a:pt x="776" y="3730"/>
                      <a:pt x="784" y="3916"/>
                    </a:cubicBezTo>
                    <a:cubicBezTo>
                      <a:pt x="784" y="3928"/>
                      <a:pt x="785" y="3940"/>
                      <a:pt x="785" y="3952"/>
                    </a:cubicBezTo>
                    <a:cubicBezTo>
                      <a:pt x="785" y="3953"/>
                      <a:pt x="785" y="3953"/>
                      <a:pt x="785" y="3954"/>
                    </a:cubicBezTo>
                    <a:cubicBezTo>
                      <a:pt x="801" y="4095"/>
                      <a:pt x="823" y="4264"/>
                      <a:pt x="765" y="4396"/>
                    </a:cubicBezTo>
                    <a:cubicBezTo>
                      <a:pt x="760" y="4428"/>
                      <a:pt x="753" y="4458"/>
                      <a:pt x="745" y="4488"/>
                    </a:cubicBezTo>
                    <a:cubicBezTo>
                      <a:pt x="728" y="4552"/>
                      <a:pt x="686" y="4605"/>
                      <a:pt x="629" y="4638"/>
                    </a:cubicBezTo>
                    <a:cubicBezTo>
                      <a:pt x="669" y="4701"/>
                      <a:pt x="711" y="4762"/>
                      <a:pt x="754" y="4823"/>
                    </a:cubicBezTo>
                    <a:lnTo>
                      <a:pt x="1873" y="4803"/>
                    </a:lnTo>
                    <a:cubicBezTo>
                      <a:pt x="1705" y="4468"/>
                      <a:pt x="1367" y="4199"/>
                      <a:pt x="1086" y="3967"/>
                    </a:cubicBezTo>
                    <a:cubicBezTo>
                      <a:pt x="1028" y="3919"/>
                      <a:pt x="969" y="3871"/>
                      <a:pt x="911" y="3825"/>
                    </a:cubicBezTo>
                    <a:lnTo>
                      <a:pt x="911" y="3825"/>
                    </a:lnTo>
                    <a:cubicBezTo>
                      <a:pt x="1162" y="3960"/>
                      <a:pt x="1436" y="4044"/>
                      <a:pt x="1728" y="4044"/>
                    </a:cubicBezTo>
                    <a:cubicBezTo>
                      <a:pt x="1809" y="4044"/>
                      <a:pt x="1892" y="4037"/>
                      <a:pt x="1976" y="4024"/>
                    </a:cubicBezTo>
                    <a:cubicBezTo>
                      <a:pt x="2297" y="3970"/>
                      <a:pt x="2601" y="3798"/>
                      <a:pt x="2779" y="3521"/>
                    </a:cubicBezTo>
                    <a:cubicBezTo>
                      <a:pt x="2942" y="3263"/>
                      <a:pt x="2998" y="2920"/>
                      <a:pt x="2894" y="2630"/>
                    </a:cubicBezTo>
                    <a:cubicBezTo>
                      <a:pt x="2773" y="2294"/>
                      <a:pt x="2479" y="2129"/>
                      <a:pt x="2166" y="2010"/>
                    </a:cubicBezTo>
                    <a:cubicBezTo>
                      <a:pt x="2411" y="1456"/>
                      <a:pt x="2612" y="796"/>
                      <a:pt x="2172" y="283"/>
                    </a:cubicBezTo>
                    <a:cubicBezTo>
                      <a:pt x="2010" y="95"/>
                      <a:pt x="1783" y="1"/>
                      <a:pt x="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45"/>
              <p:cNvSpPr/>
              <p:nvPr/>
            </p:nvSpPr>
            <p:spPr>
              <a:xfrm>
                <a:off x="1805250" y="1716225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" y="99"/>
                      <a:pt x="24" y="197"/>
                      <a:pt x="32" y="297"/>
                    </a:cubicBezTo>
                    <a:cubicBezTo>
                      <a:pt x="40" y="298"/>
                      <a:pt x="47" y="298"/>
                      <a:pt x="54" y="298"/>
                    </a:cubicBezTo>
                    <a:cubicBezTo>
                      <a:pt x="91" y="298"/>
                      <a:pt x="126" y="290"/>
                      <a:pt x="158" y="273"/>
                    </a:cubicBezTo>
                    <a:cubicBezTo>
                      <a:pt x="130" y="228"/>
                      <a:pt x="103" y="184"/>
                      <a:pt x="77" y="138"/>
                    </a:cubicBezTo>
                    <a:cubicBezTo>
                      <a:pt x="51" y="92"/>
                      <a:pt x="25" y="48"/>
                      <a:pt x="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45"/>
              <p:cNvSpPr/>
              <p:nvPr/>
            </p:nvSpPr>
            <p:spPr>
              <a:xfrm>
                <a:off x="1788475" y="1660275"/>
                <a:ext cx="50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9" extrusionOk="0">
                    <a:moveTo>
                      <a:pt x="161" y="1"/>
                    </a:moveTo>
                    <a:cubicBezTo>
                      <a:pt x="150" y="9"/>
                      <a:pt x="136" y="16"/>
                      <a:pt x="122" y="20"/>
                    </a:cubicBezTo>
                    <a:cubicBezTo>
                      <a:pt x="141" y="105"/>
                      <a:pt x="73" y="177"/>
                      <a:pt x="1" y="189"/>
                    </a:cubicBezTo>
                    <a:cubicBezTo>
                      <a:pt x="48" y="234"/>
                      <a:pt x="93" y="280"/>
                      <a:pt x="138" y="328"/>
                    </a:cubicBezTo>
                    <a:cubicBezTo>
                      <a:pt x="157" y="225"/>
                      <a:pt x="178" y="123"/>
                      <a:pt x="201" y="21"/>
                    </a:cubicBezTo>
                    <a:cubicBezTo>
                      <a:pt x="189" y="11"/>
                      <a:pt x="176" y="5"/>
                      <a:pt x="16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45"/>
              <p:cNvSpPr/>
              <p:nvPr/>
            </p:nvSpPr>
            <p:spPr>
              <a:xfrm>
                <a:off x="1781800" y="1660800"/>
                <a:ext cx="322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5" extrusionOk="0">
                    <a:moveTo>
                      <a:pt x="468" y="0"/>
                    </a:moveTo>
                    <a:cubicBezTo>
                      <a:pt x="445" y="102"/>
                      <a:pt x="425" y="204"/>
                      <a:pt x="405" y="307"/>
                    </a:cubicBezTo>
                    <a:cubicBezTo>
                      <a:pt x="361" y="259"/>
                      <a:pt x="316" y="213"/>
                      <a:pt x="268" y="168"/>
                    </a:cubicBezTo>
                    <a:cubicBezTo>
                      <a:pt x="261" y="169"/>
                      <a:pt x="255" y="170"/>
                      <a:pt x="248" y="170"/>
                    </a:cubicBezTo>
                    <a:cubicBezTo>
                      <a:pt x="209" y="170"/>
                      <a:pt x="170" y="150"/>
                      <a:pt x="148" y="102"/>
                    </a:cubicBezTo>
                    <a:lnTo>
                      <a:pt x="141" y="89"/>
                    </a:lnTo>
                    <a:cubicBezTo>
                      <a:pt x="98" y="136"/>
                      <a:pt x="66" y="195"/>
                      <a:pt x="51" y="256"/>
                    </a:cubicBezTo>
                    <a:cubicBezTo>
                      <a:pt x="1" y="450"/>
                      <a:pt x="85" y="668"/>
                      <a:pt x="138" y="852"/>
                    </a:cubicBezTo>
                    <a:cubicBezTo>
                      <a:pt x="254" y="1251"/>
                      <a:pt x="401" y="1642"/>
                      <a:pt x="577" y="2018"/>
                    </a:cubicBezTo>
                    <a:cubicBezTo>
                      <a:pt x="648" y="2169"/>
                      <a:pt x="717" y="2383"/>
                      <a:pt x="867" y="2477"/>
                    </a:cubicBezTo>
                    <a:cubicBezTo>
                      <a:pt x="898" y="2497"/>
                      <a:pt x="933" y="2510"/>
                      <a:pt x="970" y="2514"/>
                    </a:cubicBezTo>
                    <a:cubicBezTo>
                      <a:pt x="963" y="2416"/>
                      <a:pt x="952" y="2317"/>
                      <a:pt x="939" y="2218"/>
                    </a:cubicBezTo>
                    <a:lnTo>
                      <a:pt x="939" y="2218"/>
                    </a:lnTo>
                    <a:cubicBezTo>
                      <a:pt x="963" y="2265"/>
                      <a:pt x="989" y="2310"/>
                      <a:pt x="1015" y="2356"/>
                    </a:cubicBezTo>
                    <a:cubicBezTo>
                      <a:pt x="1041" y="2402"/>
                      <a:pt x="1068" y="2446"/>
                      <a:pt x="1096" y="2490"/>
                    </a:cubicBezTo>
                    <a:cubicBezTo>
                      <a:pt x="1153" y="2458"/>
                      <a:pt x="1195" y="2405"/>
                      <a:pt x="1212" y="2341"/>
                    </a:cubicBezTo>
                    <a:cubicBezTo>
                      <a:pt x="1220" y="2311"/>
                      <a:pt x="1227" y="2281"/>
                      <a:pt x="1232" y="2249"/>
                    </a:cubicBezTo>
                    <a:cubicBezTo>
                      <a:pt x="1290" y="2116"/>
                      <a:pt x="1268" y="1948"/>
                      <a:pt x="1252" y="1807"/>
                    </a:cubicBezTo>
                    <a:cubicBezTo>
                      <a:pt x="1252" y="1806"/>
                      <a:pt x="1252" y="1805"/>
                      <a:pt x="1252" y="1805"/>
                    </a:cubicBezTo>
                    <a:cubicBezTo>
                      <a:pt x="1252" y="1793"/>
                      <a:pt x="1251" y="1781"/>
                      <a:pt x="1251" y="1769"/>
                    </a:cubicBezTo>
                    <a:cubicBezTo>
                      <a:pt x="1243" y="1582"/>
                      <a:pt x="1217" y="1398"/>
                      <a:pt x="1174" y="1216"/>
                    </a:cubicBezTo>
                    <a:cubicBezTo>
                      <a:pt x="1073" y="805"/>
                      <a:pt x="882" y="421"/>
                      <a:pt x="614" y="93"/>
                    </a:cubicBezTo>
                    <a:cubicBezTo>
                      <a:pt x="595" y="67"/>
                      <a:pt x="565" y="53"/>
                      <a:pt x="534" y="53"/>
                    </a:cubicBezTo>
                    <a:cubicBezTo>
                      <a:pt x="531" y="53"/>
                      <a:pt x="528" y="53"/>
                      <a:pt x="525" y="53"/>
                    </a:cubicBezTo>
                    <a:cubicBezTo>
                      <a:pt x="515" y="47"/>
                      <a:pt x="506" y="41"/>
                      <a:pt x="496" y="37"/>
                    </a:cubicBezTo>
                    <a:cubicBezTo>
                      <a:pt x="490" y="23"/>
                      <a:pt x="480" y="11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45"/>
              <p:cNvSpPr/>
              <p:nvPr/>
            </p:nvSpPr>
            <p:spPr>
              <a:xfrm>
                <a:off x="1752575" y="1603925"/>
                <a:ext cx="426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6" extrusionOk="0">
                    <a:moveTo>
                      <a:pt x="1438" y="1"/>
                    </a:moveTo>
                    <a:cubicBezTo>
                      <a:pt x="1405" y="1"/>
                      <a:pt x="1372" y="7"/>
                      <a:pt x="1341" y="21"/>
                    </a:cubicBezTo>
                    <a:cubicBezTo>
                      <a:pt x="1213" y="77"/>
                      <a:pt x="1179" y="237"/>
                      <a:pt x="1243" y="352"/>
                    </a:cubicBezTo>
                    <a:cubicBezTo>
                      <a:pt x="1256" y="399"/>
                      <a:pt x="1285" y="439"/>
                      <a:pt x="1323" y="468"/>
                    </a:cubicBezTo>
                    <a:cubicBezTo>
                      <a:pt x="1339" y="479"/>
                      <a:pt x="1356" y="490"/>
                      <a:pt x="1374" y="497"/>
                    </a:cubicBezTo>
                    <a:lnTo>
                      <a:pt x="1374" y="648"/>
                    </a:lnTo>
                    <a:lnTo>
                      <a:pt x="1376" y="1150"/>
                    </a:lnTo>
                    <a:lnTo>
                      <a:pt x="1379" y="1909"/>
                    </a:lnTo>
                    <a:cubicBezTo>
                      <a:pt x="1143" y="1463"/>
                      <a:pt x="870" y="1037"/>
                      <a:pt x="563" y="638"/>
                    </a:cubicBezTo>
                    <a:cubicBezTo>
                      <a:pt x="552" y="624"/>
                      <a:pt x="540" y="612"/>
                      <a:pt x="528" y="602"/>
                    </a:cubicBezTo>
                    <a:cubicBezTo>
                      <a:pt x="473" y="496"/>
                      <a:pt x="356" y="421"/>
                      <a:pt x="247" y="421"/>
                    </a:cubicBezTo>
                    <a:cubicBezTo>
                      <a:pt x="164" y="421"/>
                      <a:pt x="87" y="464"/>
                      <a:pt x="44" y="568"/>
                    </a:cubicBezTo>
                    <a:cubicBezTo>
                      <a:pt x="0" y="674"/>
                      <a:pt x="35" y="805"/>
                      <a:pt x="123" y="879"/>
                    </a:cubicBezTo>
                    <a:cubicBezTo>
                      <a:pt x="163" y="914"/>
                      <a:pt x="216" y="933"/>
                      <a:pt x="270" y="933"/>
                    </a:cubicBezTo>
                    <a:cubicBezTo>
                      <a:pt x="276" y="933"/>
                      <a:pt x="283" y="933"/>
                      <a:pt x="290" y="932"/>
                    </a:cubicBezTo>
                    <a:cubicBezTo>
                      <a:pt x="338" y="927"/>
                      <a:pt x="373" y="900"/>
                      <a:pt x="409" y="875"/>
                    </a:cubicBezTo>
                    <a:cubicBezTo>
                      <a:pt x="744" y="1322"/>
                      <a:pt x="1035" y="1800"/>
                      <a:pt x="1280" y="2302"/>
                    </a:cubicBezTo>
                    <a:cubicBezTo>
                      <a:pt x="1296" y="2315"/>
                      <a:pt x="1313" y="2330"/>
                      <a:pt x="1330" y="2345"/>
                    </a:cubicBezTo>
                    <a:cubicBezTo>
                      <a:pt x="1391" y="2291"/>
                      <a:pt x="1469" y="2258"/>
                      <a:pt x="1550" y="2251"/>
                    </a:cubicBezTo>
                    <a:cubicBezTo>
                      <a:pt x="1554" y="2250"/>
                      <a:pt x="1558" y="2250"/>
                      <a:pt x="1562" y="2250"/>
                    </a:cubicBezTo>
                    <a:cubicBezTo>
                      <a:pt x="1574" y="2250"/>
                      <a:pt x="1586" y="2252"/>
                      <a:pt x="1597" y="2255"/>
                    </a:cubicBezTo>
                    <a:cubicBezTo>
                      <a:pt x="1630" y="2231"/>
                      <a:pt x="1649" y="2192"/>
                      <a:pt x="1647" y="2152"/>
                    </a:cubicBezTo>
                    <a:lnTo>
                      <a:pt x="1641" y="517"/>
                    </a:lnTo>
                    <a:cubicBezTo>
                      <a:pt x="1641" y="489"/>
                      <a:pt x="1642" y="458"/>
                      <a:pt x="1642" y="425"/>
                    </a:cubicBezTo>
                    <a:cubicBezTo>
                      <a:pt x="1684" y="377"/>
                      <a:pt x="1707" y="315"/>
                      <a:pt x="1705" y="250"/>
                    </a:cubicBezTo>
                    <a:cubicBezTo>
                      <a:pt x="1699" y="109"/>
                      <a:pt x="1571" y="1"/>
                      <a:pt x="1438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45"/>
              <p:cNvSpPr/>
              <p:nvPr/>
            </p:nvSpPr>
            <p:spPr>
              <a:xfrm>
                <a:off x="1784550" y="1661425"/>
                <a:ext cx="130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5" extrusionOk="0">
                    <a:moveTo>
                      <a:pt x="0" y="1"/>
                    </a:moveTo>
                    <a:cubicBezTo>
                      <a:pt x="11" y="22"/>
                      <a:pt x="22" y="43"/>
                      <a:pt x="31" y="64"/>
                    </a:cubicBezTo>
                    <a:cubicBezTo>
                      <a:pt x="38" y="57"/>
                      <a:pt x="44" y="51"/>
                      <a:pt x="51" y="45"/>
                    </a:cubicBezTo>
                    <a:cubicBezTo>
                      <a:pt x="34" y="30"/>
                      <a:pt x="17" y="15"/>
                      <a:pt x="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45"/>
              <p:cNvSpPr/>
              <p:nvPr/>
            </p:nvSpPr>
            <p:spPr>
              <a:xfrm>
                <a:off x="1785825" y="1660175"/>
                <a:ext cx="67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93" extrusionOk="0">
                    <a:moveTo>
                      <a:pt x="232" y="0"/>
                    </a:moveTo>
                    <a:cubicBezTo>
                      <a:pt x="228" y="0"/>
                      <a:pt x="224" y="0"/>
                      <a:pt x="220" y="1"/>
                    </a:cubicBezTo>
                    <a:cubicBezTo>
                      <a:pt x="139" y="7"/>
                      <a:pt x="61" y="40"/>
                      <a:pt x="0" y="94"/>
                    </a:cubicBezTo>
                    <a:cubicBezTo>
                      <a:pt x="37" y="126"/>
                      <a:pt x="72" y="159"/>
                      <a:pt x="107" y="193"/>
                    </a:cubicBezTo>
                    <a:cubicBezTo>
                      <a:pt x="178" y="181"/>
                      <a:pt x="246" y="108"/>
                      <a:pt x="228" y="24"/>
                    </a:cubicBezTo>
                    <a:cubicBezTo>
                      <a:pt x="242" y="20"/>
                      <a:pt x="256" y="12"/>
                      <a:pt x="267" y="4"/>
                    </a:cubicBezTo>
                    <a:cubicBezTo>
                      <a:pt x="256" y="1"/>
                      <a:pt x="244" y="0"/>
                      <a:pt x="23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45"/>
              <p:cNvSpPr/>
              <p:nvPr/>
            </p:nvSpPr>
            <p:spPr>
              <a:xfrm>
                <a:off x="1785350" y="1662550"/>
                <a:ext cx="3150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0" extrusionOk="0">
                    <a:moveTo>
                      <a:pt x="19" y="0"/>
                    </a:moveTo>
                    <a:cubicBezTo>
                      <a:pt x="13" y="6"/>
                      <a:pt x="7" y="13"/>
                      <a:pt x="0" y="19"/>
                    </a:cubicBezTo>
                    <a:lnTo>
                      <a:pt x="6" y="31"/>
                    </a:lnTo>
                    <a:cubicBezTo>
                      <a:pt x="28" y="79"/>
                      <a:pt x="67" y="100"/>
                      <a:pt x="106" y="100"/>
                    </a:cubicBezTo>
                    <a:cubicBezTo>
                      <a:pt x="113" y="100"/>
                      <a:pt x="119" y="99"/>
                      <a:pt x="126" y="98"/>
                    </a:cubicBezTo>
                    <a:cubicBezTo>
                      <a:pt x="92" y="64"/>
                      <a:pt x="56" y="32"/>
                      <a:pt x="1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45"/>
              <p:cNvSpPr/>
              <p:nvPr/>
            </p:nvSpPr>
            <p:spPr>
              <a:xfrm>
                <a:off x="1917875" y="157882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1" y="1"/>
                    </a:moveTo>
                    <a:cubicBezTo>
                      <a:pt x="547" y="1"/>
                      <a:pt x="289" y="75"/>
                      <a:pt x="160" y="363"/>
                    </a:cubicBezTo>
                    <a:cubicBezTo>
                      <a:pt x="0" y="714"/>
                      <a:pt x="25" y="1151"/>
                      <a:pt x="152" y="1508"/>
                    </a:cubicBezTo>
                    <a:cubicBezTo>
                      <a:pt x="288" y="1891"/>
                      <a:pt x="547" y="2223"/>
                      <a:pt x="892" y="2435"/>
                    </a:cubicBezTo>
                    <a:cubicBezTo>
                      <a:pt x="744" y="2927"/>
                      <a:pt x="1123" y="3444"/>
                      <a:pt x="1603" y="3589"/>
                    </a:cubicBezTo>
                    <a:cubicBezTo>
                      <a:pt x="1698" y="3618"/>
                      <a:pt x="1792" y="3631"/>
                      <a:pt x="1885" y="3631"/>
                    </a:cubicBezTo>
                    <a:cubicBezTo>
                      <a:pt x="2357" y="3631"/>
                      <a:pt x="2794" y="3290"/>
                      <a:pt x="3057" y="2909"/>
                    </a:cubicBezTo>
                    <a:lnTo>
                      <a:pt x="3057" y="2909"/>
                    </a:lnTo>
                    <a:cubicBezTo>
                      <a:pt x="3049" y="2939"/>
                      <a:pt x="3042" y="2968"/>
                      <a:pt x="3036" y="2997"/>
                    </a:cubicBezTo>
                    <a:cubicBezTo>
                      <a:pt x="2987" y="3209"/>
                      <a:pt x="2946" y="3423"/>
                      <a:pt x="2915" y="3637"/>
                    </a:cubicBezTo>
                    <a:cubicBezTo>
                      <a:pt x="2889" y="3814"/>
                      <a:pt x="2851" y="4001"/>
                      <a:pt x="2877" y="4181"/>
                    </a:cubicBezTo>
                    <a:cubicBezTo>
                      <a:pt x="2912" y="4416"/>
                      <a:pt x="3097" y="4554"/>
                      <a:pt x="3299" y="4554"/>
                    </a:cubicBezTo>
                    <a:cubicBezTo>
                      <a:pt x="3395" y="4554"/>
                      <a:pt x="3496" y="4522"/>
                      <a:pt x="3585" y="4454"/>
                    </a:cubicBezTo>
                    <a:cubicBezTo>
                      <a:pt x="3890" y="4220"/>
                      <a:pt x="3924" y="3749"/>
                      <a:pt x="3899" y="3398"/>
                    </a:cubicBezTo>
                    <a:cubicBezTo>
                      <a:pt x="3898" y="3381"/>
                      <a:pt x="3897" y="3365"/>
                      <a:pt x="3895" y="3348"/>
                    </a:cubicBezTo>
                    <a:cubicBezTo>
                      <a:pt x="3858" y="3344"/>
                      <a:pt x="3822" y="3331"/>
                      <a:pt x="3791" y="3311"/>
                    </a:cubicBezTo>
                    <a:cubicBezTo>
                      <a:pt x="3642" y="3217"/>
                      <a:pt x="3572" y="3003"/>
                      <a:pt x="3501" y="2852"/>
                    </a:cubicBezTo>
                    <a:cubicBezTo>
                      <a:pt x="3325" y="2475"/>
                      <a:pt x="3178" y="2085"/>
                      <a:pt x="3062" y="1686"/>
                    </a:cubicBezTo>
                    <a:cubicBezTo>
                      <a:pt x="3009" y="1501"/>
                      <a:pt x="2925" y="1283"/>
                      <a:pt x="2975" y="1091"/>
                    </a:cubicBezTo>
                    <a:cubicBezTo>
                      <a:pt x="2990" y="1028"/>
                      <a:pt x="3022" y="971"/>
                      <a:pt x="3065" y="924"/>
                    </a:cubicBezTo>
                    <a:cubicBezTo>
                      <a:pt x="3056" y="903"/>
                      <a:pt x="3045" y="882"/>
                      <a:pt x="3036" y="860"/>
                    </a:cubicBezTo>
                    <a:cubicBezTo>
                      <a:pt x="2532" y="431"/>
                      <a:pt x="1910" y="141"/>
                      <a:pt x="1256" y="43"/>
                    </a:cubicBezTo>
                    <a:cubicBezTo>
                      <a:pt x="1117" y="22"/>
                      <a:pt x="967" y="1"/>
                      <a:pt x="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45"/>
              <p:cNvSpPr/>
              <p:nvPr/>
            </p:nvSpPr>
            <p:spPr>
              <a:xfrm>
                <a:off x="2002625" y="1546000"/>
                <a:ext cx="74925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5416" extrusionOk="0">
                    <a:moveTo>
                      <a:pt x="1545" y="0"/>
                    </a:moveTo>
                    <a:cubicBezTo>
                      <a:pt x="1482" y="0"/>
                      <a:pt x="1418" y="7"/>
                      <a:pt x="1354" y="20"/>
                    </a:cubicBezTo>
                    <a:cubicBezTo>
                      <a:pt x="1037" y="87"/>
                      <a:pt x="785" y="306"/>
                      <a:pt x="604" y="566"/>
                    </a:cubicBezTo>
                    <a:cubicBezTo>
                      <a:pt x="396" y="866"/>
                      <a:pt x="265" y="1230"/>
                      <a:pt x="153" y="1576"/>
                    </a:cubicBezTo>
                    <a:cubicBezTo>
                      <a:pt x="92" y="1764"/>
                      <a:pt x="43" y="1954"/>
                      <a:pt x="1" y="2147"/>
                    </a:cubicBezTo>
                    <a:cubicBezTo>
                      <a:pt x="13" y="2157"/>
                      <a:pt x="23" y="2170"/>
                      <a:pt x="29" y="2184"/>
                    </a:cubicBezTo>
                    <a:cubicBezTo>
                      <a:pt x="39" y="2189"/>
                      <a:pt x="48" y="2194"/>
                      <a:pt x="58" y="2200"/>
                    </a:cubicBezTo>
                    <a:cubicBezTo>
                      <a:pt x="61" y="2200"/>
                      <a:pt x="64" y="2199"/>
                      <a:pt x="67" y="2199"/>
                    </a:cubicBezTo>
                    <a:cubicBezTo>
                      <a:pt x="99" y="2199"/>
                      <a:pt x="128" y="2214"/>
                      <a:pt x="147" y="2239"/>
                    </a:cubicBezTo>
                    <a:cubicBezTo>
                      <a:pt x="415" y="2568"/>
                      <a:pt x="607" y="2952"/>
                      <a:pt x="707" y="3363"/>
                    </a:cubicBezTo>
                    <a:cubicBezTo>
                      <a:pt x="750" y="3545"/>
                      <a:pt x="776" y="3730"/>
                      <a:pt x="784" y="3916"/>
                    </a:cubicBezTo>
                    <a:cubicBezTo>
                      <a:pt x="784" y="3928"/>
                      <a:pt x="785" y="3940"/>
                      <a:pt x="785" y="3952"/>
                    </a:cubicBezTo>
                    <a:cubicBezTo>
                      <a:pt x="785" y="3953"/>
                      <a:pt x="785" y="3953"/>
                      <a:pt x="785" y="3954"/>
                    </a:cubicBezTo>
                    <a:cubicBezTo>
                      <a:pt x="801" y="4094"/>
                      <a:pt x="824" y="4264"/>
                      <a:pt x="765" y="4395"/>
                    </a:cubicBezTo>
                    <a:cubicBezTo>
                      <a:pt x="760" y="4427"/>
                      <a:pt x="753" y="4458"/>
                      <a:pt x="745" y="4488"/>
                    </a:cubicBezTo>
                    <a:cubicBezTo>
                      <a:pt x="729" y="4552"/>
                      <a:pt x="686" y="4605"/>
                      <a:pt x="629" y="4638"/>
                    </a:cubicBezTo>
                    <a:cubicBezTo>
                      <a:pt x="710" y="4765"/>
                      <a:pt x="799" y="4888"/>
                      <a:pt x="895" y="5005"/>
                    </a:cubicBezTo>
                    <a:cubicBezTo>
                      <a:pt x="1019" y="5153"/>
                      <a:pt x="1163" y="5312"/>
                      <a:pt x="1348" y="5382"/>
                    </a:cubicBezTo>
                    <a:cubicBezTo>
                      <a:pt x="1406" y="5404"/>
                      <a:pt x="1468" y="5416"/>
                      <a:pt x="1530" y="5416"/>
                    </a:cubicBezTo>
                    <a:cubicBezTo>
                      <a:pt x="1633" y="5416"/>
                      <a:pt x="1735" y="5384"/>
                      <a:pt x="1815" y="5315"/>
                    </a:cubicBezTo>
                    <a:cubicBezTo>
                      <a:pt x="1960" y="5190"/>
                      <a:pt x="1964" y="4996"/>
                      <a:pt x="1887" y="4831"/>
                    </a:cubicBezTo>
                    <a:cubicBezTo>
                      <a:pt x="1722" y="4484"/>
                      <a:pt x="1373" y="4206"/>
                      <a:pt x="1084" y="3967"/>
                    </a:cubicBezTo>
                    <a:cubicBezTo>
                      <a:pt x="1027" y="3920"/>
                      <a:pt x="968" y="3872"/>
                      <a:pt x="910" y="3824"/>
                    </a:cubicBezTo>
                    <a:lnTo>
                      <a:pt x="910" y="3824"/>
                    </a:lnTo>
                    <a:cubicBezTo>
                      <a:pt x="1161" y="3961"/>
                      <a:pt x="1435" y="4044"/>
                      <a:pt x="1727" y="4044"/>
                    </a:cubicBezTo>
                    <a:cubicBezTo>
                      <a:pt x="1808" y="4044"/>
                      <a:pt x="1891" y="4038"/>
                      <a:pt x="1975" y="4024"/>
                    </a:cubicBezTo>
                    <a:cubicBezTo>
                      <a:pt x="2296" y="3971"/>
                      <a:pt x="2600" y="3798"/>
                      <a:pt x="2778" y="3520"/>
                    </a:cubicBezTo>
                    <a:cubicBezTo>
                      <a:pt x="2941" y="3263"/>
                      <a:pt x="2997" y="2920"/>
                      <a:pt x="2892" y="2630"/>
                    </a:cubicBezTo>
                    <a:cubicBezTo>
                      <a:pt x="2773" y="2293"/>
                      <a:pt x="2479" y="2129"/>
                      <a:pt x="2166" y="2010"/>
                    </a:cubicBezTo>
                    <a:cubicBezTo>
                      <a:pt x="2412" y="1456"/>
                      <a:pt x="2612" y="795"/>
                      <a:pt x="2172" y="283"/>
                    </a:cubicBezTo>
                    <a:cubicBezTo>
                      <a:pt x="2010" y="95"/>
                      <a:pt x="1783" y="0"/>
                      <a:pt x="1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45"/>
              <p:cNvSpPr/>
              <p:nvPr/>
            </p:nvSpPr>
            <p:spPr>
              <a:xfrm>
                <a:off x="1997650" y="1599175"/>
                <a:ext cx="50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7" extrusionOk="0">
                    <a:moveTo>
                      <a:pt x="162" y="1"/>
                    </a:moveTo>
                    <a:cubicBezTo>
                      <a:pt x="150" y="9"/>
                      <a:pt x="137" y="15"/>
                      <a:pt x="122" y="20"/>
                    </a:cubicBezTo>
                    <a:cubicBezTo>
                      <a:pt x="141" y="105"/>
                      <a:pt x="73" y="177"/>
                      <a:pt x="1" y="189"/>
                    </a:cubicBezTo>
                    <a:cubicBezTo>
                      <a:pt x="49" y="233"/>
                      <a:pt x="93" y="280"/>
                      <a:pt x="138" y="327"/>
                    </a:cubicBezTo>
                    <a:cubicBezTo>
                      <a:pt x="157" y="225"/>
                      <a:pt x="178" y="122"/>
                      <a:pt x="201" y="21"/>
                    </a:cubicBezTo>
                    <a:cubicBezTo>
                      <a:pt x="189" y="11"/>
                      <a:pt x="176" y="4"/>
                      <a:pt x="162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45"/>
              <p:cNvSpPr/>
              <p:nvPr/>
            </p:nvSpPr>
            <p:spPr>
              <a:xfrm>
                <a:off x="2014425" y="1655100"/>
                <a:ext cx="39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99"/>
                      <a:pt x="25" y="198"/>
                      <a:pt x="33" y="297"/>
                    </a:cubicBezTo>
                    <a:cubicBezTo>
                      <a:pt x="41" y="298"/>
                      <a:pt x="50" y="299"/>
                      <a:pt x="58" y="299"/>
                    </a:cubicBezTo>
                    <a:cubicBezTo>
                      <a:pt x="93" y="299"/>
                      <a:pt x="127" y="290"/>
                      <a:pt x="158" y="274"/>
                    </a:cubicBezTo>
                    <a:cubicBezTo>
                      <a:pt x="130" y="229"/>
                      <a:pt x="103" y="184"/>
                      <a:pt x="77" y="139"/>
                    </a:cubicBezTo>
                    <a:cubicBezTo>
                      <a:pt x="51" y="93"/>
                      <a:pt x="25" y="47"/>
                      <a:pt x="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45"/>
              <p:cNvSpPr/>
              <p:nvPr/>
            </p:nvSpPr>
            <p:spPr>
              <a:xfrm>
                <a:off x="1991025" y="1599650"/>
                <a:ext cx="32225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2517" extrusionOk="0">
                    <a:moveTo>
                      <a:pt x="466" y="1"/>
                    </a:moveTo>
                    <a:cubicBezTo>
                      <a:pt x="443" y="103"/>
                      <a:pt x="423" y="206"/>
                      <a:pt x="403" y="308"/>
                    </a:cubicBezTo>
                    <a:cubicBezTo>
                      <a:pt x="359" y="260"/>
                      <a:pt x="314" y="214"/>
                      <a:pt x="267" y="170"/>
                    </a:cubicBezTo>
                    <a:cubicBezTo>
                      <a:pt x="260" y="171"/>
                      <a:pt x="254" y="171"/>
                      <a:pt x="247" y="171"/>
                    </a:cubicBezTo>
                    <a:cubicBezTo>
                      <a:pt x="207" y="171"/>
                      <a:pt x="169" y="151"/>
                      <a:pt x="146" y="103"/>
                    </a:cubicBezTo>
                    <a:lnTo>
                      <a:pt x="140" y="91"/>
                    </a:lnTo>
                    <a:cubicBezTo>
                      <a:pt x="96" y="138"/>
                      <a:pt x="65" y="195"/>
                      <a:pt x="49" y="258"/>
                    </a:cubicBezTo>
                    <a:cubicBezTo>
                      <a:pt x="0" y="450"/>
                      <a:pt x="83" y="668"/>
                      <a:pt x="136" y="853"/>
                    </a:cubicBezTo>
                    <a:cubicBezTo>
                      <a:pt x="252" y="1253"/>
                      <a:pt x="399" y="1642"/>
                      <a:pt x="576" y="2019"/>
                    </a:cubicBezTo>
                    <a:cubicBezTo>
                      <a:pt x="646" y="2170"/>
                      <a:pt x="717" y="2384"/>
                      <a:pt x="865" y="2478"/>
                    </a:cubicBezTo>
                    <a:cubicBezTo>
                      <a:pt x="896" y="2498"/>
                      <a:pt x="932" y="2511"/>
                      <a:pt x="970" y="2516"/>
                    </a:cubicBezTo>
                    <a:cubicBezTo>
                      <a:pt x="961" y="2417"/>
                      <a:pt x="950" y="2317"/>
                      <a:pt x="937" y="2220"/>
                    </a:cubicBezTo>
                    <a:lnTo>
                      <a:pt x="937" y="2220"/>
                    </a:lnTo>
                    <a:cubicBezTo>
                      <a:pt x="962" y="2265"/>
                      <a:pt x="987" y="2311"/>
                      <a:pt x="1013" y="2357"/>
                    </a:cubicBezTo>
                    <a:cubicBezTo>
                      <a:pt x="1040" y="2402"/>
                      <a:pt x="1066" y="2447"/>
                      <a:pt x="1094" y="2492"/>
                    </a:cubicBezTo>
                    <a:cubicBezTo>
                      <a:pt x="1151" y="2460"/>
                      <a:pt x="1194" y="2406"/>
                      <a:pt x="1210" y="2342"/>
                    </a:cubicBezTo>
                    <a:cubicBezTo>
                      <a:pt x="1218" y="2312"/>
                      <a:pt x="1225" y="2281"/>
                      <a:pt x="1230" y="2250"/>
                    </a:cubicBezTo>
                    <a:cubicBezTo>
                      <a:pt x="1289" y="2118"/>
                      <a:pt x="1266" y="1948"/>
                      <a:pt x="1250" y="1808"/>
                    </a:cubicBezTo>
                    <a:cubicBezTo>
                      <a:pt x="1250" y="1808"/>
                      <a:pt x="1250" y="1807"/>
                      <a:pt x="1250" y="1806"/>
                    </a:cubicBezTo>
                    <a:cubicBezTo>
                      <a:pt x="1250" y="1794"/>
                      <a:pt x="1249" y="1782"/>
                      <a:pt x="1249" y="1770"/>
                    </a:cubicBezTo>
                    <a:cubicBezTo>
                      <a:pt x="1241" y="1584"/>
                      <a:pt x="1215" y="1399"/>
                      <a:pt x="1172" y="1217"/>
                    </a:cubicBezTo>
                    <a:cubicBezTo>
                      <a:pt x="1071" y="806"/>
                      <a:pt x="880" y="422"/>
                      <a:pt x="612" y="93"/>
                    </a:cubicBezTo>
                    <a:cubicBezTo>
                      <a:pt x="593" y="68"/>
                      <a:pt x="563" y="53"/>
                      <a:pt x="532" y="53"/>
                    </a:cubicBezTo>
                    <a:cubicBezTo>
                      <a:pt x="529" y="53"/>
                      <a:pt x="526" y="54"/>
                      <a:pt x="523" y="54"/>
                    </a:cubicBezTo>
                    <a:cubicBezTo>
                      <a:pt x="514" y="48"/>
                      <a:pt x="504" y="43"/>
                      <a:pt x="494" y="38"/>
                    </a:cubicBezTo>
                    <a:cubicBezTo>
                      <a:pt x="488" y="24"/>
                      <a:pt x="478" y="11"/>
                      <a:pt x="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45"/>
              <p:cNvSpPr/>
              <p:nvPr/>
            </p:nvSpPr>
            <p:spPr>
              <a:xfrm>
                <a:off x="1961750" y="1542800"/>
                <a:ext cx="426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6" extrusionOk="0">
                    <a:moveTo>
                      <a:pt x="1437" y="1"/>
                    </a:moveTo>
                    <a:cubicBezTo>
                      <a:pt x="1405" y="1"/>
                      <a:pt x="1372" y="7"/>
                      <a:pt x="1341" y="21"/>
                    </a:cubicBezTo>
                    <a:cubicBezTo>
                      <a:pt x="1215" y="78"/>
                      <a:pt x="1181" y="238"/>
                      <a:pt x="1243" y="353"/>
                    </a:cubicBezTo>
                    <a:cubicBezTo>
                      <a:pt x="1257" y="399"/>
                      <a:pt x="1285" y="440"/>
                      <a:pt x="1323" y="468"/>
                    </a:cubicBezTo>
                    <a:cubicBezTo>
                      <a:pt x="1339" y="480"/>
                      <a:pt x="1356" y="490"/>
                      <a:pt x="1374" y="498"/>
                    </a:cubicBezTo>
                    <a:lnTo>
                      <a:pt x="1374" y="649"/>
                    </a:lnTo>
                    <a:lnTo>
                      <a:pt x="1376" y="1150"/>
                    </a:lnTo>
                    <a:lnTo>
                      <a:pt x="1379" y="1910"/>
                    </a:lnTo>
                    <a:cubicBezTo>
                      <a:pt x="1143" y="1464"/>
                      <a:pt x="870" y="1038"/>
                      <a:pt x="563" y="639"/>
                    </a:cubicBezTo>
                    <a:cubicBezTo>
                      <a:pt x="552" y="625"/>
                      <a:pt x="541" y="613"/>
                      <a:pt x="528" y="602"/>
                    </a:cubicBezTo>
                    <a:cubicBezTo>
                      <a:pt x="473" y="496"/>
                      <a:pt x="356" y="421"/>
                      <a:pt x="247" y="421"/>
                    </a:cubicBezTo>
                    <a:cubicBezTo>
                      <a:pt x="165" y="421"/>
                      <a:pt x="87" y="464"/>
                      <a:pt x="44" y="568"/>
                    </a:cubicBezTo>
                    <a:cubicBezTo>
                      <a:pt x="0" y="675"/>
                      <a:pt x="36" y="805"/>
                      <a:pt x="123" y="879"/>
                    </a:cubicBezTo>
                    <a:cubicBezTo>
                      <a:pt x="163" y="914"/>
                      <a:pt x="214" y="933"/>
                      <a:pt x="267" y="933"/>
                    </a:cubicBezTo>
                    <a:cubicBezTo>
                      <a:pt x="274" y="933"/>
                      <a:pt x="282" y="933"/>
                      <a:pt x="290" y="932"/>
                    </a:cubicBezTo>
                    <a:cubicBezTo>
                      <a:pt x="339" y="928"/>
                      <a:pt x="373" y="901"/>
                      <a:pt x="410" y="876"/>
                    </a:cubicBezTo>
                    <a:cubicBezTo>
                      <a:pt x="744" y="1322"/>
                      <a:pt x="1035" y="1800"/>
                      <a:pt x="1281" y="2301"/>
                    </a:cubicBezTo>
                    <a:cubicBezTo>
                      <a:pt x="1298" y="2316"/>
                      <a:pt x="1315" y="2331"/>
                      <a:pt x="1330" y="2346"/>
                    </a:cubicBezTo>
                    <a:cubicBezTo>
                      <a:pt x="1392" y="2291"/>
                      <a:pt x="1469" y="2258"/>
                      <a:pt x="1551" y="2251"/>
                    </a:cubicBezTo>
                    <a:cubicBezTo>
                      <a:pt x="1554" y="2251"/>
                      <a:pt x="1558" y="2251"/>
                      <a:pt x="1562" y="2251"/>
                    </a:cubicBezTo>
                    <a:cubicBezTo>
                      <a:pt x="1574" y="2251"/>
                      <a:pt x="1586" y="2252"/>
                      <a:pt x="1598" y="2256"/>
                    </a:cubicBezTo>
                    <a:cubicBezTo>
                      <a:pt x="1631" y="2231"/>
                      <a:pt x="1649" y="2193"/>
                      <a:pt x="1648" y="2152"/>
                    </a:cubicBezTo>
                    <a:lnTo>
                      <a:pt x="1641" y="517"/>
                    </a:lnTo>
                    <a:cubicBezTo>
                      <a:pt x="1641" y="490"/>
                      <a:pt x="1642" y="459"/>
                      <a:pt x="1642" y="426"/>
                    </a:cubicBezTo>
                    <a:cubicBezTo>
                      <a:pt x="1685" y="377"/>
                      <a:pt x="1707" y="314"/>
                      <a:pt x="1705" y="250"/>
                    </a:cubicBezTo>
                    <a:cubicBezTo>
                      <a:pt x="1699" y="109"/>
                      <a:pt x="1571" y="1"/>
                      <a:pt x="143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5"/>
              <p:cNvSpPr/>
              <p:nvPr/>
            </p:nvSpPr>
            <p:spPr>
              <a:xfrm>
                <a:off x="1993750" y="1600325"/>
                <a:ext cx="127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65" extrusionOk="0">
                    <a:moveTo>
                      <a:pt x="1" y="0"/>
                    </a:moveTo>
                    <a:cubicBezTo>
                      <a:pt x="10" y="22"/>
                      <a:pt x="21" y="43"/>
                      <a:pt x="30" y="64"/>
                    </a:cubicBezTo>
                    <a:cubicBezTo>
                      <a:pt x="37" y="57"/>
                      <a:pt x="44" y="50"/>
                      <a:pt x="50" y="44"/>
                    </a:cubicBezTo>
                    <a:cubicBezTo>
                      <a:pt x="33" y="29"/>
                      <a:pt x="18" y="15"/>
                      <a:pt x="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5"/>
              <p:cNvSpPr/>
              <p:nvPr/>
            </p:nvSpPr>
            <p:spPr>
              <a:xfrm>
                <a:off x="1995000" y="1599050"/>
                <a:ext cx="67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93" extrusionOk="0">
                    <a:moveTo>
                      <a:pt x="233" y="1"/>
                    </a:moveTo>
                    <a:cubicBezTo>
                      <a:pt x="229" y="1"/>
                      <a:pt x="225" y="1"/>
                      <a:pt x="221" y="1"/>
                    </a:cubicBezTo>
                    <a:cubicBezTo>
                      <a:pt x="139" y="8"/>
                      <a:pt x="62" y="41"/>
                      <a:pt x="0" y="95"/>
                    </a:cubicBezTo>
                    <a:cubicBezTo>
                      <a:pt x="37" y="127"/>
                      <a:pt x="73" y="160"/>
                      <a:pt x="107" y="193"/>
                    </a:cubicBezTo>
                    <a:cubicBezTo>
                      <a:pt x="178" y="182"/>
                      <a:pt x="246" y="109"/>
                      <a:pt x="228" y="24"/>
                    </a:cubicBezTo>
                    <a:cubicBezTo>
                      <a:pt x="242" y="19"/>
                      <a:pt x="256" y="13"/>
                      <a:pt x="268" y="5"/>
                    </a:cubicBezTo>
                    <a:cubicBezTo>
                      <a:pt x="256" y="2"/>
                      <a:pt x="244" y="1"/>
                      <a:pt x="233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5"/>
              <p:cNvSpPr/>
              <p:nvPr/>
            </p:nvSpPr>
            <p:spPr>
              <a:xfrm>
                <a:off x="1994500" y="1601400"/>
                <a:ext cx="31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2" extrusionOk="0">
                    <a:moveTo>
                      <a:pt x="20" y="1"/>
                    </a:moveTo>
                    <a:cubicBezTo>
                      <a:pt x="14" y="7"/>
                      <a:pt x="7" y="14"/>
                      <a:pt x="0" y="21"/>
                    </a:cubicBezTo>
                    <a:lnTo>
                      <a:pt x="7" y="33"/>
                    </a:lnTo>
                    <a:cubicBezTo>
                      <a:pt x="30" y="81"/>
                      <a:pt x="68" y="101"/>
                      <a:pt x="107" y="101"/>
                    </a:cubicBezTo>
                    <a:cubicBezTo>
                      <a:pt x="114" y="101"/>
                      <a:pt x="120" y="101"/>
                      <a:pt x="127" y="100"/>
                    </a:cubicBezTo>
                    <a:cubicBezTo>
                      <a:pt x="93" y="66"/>
                      <a:pt x="57" y="33"/>
                      <a:pt x="2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5"/>
              <p:cNvSpPr/>
              <p:nvPr/>
            </p:nvSpPr>
            <p:spPr>
              <a:xfrm>
                <a:off x="2116000" y="1469700"/>
                <a:ext cx="98150" cy="113875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4555" extrusionOk="0">
                    <a:moveTo>
                      <a:pt x="822" y="1"/>
                    </a:moveTo>
                    <a:cubicBezTo>
                      <a:pt x="547" y="1"/>
                      <a:pt x="289" y="75"/>
                      <a:pt x="159" y="362"/>
                    </a:cubicBezTo>
                    <a:cubicBezTo>
                      <a:pt x="0" y="713"/>
                      <a:pt x="24" y="1150"/>
                      <a:pt x="152" y="1507"/>
                    </a:cubicBezTo>
                    <a:cubicBezTo>
                      <a:pt x="289" y="1890"/>
                      <a:pt x="546" y="2223"/>
                      <a:pt x="893" y="2435"/>
                    </a:cubicBezTo>
                    <a:cubicBezTo>
                      <a:pt x="745" y="2927"/>
                      <a:pt x="1124" y="3443"/>
                      <a:pt x="1604" y="3589"/>
                    </a:cubicBezTo>
                    <a:cubicBezTo>
                      <a:pt x="1699" y="3618"/>
                      <a:pt x="1793" y="3631"/>
                      <a:pt x="1886" y="3631"/>
                    </a:cubicBezTo>
                    <a:cubicBezTo>
                      <a:pt x="2358" y="3631"/>
                      <a:pt x="2795" y="3290"/>
                      <a:pt x="3058" y="2909"/>
                    </a:cubicBezTo>
                    <a:lnTo>
                      <a:pt x="3058" y="2909"/>
                    </a:lnTo>
                    <a:cubicBezTo>
                      <a:pt x="3050" y="2938"/>
                      <a:pt x="3043" y="2968"/>
                      <a:pt x="3036" y="2998"/>
                    </a:cubicBezTo>
                    <a:cubicBezTo>
                      <a:pt x="2987" y="3208"/>
                      <a:pt x="2947" y="3422"/>
                      <a:pt x="2915" y="3637"/>
                    </a:cubicBezTo>
                    <a:cubicBezTo>
                      <a:pt x="2889" y="3814"/>
                      <a:pt x="2851" y="4001"/>
                      <a:pt x="2878" y="4180"/>
                    </a:cubicBezTo>
                    <a:cubicBezTo>
                      <a:pt x="2913" y="4416"/>
                      <a:pt x="3098" y="4554"/>
                      <a:pt x="3299" y="4554"/>
                    </a:cubicBezTo>
                    <a:cubicBezTo>
                      <a:pt x="3396" y="4554"/>
                      <a:pt x="3496" y="4522"/>
                      <a:pt x="3586" y="4453"/>
                    </a:cubicBezTo>
                    <a:cubicBezTo>
                      <a:pt x="3890" y="4220"/>
                      <a:pt x="3925" y="3749"/>
                      <a:pt x="3900" y="3398"/>
                    </a:cubicBezTo>
                    <a:cubicBezTo>
                      <a:pt x="3899" y="3381"/>
                      <a:pt x="3896" y="3365"/>
                      <a:pt x="3895" y="3349"/>
                    </a:cubicBezTo>
                    <a:cubicBezTo>
                      <a:pt x="3858" y="3344"/>
                      <a:pt x="3823" y="3331"/>
                      <a:pt x="3791" y="3312"/>
                    </a:cubicBezTo>
                    <a:cubicBezTo>
                      <a:pt x="3642" y="3217"/>
                      <a:pt x="3573" y="3002"/>
                      <a:pt x="3502" y="2851"/>
                    </a:cubicBezTo>
                    <a:cubicBezTo>
                      <a:pt x="3326" y="2475"/>
                      <a:pt x="3179" y="2085"/>
                      <a:pt x="3063" y="1686"/>
                    </a:cubicBezTo>
                    <a:cubicBezTo>
                      <a:pt x="3010" y="1501"/>
                      <a:pt x="2926" y="1284"/>
                      <a:pt x="2976" y="1091"/>
                    </a:cubicBezTo>
                    <a:cubicBezTo>
                      <a:pt x="2991" y="1028"/>
                      <a:pt x="3022" y="971"/>
                      <a:pt x="3066" y="924"/>
                    </a:cubicBezTo>
                    <a:cubicBezTo>
                      <a:pt x="3057" y="902"/>
                      <a:pt x="3046" y="881"/>
                      <a:pt x="3035" y="860"/>
                    </a:cubicBezTo>
                    <a:cubicBezTo>
                      <a:pt x="2532" y="432"/>
                      <a:pt x="1911" y="141"/>
                      <a:pt x="1256" y="42"/>
                    </a:cubicBezTo>
                    <a:cubicBezTo>
                      <a:pt x="1117" y="21"/>
                      <a:pt x="967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5"/>
              <p:cNvSpPr/>
              <p:nvPr/>
            </p:nvSpPr>
            <p:spPr>
              <a:xfrm>
                <a:off x="2200800" y="1436850"/>
                <a:ext cx="7490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5418" extrusionOk="0">
                    <a:moveTo>
                      <a:pt x="1543" y="1"/>
                    </a:moveTo>
                    <a:cubicBezTo>
                      <a:pt x="1480" y="1"/>
                      <a:pt x="1416" y="8"/>
                      <a:pt x="1352" y="21"/>
                    </a:cubicBezTo>
                    <a:cubicBezTo>
                      <a:pt x="1036" y="88"/>
                      <a:pt x="784" y="307"/>
                      <a:pt x="603" y="566"/>
                    </a:cubicBezTo>
                    <a:cubicBezTo>
                      <a:pt x="395" y="867"/>
                      <a:pt x="264" y="1231"/>
                      <a:pt x="153" y="1576"/>
                    </a:cubicBezTo>
                    <a:cubicBezTo>
                      <a:pt x="91" y="1766"/>
                      <a:pt x="43" y="1956"/>
                      <a:pt x="1" y="2148"/>
                    </a:cubicBezTo>
                    <a:cubicBezTo>
                      <a:pt x="12" y="2158"/>
                      <a:pt x="22" y="2171"/>
                      <a:pt x="29" y="2186"/>
                    </a:cubicBezTo>
                    <a:cubicBezTo>
                      <a:pt x="39" y="2190"/>
                      <a:pt x="48" y="2195"/>
                      <a:pt x="57" y="2201"/>
                    </a:cubicBezTo>
                    <a:cubicBezTo>
                      <a:pt x="59" y="2200"/>
                      <a:pt x="61" y="2200"/>
                      <a:pt x="64" y="2200"/>
                    </a:cubicBezTo>
                    <a:cubicBezTo>
                      <a:pt x="96" y="2200"/>
                      <a:pt x="127" y="2215"/>
                      <a:pt x="147" y="2241"/>
                    </a:cubicBezTo>
                    <a:cubicBezTo>
                      <a:pt x="414" y="2569"/>
                      <a:pt x="605" y="2953"/>
                      <a:pt x="706" y="3365"/>
                    </a:cubicBezTo>
                    <a:cubicBezTo>
                      <a:pt x="749" y="3545"/>
                      <a:pt x="776" y="3730"/>
                      <a:pt x="783" y="3916"/>
                    </a:cubicBezTo>
                    <a:cubicBezTo>
                      <a:pt x="783" y="3928"/>
                      <a:pt x="784" y="3941"/>
                      <a:pt x="785" y="3953"/>
                    </a:cubicBezTo>
                    <a:cubicBezTo>
                      <a:pt x="785" y="3954"/>
                      <a:pt x="785" y="3955"/>
                      <a:pt x="785" y="3956"/>
                    </a:cubicBezTo>
                    <a:cubicBezTo>
                      <a:pt x="801" y="4096"/>
                      <a:pt x="823" y="4264"/>
                      <a:pt x="765" y="4397"/>
                    </a:cubicBezTo>
                    <a:cubicBezTo>
                      <a:pt x="759" y="4428"/>
                      <a:pt x="752" y="4459"/>
                      <a:pt x="745" y="4488"/>
                    </a:cubicBezTo>
                    <a:cubicBezTo>
                      <a:pt x="728" y="4552"/>
                      <a:pt x="686" y="4606"/>
                      <a:pt x="629" y="4638"/>
                    </a:cubicBezTo>
                    <a:cubicBezTo>
                      <a:pt x="709" y="4766"/>
                      <a:pt x="798" y="4888"/>
                      <a:pt x="895" y="5005"/>
                    </a:cubicBezTo>
                    <a:cubicBezTo>
                      <a:pt x="1018" y="5154"/>
                      <a:pt x="1162" y="5312"/>
                      <a:pt x="1348" y="5384"/>
                    </a:cubicBezTo>
                    <a:cubicBezTo>
                      <a:pt x="1405" y="5406"/>
                      <a:pt x="1468" y="5417"/>
                      <a:pt x="1530" y="5417"/>
                    </a:cubicBezTo>
                    <a:cubicBezTo>
                      <a:pt x="1633" y="5417"/>
                      <a:pt x="1735" y="5386"/>
                      <a:pt x="1814" y="5317"/>
                    </a:cubicBezTo>
                    <a:cubicBezTo>
                      <a:pt x="1960" y="5190"/>
                      <a:pt x="1963" y="4998"/>
                      <a:pt x="1886" y="4832"/>
                    </a:cubicBezTo>
                    <a:cubicBezTo>
                      <a:pt x="1722" y="4485"/>
                      <a:pt x="1373" y="4208"/>
                      <a:pt x="1084" y="3969"/>
                    </a:cubicBezTo>
                    <a:cubicBezTo>
                      <a:pt x="1025" y="3921"/>
                      <a:pt x="967" y="3874"/>
                      <a:pt x="908" y="3826"/>
                    </a:cubicBezTo>
                    <a:lnTo>
                      <a:pt x="908" y="3826"/>
                    </a:lnTo>
                    <a:cubicBezTo>
                      <a:pt x="1160" y="3961"/>
                      <a:pt x="1434" y="4046"/>
                      <a:pt x="1725" y="4046"/>
                    </a:cubicBezTo>
                    <a:cubicBezTo>
                      <a:pt x="1806" y="4046"/>
                      <a:pt x="1889" y="4039"/>
                      <a:pt x="1974" y="4025"/>
                    </a:cubicBezTo>
                    <a:cubicBezTo>
                      <a:pt x="2296" y="3972"/>
                      <a:pt x="2599" y="3800"/>
                      <a:pt x="2776" y="3522"/>
                    </a:cubicBezTo>
                    <a:cubicBezTo>
                      <a:pt x="2940" y="3265"/>
                      <a:pt x="2995" y="2921"/>
                      <a:pt x="2892" y="2631"/>
                    </a:cubicBezTo>
                    <a:cubicBezTo>
                      <a:pt x="2772" y="2294"/>
                      <a:pt x="2478" y="2129"/>
                      <a:pt x="2165" y="2010"/>
                    </a:cubicBezTo>
                    <a:cubicBezTo>
                      <a:pt x="2410" y="1456"/>
                      <a:pt x="2611" y="796"/>
                      <a:pt x="2170" y="284"/>
                    </a:cubicBezTo>
                    <a:cubicBezTo>
                      <a:pt x="2009" y="96"/>
                      <a:pt x="1782" y="1"/>
                      <a:pt x="1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5"/>
              <p:cNvSpPr/>
              <p:nvPr/>
            </p:nvSpPr>
            <p:spPr>
              <a:xfrm>
                <a:off x="2195800" y="1490050"/>
                <a:ext cx="50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7" extrusionOk="0">
                    <a:moveTo>
                      <a:pt x="161" y="0"/>
                    </a:moveTo>
                    <a:cubicBezTo>
                      <a:pt x="150" y="9"/>
                      <a:pt x="136" y="15"/>
                      <a:pt x="122" y="19"/>
                    </a:cubicBezTo>
                    <a:cubicBezTo>
                      <a:pt x="140" y="104"/>
                      <a:pt x="73" y="177"/>
                      <a:pt x="1" y="188"/>
                    </a:cubicBezTo>
                    <a:cubicBezTo>
                      <a:pt x="47" y="233"/>
                      <a:pt x="93" y="280"/>
                      <a:pt x="138" y="327"/>
                    </a:cubicBezTo>
                    <a:cubicBezTo>
                      <a:pt x="157" y="225"/>
                      <a:pt x="178" y="123"/>
                      <a:pt x="201" y="20"/>
                    </a:cubicBezTo>
                    <a:cubicBezTo>
                      <a:pt x="189" y="11"/>
                      <a:pt x="176" y="3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5"/>
              <p:cNvSpPr/>
              <p:nvPr/>
            </p:nvSpPr>
            <p:spPr>
              <a:xfrm>
                <a:off x="2212575" y="1545975"/>
                <a:ext cx="39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" y="99"/>
                      <a:pt x="24" y="198"/>
                      <a:pt x="32" y="297"/>
                    </a:cubicBezTo>
                    <a:cubicBezTo>
                      <a:pt x="40" y="297"/>
                      <a:pt x="47" y="298"/>
                      <a:pt x="54" y="298"/>
                    </a:cubicBezTo>
                    <a:cubicBezTo>
                      <a:pt x="90" y="298"/>
                      <a:pt x="126" y="289"/>
                      <a:pt x="158" y="272"/>
                    </a:cubicBezTo>
                    <a:cubicBezTo>
                      <a:pt x="130" y="228"/>
                      <a:pt x="103" y="183"/>
                      <a:pt x="76" y="138"/>
                    </a:cubicBezTo>
                    <a:cubicBezTo>
                      <a:pt x="50" y="93"/>
                      <a:pt x="25" y="47"/>
                      <a:pt x="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5"/>
              <p:cNvSpPr/>
              <p:nvPr/>
            </p:nvSpPr>
            <p:spPr>
              <a:xfrm>
                <a:off x="2189125" y="1490550"/>
                <a:ext cx="322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4" extrusionOk="0">
                    <a:moveTo>
                      <a:pt x="468" y="0"/>
                    </a:moveTo>
                    <a:cubicBezTo>
                      <a:pt x="445" y="101"/>
                      <a:pt x="424" y="205"/>
                      <a:pt x="405" y="307"/>
                    </a:cubicBezTo>
                    <a:cubicBezTo>
                      <a:pt x="360" y="260"/>
                      <a:pt x="316" y="213"/>
                      <a:pt x="268" y="168"/>
                    </a:cubicBezTo>
                    <a:cubicBezTo>
                      <a:pt x="261" y="169"/>
                      <a:pt x="255" y="170"/>
                      <a:pt x="248" y="170"/>
                    </a:cubicBezTo>
                    <a:cubicBezTo>
                      <a:pt x="209" y="170"/>
                      <a:pt x="170" y="150"/>
                      <a:pt x="148" y="101"/>
                    </a:cubicBezTo>
                    <a:cubicBezTo>
                      <a:pt x="145" y="97"/>
                      <a:pt x="143" y="93"/>
                      <a:pt x="141" y="90"/>
                    </a:cubicBezTo>
                    <a:cubicBezTo>
                      <a:pt x="98" y="137"/>
                      <a:pt x="66" y="194"/>
                      <a:pt x="51" y="257"/>
                    </a:cubicBezTo>
                    <a:cubicBezTo>
                      <a:pt x="1" y="449"/>
                      <a:pt x="85" y="667"/>
                      <a:pt x="138" y="852"/>
                    </a:cubicBezTo>
                    <a:cubicBezTo>
                      <a:pt x="254" y="1251"/>
                      <a:pt x="401" y="1641"/>
                      <a:pt x="578" y="2017"/>
                    </a:cubicBezTo>
                    <a:cubicBezTo>
                      <a:pt x="648" y="2168"/>
                      <a:pt x="717" y="2383"/>
                      <a:pt x="867" y="2477"/>
                    </a:cubicBezTo>
                    <a:cubicBezTo>
                      <a:pt x="898" y="2497"/>
                      <a:pt x="934" y="2510"/>
                      <a:pt x="970" y="2514"/>
                    </a:cubicBezTo>
                    <a:cubicBezTo>
                      <a:pt x="963" y="2415"/>
                      <a:pt x="952" y="2316"/>
                      <a:pt x="939" y="2217"/>
                    </a:cubicBezTo>
                    <a:lnTo>
                      <a:pt x="939" y="2217"/>
                    </a:lnTo>
                    <a:cubicBezTo>
                      <a:pt x="963" y="2264"/>
                      <a:pt x="988" y="2310"/>
                      <a:pt x="1015" y="2355"/>
                    </a:cubicBezTo>
                    <a:cubicBezTo>
                      <a:pt x="1042" y="2401"/>
                      <a:pt x="1068" y="2446"/>
                      <a:pt x="1096" y="2490"/>
                    </a:cubicBezTo>
                    <a:cubicBezTo>
                      <a:pt x="1153" y="2458"/>
                      <a:pt x="1195" y="2404"/>
                      <a:pt x="1212" y="2340"/>
                    </a:cubicBezTo>
                    <a:cubicBezTo>
                      <a:pt x="1220" y="2311"/>
                      <a:pt x="1227" y="2280"/>
                      <a:pt x="1232" y="2248"/>
                    </a:cubicBezTo>
                    <a:cubicBezTo>
                      <a:pt x="1290" y="2115"/>
                      <a:pt x="1268" y="1947"/>
                      <a:pt x="1252" y="1807"/>
                    </a:cubicBezTo>
                    <a:cubicBezTo>
                      <a:pt x="1252" y="1806"/>
                      <a:pt x="1252" y="1806"/>
                      <a:pt x="1252" y="1805"/>
                    </a:cubicBezTo>
                    <a:cubicBezTo>
                      <a:pt x="1252" y="1792"/>
                      <a:pt x="1251" y="1780"/>
                      <a:pt x="1251" y="1768"/>
                    </a:cubicBezTo>
                    <a:cubicBezTo>
                      <a:pt x="1243" y="1582"/>
                      <a:pt x="1217" y="1397"/>
                      <a:pt x="1173" y="1216"/>
                    </a:cubicBezTo>
                    <a:cubicBezTo>
                      <a:pt x="1072" y="804"/>
                      <a:pt x="881" y="420"/>
                      <a:pt x="614" y="92"/>
                    </a:cubicBezTo>
                    <a:cubicBezTo>
                      <a:pt x="595" y="67"/>
                      <a:pt x="565" y="52"/>
                      <a:pt x="534" y="52"/>
                    </a:cubicBezTo>
                    <a:cubicBezTo>
                      <a:pt x="531" y="52"/>
                      <a:pt x="528" y="52"/>
                      <a:pt x="525" y="53"/>
                    </a:cubicBezTo>
                    <a:cubicBezTo>
                      <a:pt x="515" y="46"/>
                      <a:pt x="506" y="42"/>
                      <a:pt x="496" y="37"/>
                    </a:cubicBezTo>
                    <a:cubicBezTo>
                      <a:pt x="489" y="23"/>
                      <a:pt x="479" y="1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5"/>
              <p:cNvSpPr/>
              <p:nvPr/>
            </p:nvSpPr>
            <p:spPr>
              <a:xfrm>
                <a:off x="2159900" y="1433675"/>
                <a:ext cx="42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5" extrusionOk="0">
                    <a:moveTo>
                      <a:pt x="1437" y="1"/>
                    </a:moveTo>
                    <a:cubicBezTo>
                      <a:pt x="1405" y="1"/>
                      <a:pt x="1372" y="7"/>
                      <a:pt x="1341" y="20"/>
                    </a:cubicBezTo>
                    <a:cubicBezTo>
                      <a:pt x="1213" y="78"/>
                      <a:pt x="1179" y="237"/>
                      <a:pt x="1243" y="352"/>
                    </a:cubicBezTo>
                    <a:cubicBezTo>
                      <a:pt x="1256" y="399"/>
                      <a:pt x="1285" y="439"/>
                      <a:pt x="1323" y="468"/>
                    </a:cubicBezTo>
                    <a:cubicBezTo>
                      <a:pt x="1339" y="480"/>
                      <a:pt x="1356" y="489"/>
                      <a:pt x="1374" y="498"/>
                    </a:cubicBezTo>
                    <a:lnTo>
                      <a:pt x="1374" y="649"/>
                    </a:lnTo>
                    <a:cubicBezTo>
                      <a:pt x="1374" y="816"/>
                      <a:pt x="1375" y="983"/>
                      <a:pt x="1376" y="1150"/>
                    </a:cubicBezTo>
                    <a:cubicBezTo>
                      <a:pt x="1377" y="1403"/>
                      <a:pt x="1378" y="1657"/>
                      <a:pt x="1379" y="1910"/>
                    </a:cubicBezTo>
                    <a:cubicBezTo>
                      <a:pt x="1143" y="1463"/>
                      <a:pt x="870" y="1038"/>
                      <a:pt x="563" y="637"/>
                    </a:cubicBezTo>
                    <a:cubicBezTo>
                      <a:pt x="552" y="624"/>
                      <a:pt x="540" y="613"/>
                      <a:pt x="528" y="602"/>
                    </a:cubicBezTo>
                    <a:cubicBezTo>
                      <a:pt x="472" y="496"/>
                      <a:pt x="355" y="421"/>
                      <a:pt x="246" y="421"/>
                    </a:cubicBezTo>
                    <a:cubicBezTo>
                      <a:pt x="164" y="421"/>
                      <a:pt x="87" y="464"/>
                      <a:pt x="44" y="568"/>
                    </a:cubicBezTo>
                    <a:cubicBezTo>
                      <a:pt x="0" y="674"/>
                      <a:pt x="35" y="805"/>
                      <a:pt x="123" y="878"/>
                    </a:cubicBezTo>
                    <a:cubicBezTo>
                      <a:pt x="163" y="914"/>
                      <a:pt x="214" y="933"/>
                      <a:pt x="267" y="933"/>
                    </a:cubicBezTo>
                    <a:cubicBezTo>
                      <a:pt x="274" y="933"/>
                      <a:pt x="282" y="932"/>
                      <a:pt x="290" y="932"/>
                    </a:cubicBezTo>
                    <a:cubicBezTo>
                      <a:pt x="338" y="927"/>
                      <a:pt x="372" y="901"/>
                      <a:pt x="409" y="875"/>
                    </a:cubicBezTo>
                    <a:cubicBezTo>
                      <a:pt x="742" y="1322"/>
                      <a:pt x="1034" y="1799"/>
                      <a:pt x="1279" y="2301"/>
                    </a:cubicBezTo>
                    <a:cubicBezTo>
                      <a:pt x="1296" y="2316"/>
                      <a:pt x="1313" y="2331"/>
                      <a:pt x="1329" y="2345"/>
                    </a:cubicBezTo>
                    <a:cubicBezTo>
                      <a:pt x="1391" y="2290"/>
                      <a:pt x="1469" y="2257"/>
                      <a:pt x="1550" y="2251"/>
                    </a:cubicBezTo>
                    <a:cubicBezTo>
                      <a:pt x="1554" y="2251"/>
                      <a:pt x="1558" y="2251"/>
                      <a:pt x="1562" y="2251"/>
                    </a:cubicBezTo>
                    <a:cubicBezTo>
                      <a:pt x="1574" y="2251"/>
                      <a:pt x="1586" y="2252"/>
                      <a:pt x="1597" y="2255"/>
                    </a:cubicBezTo>
                    <a:cubicBezTo>
                      <a:pt x="1630" y="2231"/>
                      <a:pt x="1649" y="2193"/>
                      <a:pt x="1647" y="2152"/>
                    </a:cubicBezTo>
                    <a:cubicBezTo>
                      <a:pt x="1645" y="1607"/>
                      <a:pt x="1643" y="1062"/>
                      <a:pt x="1641" y="517"/>
                    </a:cubicBezTo>
                    <a:cubicBezTo>
                      <a:pt x="1641" y="489"/>
                      <a:pt x="1642" y="457"/>
                      <a:pt x="1642" y="426"/>
                    </a:cubicBezTo>
                    <a:cubicBezTo>
                      <a:pt x="1684" y="377"/>
                      <a:pt x="1707" y="314"/>
                      <a:pt x="1704" y="250"/>
                    </a:cubicBezTo>
                    <a:cubicBezTo>
                      <a:pt x="1698" y="109"/>
                      <a:pt x="1570" y="1"/>
                      <a:pt x="143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5"/>
              <p:cNvSpPr/>
              <p:nvPr/>
            </p:nvSpPr>
            <p:spPr>
              <a:xfrm>
                <a:off x="2191875" y="1491175"/>
                <a:ext cx="13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22"/>
                      <a:pt x="22" y="43"/>
                      <a:pt x="31" y="64"/>
                    </a:cubicBezTo>
                    <a:cubicBezTo>
                      <a:pt x="38" y="57"/>
                      <a:pt x="44" y="51"/>
                      <a:pt x="51" y="45"/>
                    </a:cubicBezTo>
                    <a:cubicBezTo>
                      <a:pt x="34" y="30"/>
                      <a:pt x="17" y="16"/>
                      <a:pt x="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5"/>
              <p:cNvSpPr/>
              <p:nvPr/>
            </p:nvSpPr>
            <p:spPr>
              <a:xfrm>
                <a:off x="2193150" y="1489450"/>
                <a:ext cx="68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12" extrusionOk="0">
                    <a:moveTo>
                      <a:pt x="243" y="0"/>
                    </a:moveTo>
                    <a:cubicBezTo>
                      <a:pt x="233" y="0"/>
                      <a:pt x="222" y="7"/>
                      <a:pt x="219" y="20"/>
                    </a:cubicBezTo>
                    <a:lnTo>
                      <a:pt x="220" y="20"/>
                    </a:lnTo>
                    <a:cubicBezTo>
                      <a:pt x="139" y="26"/>
                      <a:pt x="61" y="59"/>
                      <a:pt x="0" y="114"/>
                    </a:cubicBezTo>
                    <a:cubicBezTo>
                      <a:pt x="37" y="145"/>
                      <a:pt x="72" y="178"/>
                      <a:pt x="107" y="211"/>
                    </a:cubicBezTo>
                    <a:cubicBezTo>
                      <a:pt x="178" y="200"/>
                      <a:pt x="246" y="127"/>
                      <a:pt x="228" y="42"/>
                    </a:cubicBezTo>
                    <a:lnTo>
                      <a:pt x="228" y="42"/>
                    </a:lnTo>
                    <a:cubicBezTo>
                      <a:pt x="233" y="46"/>
                      <a:pt x="238" y="48"/>
                      <a:pt x="243" y="48"/>
                    </a:cubicBezTo>
                    <a:cubicBezTo>
                      <a:pt x="258" y="48"/>
                      <a:pt x="272" y="33"/>
                      <a:pt x="266" y="17"/>
                    </a:cubicBezTo>
                    <a:cubicBezTo>
                      <a:pt x="262" y="6"/>
                      <a:pt x="253" y="0"/>
                      <a:pt x="24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5"/>
              <p:cNvSpPr/>
              <p:nvPr/>
            </p:nvSpPr>
            <p:spPr>
              <a:xfrm>
                <a:off x="2192650" y="1492275"/>
                <a:ext cx="31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1" extrusionOk="0">
                    <a:moveTo>
                      <a:pt x="20" y="1"/>
                    </a:moveTo>
                    <a:cubicBezTo>
                      <a:pt x="13" y="7"/>
                      <a:pt x="7" y="13"/>
                      <a:pt x="0" y="21"/>
                    </a:cubicBezTo>
                    <a:cubicBezTo>
                      <a:pt x="2" y="24"/>
                      <a:pt x="4" y="28"/>
                      <a:pt x="7" y="32"/>
                    </a:cubicBezTo>
                    <a:cubicBezTo>
                      <a:pt x="29" y="80"/>
                      <a:pt x="67" y="100"/>
                      <a:pt x="105" y="100"/>
                    </a:cubicBezTo>
                    <a:cubicBezTo>
                      <a:pt x="112" y="100"/>
                      <a:pt x="120" y="100"/>
                      <a:pt x="127" y="98"/>
                    </a:cubicBezTo>
                    <a:cubicBezTo>
                      <a:pt x="92" y="65"/>
                      <a:pt x="57" y="32"/>
                      <a:pt x="2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5"/>
              <p:cNvSpPr/>
              <p:nvPr/>
            </p:nvSpPr>
            <p:spPr>
              <a:xfrm>
                <a:off x="2163575" y="1306550"/>
                <a:ext cx="9390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3044" extrusionOk="0">
                    <a:moveTo>
                      <a:pt x="2841" y="0"/>
                    </a:moveTo>
                    <a:cubicBezTo>
                      <a:pt x="1894" y="15"/>
                      <a:pt x="947" y="30"/>
                      <a:pt x="0" y="44"/>
                    </a:cubicBezTo>
                    <a:cubicBezTo>
                      <a:pt x="141" y="407"/>
                      <a:pt x="391" y="721"/>
                      <a:pt x="723" y="924"/>
                    </a:cubicBezTo>
                    <a:cubicBezTo>
                      <a:pt x="575" y="1416"/>
                      <a:pt x="954" y="1933"/>
                      <a:pt x="1434" y="2079"/>
                    </a:cubicBezTo>
                    <a:cubicBezTo>
                      <a:pt x="1529" y="2107"/>
                      <a:pt x="1623" y="2120"/>
                      <a:pt x="1716" y="2120"/>
                    </a:cubicBezTo>
                    <a:cubicBezTo>
                      <a:pt x="2188" y="2120"/>
                      <a:pt x="2625" y="1779"/>
                      <a:pt x="2888" y="1398"/>
                    </a:cubicBezTo>
                    <a:lnTo>
                      <a:pt x="2888" y="1398"/>
                    </a:lnTo>
                    <a:cubicBezTo>
                      <a:pt x="2880" y="1428"/>
                      <a:pt x="2873" y="1457"/>
                      <a:pt x="2865" y="1486"/>
                    </a:cubicBezTo>
                    <a:cubicBezTo>
                      <a:pt x="2817" y="1698"/>
                      <a:pt x="2777" y="1911"/>
                      <a:pt x="2745" y="2126"/>
                    </a:cubicBezTo>
                    <a:cubicBezTo>
                      <a:pt x="2719" y="2303"/>
                      <a:pt x="2681" y="2490"/>
                      <a:pt x="2708" y="2670"/>
                    </a:cubicBezTo>
                    <a:cubicBezTo>
                      <a:pt x="2742" y="2905"/>
                      <a:pt x="2927" y="3043"/>
                      <a:pt x="3129" y="3043"/>
                    </a:cubicBezTo>
                    <a:cubicBezTo>
                      <a:pt x="3226" y="3043"/>
                      <a:pt x="3326" y="3011"/>
                      <a:pt x="3416" y="2943"/>
                    </a:cubicBezTo>
                    <a:cubicBezTo>
                      <a:pt x="3720" y="2709"/>
                      <a:pt x="3755" y="2238"/>
                      <a:pt x="3730" y="1886"/>
                    </a:cubicBezTo>
                    <a:cubicBezTo>
                      <a:pt x="3729" y="1870"/>
                      <a:pt x="3726" y="1854"/>
                      <a:pt x="3725" y="1837"/>
                    </a:cubicBezTo>
                    <a:cubicBezTo>
                      <a:pt x="3688" y="1833"/>
                      <a:pt x="3653" y="1820"/>
                      <a:pt x="3621" y="1800"/>
                    </a:cubicBezTo>
                    <a:cubicBezTo>
                      <a:pt x="3472" y="1707"/>
                      <a:pt x="3403" y="1492"/>
                      <a:pt x="3332" y="1341"/>
                    </a:cubicBezTo>
                    <a:cubicBezTo>
                      <a:pt x="3156" y="964"/>
                      <a:pt x="3009" y="574"/>
                      <a:pt x="2893" y="175"/>
                    </a:cubicBezTo>
                    <a:cubicBezTo>
                      <a:pt x="2877" y="119"/>
                      <a:pt x="2858" y="61"/>
                      <a:pt x="2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5"/>
              <p:cNvSpPr/>
              <p:nvPr/>
            </p:nvSpPr>
            <p:spPr>
              <a:xfrm>
                <a:off x="2256800" y="1305250"/>
                <a:ext cx="61725" cy="66100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644" extrusionOk="0">
                    <a:moveTo>
                      <a:pt x="2423" y="0"/>
                    </a:moveTo>
                    <a:lnTo>
                      <a:pt x="2423" y="0"/>
                    </a:lnTo>
                    <a:cubicBezTo>
                      <a:pt x="1615" y="13"/>
                      <a:pt x="808" y="26"/>
                      <a:pt x="1" y="39"/>
                    </a:cubicBezTo>
                    <a:cubicBezTo>
                      <a:pt x="86" y="216"/>
                      <a:pt x="152" y="402"/>
                      <a:pt x="198" y="592"/>
                    </a:cubicBezTo>
                    <a:cubicBezTo>
                      <a:pt x="242" y="773"/>
                      <a:pt x="267" y="958"/>
                      <a:pt x="276" y="1144"/>
                    </a:cubicBezTo>
                    <a:cubicBezTo>
                      <a:pt x="276" y="1156"/>
                      <a:pt x="277" y="1167"/>
                      <a:pt x="278" y="1180"/>
                    </a:cubicBezTo>
                    <a:lnTo>
                      <a:pt x="278" y="1182"/>
                    </a:lnTo>
                    <a:cubicBezTo>
                      <a:pt x="294" y="1323"/>
                      <a:pt x="316" y="1492"/>
                      <a:pt x="258" y="1624"/>
                    </a:cubicBezTo>
                    <a:cubicBezTo>
                      <a:pt x="252" y="1655"/>
                      <a:pt x="245" y="1686"/>
                      <a:pt x="237" y="1716"/>
                    </a:cubicBezTo>
                    <a:cubicBezTo>
                      <a:pt x="221" y="1780"/>
                      <a:pt x="178" y="1833"/>
                      <a:pt x="121" y="1865"/>
                    </a:cubicBezTo>
                    <a:cubicBezTo>
                      <a:pt x="202" y="1993"/>
                      <a:pt x="291" y="2116"/>
                      <a:pt x="387" y="2232"/>
                    </a:cubicBezTo>
                    <a:cubicBezTo>
                      <a:pt x="511" y="2382"/>
                      <a:pt x="654" y="2540"/>
                      <a:pt x="841" y="2610"/>
                    </a:cubicBezTo>
                    <a:cubicBezTo>
                      <a:pt x="898" y="2632"/>
                      <a:pt x="961" y="2644"/>
                      <a:pt x="1023" y="2644"/>
                    </a:cubicBezTo>
                    <a:cubicBezTo>
                      <a:pt x="1126" y="2644"/>
                      <a:pt x="1228" y="2612"/>
                      <a:pt x="1307" y="2543"/>
                    </a:cubicBezTo>
                    <a:cubicBezTo>
                      <a:pt x="1452" y="2417"/>
                      <a:pt x="1456" y="2224"/>
                      <a:pt x="1378" y="2059"/>
                    </a:cubicBezTo>
                    <a:cubicBezTo>
                      <a:pt x="1215" y="1712"/>
                      <a:pt x="866" y="1434"/>
                      <a:pt x="577" y="1195"/>
                    </a:cubicBezTo>
                    <a:cubicBezTo>
                      <a:pt x="518" y="1148"/>
                      <a:pt x="460" y="1100"/>
                      <a:pt x="401" y="1053"/>
                    </a:cubicBezTo>
                    <a:lnTo>
                      <a:pt x="401" y="1053"/>
                    </a:lnTo>
                    <a:cubicBezTo>
                      <a:pt x="653" y="1189"/>
                      <a:pt x="927" y="1273"/>
                      <a:pt x="1219" y="1273"/>
                    </a:cubicBezTo>
                    <a:cubicBezTo>
                      <a:pt x="1300" y="1273"/>
                      <a:pt x="1383" y="1266"/>
                      <a:pt x="1467" y="1252"/>
                    </a:cubicBezTo>
                    <a:cubicBezTo>
                      <a:pt x="1788" y="1199"/>
                      <a:pt x="2092" y="1026"/>
                      <a:pt x="2269" y="749"/>
                    </a:cubicBezTo>
                    <a:cubicBezTo>
                      <a:pt x="2408" y="533"/>
                      <a:pt x="2468" y="255"/>
                      <a:pt x="2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5"/>
              <p:cNvSpPr/>
              <p:nvPr/>
            </p:nvSpPr>
            <p:spPr>
              <a:xfrm>
                <a:off x="2255900" y="134505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100"/>
                      <a:pt x="24" y="198"/>
                      <a:pt x="32" y="297"/>
                    </a:cubicBezTo>
                    <a:cubicBezTo>
                      <a:pt x="41" y="298"/>
                      <a:pt x="49" y="299"/>
                      <a:pt x="58" y="299"/>
                    </a:cubicBezTo>
                    <a:cubicBezTo>
                      <a:pt x="93" y="299"/>
                      <a:pt x="127" y="290"/>
                      <a:pt x="158" y="273"/>
                    </a:cubicBezTo>
                    <a:cubicBezTo>
                      <a:pt x="130" y="229"/>
                      <a:pt x="103" y="185"/>
                      <a:pt x="76" y="139"/>
                    </a:cubicBezTo>
                    <a:cubicBezTo>
                      <a:pt x="50" y="93"/>
                      <a:pt x="25" y="47"/>
                      <a:pt x="0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5"/>
              <p:cNvSpPr/>
              <p:nvPr/>
            </p:nvSpPr>
            <p:spPr>
              <a:xfrm>
                <a:off x="2234600" y="1306200"/>
                <a:ext cx="30150" cy="463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852" extrusionOk="0">
                    <a:moveTo>
                      <a:pt x="890" y="0"/>
                    </a:moveTo>
                    <a:lnTo>
                      <a:pt x="1" y="14"/>
                    </a:lnTo>
                    <a:cubicBezTo>
                      <a:pt x="18" y="75"/>
                      <a:pt x="37" y="133"/>
                      <a:pt x="53" y="189"/>
                    </a:cubicBezTo>
                    <a:cubicBezTo>
                      <a:pt x="168" y="588"/>
                      <a:pt x="315" y="978"/>
                      <a:pt x="492" y="1355"/>
                    </a:cubicBezTo>
                    <a:cubicBezTo>
                      <a:pt x="562" y="1506"/>
                      <a:pt x="632" y="1721"/>
                      <a:pt x="781" y="1814"/>
                    </a:cubicBezTo>
                    <a:cubicBezTo>
                      <a:pt x="812" y="1834"/>
                      <a:pt x="848" y="1847"/>
                      <a:pt x="885" y="1851"/>
                    </a:cubicBezTo>
                    <a:cubicBezTo>
                      <a:pt x="877" y="1752"/>
                      <a:pt x="866" y="1654"/>
                      <a:pt x="852" y="1555"/>
                    </a:cubicBezTo>
                    <a:lnTo>
                      <a:pt x="852" y="1555"/>
                    </a:lnTo>
                    <a:cubicBezTo>
                      <a:pt x="878" y="1601"/>
                      <a:pt x="902" y="1647"/>
                      <a:pt x="929" y="1693"/>
                    </a:cubicBezTo>
                    <a:cubicBezTo>
                      <a:pt x="956" y="1739"/>
                      <a:pt x="982" y="1783"/>
                      <a:pt x="1010" y="1827"/>
                    </a:cubicBezTo>
                    <a:cubicBezTo>
                      <a:pt x="1067" y="1795"/>
                      <a:pt x="1110" y="1742"/>
                      <a:pt x="1126" y="1678"/>
                    </a:cubicBezTo>
                    <a:cubicBezTo>
                      <a:pt x="1134" y="1648"/>
                      <a:pt x="1141" y="1617"/>
                      <a:pt x="1147" y="1586"/>
                    </a:cubicBezTo>
                    <a:cubicBezTo>
                      <a:pt x="1205" y="1453"/>
                      <a:pt x="1183" y="1285"/>
                      <a:pt x="1166" y="1144"/>
                    </a:cubicBezTo>
                    <a:lnTo>
                      <a:pt x="1166" y="1142"/>
                    </a:lnTo>
                    <a:cubicBezTo>
                      <a:pt x="1166" y="1129"/>
                      <a:pt x="1166" y="1118"/>
                      <a:pt x="1165" y="1106"/>
                    </a:cubicBezTo>
                    <a:cubicBezTo>
                      <a:pt x="1158" y="920"/>
                      <a:pt x="1131" y="735"/>
                      <a:pt x="1089" y="553"/>
                    </a:cubicBezTo>
                    <a:cubicBezTo>
                      <a:pt x="1042" y="363"/>
                      <a:pt x="976" y="177"/>
                      <a:pt x="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5"/>
              <p:cNvSpPr/>
              <p:nvPr/>
            </p:nvSpPr>
            <p:spPr>
              <a:xfrm>
                <a:off x="2303125" y="139477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3" y="0"/>
                    </a:moveTo>
                    <a:cubicBezTo>
                      <a:pt x="548" y="0"/>
                      <a:pt x="290" y="75"/>
                      <a:pt x="160" y="362"/>
                    </a:cubicBezTo>
                    <a:cubicBezTo>
                      <a:pt x="1" y="713"/>
                      <a:pt x="25" y="1150"/>
                      <a:pt x="153" y="1507"/>
                    </a:cubicBezTo>
                    <a:cubicBezTo>
                      <a:pt x="290" y="1890"/>
                      <a:pt x="547" y="2223"/>
                      <a:pt x="894" y="2434"/>
                    </a:cubicBezTo>
                    <a:cubicBezTo>
                      <a:pt x="745" y="2927"/>
                      <a:pt x="1123" y="3443"/>
                      <a:pt x="1605" y="3589"/>
                    </a:cubicBezTo>
                    <a:cubicBezTo>
                      <a:pt x="1700" y="3618"/>
                      <a:pt x="1794" y="3631"/>
                      <a:pt x="1886" y="3631"/>
                    </a:cubicBezTo>
                    <a:cubicBezTo>
                      <a:pt x="2358" y="3631"/>
                      <a:pt x="2794" y="3290"/>
                      <a:pt x="3057" y="2909"/>
                    </a:cubicBezTo>
                    <a:lnTo>
                      <a:pt x="3057" y="2909"/>
                    </a:lnTo>
                    <a:cubicBezTo>
                      <a:pt x="3051" y="2938"/>
                      <a:pt x="3043" y="2967"/>
                      <a:pt x="3036" y="2997"/>
                    </a:cubicBezTo>
                    <a:cubicBezTo>
                      <a:pt x="2987" y="3208"/>
                      <a:pt x="2948" y="3422"/>
                      <a:pt x="2916" y="3637"/>
                    </a:cubicBezTo>
                    <a:cubicBezTo>
                      <a:pt x="2889" y="3814"/>
                      <a:pt x="2852" y="4000"/>
                      <a:pt x="2879" y="4180"/>
                    </a:cubicBezTo>
                    <a:cubicBezTo>
                      <a:pt x="2913" y="4415"/>
                      <a:pt x="3098" y="4554"/>
                      <a:pt x="3300" y="4554"/>
                    </a:cubicBezTo>
                    <a:cubicBezTo>
                      <a:pt x="3396" y="4554"/>
                      <a:pt x="3496" y="4522"/>
                      <a:pt x="3586" y="4453"/>
                    </a:cubicBezTo>
                    <a:cubicBezTo>
                      <a:pt x="3891" y="4219"/>
                      <a:pt x="3925" y="3749"/>
                      <a:pt x="3900" y="3397"/>
                    </a:cubicBezTo>
                    <a:cubicBezTo>
                      <a:pt x="3899" y="3381"/>
                      <a:pt x="3897" y="3365"/>
                      <a:pt x="3896" y="3348"/>
                    </a:cubicBezTo>
                    <a:cubicBezTo>
                      <a:pt x="3859" y="3343"/>
                      <a:pt x="3824" y="3331"/>
                      <a:pt x="3792" y="3310"/>
                    </a:cubicBezTo>
                    <a:cubicBezTo>
                      <a:pt x="3643" y="3217"/>
                      <a:pt x="3574" y="3002"/>
                      <a:pt x="3503" y="2851"/>
                    </a:cubicBezTo>
                    <a:cubicBezTo>
                      <a:pt x="3325" y="2475"/>
                      <a:pt x="3179" y="2085"/>
                      <a:pt x="3064" y="1685"/>
                    </a:cubicBezTo>
                    <a:cubicBezTo>
                      <a:pt x="3011" y="1501"/>
                      <a:pt x="2927" y="1283"/>
                      <a:pt x="2975" y="1091"/>
                    </a:cubicBezTo>
                    <a:cubicBezTo>
                      <a:pt x="2991" y="1028"/>
                      <a:pt x="3022" y="970"/>
                      <a:pt x="3067" y="923"/>
                    </a:cubicBezTo>
                    <a:cubicBezTo>
                      <a:pt x="3056" y="902"/>
                      <a:pt x="3047" y="881"/>
                      <a:pt x="3036" y="860"/>
                    </a:cubicBezTo>
                    <a:cubicBezTo>
                      <a:pt x="2533" y="430"/>
                      <a:pt x="1910" y="140"/>
                      <a:pt x="1256" y="42"/>
                    </a:cubicBezTo>
                    <a:cubicBezTo>
                      <a:pt x="1118" y="21"/>
                      <a:pt x="968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5"/>
              <p:cNvSpPr/>
              <p:nvPr/>
            </p:nvSpPr>
            <p:spPr>
              <a:xfrm>
                <a:off x="2403625" y="1457875"/>
                <a:ext cx="33225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579" extrusionOk="0">
                    <a:moveTo>
                      <a:pt x="150" y="1"/>
                    </a:moveTo>
                    <a:lnTo>
                      <a:pt x="150" y="1"/>
                    </a:lnTo>
                    <a:cubicBezTo>
                      <a:pt x="153" y="27"/>
                      <a:pt x="154" y="52"/>
                      <a:pt x="155" y="78"/>
                    </a:cubicBezTo>
                    <a:cubicBezTo>
                      <a:pt x="157" y="90"/>
                      <a:pt x="157" y="103"/>
                      <a:pt x="157" y="115"/>
                    </a:cubicBezTo>
                    <a:lnTo>
                      <a:pt x="157" y="117"/>
                    </a:lnTo>
                    <a:cubicBezTo>
                      <a:pt x="174" y="257"/>
                      <a:pt x="196" y="426"/>
                      <a:pt x="138" y="558"/>
                    </a:cubicBezTo>
                    <a:cubicBezTo>
                      <a:pt x="131" y="590"/>
                      <a:pt x="125" y="621"/>
                      <a:pt x="116" y="650"/>
                    </a:cubicBezTo>
                    <a:cubicBezTo>
                      <a:pt x="100" y="714"/>
                      <a:pt x="58" y="767"/>
                      <a:pt x="1" y="799"/>
                    </a:cubicBezTo>
                    <a:cubicBezTo>
                      <a:pt x="81" y="928"/>
                      <a:pt x="171" y="1050"/>
                      <a:pt x="266" y="1166"/>
                    </a:cubicBezTo>
                    <a:cubicBezTo>
                      <a:pt x="391" y="1316"/>
                      <a:pt x="534" y="1474"/>
                      <a:pt x="720" y="1545"/>
                    </a:cubicBezTo>
                    <a:cubicBezTo>
                      <a:pt x="778" y="1567"/>
                      <a:pt x="840" y="1578"/>
                      <a:pt x="903" y="1578"/>
                    </a:cubicBezTo>
                    <a:cubicBezTo>
                      <a:pt x="1005" y="1578"/>
                      <a:pt x="1108" y="1546"/>
                      <a:pt x="1187" y="1478"/>
                    </a:cubicBezTo>
                    <a:cubicBezTo>
                      <a:pt x="1302" y="1378"/>
                      <a:pt x="1328" y="1236"/>
                      <a:pt x="1295" y="1100"/>
                    </a:cubicBezTo>
                    <a:cubicBezTo>
                      <a:pt x="933" y="714"/>
                      <a:pt x="551" y="346"/>
                      <a:pt x="150" y="1"/>
                    </a:cubicBezTo>
                    <a:close/>
                  </a:path>
                </a:pathLst>
              </a:custGeom>
              <a:solidFill>
                <a:srgbClr val="698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5"/>
              <p:cNvSpPr/>
              <p:nvPr/>
            </p:nvSpPr>
            <p:spPr>
              <a:xfrm>
                <a:off x="2387925" y="1369750"/>
                <a:ext cx="58450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3279" extrusionOk="0">
                    <a:moveTo>
                      <a:pt x="820" y="0"/>
                    </a:moveTo>
                    <a:cubicBezTo>
                      <a:pt x="739" y="77"/>
                      <a:pt x="667" y="162"/>
                      <a:pt x="604" y="253"/>
                    </a:cubicBezTo>
                    <a:cubicBezTo>
                      <a:pt x="396" y="554"/>
                      <a:pt x="265" y="918"/>
                      <a:pt x="152" y="1263"/>
                    </a:cubicBezTo>
                    <a:cubicBezTo>
                      <a:pt x="91" y="1453"/>
                      <a:pt x="43" y="1643"/>
                      <a:pt x="0" y="1835"/>
                    </a:cubicBezTo>
                    <a:cubicBezTo>
                      <a:pt x="12" y="1845"/>
                      <a:pt x="21" y="1858"/>
                      <a:pt x="29" y="1873"/>
                    </a:cubicBezTo>
                    <a:cubicBezTo>
                      <a:pt x="38" y="1877"/>
                      <a:pt x="48" y="1882"/>
                      <a:pt x="58" y="1887"/>
                    </a:cubicBezTo>
                    <a:cubicBezTo>
                      <a:pt x="60" y="1887"/>
                      <a:pt x="62" y="1887"/>
                      <a:pt x="64" y="1887"/>
                    </a:cubicBezTo>
                    <a:cubicBezTo>
                      <a:pt x="96" y="1887"/>
                      <a:pt x="127" y="1902"/>
                      <a:pt x="147" y="1928"/>
                    </a:cubicBezTo>
                    <a:cubicBezTo>
                      <a:pt x="414" y="2256"/>
                      <a:pt x="605" y="2640"/>
                      <a:pt x="706" y="3052"/>
                    </a:cubicBezTo>
                    <a:cubicBezTo>
                      <a:pt x="724" y="3126"/>
                      <a:pt x="739" y="3202"/>
                      <a:pt x="751" y="3278"/>
                    </a:cubicBezTo>
                    <a:cubicBezTo>
                      <a:pt x="1257" y="2753"/>
                      <a:pt x="1786" y="2250"/>
                      <a:pt x="2337" y="1769"/>
                    </a:cubicBezTo>
                    <a:cubicBezTo>
                      <a:pt x="2281" y="1743"/>
                      <a:pt x="2223" y="1719"/>
                      <a:pt x="2165" y="1698"/>
                    </a:cubicBezTo>
                    <a:cubicBezTo>
                      <a:pt x="2206" y="1603"/>
                      <a:pt x="2247" y="1505"/>
                      <a:pt x="2284" y="1405"/>
                    </a:cubicBezTo>
                    <a:lnTo>
                      <a:pt x="8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5"/>
              <p:cNvSpPr/>
              <p:nvPr/>
            </p:nvSpPr>
            <p:spPr>
              <a:xfrm>
                <a:off x="2399725" y="147105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99"/>
                      <a:pt x="24" y="198"/>
                      <a:pt x="32" y="297"/>
                    </a:cubicBezTo>
                    <a:cubicBezTo>
                      <a:pt x="41" y="298"/>
                      <a:pt x="49" y="298"/>
                      <a:pt x="58" y="298"/>
                    </a:cubicBezTo>
                    <a:cubicBezTo>
                      <a:pt x="93" y="298"/>
                      <a:pt x="127" y="290"/>
                      <a:pt x="158" y="273"/>
                    </a:cubicBezTo>
                    <a:cubicBezTo>
                      <a:pt x="130" y="229"/>
                      <a:pt x="102" y="184"/>
                      <a:pt x="77" y="138"/>
                    </a:cubicBezTo>
                    <a:cubicBezTo>
                      <a:pt x="50" y="93"/>
                      <a:pt x="25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5"/>
              <p:cNvSpPr/>
              <p:nvPr/>
            </p:nvSpPr>
            <p:spPr>
              <a:xfrm>
                <a:off x="2382950" y="1415125"/>
                <a:ext cx="50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7" extrusionOk="0">
                    <a:moveTo>
                      <a:pt x="161" y="0"/>
                    </a:moveTo>
                    <a:cubicBezTo>
                      <a:pt x="149" y="9"/>
                      <a:pt x="135" y="15"/>
                      <a:pt x="122" y="19"/>
                    </a:cubicBezTo>
                    <a:cubicBezTo>
                      <a:pt x="140" y="104"/>
                      <a:pt x="72" y="177"/>
                      <a:pt x="0" y="188"/>
                    </a:cubicBezTo>
                    <a:cubicBezTo>
                      <a:pt x="47" y="233"/>
                      <a:pt x="93" y="280"/>
                      <a:pt x="138" y="327"/>
                    </a:cubicBezTo>
                    <a:cubicBezTo>
                      <a:pt x="157" y="225"/>
                      <a:pt x="178" y="121"/>
                      <a:pt x="200" y="20"/>
                    </a:cubicBezTo>
                    <a:cubicBezTo>
                      <a:pt x="189" y="11"/>
                      <a:pt x="175" y="3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5"/>
              <p:cNvSpPr/>
              <p:nvPr/>
            </p:nvSpPr>
            <p:spPr>
              <a:xfrm>
                <a:off x="2376275" y="1415625"/>
                <a:ext cx="322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5" extrusionOk="0">
                    <a:moveTo>
                      <a:pt x="467" y="0"/>
                    </a:moveTo>
                    <a:cubicBezTo>
                      <a:pt x="445" y="101"/>
                      <a:pt x="424" y="205"/>
                      <a:pt x="405" y="307"/>
                    </a:cubicBezTo>
                    <a:cubicBezTo>
                      <a:pt x="360" y="259"/>
                      <a:pt x="314" y="213"/>
                      <a:pt x="267" y="168"/>
                    </a:cubicBezTo>
                    <a:cubicBezTo>
                      <a:pt x="261" y="169"/>
                      <a:pt x="254" y="170"/>
                      <a:pt x="248" y="170"/>
                    </a:cubicBezTo>
                    <a:cubicBezTo>
                      <a:pt x="209" y="170"/>
                      <a:pt x="170" y="150"/>
                      <a:pt x="146" y="101"/>
                    </a:cubicBezTo>
                    <a:lnTo>
                      <a:pt x="141" y="90"/>
                    </a:lnTo>
                    <a:cubicBezTo>
                      <a:pt x="96" y="136"/>
                      <a:pt x="65" y="194"/>
                      <a:pt x="49" y="257"/>
                    </a:cubicBezTo>
                    <a:cubicBezTo>
                      <a:pt x="1" y="450"/>
                      <a:pt x="85" y="667"/>
                      <a:pt x="138" y="852"/>
                    </a:cubicBezTo>
                    <a:cubicBezTo>
                      <a:pt x="253" y="1251"/>
                      <a:pt x="399" y="1641"/>
                      <a:pt x="577" y="2017"/>
                    </a:cubicBezTo>
                    <a:cubicBezTo>
                      <a:pt x="648" y="2168"/>
                      <a:pt x="717" y="2383"/>
                      <a:pt x="866" y="2478"/>
                    </a:cubicBezTo>
                    <a:cubicBezTo>
                      <a:pt x="898" y="2497"/>
                      <a:pt x="933" y="2509"/>
                      <a:pt x="970" y="2515"/>
                    </a:cubicBezTo>
                    <a:cubicBezTo>
                      <a:pt x="962" y="2415"/>
                      <a:pt x="951" y="2316"/>
                      <a:pt x="938" y="2218"/>
                    </a:cubicBezTo>
                    <a:lnTo>
                      <a:pt x="938" y="2218"/>
                    </a:lnTo>
                    <a:cubicBezTo>
                      <a:pt x="963" y="2264"/>
                      <a:pt x="988" y="2310"/>
                      <a:pt x="1014" y="2355"/>
                    </a:cubicBezTo>
                    <a:cubicBezTo>
                      <a:pt x="1040" y="2401"/>
                      <a:pt x="1067" y="2446"/>
                      <a:pt x="1096" y="2490"/>
                    </a:cubicBezTo>
                    <a:cubicBezTo>
                      <a:pt x="1153" y="2458"/>
                      <a:pt x="1194" y="2404"/>
                      <a:pt x="1211" y="2340"/>
                    </a:cubicBezTo>
                    <a:cubicBezTo>
                      <a:pt x="1219" y="2311"/>
                      <a:pt x="1225" y="2280"/>
                      <a:pt x="1232" y="2249"/>
                    </a:cubicBezTo>
                    <a:cubicBezTo>
                      <a:pt x="1290" y="2116"/>
                      <a:pt x="1268" y="1948"/>
                      <a:pt x="1252" y="1807"/>
                    </a:cubicBezTo>
                    <a:lnTo>
                      <a:pt x="1252" y="1805"/>
                    </a:lnTo>
                    <a:cubicBezTo>
                      <a:pt x="1252" y="1793"/>
                      <a:pt x="1251" y="1780"/>
                      <a:pt x="1250" y="1768"/>
                    </a:cubicBezTo>
                    <a:cubicBezTo>
                      <a:pt x="1249" y="1743"/>
                      <a:pt x="1248" y="1716"/>
                      <a:pt x="1245" y="1691"/>
                    </a:cubicBezTo>
                    <a:cubicBezTo>
                      <a:pt x="1197" y="1648"/>
                      <a:pt x="1149" y="1607"/>
                      <a:pt x="1100" y="1565"/>
                    </a:cubicBezTo>
                    <a:cubicBezTo>
                      <a:pt x="1138" y="1525"/>
                      <a:pt x="1179" y="1483"/>
                      <a:pt x="1218" y="1443"/>
                    </a:cubicBezTo>
                    <a:cubicBezTo>
                      <a:pt x="1205" y="1367"/>
                      <a:pt x="1191" y="1291"/>
                      <a:pt x="1173" y="1217"/>
                    </a:cubicBezTo>
                    <a:cubicBezTo>
                      <a:pt x="1072" y="804"/>
                      <a:pt x="881" y="420"/>
                      <a:pt x="613" y="92"/>
                    </a:cubicBezTo>
                    <a:cubicBezTo>
                      <a:pt x="594" y="67"/>
                      <a:pt x="564" y="52"/>
                      <a:pt x="533" y="52"/>
                    </a:cubicBezTo>
                    <a:cubicBezTo>
                      <a:pt x="530" y="52"/>
                      <a:pt x="527" y="52"/>
                      <a:pt x="524" y="52"/>
                    </a:cubicBezTo>
                    <a:cubicBezTo>
                      <a:pt x="514" y="46"/>
                      <a:pt x="504" y="42"/>
                      <a:pt x="495" y="37"/>
                    </a:cubicBezTo>
                    <a:cubicBezTo>
                      <a:pt x="489" y="23"/>
                      <a:pt x="479" y="1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5"/>
              <p:cNvSpPr/>
              <p:nvPr/>
            </p:nvSpPr>
            <p:spPr>
              <a:xfrm>
                <a:off x="2347050" y="1358750"/>
                <a:ext cx="4265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2346" extrusionOk="0">
                    <a:moveTo>
                      <a:pt x="1436" y="0"/>
                    </a:moveTo>
                    <a:cubicBezTo>
                      <a:pt x="1403" y="0"/>
                      <a:pt x="1371" y="7"/>
                      <a:pt x="1340" y="20"/>
                    </a:cubicBezTo>
                    <a:cubicBezTo>
                      <a:pt x="1213" y="78"/>
                      <a:pt x="1179" y="237"/>
                      <a:pt x="1242" y="352"/>
                    </a:cubicBezTo>
                    <a:cubicBezTo>
                      <a:pt x="1256" y="399"/>
                      <a:pt x="1283" y="439"/>
                      <a:pt x="1322" y="468"/>
                    </a:cubicBezTo>
                    <a:cubicBezTo>
                      <a:pt x="1338" y="480"/>
                      <a:pt x="1355" y="489"/>
                      <a:pt x="1373" y="498"/>
                    </a:cubicBezTo>
                    <a:lnTo>
                      <a:pt x="1373" y="649"/>
                    </a:lnTo>
                    <a:lnTo>
                      <a:pt x="1376" y="1149"/>
                    </a:lnTo>
                    <a:lnTo>
                      <a:pt x="1379" y="1910"/>
                    </a:lnTo>
                    <a:cubicBezTo>
                      <a:pt x="1144" y="1463"/>
                      <a:pt x="871" y="1038"/>
                      <a:pt x="562" y="638"/>
                    </a:cubicBezTo>
                    <a:cubicBezTo>
                      <a:pt x="552" y="624"/>
                      <a:pt x="540" y="613"/>
                      <a:pt x="527" y="602"/>
                    </a:cubicBezTo>
                    <a:cubicBezTo>
                      <a:pt x="472" y="496"/>
                      <a:pt x="355" y="422"/>
                      <a:pt x="246" y="422"/>
                    </a:cubicBezTo>
                    <a:cubicBezTo>
                      <a:pt x="164" y="422"/>
                      <a:pt x="87" y="464"/>
                      <a:pt x="45" y="568"/>
                    </a:cubicBezTo>
                    <a:cubicBezTo>
                      <a:pt x="0" y="674"/>
                      <a:pt x="36" y="805"/>
                      <a:pt x="123" y="879"/>
                    </a:cubicBezTo>
                    <a:cubicBezTo>
                      <a:pt x="164" y="914"/>
                      <a:pt x="217" y="933"/>
                      <a:pt x="270" y="933"/>
                    </a:cubicBezTo>
                    <a:cubicBezTo>
                      <a:pt x="277" y="933"/>
                      <a:pt x="284" y="933"/>
                      <a:pt x="290" y="933"/>
                    </a:cubicBezTo>
                    <a:cubicBezTo>
                      <a:pt x="338" y="927"/>
                      <a:pt x="372" y="901"/>
                      <a:pt x="409" y="875"/>
                    </a:cubicBezTo>
                    <a:cubicBezTo>
                      <a:pt x="743" y="1323"/>
                      <a:pt x="1036" y="1800"/>
                      <a:pt x="1280" y="2301"/>
                    </a:cubicBezTo>
                    <a:cubicBezTo>
                      <a:pt x="1297" y="2316"/>
                      <a:pt x="1314" y="2331"/>
                      <a:pt x="1331" y="2346"/>
                    </a:cubicBezTo>
                    <a:cubicBezTo>
                      <a:pt x="1392" y="2291"/>
                      <a:pt x="1468" y="2258"/>
                      <a:pt x="1549" y="2251"/>
                    </a:cubicBezTo>
                    <a:cubicBezTo>
                      <a:pt x="1553" y="2251"/>
                      <a:pt x="1557" y="2251"/>
                      <a:pt x="1560" y="2251"/>
                    </a:cubicBezTo>
                    <a:cubicBezTo>
                      <a:pt x="1573" y="2251"/>
                      <a:pt x="1585" y="2252"/>
                      <a:pt x="1597" y="2255"/>
                    </a:cubicBezTo>
                    <a:cubicBezTo>
                      <a:pt x="1630" y="2231"/>
                      <a:pt x="1648" y="2192"/>
                      <a:pt x="1647" y="2152"/>
                    </a:cubicBezTo>
                    <a:cubicBezTo>
                      <a:pt x="1644" y="1607"/>
                      <a:pt x="1642" y="1061"/>
                      <a:pt x="1639" y="517"/>
                    </a:cubicBezTo>
                    <a:cubicBezTo>
                      <a:pt x="1639" y="489"/>
                      <a:pt x="1639" y="457"/>
                      <a:pt x="1641" y="425"/>
                    </a:cubicBezTo>
                    <a:cubicBezTo>
                      <a:pt x="1683" y="377"/>
                      <a:pt x="1705" y="314"/>
                      <a:pt x="1703" y="250"/>
                    </a:cubicBezTo>
                    <a:cubicBezTo>
                      <a:pt x="1697" y="109"/>
                      <a:pt x="1569" y="0"/>
                      <a:pt x="143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5"/>
              <p:cNvSpPr/>
              <p:nvPr/>
            </p:nvSpPr>
            <p:spPr>
              <a:xfrm>
                <a:off x="2379025" y="1416250"/>
                <a:ext cx="13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22"/>
                      <a:pt x="20" y="42"/>
                      <a:pt x="31" y="64"/>
                    </a:cubicBezTo>
                    <a:cubicBezTo>
                      <a:pt x="37" y="57"/>
                      <a:pt x="44" y="51"/>
                      <a:pt x="51" y="44"/>
                    </a:cubicBezTo>
                    <a:cubicBezTo>
                      <a:pt x="34" y="30"/>
                      <a:pt x="17" y="16"/>
                      <a:pt x="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5"/>
              <p:cNvSpPr/>
              <p:nvPr/>
            </p:nvSpPr>
            <p:spPr>
              <a:xfrm>
                <a:off x="2380275" y="1414975"/>
                <a:ext cx="667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94" extrusionOk="0">
                    <a:moveTo>
                      <a:pt x="236" y="1"/>
                    </a:moveTo>
                    <a:cubicBezTo>
                      <a:pt x="231" y="1"/>
                      <a:pt x="225" y="1"/>
                      <a:pt x="220" y="2"/>
                    </a:cubicBezTo>
                    <a:cubicBezTo>
                      <a:pt x="138" y="8"/>
                      <a:pt x="62" y="41"/>
                      <a:pt x="0" y="95"/>
                    </a:cubicBezTo>
                    <a:cubicBezTo>
                      <a:pt x="36" y="127"/>
                      <a:pt x="72" y="160"/>
                      <a:pt x="106" y="193"/>
                    </a:cubicBezTo>
                    <a:cubicBezTo>
                      <a:pt x="178" y="182"/>
                      <a:pt x="246" y="109"/>
                      <a:pt x="228" y="24"/>
                    </a:cubicBezTo>
                    <a:cubicBezTo>
                      <a:pt x="241" y="20"/>
                      <a:pt x="255" y="14"/>
                      <a:pt x="267" y="5"/>
                    </a:cubicBezTo>
                    <a:cubicBezTo>
                      <a:pt x="257" y="2"/>
                      <a:pt x="247" y="1"/>
                      <a:pt x="23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5"/>
              <p:cNvSpPr/>
              <p:nvPr/>
            </p:nvSpPr>
            <p:spPr>
              <a:xfrm>
                <a:off x="2379775" y="1417350"/>
                <a:ext cx="3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1" extrusionOk="0">
                    <a:moveTo>
                      <a:pt x="21" y="0"/>
                    </a:moveTo>
                    <a:cubicBezTo>
                      <a:pt x="14" y="7"/>
                      <a:pt x="7" y="13"/>
                      <a:pt x="1" y="20"/>
                    </a:cubicBezTo>
                    <a:lnTo>
                      <a:pt x="6" y="32"/>
                    </a:lnTo>
                    <a:cubicBezTo>
                      <a:pt x="29" y="80"/>
                      <a:pt x="67" y="100"/>
                      <a:pt x="106" y="100"/>
                    </a:cubicBezTo>
                    <a:cubicBezTo>
                      <a:pt x="113" y="100"/>
                      <a:pt x="120" y="100"/>
                      <a:pt x="127" y="98"/>
                    </a:cubicBezTo>
                    <a:cubicBezTo>
                      <a:pt x="92" y="65"/>
                      <a:pt x="57" y="32"/>
                      <a:pt x="2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5"/>
              <p:cNvSpPr/>
              <p:nvPr/>
            </p:nvSpPr>
            <p:spPr>
              <a:xfrm>
                <a:off x="2159300" y="1641550"/>
                <a:ext cx="90875" cy="794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179" extrusionOk="0">
                    <a:moveTo>
                      <a:pt x="824" y="0"/>
                    </a:moveTo>
                    <a:cubicBezTo>
                      <a:pt x="549" y="0"/>
                      <a:pt x="291" y="74"/>
                      <a:pt x="160" y="362"/>
                    </a:cubicBezTo>
                    <a:cubicBezTo>
                      <a:pt x="1" y="713"/>
                      <a:pt x="25" y="1150"/>
                      <a:pt x="153" y="1507"/>
                    </a:cubicBezTo>
                    <a:cubicBezTo>
                      <a:pt x="290" y="1890"/>
                      <a:pt x="547" y="2222"/>
                      <a:pt x="894" y="2434"/>
                    </a:cubicBezTo>
                    <a:cubicBezTo>
                      <a:pt x="815" y="2694"/>
                      <a:pt x="884" y="2962"/>
                      <a:pt x="1039" y="3178"/>
                    </a:cubicBezTo>
                    <a:lnTo>
                      <a:pt x="2866" y="3146"/>
                    </a:lnTo>
                    <a:cubicBezTo>
                      <a:pt x="2936" y="3072"/>
                      <a:pt x="3000" y="2992"/>
                      <a:pt x="3059" y="2908"/>
                    </a:cubicBezTo>
                    <a:lnTo>
                      <a:pt x="3059" y="2908"/>
                    </a:lnTo>
                    <a:cubicBezTo>
                      <a:pt x="3051" y="2938"/>
                      <a:pt x="3044" y="2968"/>
                      <a:pt x="3037" y="2997"/>
                    </a:cubicBezTo>
                    <a:cubicBezTo>
                      <a:pt x="3026" y="3046"/>
                      <a:pt x="3015" y="3095"/>
                      <a:pt x="3004" y="3143"/>
                    </a:cubicBezTo>
                    <a:lnTo>
                      <a:pt x="3635" y="3132"/>
                    </a:lnTo>
                    <a:cubicBezTo>
                      <a:pt x="3582" y="3040"/>
                      <a:pt x="3542" y="2936"/>
                      <a:pt x="3503" y="2852"/>
                    </a:cubicBezTo>
                    <a:cubicBezTo>
                      <a:pt x="3327" y="2475"/>
                      <a:pt x="3180" y="2085"/>
                      <a:pt x="3064" y="1685"/>
                    </a:cubicBezTo>
                    <a:cubicBezTo>
                      <a:pt x="3011" y="1500"/>
                      <a:pt x="2927" y="1284"/>
                      <a:pt x="2977" y="1090"/>
                    </a:cubicBezTo>
                    <a:cubicBezTo>
                      <a:pt x="2992" y="1027"/>
                      <a:pt x="3024" y="970"/>
                      <a:pt x="3067" y="923"/>
                    </a:cubicBezTo>
                    <a:lnTo>
                      <a:pt x="3036" y="859"/>
                    </a:lnTo>
                    <a:cubicBezTo>
                      <a:pt x="2533" y="431"/>
                      <a:pt x="1911" y="141"/>
                      <a:pt x="1257" y="42"/>
                    </a:cubicBezTo>
                    <a:cubicBezTo>
                      <a:pt x="1119" y="21"/>
                      <a:pt x="969" y="0"/>
                      <a:pt x="8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5"/>
              <p:cNvSpPr/>
              <p:nvPr/>
            </p:nvSpPr>
            <p:spPr>
              <a:xfrm>
                <a:off x="2244125" y="1608725"/>
                <a:ext cx="74925" cy="110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4435" extrusionOk="0">
                    <a:moveTo>
                      <a:pt x="1543" y="0"/>
                    </a:moveTo>
                    <a:cubicBezTo>
                      <a:pt x="1480" y="0"/>
                      <a:pt x="1416" y="7"/>
                      <a:pt x="1352" y="20"/>
                    </a:cubicBezTo>
                    <a:cubicBezTo>
                      <a:pt x="1036" y="86"/>
                      <a:pt x="784" y="306"/>
                      <a:pt x="603" y="565"/>
                    </a:cubicBezTo>
                    <a:cubicBezTo>
                      <a:pt x="395" y="866"/>
                      <a:pt x="264" y="1229"/>
                      <a:pt x="153" y="1575"/>
                    </a:cubicBezTo>
                    <a:cubicBezTo>
                      <a:pt x="91" y="1764"/>
                      <a:pt x="43" y="1954"/>
                      <a:pt x="1" y="2147"/>
                    </a:cubicBezTo>
                    <a:cubicBezTo>
                      <a:pt x="12" y="2156"/>
                      <a:pt x="22" y="2169"/>
                      <a:pt x="29" y="2184"/>
                    </a:cubicBezTo>
                    <a:cubicBezTo>
                      <a:pt x="39" y="2188"/>
                      <a:pt x="48" y="2194"/>
                      <a:pt x="57" y="2199"/>
                    </a:cubicBezTo>
                    <a:cubicBezTo>
                      <a:pt x="59" y="2199"/>
                      <a:pt x="61" y="2199"/>
                      <a:pt x="63" y="2199"/>
                    </a:cubicBezTo>
                    <a:cubicBezTo>
                      <a:pt x="96" y="2199"/>
                      <a:pt x="127" y="2213"/>
                      <a:pt x="147" y="2239"/>
                    </a:cubicBezTo>
                    <a:cubicBezTo>
                      <a:pt x="414" y="2568"/>
                      <a:pt x="605" y="2952"/>
                      <a:pt x="706" y="3363"/>
                    </a:cubicBezTo>
                    <a:cubicBezTo>
                      <a:pt x="749" y="3544"/>
                      <a:pt x="776" y="3729"/>
                      <a:pt x="783" y="3915"/>
                    </a:cubicBezTo>
                    <a:cubicBezTo>
                      <a:pt x="783" y="3927"/>
                      <a:pt x="784" y="3939"/>
                      <a:pt x="785" y="3951"/>
                    </a:cubicBezTo>
                    <a:lnTo>
                      <a:pt x="785" y="3954"/>
                    </a:lnTo>
                    <a:cubicBezTo>
                      <a:pt x="801" y="4095"/>
                      <a:pt x="823" y="4263"/>
                      <a:pt x="765" y="4395"/>
                    </a:cubicBezTo>
                    <a:cubicBezTo>
                      <a:pt x="762" y="4408"/>
                      <a:pt x="760" y="4422"/>
                      <a:pt x="756" y="4435"/>
                    </a:cubicBezTo>
                    <a:lnTo>
                      <a:pt x="1593" y="4420"/>
                    </a:lnTo>
                    <a:cubicBezTo>
                      <a:pt x="1435" y="4253"/>
                      <a:pt x="1250" y="4103"/>
                      <a:pt x="1084" y="3967"/>
                    </a:cubicBezTo>
                    <a:cubicBezTo>
                      <a:pt x="1026" y="3919"/>
                      <a:pt x="968" y="3871"/>
                      <a:pt x="910" y="3824"/>
                    </a:cubicBezTo>
                    <a:lnTo>
                      <a:pt x="910" y="3824"/>
                    </a:lnTo>
                    <a:cubicBezTo>
                      <a:pt x="1161" y="3960"/>
                      <a:pt x="1435" y="4043"/>
                      <a:pt x="1727" y="4043"/>
                    </a:cubicBezTo>
                    <a:cubicBezTo>
                      <a:pt x="1808" y="4043"/>
                      <a:pt x="1891" y="4037"/>
                      <a:pt x="1975" y="4023"/>
                    </a:cubicBezTo>
                    <a:cubicBezTo>
                      <a:pt x="2296" y="3970"/>
                      <a:pt x="2600" y="3798"/>
                      <a:pt x="2777" y="3520"/>
                    </a:cubicBezTo>
                    <a:cubicBezTo>
                      <a:pt x="2941" y="3263"/>
                      <a:pt x="2996" y="2920"/>
                      <a:pt x="2892" y="2629"/>
                    </a:cubicBezTo>
                    <a:cubicBezTo>
                      <a:pt x="2772" y="2294"/>
                      <a:pt x="2478" y="2129"/>
                      <a:pt x="2165" y="2010"/>
                    </a:cubicBezTo>
                    <a:cubicBezTo>
                      <a:pt x="2410" y="1456"/>
                      <a:pt x="2611" y="796"/>
                      <a:pt x="2170" y="282"/>
                    </a:cubicBezTo>
                    <a:cubicBezTo>
                      <a:pt x="2009" y="95"/>
                      <a:pt x="1782" y="0"/>
                      <a:pt x="1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5"/>
              <p:cNvSpPr/>
              <p:nvPr/>
            </p:nvSpPr>
            <p:spPr>
              <a:xfrm>
                <a:off x="2255900" y="1717825"/>
                <a:ext cx="1050" cy="19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77" extrusionOk="0">
                    <a:moveTo>
                      <a:pt x="0" y="1"/>
                    </a:moveTo>
                    <a:cubicBezTo>
                      <a:pt x="4" y="26"/>
                      <a:pt x="7" y="51"/>
                      <a:pt x="10" y="76"/>
                    </a:cubicBezTo>
                    <a:lnTo>
                      <a:pt x="42" y="76"/>
                    </a:lnTo>
                    <a:cubicBezTo>
                      <a:pt x="27" y="52"/>
                      <a:pt x="13" y="26"/>
                      <a:pt x="0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5"/>
              <p:cNvSpPr/>
              <p:nvPr/>
            </p:nvSpPr>
            <p:spPr>
              <a:xfrm>
                <a:off x="2239125" y="1661875"/>
                <a:ext cx="50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9" extrusionOk="0">
                    <a:moveTo>
                      <a:pt x="161" y="1"/>
                    </a:moveTo>
                    <a:cubicBezTo>
                      <a:pt x="149" y="9"/>
                      <a:pt x="136" y="15"/>
                      <a:pt x="122" y="20"/>
                    </a:cubicBezTo>
                    <a:cubicBezTo>
                      <a:pt x="140" y="105"/>
                      <a:pt x="73" y="177"/>
                      <a:pt x="1" y="189"/>
                    </a:cubicBezTo>
                    <a:cubicBezTo>
                      <a:pt x="47" y="235"/>
                      <a:pt x="93" y="280"/>
                      <a:pt x="138" y="328"/>
                    </a:cubicBezTo>
                    <a:cubicBezTo>
                      <a:pt x="157" y="225"/>
                      <a:pt x="178" y="123"/>
                      <a:pt x="201" y="21"/>
                    </a:cubicBezTo>
                    <a:cubicBezTo>
                      <a:pt x="189" y="11"/>
                      <a:pt x="176" y="5"/>
                      <a:pt x="16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5"/>
              <p:cNvSpPr/>
              <p:nvPr/>
            </p:nvSpPr>
            <p:spPr>
              <a:xfrm>
                <a:off x="2232475" y="1662375"/>
                <a:ext cx="322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299" extrusionOk="0">
                    <a:moveTo>
                      <a:pt x="467" y="1"/>
                    </a:moveTo>
                    <a:cubicBezTo>
                      <a:pt x="444" y="103"/>
                      <a:pt x="423" y="205"/>
                      <a:pt x="404" y="308"/>
                    </a:cubicBezTo>
                    <a:cubicBezTo>
                      <a:pt x="360" y="260"/>
                      <a:pt x="314" y="213"/>
                      <a:pt x="268" y="169"/>
                    </a:cubicBezTo>
                    <a:cubicBezTo>
                      <a:pt x="261" y="170"/>
                      <a:pt x="254" y="170"/>
                      <a:pt x="248" y="170"/>
                    </a:cubicBezTo>
                    <a:cubicBezTo>
                      <a:pt x="208" y="170"/>
                      <a:pt x="169" y="150"/>
                      <a:pt x="146" y="103"/>
                    </a:cubicBezTo>
                    <a:cubicBezTo>
                      <a:pt x="144" y="99"/>
                      <a:pt x="142" y="94"/>
                      <a:pt x="141" y="90"/>
                    </a:cubicBezTo>
                    <a:cubicBezTo>
                      <a:pt x="97" y="137"/>
                      <a:pt x="66" y="194"/>
                      <a:pt x="50" y="257"/>
                    </a:cubicBezTo>
                    <a:cubicBezTo>
                      <a:pt x="1" y="451"/>
                      <a:pt x="84" y="668"/>
                      <a:pt x="137" y="852"/>
                    </a:cubicBezTo>
                    <a:cubicBezTo>
                      <a:pt x="253" y="1252"/>
                      <a:pt x="400" y="1641"/>
                      <a:pt x="577" y="2018"/>
                    </a:cubicBezTo>
                    <a:cubicBezTo>
                      <a:pt x="616" y="2103"/>
                      <a:pt x="656" y="2207"/>
                      <a:pt x="709" y="2298"/>
                    </a:cubicBezTo>
                    <a:lnTo>
                      <a:pt x="948" y="2294"/>
                    </a:lnTo>
                    <a:cubicBezTo>
                      <a:pt x="945" y="2269"/>
                      <a:pt x="942" y="2244"/>
                      <a:pt x="937" y="2219"/>
                    </a:cubicBezTo>
                    <a:lnTo>
                      <a:pt x="937" y="2219"/>
                    </a:lnTo>
                    <a:cubicBezTo>
                      <a:pt x="951" y="2243"/>
                      <a:pt x="965" y="2269"/>
                      <a:pt x="979" y="2294"/>
                    </a:cubicBezTo>
                    <a:lnTo>
                      <a:pt x="1223" y="2290"/>
                    </a:lnTo>
                    <a:cubicBezTo>
                      <a:pt x="1227" y="2276"/>
                      <a:pt x="1229" y="2263"/>
                      <a:pt x="1232" y="2249"/>
                    </a:cubicBezTo>
                    <a:cubicBezTo>
                      <a:pt x="1289" y="2117"/>
                      <a:pt x="1267" y="1949"/>
                      <a:pt x="1251" y="1808"/>
                    </a:cubicBezTo>
                    <a:lnTo>
                      <a:pt x="1251" y="1805"/>
                    </a:lnTo>
                    <a:cubicBezTo>
                      <a:pt x="1251" y="1793"/>
                      <a:pt x="1250" y="1781"/>
                      <a:pt x="1250" y="1769"/>
                    </a:cubicBezTo>
                    <a:cubicBezTo>
                      <a:pt x="1242" y="1583"/>
                      <a:pt x="1216" y="1398"/>
                      <a:pt x="1172" y="1217"/>
                    </a:cubicBezTo>
                    <a:cubicBezTo>
                      <a:pt x="1071" y="806"/>
                      <a:pt x="881" y="422"/>
                      <a:pt x="613" y="93"/>
                    </a:cubicBezTo>
                    <a:cubicBezTo>
                      <a:pt x="594" y="68"/>
                      <a:pt x="564" y="53"/>
                      <a:pt x="533" y="53"/>
                    </a:cubicBezTo>
                    <a:cubicBezTo>
                      <a:pt x="530" y="53"/>
                      <a:pt x="527" y="53"/>
                      <a:pt x="524" y="53"/>
                    </a:cubicBezTo>
                    <a:cubicBezTo>
                      <a:pt x="514" y="48"/>
                      <a:pt x="505" y="42"/>
                      <a:pt x="495" y="38"/>
                    </a:cubicBezTo>
                    <a:cubicBezTo>
                      <a:pt x="489" y="23"/>
                      <a:pt x="479" y="10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5"/>
              <p:cNvSpPr/>
              <p:nvPr/>
            </p:nvSpPr>
            <p:spPr>
              <a:xfrm>
                <a:off x="2203225" y="1605525"/>
                <a:ext cx="42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5" extrusionOk="0">
                    <a:moveTo>
                      <a:pt x="1437" y="1"/>
                    </a:moveTo>
                    <a:cubicBezTo>
                      <a:pt x="1405" y="1"/>
                      <a:pt x="1372" y="7"/>
                      <a:pt x="1341" y="21"/>
                    </a:cubicBezTo>
                    <a:cubicBezTo>
                      <a:pt x="1213" y="77"/>
                      <a:pt x="1179" y="238"/>
                      <a:pt x="1243" y="352"/>
                    </a:cubicBezTo>
                    <a:cubicBezTo>
                      <a:pt x="1256" y="398"/>
                      <a:pt x="1285" y="439"/>
                      <a:pt x="1323" y="467"/>
                    </a:cubicBezTo>
                    <a:cubicBezTo>
                      <a:pt x="1339" y="480"/>
                      <a:pt x="1356" y="490"/>
                      <a:pt x="1374" y="497"/>
                    </a:cubicBezTo>
                    <a:lnTo>
                      <a:pt x="1374" y="648"/>
                    </a:lnTo>
                    <a:cubicBezTo>
                      <a:pt x="1374" y="816"/>
                      <a:pt x="1375" y="983"/>
                      <a:pt x="1376" y="1150"/>
                    </a:cubicBezTo>
                    <a:cubicBezTo>
                      <a:pt x="1377" y="1403"/>
                      <a:pt x="1378" y="1656"/>
                      <a:pt x="1379" y="1909"/>
                    </a:cubicBezTo>
                    <a:cubicBezTo>
                      <a:pt x="1143" y="1464"/>
                      <a:pt x="870" y="1037"/>
                      <a:pt x="563" y="638"/>
                    </a:cubicBezTo>
                    <a:cubicBezTo>
                      <a:pt x="552" y="624"/>
                      <a:pt x="540" y="612"/>
                      <a:pt x="528" y="601"/>
                    </a:cubicBezTo>
                    <a:cubicBezTo>
                      <a:pt x="473" y="495"/>
                      <a:pt x="356" y="421"/>
                      <a:pt x="247" y="421"/>
                    </a:cubicBezTo>
                    <a:cubicBezTo>
                      <a:pt x="165" y="421"/>
                      <a:pt x="87" y="463"/>
                      <a:pt x="44" y="567"/>
                    </a:cubicBezTo>
                    <a:cubicBezTo>
                      <a:pt x="0" y="674"/>
                      <a:pt x="35" y="804"/>
                      <a:pt x="123" y="879"/>
                    </a:cubicBezTo>
                    <a:cubicBezTo>
                      <a:pt x="163" y="914"/>
                      <a:pt x="216" y="933"/>
                      <a:pt x="270" y="933"/>
                    </a:cubicBezTo>
                    <a:cubicBezTo>
                      <a:pt x="276" y="933"/>
                      <a:pt x="283" y="933"/>
                      <a:pt x="289" y="932"/>
                    </a:cubicBezTo>
                    <a:cubicBezTo>
                      <a:pt x="338" y="927"/>
                      <a:pt x="372" y="900"/>
                      <a:pt x="409" y="875"/>
                    </a:cubicBezTo>
                    <a:cubicBezTo>
                      <a:pt x="742" y="1322"/>
                      <a:pt x="1034" y="1800"/>
                      <a:pt x="1279" y="2300"/>
                    </a:cubicBezTo>
                    <a:cubicBezTo>
                      <a:pt x="1296" y="2315"/>
                      <a:pt x="1313" y="2330"/>
                      <a:pt x="1329" y="2345"/>
                    </a:cubicBezTo>
                    <a:cubicBezTo>
                      <a:pt x="1391" y="2291"/>
                      <a:pt x="1469" y="2258"/>
                      <a:pt x="1550" y="2251"/>
                    </a:cubicBezTo>
                    <a:cubicBezTo>
                      <a:pt x="1556" y="2251"/>
                      <a:pt x="1561" y="2250"/>
                      <a:pt x="1566" y="2250"/>
                    </a:cubicBezTo>
                    <a:cubicBezTo>
                      <a:pt x="1577" y="2250"/>
                      <a:pt x="1587" y="2252"/>
                      <a:pt x="1597" y="2255"/>
                    </a:cubicBezTo>
                    <a:cubicBezTo>
                      <a:pt x="1630" y="2231"/>
                      <a:pt x="1649" y="2192"/>
                      <a:pt x="1647" y="2151"/>
                    </a:cubicBezTo>
                    <a:cubicBezTo>
                      <a:pt x="1645" y="1606"/>
                      <a:pt x="1643" y="1062"/>
                      <a:pt x="1641" y="516"/>
                    </a:cubicBezTo>
                    <a:cubicBezTo>
                      <a:pt x="1641" y="489"/>
                      <a:pt x="1642" y="458"/>
                      <a:pt x="1642" y="425"/>
                    </a:cubicBezTo>
                    <a:cubicBezTo>
                      <a:pt x="1684" y="377"/>
                      <a:pt x="1707" y="314"/>
                      <a:pt x="1703" y="249"/>
                    </a:cubicBezTo>
                    <a:cubicBezTo>
                      <a:pt x="1698" y="109"/>
                      <a:pt x="1571" y="1"/>
                      <a:pt x="143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5"/>
              <p:cNvSpPr/>
              <p:nvPr/>
            </p:nvSpPr>
            <p:spPr>
              <a:xfrm>
                <a:off x="2235200" y="1663025"/>
                <a:ext cx="130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5" extrusionOk="0">
                    <a:moveTo>
                      <a:pt x="0" y="0"/>
                    </a:moveTo>
                    <a:lnTo>
                      <a:pt x="31" y="64"/>
                    </a:lnTo>
                    <a:cubicBezTo>
                      <a:pt x="37" y="57"/>
                      <a:pt x="44" y="50"/>
                      <a:pt x="51" y="45"/>
                    </a:cubicBezTo>
                    <a:cubicBezTo>
                      <a:pt x="34" y="29"/>
                      <a:pt x="17" y="15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5"/>
              <p:cNvSpPr/>
              <p:nvPr/>
            </p:nvSpPr>
            <p:spPr>
              <a:xfrm>
                <a:off x="2236475" y="1661275"/>
                <a:ext cx="680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13" extrusionOk="0">
                    <a:moveTo>
                      <a:pt x="243" y="1"/>
                    </a:moveTo>
                    <a:cubicBezTo>
                      <a:pt x="232" y="1"/>
                      <a:pt x="222" y="7"/>
                      <a:pt x="219" y="20"/>
                    </a:cubicBezTo>
                    <a:lnTo>
                      <a:pt x="220" y="21"/>
                    </a:lnTo>
                    <a:cubicBezTo>
                      <a:pt x="139" y="27"/>
                      <a:pt x="61" y="60"/>
                      <a:pt x="0" y="114"/>
                    </a:cubicBezTo>
                    <a:cubicBezTo>
                      <a:pt x="36" y="146"/>
                      <a:pt x="72" y="179"/>
                      <a:pt x="107" y="213"/>
                    </a:cubicBezTo>
                    <a:cubicBezTo>
                      <a:pt x="178" y="201"/>
                      <a:pt x="246" y="129"/>
                      <a:pt x="228" y="44"/>
                    </a:cubicBezTo>
                    <a:lnTo>
                      <a:pt x="228" y="44"/>
                    </a:lnTo>
                    <a:cubicBezTo>
                      <a:pt x="232" y="48"/>
                      <a:pt x="238" y="49"/>
                      <a:pt x="243" y="49"/>
                    </a:cubicBezTo>
                    <a:cubicBezTo>
                      <a:pt x="258" y="49"/>
                      <a:pt x="272" y="35"/>
                      <a:pt x="266" y="17"/>
                    </a:cubicBezTo>
                    <a:cubicBezTo>
                      <a:pt x="262" y="6"/>
                      <a:pt x="252" y="1"/>
                      <a:pt x="243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5"/>
              <p:cNvSpPr/>
              <p:nvPr/>
            </p:nvSpPr>
            <p:spPr>
              <a:xfrm>
                <a:off x="2235975" y="1664100"/>
                <a:ext cx="31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2" extrusionOk="0">
                    <a:moveTo>
                      <a:pt x="20" y="1"/>
                    </a:moveTo>
                    <a:cubicBezTo>
                      <a:pt x="13" y="7"/>
                      <a:pt x="6" y="14"/>
                      <a:pt x="0" y="21"/>
                    </a:cubicBezTo>
                    <a:cubicBezTo>
                      <a:pt x="2" y="25"/>
                      <a:pt x="4" y="29"/>
                      <a:pt x="6" y="33"/>
                    </a:cubicBezTo>
                    <a:cubicBezTo>
                      <a:pt x="29" y="81"/>
                      <a:pt x="68" y="101"/>
                      <a:pt x="107" y="101"/>
                    </a:cubicBezTo>
                    <a:cubicBezTo>
                      <a:pt x="114" y="101"/>
                      <a:pt x="120" y="101"/>
                      <a:pt x="127" y="100"/>
                    </a:cubicBezTo>
                    <a:cubicBezTo>
                      <a:pt x="92" y="66"/>
                      <a:pt x="56" y="33"/>
                      <a:pt x="2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5"/>
              <p:cNvSpPr/>
              <p:nvPr/>
            </p:nvSpPr>
            <p:spPr>
              <a:xfrm>
                <a:off x="2423775" y="1565225"/>
                <a:ext cx="3592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2117" extrusionOk="0">
                    <a:moveTo>
                      <a:pt x="1290" y="1"/>
                    </a:moveTo>
                    <a:cubicBezTo>
                      <a:pt x="1003" y="82"/>
                      <a:pt x="771" y="288"/>
                      <a:pt x="603" y="530"/>
                    </a:cubicBezTo>
                    <a:cubicBezTo>
                      <a:pt x="395" y="831"/>
                      <a:pt x="264" y="1195"/>
                      <a:pt x="152" y="1540"/>
                    </a:cubicBezTo>
                    <a:cubicBezTo>
                      <a:pt x="91" y="1730"/>
                      <a:pt x="43" y="1920"/>
                      <a:pt x="0" y="2112"/>
                    </a:cubicBezTo>
                    <a:lnTo>
                      <a:pt x="6" y="2117"/>
                    </a:lnTo>
                    <a:lnTo>
                      <a:pt x="1374" y="267"/>
                    </a:lnTo>
                    <a:cubicBezTo>
                      <a:pt x="1437" y="183"/>
                      <a:pt x="1383" y="65"/>
                      <a:pt x="1308" y="14"/>
                    </a:cubicBezTo>
                    <a:cubicBezTo>
                      <a:pt x="1302" y="9"/>
                      <a:pt x="1296" y="5"/>
                      <a:pt x="1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5"/>
              <p:cNvSpPr/>
              <p:nvPr/>
            </p:nvSpPr>
            <p:spPr>
              <a:xfrm>
                <a:off x="2437550" y="1636875"/>
                <a:ext cx="3525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7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5" y="149"/>
                      <a:pt x="117" y="303"/>
                      <a:pt x="155" y="462"/>
                    </a:cubicBezTo>
                    <a:cubicBezTo>
                      <a:pt x="199" y="643"/>
                      <a:pt x="224" y="828"/>
                      <a:pt x="233" y="1014"/>
                    </a:cubicBezTo>
                    <a:cubicBezTo>
                      <a:pt x="233" y="1026"/>
                      <a:pt x="234" y="1038"/>
                      <a:pt x="234" y="1051"/>
                    </a:cubicBezTo>
                    <a:cubicBezTo>
                      <a:pt x="234" y="1052"/>
                      <a:pt x="234" y="1052"/>
                      <a:pt x="234" y="1053"/>
                    </a:cubicBezTo>
                    <a:cubicBezTo>
                      <a:pt x="250" y="1193"/>
                      <a:pt x="272" y="1361"/>
                      <a:pt x="214" y="1494"/>
                    </a:cubicBezTo>
                    <a:cubicBezTo>
                      <a:pt x="209" y="1526"/>
                      <a:pt x="202" y="1556"/>
                      <a:pt x="194" y="1586"/>
                    </a:cubicBezTo>
                    <a:cubicBezTo>
                      <a:pt x="177" y="1650"/>
                      <a:pt x="135" y="1703"/>
                      <a:pt x="78" y="1735"/>
                    </a:cubicBezTo>
                    <a:cubicBezTo>
                      <a:pt x="153" y="1855"/>
                      <a:pt x="235" y="1969"/>
                      <a:pt x="324" y="2079"/>
                    </a:cubicBezTo>
                    <a:lnTo>
                      <a:pt x="1166" y="1662"/>
                    </a:lnTo>
                    <a:cubicBezTo>
                      <a:pt x="987" y="1434"/>
                      <a:pt x="744" y="1240"/>
                      <a:pt x="534" y="1065"/>
                    </a:cubicBezTo>
                    <a:cubicBezTo>
                      <a:pt x="476" y="1018"/>
                      <a:pt x="418" y="971"/>
                      <a:pt x="358" y="923"/>
                    </a:cubicBezTo>
                    <a:lnTo>
                      <a:pt x="358" y="923"/>
                    </a:lnTo>
                    <a:cubicBezTo>
                      <a:pt x="609" y="1059"/>
                      <a:pt x="882" y="1142"/>
                      <a:pt x="1173" y="1142"/>
                    </a:cubicBezTo>
                    <a:cubicBezTo>
                      <a:pt x="1251" y="1142"/>
                      <a:pt x="1330" y="1137"/>
                      <a:pt x="1410" y="1124"/>
                    </a:cubicBezTo>
                    <a:cubicBezTo>
                      <a:pt x="964" y="720"/>
                      <a:pt x="493" y="34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5"/>
              <p:cNvSpPr/>
              <p:nvPr/>
            </p:nvSpPr>
            <p:spPr>
              <a:xfrm>
                <a:off x="2338950" y="1597175"/>
                <a:ext cx="97825" cy="108300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4332" extrusionOk="0">
                    <a:moveTo>
                      <a:pt x="822" y="0"/>
                    </a:moveTo>
                    <a:cubicBezTo>
                      <a:pt x="548" y="0"/>
                      <a:pt x="290" y="74"/>
                      <a:pt x="160" y="361"/>
                    </a:cubicBezTo>
                    <a:cubicBezTo>
                      <a:pt x="1" y="713"/>
                      <a:pt x="25" y="1150"/>
                      <a:pt x="153" y="1506"/>
                    </a:cubicBezTo>
                    <a:cubicBezTo>
                      <a:pt x="290" y="1890"/>
                      <a:pt x="547" y="2223"/>
                      <a:pt x="894" y="2434"/>
                    </a:cubicBezTo>
                    <a:cubicBezTo>
                      <a:pt x="746" y="2926"/>
                      <a:pt x="1125" y="3443"/>
                      <a:pt x="1605" y="3589"/>
                    </a:cubicBezTo>
                    <a:cubicBezTo>
                      <a:pt x="1700" y="3618"/>
                      <a:pt x="1794" y="3631"/>
                      <a:pt x="1886" y="3631"/>
                    </a:cubicBezTo>
                    <a:cubicBezTo>
                      <a:pt x="2358" y="3631"/>
                      <a:pt x="2795" y="3289"/>
                      <a:pt x="3059" y="2909"/>
                    </a:cubicBezTo>
                    <a:lnTo>
                      <a:pt x="3059" y="2909"/>
                    </a:lnTo>
                    <a:cubicBezTo>
                      <a:pt x="3051" y="2938"/>
                      <a:pt x="3044" y="2967"/>
                      <a:pt x="3037" y="2997"/>
                    </a:cubicBezTo>
                    <a:cubicBezTo>
                      <a:pt x="2988" y="3208"/>
                      <a:pt x="2948" y="3422"/>
                      <a:pt x="2916" y="3637"/>
                    </a:cubicBezTo>
                    <a:cubicBezTo>
                      <a:pt x="2889" y="3813"/>
                      <a:pt x="2852" y="4000"/>
                      <a:pt x="2879" y="4180"/>
                    </a:cubicBezTo>
                    <a:cubicBezTo>
                      <a:pt x="2886" y="4232"/>
                      <a:pt x="2903" y="4284"/>
                      <a:pt x="2928" y="4331"/>
                    </a:cubicBezTo>
                    <a:lnTo>
                      <a:pt x="3889" y="3855"/>
                    </a:lnTo>
                    <a:cubicBezTo>
                      <a:pt x="3909" y="3704"/>
                      <a:pt x="3912" y="3550"/>
                      <a:pt x="3901" y="3397"/>
                    </a:cubicBezTo>
                    <a:cubicBezTo>
                      <a:pt x="3899" y="3381"/>
                      <a:pt x="3898" y="3364"/>
                      <a:pt x="3896" y="3348"/>
                    </a:cubicBezTo>
                    <a:cubicBezTo>
                      <a:pt x="3859" y="3343"/>
                      <a:pt x="3824" y="3331"/>
                      <a:pt x="3792" y="3311"/>
                    </a:cubicBezTo>
                    <a:cubicBezTo>
                      <a:pt x="3643" y="3217"/>
                      <a:pt x="3574" y="3002"/>
                      <a:pt x="3503" y="2851"/>
                    </a:cubicBezTo>
                    <a:cubicBezTo>
                      <a:pt x="3326" y="2475"/>
                      <a:pt x="3180" y="2085"/>
                      <a:pt x="3064" y="1685"/>
                    </a:cubicBezTo>
                    <a:cubicBezTo>
                      <a:pt x="3011" y="1501"/>
                      <a:pt x="2927" y="1283"/>
                      <a:pt x="2977" y="1090"/>
                    </a:cubicBezTo>
                    <a:cubicBezTo>
                      <a:pt x="2992" y="1028"/>
                      <a:pt x="3023" y="970"/>
                      <a:pt x="3067" y="923"/>
                    </a:cubicBezTo>
                    <a:cubicBezTo>
                      <a:pt x="3057" y="901"/>
                      <a:pt x="3047" y="881"/>
                      <a:pt x="3036" y="860"/>
                    </a:cubicBezTo>
                    <a:cubicBezTo>
                      <a:pt x="2533" y="430"/>
                      <a:pt x="1911" y="140"/>
                      <a:pt x="1256" y="42"/>
                    </a:cubicBezTo>
                    <a:cubicBezTo>
                      <a:pt x="1118" y="21"/>
                      <a:pt x="968" y="0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5"/>
              <p:cNvSpPr/>
              <p:nvPr/>
            </p:nvSpPr>
            <p:spPr>
              <a:xfrm>
                <a:off x="2418775" y="1617525"/>
                <a:ext cx="5025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36" extrusionOk="0">
                    <a:moveTo>
                      <a:pt x="161" y="0"/>
                    </a:moveTo>
                    <a:cubicBezTo>
                      <a:pt x="149" y="9"/>
                      <a:pt x="136" y="15"/>
                      <a:pt x="122" y="19"/>
                    </a:cubicBezTo>
                    <a:cubicBezTo>
                      <a:pt x="140" y="104"/>
                      <a:pt x="72" y="177"/>
                      <a:pt x="1" y="188"/>
                    </a:cubicBezTo>
                    <a:cubicBezTo>
                      <a:pt x="16" y="204"/>
                      <a:pt x="33" y="219"/>
                      <a:pt x="48" y="235"/>
                    </a:cubicBezTo>
                    <a:lnTo>
                      <a:pt x="196" y="36"/>
                    </a:lnTo>
                    <a:lnTo>
                      <a:pt x="200" y="20"/>
                    </a:lnTo>
                    <a:cubicBezTo>
                      <a:pt x="189" y="11"/>
                      <a:pt x="176" y="3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5"/>
              <p:cNvSpPr/>
              <p:nvPr/>
            </p:nvSpPr>
            <p:spPr>
              <a:xfrm>
                <a:off x="2435550" y="167345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0"/>
                    </a:moveTo>
                    <a:cubicBezTo>
                      <a:pt x="13" y="99"/>
                      <a:pt x="25" y="198"/>
                      <a:pt x="32" y="297"/>
                    </a:cubicBezTo>
                    <a:cubicBezTo>
                      <a:pt x="41" y="298"/>
                      <a:pt x="49" y="298"/>
                      <a:pt x="58" y="298"/>
                    </a:cubicBezTo>
                    <a:cubicBezTo>
                      <a:pt x="93" y="298"/>
                      <a:pt x="127" y="289"/>
                      <a:pt x="158" y="272"/>
                    </a:cubicBezTo>
                    <a:cubicBezTo>
                      <a:pt x="130" y="229"/>
                      <a:pt x="102" y="184"/>
                      <a:pt x="77" y="138"/>
                    </a:cubicBezTo>
                    <a:cubicBezTo>
                      <a:pt x="50" y="93"/>
                      <a:pt x="25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45"/>
              <p:cNvSpPr/>
              <p:nvPr/>
            </p:nvSpPr>
            <p:spPr>
              <a:xfrm>
                <a:off x="2423700" y="1618025"/>
                <a:ext cx="2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7" extrusionOk="0">
                    <a:moveTo>
                      <a:pt x="3" y="0"/>
                    </a:moveTo>
                    <a:lnTo>
                      <a:pt x="0" y="16"/>
                    </a:lnTo>
                    <a:lnTo>
                      <a:pt x="9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5"/>
              <p:cNvSpPr/>
              <p:nvPr/>
            </p:nvSpPr>
            <p:spPr>
              <a:xfrm>
                <a:off x="2412100" y="1620250"/>
                <a:ext cx="322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426" extrusionOk="0">
                    <a:moveTo>
                      <a:pt x="141" y="1"/>
                    </a:moveTo>
                    <a:cubicBezTo>
                      <a:pt x="97" y="47"/>
                      <a:pt x="66" y="105"/>
                      <a:pt x="51" y="168"/>
                    </a:cubicBezTo>
                    <a:cubicBezTo>
                      <a:pt x="1" y="361"/>
                      <a:pt x="85" y="578"/>
                      <a:pt x="138" y="763"/>
                    </a:cubicBezTo>
                    <a:cubicBezTo>
                      <a:pt x="254" y="1163"/>
                      <a:pt x="400" y="1552"/>
                      <a:pt x="577" y="1928"/>
                    </a:cubicBezTo>
                    <a:cubicBezTo>
                      <a:pt x="648" y="2079"/>
                      <a:pt x="717" y="2294"/>
                      <a:pt x="866" y="2389"/>
                    </a:cubicBezTo>
                    <a:cubicBezTo>
                      <a:pt x="898" y="2408"/>
                      <a:pt x="933" y="2420"/>
                      <a:pt x="970" y="2426"/>
                    </a:cubicBezTo>
                    <a:cubicBezTo>
                      <a:pt x="963" y="2327"/>
                      <a:pt x="951" y="2228"/>
                      <a:pt x="938" y="2129"/>
                    </a:cubicBezTo>
                    <a:lnTo>
                      <a:pt x="938" y="2129"/>
                    </a:lnTo>
                    <a:cubicBezTo>
                      <a:pt x="963" y="2175"/>
                      <a:pt x="988" y="2221"/>
                      <a:pt x="1015" y="2266"/>
                    </a:cubicBezTo>
                    <a:cubicBezTo>
                      <a:pt x="1040" y="2312"/>
                      <a:pt x="1068" y="2357"/>
                      <a:pt x="1096" y="2401"/>
                    </a:cubicBezTo>
                    <a:cubicBezTo>
                      <a:pt x="1153" y="2369"/>
                      <a:pt x="1195" y="2315"/>
                      <a:pt x="1212" y="2251"/>
                    </a:cubicBezTo>
                    <a:cubicBezTo>
                      <a:pt x="1220" y="2222"/>
                      <a:pt x="1227" y="2191"/>
                      <a:pt x="1232" y="2160"/>
                    </a:cubicBezTo>
                    <a:cubicBezTo>
                      <a:pt x="1290" y="2027"/>
                      <a:pt x="1268" y="1859"/>
                      <a:pt x="1252" y="1718"/>
                    </a:cubicBezTo>
                    <a:cubicBezTo>
                      <a:pt x="1252" y="1718"/>
                      <a:pt x="1252" y="1717"/>
                      <a:pt x="1252" y="1716"/>
                    </a:cubicBezTo>
                    <a:cubicBezTo>
                      <a:pt x="1252" y="1704"/>
                      <a:pt x="1251" y="1691"/>
                      <a:pt x="1251" y="1679"/>
                    </a:cubicBezTo>
                    <a:cubicBezTo>
                      <a:pt x="1242" y="1493"/>
                      <a:pt x="1217" y="1308"/>
                      <a:pt x="1173" y="1128"/>
                    </a:cubicBezTo>
                    <a:cubicBezTo>
                      <a:pt x="1135" y="969"/>
                      <a:pt x="1083" y="814"/>
                      <a:pt x="1017" y="665"/>
                    </a:cubicBezTo>
                    <a:cubicBezTo>
                      <a:pt x="776" y="497"/>
                      <a:pt x="528" y="336"/>
                      <a:pt x="275" y="182"/>
                    </a:cubicBezTo>
                    <a:lnTo>
                      <a:pt x="316" y="127"/>
                    </a:lnTo>
                    <a:cubicBezTo>
                      <a:pt x="300" y="111"/>
                      <a:pt x="285" y="95"/>
                      <a:pt x="268" y="79"/>
                    </a:cubicBezTo>
                    <a:cubicBezTo>
                      <a:pt x="261" y="80"/>
                      <a:pt x="255" y="81"/>
                      <a:pt x="248" y="81"/>
                    </a:cubicBezTo>
                    <a:cubicBezTo>
                      <a:pt x="209" y="81"/>
                      <a:pt x="170" y="61"/>
                      <a:pt x="147" y="12"/>
                    </a:cubicBezTo>
                    <a:cubicBezTo>
                      <a:pt x="145" y="8"/>
                      <a:pt x="143" y="5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5"/>
              <p:cNvSpPr/>
              <p:nvPr/>
            </p:nvSpPr>
            <p:spPr>
              <a:xfrm>
                <a:off x="2382875" y="1561150"/>
                <a:ext cx="426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6" extrusionOk="0">
                    <a:moveTo>
                      <a:pt x="1437" y="0"/>
                    </a:moveTo>
                    <a:cubicBezTo>
                      <a:pt x="1405" y="0"/>
                      <a:pt x="1372" y="7"/>
                      <a:pt x="1341" y="20"/>
                    </a:cubicBezTo>
                    <a:cubicBezTo>
                      <a:pt x="1213" y="78"/>
                      <a:pt x="1179" y="237"/>
                      <a:pt x="1243" y="352"/>
                    </a:cubicBezTo>
                    <a:cubicBezTo>
                      <a:pt x="1256" y="398"/>
                      <a:pt x="1284" y="439"/>
                      <a:pt x="1323" y="468"/>
                    </a:cubicBezTo>
                    <a:cubicBezTo>
                      <a:pt x="1339" y="480"/>
                      <a:pt x="1356" y="489"/>
                      <a:pt x="1374" y="498"/>
                    </a:cubicBezTo>
                    <a:lnTo>
                      <a:pt x="1374" y="649"/>
                    </a:lnTo>
                    <a:lnTo>
                      <a:pt x="1376" y="1149"/>
                    </a:lnTo>
                    <a:cubicBezTo>
                      <a:pt x="1377" y="1403"/>
                      <a:pt x="1378" y="1657"/>
                      <a:pt x="1379" y="1910"/>
                    </a:cubicBezTo>
                    <a:cubicBezTo>
                      <a:pt x="1143" y="1463"/>
                      <a:pt x="870" y="1038"/>
                      <a:pt x="563" y="637"/>
                    </a:cubicBezTo>
                    <a:cubicBezTo>
                      <a:pt x="552" y="624"/>
                      <a:pt x="540" y="613"/>
                      <a:pt x="528" y="602"/>
                    </a:cubicBezTo>
                    <a:cubicBezTo>
                      <a:pt x="472" y="496"/>
                      <a:pt x="356" y="421"/>
                      <a:pt x="247" y="421"/>
                    </a:cubicBezTo>
                    <a:cubicBezTo>
                      <a:pt x="165" y="421"/>
                      <a:pt x="87" y="464"/>
                      <a:pt x="45" y="568"/>
                    </a:cubicBezTo>
                    <a:cubicBezTo>
                      <a:pt x="0" y="674"/>
                      <a:pt x="36" y="805"/>
                      <a:pt x="124" y="879"/>
                    </a:cubicBezTo>
                    <a:cubicBezTo>
                      <a:pt x="164" y="914"/>
                      <a:pt x="217" y="933"/>
                      <a:pt x="271" y="933"/>
                    </a:cubicBezTo>
                    <a:cubicBezTo>
                      <a:pt x="277" y="933"/>
                      <a:pt x="284" y="933"/>
                      <a:pt x="290" y="933"/>
                    </a:cubicBezTo>
                    <a:cubicBezTo>
                      <a:pt x="338" y="927"/>
                      <a:pt x="372" y="901"/>
                      <a:pt x="408" y="875"/>
                    </a:cubicBezTo>
                    <a:cubicBezTo>
                      <a:pt x="743" y="1323"/>
                      <a:pt x="1035" y="1800"/>
                      <a:pt x="1280" y="2301"/>
                    </a:cubicBezTo>
                    <a:cubicBezTo>
                      <a:pt x="1297" y="2316"/>
                      <a:pt x="1313" y="2331"/>
                      <a:pt x="1330" y="2346"/>
                    </a:cubicBezTo>
                    <a:cubicBezTo>
                      <a:pt x="1391" y="2290"/>
                      <a:pt x="1468" y="2257"/>
                      <a:pt x="1550" y="2251"/>
                    </a:cubicBezTo>
                    <a:cubicBezTo>
                      <a:pt x="1555" y="2250"/>
                      <a:pt x="1559" y="2250"/>
                      <a:pt x="1563" y="2250"/>
                    </a:cubicBezTo>
                    <a:cubicBezTo>
                      <a:pt x="1575" y="2250"/>
                      <a:pt x="1586" y="2252"/>
                      <a:pt x="1597" y="2255"/>
                    </a:cubicBezTo>
                    <a:cubicBezTo>
                      <a:pt x="1630" y="2231"/>
                      <a:pt x="1649" y="2192"/>
                      <a:pt x="1647" y="2151"/>
                    </a:cubicBezTo>
                    <a:lnTo>
                      <a:pt x="1641" y="517"/>
                    </a:lnTo>
                    <a:cubicBezTo>
                      <a:pt x="1641" y="489"/>
                      <a:pt x="1642" y="457"/>
                      <a:pt x="1642" y="425"/>
                    </a:cubicBezTo>
                    <a:cubicBezTo>
                      <a:pt x="1684" y="377"/>
                      <a:pt x="1707" y="314"/>
                      <a:pt x="1704" y="250"/>
                    </a:cubicBezTo>
                    <a:cubicBezTo>
                      <a:pt x="1698" y="109"/>
                      <a:pt x="1570" y="0"/>
                      <a:pt x="143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5"/>
              <p:cNvSpPr/>
              <p:nvPr/>
            </p:nvSpPr>
            <p:spPr>
              <a:xfrm>
                <a:off x="2414850" y="1618650"/>
                <a:ext cx="13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22"/>
                      <a:pt x="21" y="43"/>
                      <a:pt x="31" y="64"/>
                    </a:cubicBezTo>
                    <a:cubicBezTo>
                      <a:pt x="37" y="57"/>
                      <a:pt x="44" y="51"/>
                      <a:pt x="51" y="44"/>
                    </a:cubicBezTo>
                    <a:cubicBezTo>
                      <a:pt x="34" y="30"/>
                      <a:pt x="17" y="15"/>
                      <a:pt x="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5"/>
              <p:cNvSpPr/>
              <p:nvPr/>
            </p:nvSpPr>
            <p:spPr>
              <a:xfrm>
                <a:off x="2416125" y="1617375"/>
                <a:ext cx="67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94" extrusionOk="0">
                    <a:moveTo>
                      <a:pt x="236" y="1"/>
                    </a:moveTo>
                    <a:cubicBezTo>
                      <a:pt x="230" y="1"/>
                      <a:pt x="225" y="1"/>
                      <a:pt x="220" y="2"/>
                    </a:cubicBezTo>
                    <a:cubicBezTo>
                      <a:pt x="138" y="8"/>
                      <a:pt x="61" y="41"/>
                      <a:pt x="0" y="95"/>
                    </a:cubicBezTo>
                    <a:cubicBezTo>
                      <a:pt x="36" y="127"/>
                      <a:pt x="71" y="160"/>
                      <a:pt x="107" y="193"/>
                    </a:cubicBezTo>
                    <a:cubicBezTo>
                      <a:pt x="178" y="182"/>
                      <a:pt x="246" y="109"/>
                      <a:pt x="228" y="24"/>
                    </a:cubicBezTo>
                    <a:cubicBezTo>
                      <a:pt x="242" y="20"/>
                      <a:pt x="255" y="14"/>
                      <a:pt x="267" y="5"/>
                    </a:cubicBezTo>
                    <a:cubicBezTo>
                      <a:pt x="257" y="2"/>
                      <a:pt x="246" y="1"/>
                      <a:pt x="23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5"/>
              <p:cNvSpPr/>
              <p:nvPr/>
            </p:nvSpPr>
            <p:spPr>
              <a:xfrm>
                <a:off x="2415650" y="1619750"/>
                <a:ext cx="31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1" extrusionOk="0">
                    <a:moveTo>
                      <a:pt x="19" y="0"/>
                    </a:moveTo>
                    <a:cubicBezTo>
                      <a:pt x="13" y="7"/>
                      <a:pt x="6" y="14"/>
                      <a:pt x="0" y="20"/>
                    </a:cubicBezTo>
                    <a:cubicBezTo>
                      <a:pt x="1" y="24"/>
                      <a:pt x="3" y="28"/>
                      <a:pt x="5" y="32"/>
                    </a:cubicBezTo>
                    <a:cubicBezTo>
                      <a:pt x="28" y="81"/>
                      <a:pt x="67" y="101"/>
                      <a:pt x="106" y="101"/>
                    </a:cubicBezTo>
                    <a:cubicBezTo>
                      <a:pt x="113" y="101"/>
                      <a:pt x="119" y="100"/>
                      <a:pt x="126" y="99"/>
                    </a:cubicBezTo>
                    <a:cubicBezTo>
                      <a:pt x="90" y="65"/>
                      <a:pt x="55" y="32"/>
                      <a:pt x="1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00" name="Google Shape;3200;p45"/>
          <p:cNvGrpSpPr/>
          <p:nvPr/>
        </p:nvGrpSpPr>
        <p:grpSpPr>
          <a:xfrm>
            <a:off x="645806" y="764021"/>
            <a:ext cx="818464" cy="862556"/>
            <a:chOff x="1745300" y="3111550"/>
            <a:chExt cx="762000" cy="803050"/>
          </a:xfrm>
        </p:grpSpPr>
        <p:sp>
          <p:nvSpPr>
            <p:cNvPr id="3201" name="Google Shape;3201;p45"/>
            <p:cNvSpPr/>
            <p:nvPr/>
          </p:nvSpPr>
          <p:spPr>
            <a:xfrm>
              <a:off x="1746600" y="3111575"/>
              <a:ext cx="759400" cy="803000"/>
            </a:xfrm>
            <a:custGeom>
              <a:avLst/>
              <a:gdLst/>
              <a:ahLst/>
              <a:cxnLst/>
              <a:rect l="l" t="t" r="r" b="b"/>
              <a:pathLst>
                <a:path w="30376" h="32120" extrusionOk="0">
                  <a:moveTo>
                    <a:pt x="13736" y="1"/>
                  </a:moveTo>
                  <a:cubicBezTo>
                    <a:pt x="13518" y="1"/>
                    <a:pt x="13295" y="168"/>
                    <a:pt x="13253" y="384"/>
                  </a:cubicBezTo>
                  <a:cubicBezTo>
                    <a:pt x="13200" y="657"/>
                    <a:pt x="13354" y="901"/>
                    <a:pt x="13620" y="980"/>
                  </a:cubicBezTo>
                  <a:cubicBezTo>
                    <a:pt x="13713" y="1007"/>
                    <a:pt x="13807" y="1037"/>
                    <a:pt x="13898" y="1069"/>
                  </a:cubicBezTo>
                  <a:cubicBezTo>
                    <a:pt x="13913" y="1073"/>
                    <a:pt x="14007" y="1109"/>
                    <a:pt x="14009" y="1109"/>
                  </a:cubicBezTo>
                  <a:cubicBezTo>
                    <a:pt x="14010" y="1109"/>
                    <a:pt x="14009" y="1109"/>
                    <a:pt x="14007" y="1108"/>
                  </a:cubicBezTo>
                  <a:lnTo>
                    <a:pt x="14007" y="1108"/>
                  </a:lnTo>
                  <a:cubicBezTo>
                    <a:pt x="14035" y="1119"/>
                    <a:pt x="14062" y="1130"/>
                    <a:pt x="14091" y="1142"/>
                  </a:cubicBezTo>
                  <a:cubicBezTo>
                    <a:pt x="14235" y="1202"/>
                    <a:pt x="14376" y="1268"/>
                    <a:pt x="14515" y="1341"/>
                  </a:cubicBezTo>
                  <a:cubicBezTo>
                    <a:pt x="14058" y="1758"/>
                    <a:pt x="13523" y="2260"/>
                    <a:pt x="12931" y="2827"/>
                  </a:cubicBezTo>
                  <a:cubicBezTo>
                    <a:pt x="12530" y="2606"/>
                    <a:pt x="12105" y="2428"/>
                    <a:pt x="11665" y="2298"/>
                  </a:cubicBezTo>
                  <a:cubicBezTo>
                    <a:pt x="11628" y="2287"/>
                    <a:pt x="11590" y="2282"/>
                    <a:pt x="11552" y="2282"/>
                  </a:cubicBezTo>
                  <a:cubicBezTo>
                    <a:pt x="11334" y="2282"/>
                    <a:pt x="11111" y="2449"/>
                    <a:pt x="11070" y="2665"/>
                  </a:cubicBezTo>
                  <a:cubicBezTo>
                    <a:pt x="11017" y="2940"/>
                    <a:pt x="11169" y="3183"/>
                    <a:pt x="11435" y="3262"/>
                  </a:cubicBezTo>
                  <a:cubicBezTo>
                    <a:pt x="11530" y="3289"/>
                    <a:pt x="11622" y="3318"/>
                    <a:pt x="11714" y="3351"/>
                  </a:cubicBezTo>
                  <a:cubicBezTo>
                    <a:pt x="11729" y="3356"/>
                    <a:pt x="11823" y="3391"/>
                    <a:pt x="11825" y="3391"/>
                  </a:cubicBezTo>
                  <a:cubicBezTo>
                    <a:pt x="11825" y="3391"/>
                    <a:pt x="11824" y="3391"/>
                    <a:pt x="11822" y="3390"/>
                  </a:cubicBezTo>
                  <a:lnTo>
                    <a:pt x="11822" y="3390"/>
                  </a:lnTo>
                  <a:cubicBezTo>
                    <a:pt x="11851" y="3402"/>
                    <a:pt x="11878" y="3412"/>
                    <a:pt x="11906" y="3424"/>
                  </a:cubicBezTo>
                  <a:cubicBezTo>
                    <a:pt x="11999" y="3463"/>
                    <a:pt x="12092" y="3505"/>
                    <a:pt x="12183" y="3548"/>
                  </a:cubicBezTo>
                  <a:cubicBezTo>
                    <a:pt x="11695" y="4022"/>
                    <a:pt x="11181" y="4528"/>
                    <a:pt x="10649" y="5056"/>
                  </a:cubicBezTo>
                  <a:cubicBezTo>
                    <a:pt x="10277" y="4858"/>
                    <a:pt x="9886" y="4699"/>
                    <a:pt x="9483" y="4581"/>
                  </a:cubicBezTo>
                  <a:cubicBezTo>
                    <a:pt x="9445" y="4570"/>
                    <a:pt x="9407" y="4565"/>
                    <a:pt x="9369" y="4565"/>
                  </a:cubicBezTo>
                  <a:cubicBezTo>
                    <a:pt x="9150" y="4565"/>
                    <a:pt x="8927" y="4732"/>
                    <a:pt x="8886" y="4948"/>
                  </a:cubicBezTo>
                  <a:cubicBezTo>
                    <a:pt x="8833" y="5222"/>
                    <a:pt x="8986" y="5465"/>
                    <a:pt x="9253" y="5543"/>
                  </a:cubicBezTo>
                  <a:cubicBezTo>
                    <a:pt x="9346" y="5571"/>
                    <a:pt x="9439" y="5601"/>
                    <a:pt x="9531" y="5632"/>
                  </a:cubicBezTo>
                  <a:cubicBezTo>
                    <a:pt x="9546" y="5637"/>
                    <a:pt x="9638" y="5673"/>
                    <a:pt x="9642" y="5673"/>
                  </a:cubicBezTo>
                  <a:cubicBezTo>
                    <a:pt x="9642" y="5673"/>
                    <a:pt x="9641" y="5673"/>
                    <a:pt x="9639" y="5672"/>
                  </a:cubicBezTo>
                  <a:lnTo>
                    <a:pt x="9639" y="5672"/>
                  </a:lnTo>
                  <a:cubicBezTo>
                    <a:pt x="9667" y="5683"/>
                    <a:pt x="9696" y="5694"/>
                    <a:pt x="9723" y="5706"/>
                  </a:cubicBezTo>
                  <a:cubicBezTo>
                    <a:pt x="9787" y="5732"/>
                    <a:pt x="9849" y="5760"/>
                    <a:pt x="9912" y="5789"/>
                  </a:cubicBezTo>
                  <a:cubicBezTo>
                    <a:pt x="9418" y="6283"/>
                    <a:pt x="8913" y="6792"/>
                    <a:pt x="8407" y="7306"/>
                  </a:cubicBezTo>
                  <a:cubicBezTo>
                    <a:pt x="8052" y="7124"/>
                    <a:pt x="7681" y="6974"/>
                    <a:pt x="7299" y="6862"/>
                  </a:cubicBezTo>
                  <a:cubicBezTo>
                    <a:pt x="7262" y="6851"/>
                    <a:pt x="7223" y="6846"/>
                    <a:pt x="7185" y="6846"/>
                  </a:cubicBezTo>
                  <a:cubicBezTo>
                    <a:pt x="6966" y="6846"/>
                    <a:pt x="6744" y="7013"/>
                    <a:pt x="6702" y="7229"/>
                  </a:cubicBezTo>
                  <a:cubicBezTo>
                    <a:pt x="6649" y="7503"/>
                    <a:pt x="6803" y="7747"/>
                    <a:pt x="7069" y="7826"/>
                  </a:cubicBezTo>
                  <a:cubicBezTo>
                    <a:pt x="7162" y="7853"/>
                    <a:pt x="7255" y="7882"/>
                    <a:pt x="7347" y="7914"/>
                  </a:cubicBezTo>
                  <a:cubicBezTo>
                    <a:pt x="7362" y="7920"/>
                    <a:pt x="7455" y="7955"/>
                    <a:pt x="7458" y="7955"/>
                  </a:cubicBezTo>
                  <a:cubicBezTo>
                    <a:pt x="7458" y="7955"/>
                    <a:pt x="7457" y="7955"/>
                    <a:pt x="7456" y="7954"/>
                  </a:cubicBezTo>
                  <a:lnTo>
                    <a:pt x="7456" y="7954"/>
                  </a:lnTo>
                  <a:cubicBezTo>
                    <a:pt x="7483" y="7965"/>
                    <a:pt x="7512" y="7976"/>
                    <a:pt x="7539" y="7988"/>
                  </a:cubicBezTo>
                  <a:cubicBezTo>
                    <a:pt x="7586" y="8007"/>
                    <a:pt x="7633" y="8027"/>
                    <a:pt x="7679" y="8048"/>
                  </a:cubicBezTo>
                  <a:cubicBezTo>
                    <a:pt x="7181" y="8558"/>
                    <a:pt x="6685" y="9069"/>
                    <a:pt x="6198" y="9576"/>
                  </a:cubicBezTo>
                  <a:cubicBezTo>
                    <a:pt x="5852" y="9399"/>
                    <a:pt x="5489" y="9254"/>
                    <a:pt x="5115" y="9145"/>
                  </a:cubicBezTo>
                  <a:cubicBezTo>
                    <a:pt x="5078" y="9134"/>
                    <a:pt x="5040" y="9128"/>
                    <a:pt x="5001" y="9128"/>
                  </a:cubicBezTo>
                  <a:cubicBezTo>
                    <a:pt x="4782" y="9128"/>
                    <a:pt x="4560" y="9296"/>
                    <a:pt x="4518" y="9511"/>
                  </a:cubicBezTo>
                  <a:cubicBezTo>
                    <a:pt x="4465" y="9785"/>
                    <a:pt x="4619" y="10029"/>
                    <a:pt x="4885" y="10107"/>
                  </a:cubicBezTo>
                  <a:cubicBezTo>
                    <a:pt x="4978" y="10135"/>
                    <a:pt x="5071" y="10164"/>
                    <a:pt x="5164" y="10196"/>
                  </a:cubicBezTo>
                  <a:cubicBezTo>
                    <a:pt x="5178" y="10201"/>
                    <a:pt x="5272" y="10237"/>
                    <a:pt x="5274" y="10237"/>
                  </a:cubicBezTo>
                  <a:cubicBezTo>
                    <a:pt x="5274" y="10237"/>
                    <a:pt x="5274" y="10236"/>
                    <a:pt x="5272" y="10235"/>
                  </a:cubicBezTo>
                  <a:lnTo>
                    <a:pt x="5272" y="10235"/>
                  </a:lnTo>
                  <a:cubicBezTo>
                    <a:pt x="5299" y="10247"/>
                    <a:pt x="5328" y="10258"/>
                    <a:pt x="5356" y="10269"/>
                  </a:cubicBezTo>
                  <a:cubicBezTo>
                    <a:pt x="5398" y="10287"/>
                    <a:pt x="5440" y="10305"/>
                    <a:pt x="5483" y="10324"/>
                  </a:cubicBezTo>
                  <a:cubicBezTo>
                    <a:pt x="4980" y="10851"/>
                    <a:pt x="4494" y="11369"/>
                    <a:pt x="4030" y="11866"/>
                  </a:cubicBezTo>
                  <a:cubicBezTo>
                    <a:pt x="3678" y="11685"/>
                    <a:pt x="3311" y="11537"/>
                    <a:pt x="2931" y="11426"/>
                  </a:cubicBezTo>
                  <a:cubicBezTo>
                    <a:pt x="2894" y="11415"/>
                    <a:pt x="2856" y="11410"/>
                    <a:pt x="2817" y="11410"/>
                  </a:cubicBezTo>
                  <a:cubicBezTo>
                    <a:pt x="2598" y="11410"/>
                    <a:pt x="2376" y="11577"/>
                    <a:pt x="2334" y="11793"/>
                  </a:cubicBezTo>
                  <a:cubicBezTo>
                    <a:pt x="2281" y="12067"/>
                    <a:pt x="2435" y="12311"/>
                    <a:pt x="2701" y="12388"/>
                  </a:cubicBezTo>
                  <a:cubicBezTo>
                    <a:pt x="2794" y="12416"/>
                    <a:pt x="2888" y="12446"/>
                    <a:pt x="2979" y="12478"/>
                  </a:cubicBezTo>
                  <a:cubicBezTo>
                    <a:pt x="2993" y="12482"/>
                    <a:pt x="3088" y="12519"/>
                    <a:pt x="3090" y="12519"/>
                  </a:cubicBezTo>
                  <a:cubicBezTo>
                    <a:pt x="3090" y="12519"/>
                    <a:pt x="3090" y="12519"/>
                    <a:pt x="3088" y="12518"/>
                  </a:cubicBezTo>
                  <a:lnTo>
                    <a:pt x="3088" y="12518"/>
                  </a:lnTo>
                  <a:cubicBezTo>
                    <a:pt x="3116" y="12528"/>
                    <a:pt x="3143" y="12540"/>
                    <a:pt x="3171" y="12551"/>
                  </a:cubicBezTo>
                  <a:cubicBezTo>
                    <a:pt x="3225" y="12574"/>
                    <a:pt x="3279" y="12597"/>
                    <a:pt x="3332" y="12622"/>
                  </a:cubicBezTo>
                  <a:cubicBezTo>
                    <a:pt x="2818" y="13181"/>
                    <a:pt x="2344" y="13708"/>
                    <a:pt x="1924" y="14187"/>
                  </a:cubicBezTo>
                  <a:cubicBezTo>
                    <a:pt x="1549" y="13988"/>
                    <a:pt x="1154" y="13828"/>
                    <a:pt x="747" y="13708"/>
                  </a:cubicBezTo>
                  <a:cubicBezTo>
                    <a:pt x="710" y="13697"/>
                    <a:pt x="672" y="13692"/>
                    <a:pt x="633" y="13692"/>
                  </a:cubicBezTo>
                  <a:cubicBezTo>
                    <a:pt x="414" y="13692"/>
                    <a:pt x="192" y="13859"/>
                    <a:pt x="150" y="14074"/>
                  </a:cubicBezTo>
                  <a:cubicBezTo>
                    <a:pt x="97" y="14349"/>
                    <a:pt x="251" y="14592"/>
                    <a:pt x="517" y="14671"/>
                  </a:cubicBezTo>
                  <a:cubicBezTo>
                    <a:pt x="609" y="14698"/>
                    <a:pt x="703" y="14727"/>
                    <a:pt x="795" y="14760"/>
                  </a:cubicBezTo>
                  <a:cubicBezTo>
                    <a:pt x="810" y="14765"/>
                    <a:pt x="904" y="14800"/>
                    <a:pt x="906" y="14800"/>
                  </a:cubicBezTo>
                  <a:cubicBezTo>
                    <a:pt x="906" y="14800"/>
                    <a:pt x="906" y="14800"/>
                    <a:pt x="904" y="14799"/>
                  </a:cubicBezTo>
                  <a:lnTo>
                    <a:pt x="904" y="14799"/>
                  </a:lnTo>
                  <a:cubicBezTo>
                    <a:pt x="932" y="14811"/>
                    <a:pt x="959" y="14821"/>
                    <a:pt x="987" y="14833"/>
                  </a:cubicBezTo>
                  <a:cubicBezTo>
                    <a:pt x="1080" y="14871"/>
                    <a:pt x="1172" y="14913"/>
                    <a:pt x="1263" y="14957"/>
                  </a:cubicBezTo>
                  <a:cubicBezTo>
                    <a:pt x="474" y="15897"/>
                    <a:pt x="1" y="16555"/>
                    <a:pt x="11" y="16765"/>
                  </a:cubicBezTo>
                  <a:cubicBezTo>
                    <a:pt x="18" y="16880"/>
                    <a:pt x="148" y="17096"/>
                    <a:pt x="380" y="17394"/>
                  </a:cubicBezTo>
                  <a:cubicBezTo>
                    <a:pt x="244" y="17607"/>
                    <a:pt x="172" y="17760"/>
                    <a:pt x="177" y="17843"/>
                  </a:cubicBezTo>
                  <a:cubicBezTo>
                    <a:pt x="182" y="17943"/>
                    <a:pt x="283" y="18123"/>
                    <a:pt x="463" y="18365"/>
                  </a:cubicBezTo>
                  <a:cubicBezTo>
                    <a:pt x="237" y="18687"/>
                    <a:pt x="116" y="18911"/>
                    <a:pt x="122" y="19020"/>
                  </a:cubicBezTo>
                  <a:cubicBezTo>
                    <a:pt x="185" y="20202"/>
                    <a:pt x="13387" y="32120"/>
                    <a:pt x="14410" y="32120"/>
                  </a:cubicBezTo>
                  <a:cubicBezTo>
                    <a:pt x="14412" y="32120"/>
                    <a:pt x="14415" y="32120"/>
                    <a:pt x="14417" y="32119"/>
                  </a:cubicBezTo>
                  <a:cubicBezTo>
                    <a:pt x="15379" y="32055"/>
                    <a:pt x="30288" y="16223"/>
                    <a:pt x="30316" y="15609"/>
                  </a:cubicBezTo>
                  <a:cubicBezTo>
                    <a:pt x="30321" y="15484"/>
                    <a:pt x="30209" y="15266"/>
                    <a:pt x="30000" y="14974"/>
                  </a:cubicBezTo>
                  <a:cubicBezTo>
                    <a:pt x="30236" y="14678"/>
                    <a:pt x="30368" y="14490"/>
                    <a:pt x="30371" y="14433"/>
                  </a:cubicBezTo>
                  <a:cubicBezTo>
                    <a:pt x="30375" y="14297"/>
                    <a:pt x="30237" y="14045"/>
                    <a:pt x="29985" y="13706"/>
                  </a:cubicBezTo>
                  <a:cubicBezTo>
                    <a:pt x="30126" y="13521"/>
                    <a:pt x="30203" y="13400"/>
                    <a:pt x="30205" y="13356"/>
                  </a:cubicBezTo>
                  <a:cubicBezTo>
                    <a:pt x="30264" y="12017"/>
                    <a:pt x="16837" y="78"/>
                    <a:pt x="16109" y="60"/>
                  </a:cubicBezTo>
                  <a:cubicBezTo>
                    <a:pt x="16109" y="60"/>
                    <a:pt x="16108" y="60"/>
                    <a:pt x="16108" y="60"/>
                  </a:cubicBezTo>
                  <a:cubicBezTo>
                    <a:pt x="16021" y="60"/>
                    <a:pt x="15734" y="272"/>
                    <a:pt x="15294" y="648"/>
                  </a:cubicBezTo>
                  <a:cubicBezTo>
                    <a:pt x="14841" y="377"/>
                    <a:pt x="14356" y="165"/>
                    <a:pt x="13850" y="17"/>
                  </a:cubicBezTo>
                  <a:cubicBezTo>
                    <a:pt x="13813" y="6"/>
                    <a:pt x="13775" y="1"/>
                    <a:pt x="13736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2" name="Google Shape;3202;p45"/>
            <p:cNvGrpSpPr/>
            <p:nvPr/>
          </p:nvGrpSpPr>
          <p:grpSpPr>
            <a:xfrm>
              <a:off x="1745300" y="3111550"/>
              <a:ext cx="762000" cy="803050"/>
              <a:chOff x="1297950" y="3127775"/>
              <a:chExt cx="762000" cy="803050"/>
            </a:xfrm>
          </p:grpSpPr>
          <p:sp>
            <p:nvSpPr>
              <p:cNvPr id="3203" name="Google Shape;3203;p45"/>
              <p:cNvSpPr/>
              <p:nvPr/>
            </p:nvSpPr>
            <p:spPr>
              <a:xfrm>
                <a:off x="1300675" y="3185600"/>
                <a:ext cx="7579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9" extrusionOk="0">
                    <a:moveTo>
                      <a:pt x="16161" y="1"/>
                    </a:moveTo>
                    <a:cubicBezTo>
                      <a:pt x="15417" y="1"/>
                      <a:pt x="1" y="15523"/>
                      <a:pt x="64" y="16708"/>
                    </a:cubicBezTo>
                    <a:cubicBezTo>
                      <a:pt x="127" y="17890"/>
                      <a:pt x="13329" y="29808"/>
                      <a:pt x="14352" y="29808"/>
                    </a:cubicBezTo>
                    <a:cubicBezTo>
                      <a:pt x="14355" y="29808"/>
                      <a:pt x="14357" y="29808"/>
                      <a:pt x="14360" y="29808"/>
                    </a:cubicBezTo>
                    <a:cubicBezTo>
                      <a:pt x="15320" y="29743"/>
                      <a:pt x="30231" y="13912"/>
                      <a:pt x="30258" y="13298"/>
                    </a:cubicBezTo>
                    <a:cubicBezTo>
                      <a:pt x="30316" y="11959"/>
                      <a:pt x="16889" y="20"/>
                      <a:pt x="16162" y="1"/>
                    </a:cubicBezTo>
                    <a:cubicBezTo>
                      <a:pt x="16162" y="1"/>
                      <a:pt x="16161" y="1"/>
                      <a:pt x="16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45"/>
              <p:cNvSpPr/>
              <p:nvPr/>
            </p:nvSpPr>
            <p:spPr>
              <a:xfrm>
                <a:off x="1302050" y="3156225"/>
                <a:ext cx="757900" cy="74517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7" extrusionOk="0">
                    <a:moveTo>
                      <a:pt x="16160" y="0"/>
                    </a:moveTo>
                    <a:cubicBezTo>
                      <a:pt x="15415" y="0"/>
                      <a:pt x="1" y="15522"/>
                      <a:pt x="63" y="16706"/>
                    </a:cubicBezTo>
                    <a:cubicBezTo>
                      <a:pt x="127" y="17890"/>
                      <a:pt x="13327" y="29807"/>
                      <a:pt x="14352" y="29807"/>
                    </a:cubicBezTo>
                    <a:cubicBezTo>
                      <a:pt x="14355" y="29807"/>
                      <a:pt x="14358" y="29807"/>
                      <a:pt x="14360" y="29806"/>
                    </a:cubicBezTo>
                    <a:cubicBezTo>
                      <a:pt x="15321" y="29743"/>
                      <a:pt x="30230" y="13910"/>
                      <a:pt x="30257" y="13297"/>
                    </a:cubicBezTo>
                    <a:cubicBezTo>
                      <a:pt x="30316" y="11957"/>
                      <a:pt x="16889" y="19"/>
                      <a:pt x="16161" y="0"/>
                    </a:cubicBezTo>
                    <a:cubicBezTo>
                      <a:pt x="16161" y="0"/>
                      <a:pt x="16160" y="0"/>
                      <a:pt x="16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45"/>
              <p:cNvSpPr/>
              <p:nvPr/>
            </p:nvSpPr>
            <p:spPr>
              <a:xfrm>
                <a:off x="1297950" y="3129250"/>
                <a:ext cx="757900" cy="745200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8" extrusionOk="0">
                    <a:moveTo>
                      <a:pt x="16160" y="1"/>
                    </a:moveTo>
                    <a:cubicBezTo>
                      <a:pt x="15415" y="1"/>
                      <a:pt x="1" y="15523"/>
                      <a:pt x="63" y="16707"/>
                    </a:cubicBezTo>
                    <a:cubicBezTo>
                      <a:pt x="127" y="17889"/>
                      <a:pt x="13328" y="29807"/>
                      <a:pt x="14351" y="29807"/>
                    </a:cubicBezTo>
                    <a:cubicBezTo>
                      <a:pt x="14354" y="29807"/>
                      <a:pt x="14356" y="29807"/>
                      <a:pt x="14359" y="29807"/>
                    </a:cubicBezTo>
                    <a:cubicBezTo>
                      <a:pt x="15320" y="29744"/>
                      <a:pt x="30230" y="13911"/>
                      <a:pt x="30257" y="13297"/>
                    </a:cubicBezTo>
                    <a:cubicBezTo>
                      <a:pt x="30316" y="11958"/>
                      <a:pt x="16888" y="19"/>
                      <a:pt x="16161" y="1"/>
                    </a:cubicBezTo>
                    <a:cubicBezTo>
                      <a:pt x="16161" y="1"/>
                      <a:pt x="16160" y="1"/>
                      <a:pt x="16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45"/>
              <p:cNvSpPr/>
              <p:nvPr/>
            </p:nvSpPr>
            <p:spPr>
              <a:xfrm>
                <a:off x="1586225" y="3249025"/>
                <a:ext cx="354850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14194" h="13660" extrusionOk="0">
                    <a:moveTo>
                      <a:pt x="5530" y="1"/>
                    </a:moveTo>
                    <a:cubicBezTo>
                      <a:pt x="4671" y="1"/>
                      <a:pt x="1" y="5245"/>
                      <a:pt x="114" y="5794"/>
                    </a:cubicBezTo>
                    <a:cubicBezTo>
                      <a:pt x="228" y="6351"/>
                      <a:pt x="7847" y="13390"/>
                      <a:pt x="8344" y="13650"/>
                    </a:cubicBezTo>
                    <a:cubicBezTo>
                      <a:pt x="8357" y="13657"/>
                      <a:pt x="8373" y="13660"/>
                      <a:pt x="8393" y="13660"/>
                    </a:cubicBezTo>
                    <a:cubicBezTo>
                      <a:pt x="9116" y="13660"/>
                      <a:pt x="14116" y="9101"/>
                      <a:pt x="14154" y="8450"/>
                    </a:cubicBezTo>
                    <a:cubicBezTo>
                      <a:pt x="14193" y="7781"/>
                      <a:pt x="6198" y="128"/>
                      <a:pt x="5564" y="4"/>
                    </a:cubicBezTo>
                    <a:cubicBezTo>
                      <a:pt x="5553" y="2"/>
                      <a:pt x="5542" y="1"/>
                      <a:pt x="55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5"/>
              <p:cNvSpPr/>
              <p:nvPr/>
            </p:nvSpPr>
            <p:spPr>
              <a:xfrm>
                <a:off x="1629250" y="31277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0"/>
                    </a:moveTo>
                    <a:cubicBezTo>
                      <a:pt x="317" y="0"/>
                      <a:pt x="95" y="168"/>
                      <a:pt x="53" y="383"/>
                    </a:cubicBezTo>
                    <a:cubicBezTo>
                      <a:pt x="0" y="658"/>
                      <a:pt x="154" y="902"/>
                      <a:pt x="420" y="980"/>
                    </a:cubicBezTo>
                    <a:cubicBezTo>
                      <a:pt x="513" y="1008"/>
                      <a:pt x="606" y="1036"/>
                      <a:pt x="699" y="1069"/>
                    </a:cubicBezTo>
                    <a:cubicBezTo>
                      <a:pt x="713" y="1074"/>
                      <a:pt x="806" y="1110"/>
                      <a:pt x="809" y="1110"/>
                    </a:cubicBezTo>
                    <a:cubicBezTo>
                      <a:pt x="809" y="1110"/>
                      <a:pt x="808" y="1109"/>
                      <a:pt x="807" y="1108"/>
                    </a:cubicBezTo>
                    <a:lnTo>
                      <a:pt x="807" y="1108"/>
                    </a:lnTo>
                    <a:cubicBezTo>
                      <a:pt x="834" y="1120"/>
                      <a:pt x="863" y="1131"/>
                      <a:pt x="891" y="1142"/>
                    </a:cubicBezTo>
                    <a:cubicBezTo>
                      <a:pt x="1250" y="1293"/>
                      <a:pt x="1593" y="1479"/>
                      <a:pt x="1914" y="1701"/>
                    </a:cubicBezTo>
                    <a:lnTo>
                      <a:pt x="1969" y="1739"/>
                    </a:lnTo>
                    <a:cubicBezTo>
                      <a:pt x="2005" y="1766"/>
                      <a:pt x="2041" y="1792"/>
                      <a:pt x="2076" y="1821"/>
                    </a:cubicBezTo>
                    <a:cubicBezTo>
                      <a:pt x="2152" y="1880"/>
                      <a:pt x="2227" y="1943"/>
                      <a:pt x="2302" y="2006"/>
                    </a:cubicBezTo>
                    <a:cubicBezTo>
                      <a:pt x="2400" y="2092"/>
                      <a:pt x="2531" y="2140"/>
                      <a:pt x="2660" y="2140"/>
                    </a:cubicBezTo>
                    <a:cubicBezTo>
                      <a:pt x="2786" y="2140"/>
                      <a:pt x="2911" y="2094"/>
                      <a:pt x="3001" y="1990"/>
                    </a:cubicBezTo>
                    <a:cubicBezTo>
                      <a:pt x="3170" y="1797"/>
                      <a:pt x="3195" y="1472"/>
                      <a:pt x="2985" y="1292"/>
                    </a:cubicBezTo>
                    <a:cubicBezTo>
                      <a:pt x="2307" y="705"/>
                      <a:pt x="1511" y="270"/>
                      <a:pt x="650" y="17"/>
                    </a:cubicBezTo>
                    <a:cubicBezTo>
                      <a:pt x="613" y="6"/>
                      <a:pt x="574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5"/>
              <p:cNvSpPr/>
              <p:nvPr/>
            </p:nvSpPr>
            <p:spPr>
              <a:xfrm>
                <a:off x="1574650" y="318482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1"/>
                    </a:moveTo>
                    <a:cubicBezTo>
                      <a:pt x="317" y="1"/>
                      <a:pt x="95" y="168"/>
                      <a:pt x="53" y="384"/>
                    </a:cubicBezTo>
                    <a:cubicBezTo>
                      <a:pt x="0" y="657"/>
                      <a:pt x="154" y="901"/>
                      <a:pt x="420" y="980"/>
                    </a:cubicBezTo>
                    <a:cubicBezTo>
                      <a:pt x="512" y="1007"/>
                      <a:pt x="607" y="1037"/>
                      <a:pt x="698" y="1069"/>
                    </a:cubicBezTo>
                    <a:cubicBezTo>
                      <a:pt x="713" y="1073"/>
                      <a:pt x="807" y="1109"/>
                      <a:pt x="809" y="1109"/>
                    </a:cubicBezTo>
                    <a:cubicBezTo>
                      <a:pt x="809" y="1109"/>
                      <a:pt x="809" y="1109"/>
                      <a:pt x="807" y="1108"/>
                    </a:cubicBezTo>
                    <a:lnTo>
                      <a:pt x="807" y="1108"/>
                    </a:lnTo>
                    <a:cubicBezTo>
                      <a:pt x="834" y="1119"/>
                      <a:pt x="862" y="1130"/>
                      <a:pt x="890" y="1142"/>
                    </a:cubicBezTo>
                    <a:cubicBezTo>
                      <a:pt x="1250" y="1292"/>
                      <a:pt x="1592" y="1479"/>
                      <a:pt x="1914" y="1700"/>
                    </a:cubicBezTo>
                    <a:cubicBezTo>
                      <a:pt x="1920" y="1705"/>
                      <a:pt x="1951" y="1726"/>
                      <a:pt x="1969" y="1739"/>
                    </a:cubicBezTo>
                    <a:cubicBezTo>
                      <a:pt x="2005" y="1765"/>
                      <a:pt x="2041" y="1793"/>
                      <a:pt x="2076" y="1820"/>
                    </a:cubicBezTo>
                    <a:cubicBezTo>
                      <a:pt x="2152" y="1881"/>
                      <a:pt x="2227" y="1942"/>
                      <a:pt x="2301" y="2006"/>
                    </a:cubicBezTo>
                    <a:cubicBezTo>
                      <a:pt x="2400" y="2091"/>
                      <a:pt x="2531" y="2139"/>
                      <a:pt x="2660" y="2139"/>
                    </a:cubicBezTo>
                    <a:cubicBezTo>
                      <a:pt x="2786" y="2139"/>
                      <a:pt x="2910" y="2093"/>
                      <a:pt x="3000" y="1990"/>
                    </a:cubicBezTo>
                    <a:cubicBezTo>
                      <a:pt x="3170" y="1797"/>
                      <a:pt x="3195" y="1472"/>
                      <a:pt x="2985" y="1291"/>
                    </a:cubicBezTo>
                    <a:cubicBezTo>
                      <a:pt x="2307" y="704"/>
                      <a:pt x="1511" y="269"/>
                      <a:pt x="650" y="17"/>
                    </a:cubicBezTo>
                    <a:cubicBezTo>
                      <a:pt x="613" y="6"/>
                      <a:pt x="575" y="1"/>
                      <a:pt x="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5"/>
              <p:cNvSpPr/>
              <p:nvPr/>
            </p:nvSpPr>
            <p:spPr>
              <a:xfrm>
                <a:off x="1520050" y="32418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0"/>
                    </a:moveTo>
                    <a:cubicBezTo>
                      <a:pt x="317" y="0"/>
                      <a:pt x="95" y="168"/>
                      <a:pt x="53" y="383"/>
                    </a:cubicBezTo>
                    <a:cubicBezTo>
                      <a:pt x="0" y="658"/>
                      <a:pt x="154" y="901"/>
                      <a:pt x="420" y="980"/>
                    </a:cubicBezTo>
                    <a:cubicBezTo>
                      <a:pt x="512" y="1008"/>
                      <a:pt x="606" y="1036"/>
                      <a:pt x="698" y="1068"/>
                    </a:cubicBezTo>
                    <a:cubicBezTo>
                      <a:pt x="712" y="1074"/>
                      <a:pt x="807" y="1109"/>
                      <a:pt x="809" y="1109"/>
                    </a:cubicBezTo>
                    <a:cubicBezTo>
                      <a:pt x="809" y="1109"/>
                      <a:pt x="809" y="1109"/>
                      <a:pt x="807" y="1108"/>
                    </a:cubicBezTo>
                    <a:lnTo>
                      <a:pt x="807" y="1108"/>
                    </a:lnTo>
                    <a:cubicBezTo>
                      <a:pt x="835" y="1119"/>
                      <a:pt x="862" y="1130"/>
                      <a:pt x="890" y="1142"/>
                    </a:cubicBezTo>
                    <a:cubicBezTo>
                      <a:pt x="1070" y="1216"/>
                      <a:pt x="1245" y="1301"/>
                      <a:pt x="1417" y="1394"/>
                    </a:cubicBezTo>
                    <a:cubicBezTo>
                      <a:pt x="1587" y="1488"/>
                      <a:pt x="1754" y="1590"/>
                      <a:pt x="1914" y="1701"/>
                    </a:cubicBezTo>
                    <a:lnTo>
                      <a:pt x="1969" y="1739"/>
                    </a:lnTo>
                    <a:cubicBezTo>
                      <a:pt x="2005" y="1765"/>
                      <a:pt x="2040" y="1792"/>
                      <a:pt x="2076" y="1821"/>
                    </a:cubicBezTo>
                    <a:cubicBezTo>
                      <a:pt x="2152" y="1880"/>
                      <a:pt x="2228" y="1943"/>
                      <a:pt x="2301" y="2006"/>
                    </a:cubicBezTo>
                    <a:cubicBezTo>
                      <a:pt x="2399" y="2091"/>
                      <a:pt x="2531" y="2140"/>
                      <a:pt x="2660" y="2140"/>
                    </a:cubicBezTo>
                    <a:cubicBezTo>
                      <a:pt x="2786" y="2140"/>
                      <a:pt x="2910" y="2093"/>
                      <a:pt x="3000" y="1990"/>
                    </a:cubicBezTo>
                    <a:cubicBezTo>
                      <a:pt x="3170" y="1797"/>
                      <a:pt x="3196" y="1473"/>
                      <a:pt x="2985" y="1292"/>
                    </a:cubicBezTo>
                    <a:cubicBezTo>
                      <a:pt x="2307" y="704"/>
                      <a:pt x="1510" y="270"/>
                      <a:pt x="649" y="16"/>
                    </a:cubicBezTo>
                    <a:cubicBezTo>
                      <a:pt x="612" y="5"/>
                      <a:pt x="574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45"/>
              <p:cNvSpPr/>
              <p:nvPr/>
            </p:nvSpPr>
            <p:spPr>
              <a:xfrm>
                <a:off x="1465450" y="329892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7" y="1"/>
                    </a:moveTo>
                    <a:cubicBezTo>
                      <a:pt x="318" y="1"/>
                      <a:pt x="95" y="168"/>
                      <a:pt x="53" y="384"/>
                    </a:cubicBezTo>
                    <a:cubicBezTo>
                      <a:pt x="0" y="658"/>
                      <a:pt x="154" y="902"/>
                      <a:pt x="420" y="979"/>
                    </a:cubicBezTo>
                    <a:cubicBezTo>
                      <a:pt x="514" y="1007"/>
                      <a:pt x="607" y="1037"/>
                      <a:pt x="699" y="1068"/>
                    </a:cubicBezTo>
                    <a:cubicBezTo>
                      <a:pt x="714" y="1073"/>
                      <a:pt x="807" y="1110"/>
                      <a:pt x="809" y="1110"/>
                    </a:cubicBezTo>
                    <a:cubicBezTo>
                      <a:pt x="810" y="1110"/>
                      <a:pt x="809" y="1109"/>
                      <a:pt x="807" y="1109"/>
                    </a:cubicBezTo>
                    <a:lnTo>
                      <a:pt x="807" y="1109"/>
                    </a:lnTo>
                    <a:cubicBezTo>
                      <a:pt x="835" y="1119"/>
                      <a:pt x="863" y="1131"/>
                      <a:pt x="891" y="1143"/>
                    </a:cubicBezTo>
                    <a:cubicBezTo>
                      <a:pt x="1250" y="1292"/>
                      <a:pt x="1594" y="1480"/>
                      <a:pt x="1915" y="1701"/>
                    </a:cubicBezTo>
                    <a:cubicBezTo>
                      <a:pt x="1921" y="1706"/>
                      <a:pt x="1951" y="1727"/>
                      <a:pt x="1969" y="1739"/>
                    </a:cubicBezTo>
                    <a:cubicBezTo>
                      <a:pt x="2005" y="1766"/>
                      <a:pt x="2041" y="1792"/>
                      <a:pt x="2076" y="1820"/>
                    </a:cubicBezTo>
                    <a:cubicBezTo>
                      <a:pt x="2153" y="1880"/>
                      <a:pt x="2228" y="1943"/>
                      <a:pt x="2302" y="2006"/>
                    </a:cubicBezTo>
                    <a:cubicBezTo>
                      <a:pt x="2401" y="2091"/>
                      <a:pt x="2532" y="2140"/>
                      <a:pt x="2661" y="2140"/>
                    </a:cubicBezTo>
                    <a:cubicBezTo>
                      <a:pt x="2787" y="2140"/>
                      <a:pt x="2912" y="2093"/>
                      <a:pt x="3002" y="1991"/>
                    </a:cubicBezTo>
                    <a:cubicBezTo>
                      <a:pt x="3170" y="1798"/>
                      <a:pt x="3196" y="1473"/>
                      <a:pt x="2986" y="1292"/>
                    </a:cubicBezTo>
                    <a:cubicBezTo>
                      <a:pt x="2307" y="705"/>
                      <a:pt x="1511" y="269"/>
                      <a:pt x="650" y="17"/>
                    </a:cubicBezTo>
                    <a:cubicBezTo>
                      <a:pt x="613" y="6"/>
                      <a:pt x="575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45"/>
              <p:cNvSpPr/>
              <p:nvPr/>
            </p:nvSpPr>
            <p:spPr>
              <a:xfrm>
                <a:off x="1410850" y="3356000"/>
                <a:ext cx="7987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139" extrusionOk="0">
                    <a:moveTo>
                      <a:pt x="537" y="0"/>
                    </a:moveTo>
                    <a:cubicBezTo>
                      <a:pt x="318" y="0"/>
                      <a:pt x="95" y="167"/>
                      <a:pt x="54" y="382"/>
                    </a:cubicBezTo>
                    <a:cubicBezTo>
                      <a:pt x="1" y="656"/>
                      <a:pt x="154" y="900"/>
                      <a:pt x="420" y="979"/>
                    </a:cubicBezTo>
                    <a:cubicBezTo>
                      <a:pt x="514" y="1006"/>
                      <a:pt x="606" y="1036"/>
                      <a:pt x="698" y="1068"/>
                    </a:cubicBezTo>
                    <a:cubicBezTo>
                      <a:pt x="713" y="1073"/>
                      <a:pt x="807" y="1108"/>
                      <a:pt x="810" y="1108"/>
                    </a:cubicBezTo>
                    <a:cubicBezTo>
                      <a:pt x="810" y="1108"/>
                      <a:pt x="809" y="1108"/>
                      <a:pt x="807" y="1107"/>
                    </a:cubicBezTo>
                    <a:lnTo>
                      <a:pt x="807" y="1107"/>
                    </a:lnTo>
                    <a:cubicBezTo>
                      <a:pt x="835" y="1119"/>
                      <a:pt x="863" y="1129"/>
                      <a:pt x="890" y="1141"/>
                    </a:cubicBezTo>
                    <a:cubicBezTo>
                      <a:pt x="1251" y="1291"/>
                      <a:pt x="1593" y="1478"/>
                      <a:pt x="1914" y="1700"/>
                    </a:cubicBezTo>
                    <a:lnTo>
                      <a:pt x="1969" y="1738"/>
                    </a:lnTo>
                    <a:cubicBezTo>
                      <a:pt x="2005" y="1764"/>
                      <a:pt x="2040" y="1792"/>
                      <a:pt x="2076" y="1819"/>
                    </a:cubicBezTo>
                    <a:cubicBezTo>
                      <a:pt x="2153" y="1880"/>
                      <a:pt x="2228" y="1941"/>
                      <a:pt x="2301" y="2005"/>
                    </a:cubicBezTo>
                    <a:cubicBezTo>
                      <a:pt x="2400" y="2090"/>
                      <a:pt x="2532" y="2139"/>
                      <a:pt x="2661" y="2139"/>
                    </a:cubicBezTo>
                    <a:cubicBezTo>
                      <a:pt x="2787" y="2139"/>
                      <a:pt x="2911" y="2093"/>
                      <a:pt x="3001" y="1990"/>
                    </a:cubicBezTo>
                    <a:cubicBezTo>
                      <a:pt x="3170" y="1796"/>
                      <a:pt x="3195" y="1472"/>
                      <a:pt x="2986" y="1290"/>
                    </a:cubicBezTo>
                    <a:cubicBezTo>
                      <a:pt x="2307" y="703"/>
                      <a:pt x="1511" y="268"/>
                      <a:pt x="651" y="16"/>
                    </a:cubicBezTo>
                    <a:cubicBezTo>
                      <a:pt x="613" y="5"/>
                      <a:pt x="575" y="0"/>
                      <a:pt x="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5"/>
              <p:cNvSpPr/>
              <p:nvPr/>
            </p:nvSpPr>
            <p:spPr>
              <a:xfrm>
                <a:off x="1356250" y="3413025"/>
                <a:ext cx="798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142" extrusionOk="0">
                    <a:moveTo>
                      <a:pt x="536" y="0"/>
                    </a:moveTo>
                    <a:cubicBezTo>
                      <a:pt x="318" y="0"/>
                      <a:pt x="95" y="168"/>
                      <a:pt x="54" y="383"/>
                    </a:cubicBezTo>
                    <a:cubicBezTo>
                      <a:pt x="1" y="658"/>
                      <a:pt x="155" y="901"/>
                      <a:pt x="421" y="979"/>
                    </a:cubicBezTo>
                    <a:cubicBezTo>
                      <a:pt x="514" y="1007"/>
                      <a:pt x="606" y="1036"/>
                      <a:pt x="698" y="1068"/>
                    </a:cubicBezTo>
                    <a:cubicBezTo>
                      <a:pt x="713" y="1073"/>
                      <a:pt x="809" y="1109"/>
                      <a:pt x="810" y="1109"/>
                    </a:cubicBezTo>
                    <a:cubicBezTo>
                      <a:pt x="810" y="1109"/>
                      <a:pt x="809" y="1109"/>
                      <a:pt x="808" y="1108"/>
                    </a:cubicBezTo>
                    <a:lnTo>
                      <a:pt x="808" y="1108"/>
                    </a:lnTo>
                    <a:cubicBezTo>
                      <a:pt x="835" y="1119"/>
                      <a:pt x="863" y="1130"/>
                      <a:pt x="890" y="1141"/>
                    </a:cubicBezTo>
                    <a:cubicBezTo>
                      <a:pt x="1251" y="1292"/>
                      <a:pt x="1593" y="1481"/>
                      <a:pt x="1914" y="1702"/>
                    </a:cubicBezTo>
                    <a:lnTo>
                      <a:pt x="1969" y="1740"/>
                    </a:lnTo>
                    <a:cubicBezTo>
                      <a:pt x="2004" y="1767"/>
                      <a:pt x="2040" y="1793"/>
                      <a:pt x="2077" y="1822"/>
                    </a:cubicBezTo>
                    <a:cubicBezTo>
                      <a:pt x="2153" y="1881"/>
                      <a:pt x="2228" y="1944"/>
                      <a:pt x="2301" y="2007"/>
                    </a:cubicBezTo>
                    <a:cubicBezTo>
                      <a:pt x="2400" y="2093"/>
                      <a:pt x="2532" y="2141"/>
                      <a:pt x="2661" y="2141"/>
                    </a:cubicBezTo>
                    <a:cubicBezTo>
                      <a:pt x="2787" y="2141"/>
                      <a:pt x="2911" y="2095"/>
                      <a:pt x="3001" y="1992"/>
                    </a:cubicBezTo>
                    <a:cubicBezTo>
                      <a:pt x="3171" y="1798"/>
                      <a:pt x="3195" y="1473"/>
                      <a:pt x="2985" y="1291"/>
                    </a:cubicBezTo>
                    <a:cubicBezTo>
                      <a:pt x="2308" y="703"/>
                      <a:pt x="1510" y="269"/>
                      <a:pt x="650" y="17"/>
                    </a:cubicBezTo>
                    <a:cubicBezTo>
                      <a:pt x="613" y="6"/>
                      <a:pt x="575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5"/>
              <p:cNvSpPr/>
              <p:nvPr/>
            </p:nvSpPr>
            <p:spPr>
              <a:xfrm>
                <a:off x="1301650" y="34700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1"/>
                    </a:moveTo>
                    <a:cubicBezTo>
                      <a:pt x="318" y="1"/>
                      <a:pt x="95" y="168"/>
                      <a:pt x="54" y="384"/>
                    </a:cubicBezTo>
                    <a:cubicBezTo>
                      <a:pt x="1" y="658"/>
                      <a:pt x="155" y="902"/>
                      <a:pt x="421" y="980"/>
                    </a:cubicBezTo>
                    <a:cubicBezTo>
                      <a:pt x="513" y="1007"/>
                      <a:pt x="606" y="1037"/>
                      <a:pt x="699" y="1069"/>
                    </a:cubicBezTo>
                    <a:cubicBezTo>
                      <a:pt x="713" y="1074"/>
                      <a:pt x="807" y="1110"/>
                      <a:pt x="810" y="1110"/>
                    </a:cubicBezTo>
                    <a:cubicBezTo>
                      <a:pt x="810" y="1110"/>
                      <a:pt x="809" y="1110"/>
                      <a:pt x="808" y="1109"/>
                    </a:cubicBezTo>
                    <a:lnTo>
                      <a:pt x="808" y="1109"/>
                    </a:lnTo>
                    <a:cubicBezTo>
                      <a:pt x="835" y="1119"/>
                      <a:pt x="863" y="1131"/>
                      <a:pt x="890" y="1143"/>
                    </a:cubicBezTo>
                    <a:cubicBezTo>
                      <a:pt x="1251" y="1292"/>
                      <a:pt x="1593" y="1480"/>
                      <a:pt x="1914" y="1701"/>
                    </a:cubicBezTo>
                    <a:lnTo>
                      <a:pt x="1970" y="1740"/>
                    </a:lnTo>
                    <a:cubicBezTo>
                      <a:pt x="2006" y="1766"/>
                      <a:pt x="2041" y="1793"/>
                      <a:pt x="2077" y="1821"/>
                    </a:cubicBezTo>
                    <a:cubicBezTo>
                      <a:pt x="2153" y="1881"/>
                      <a:pt x="2228" y="1943"/>
                      <a:pt x="2301" y="2007"/>
                    </a:cubicBezTo>
                    <a:cubicBezTo>
                      <a:pt x="2400" y="2092"/>
                      <a:pt x="2531" y="2140"/>
                      <a:pt x="2660" y="2140"/>
                    </a:cubicBezTo>
                    <a:cubicBezTo>
                      <a:pt x="2786" y="2140"/>
                      <a:pt x="2911" y="2094"/>
                      <a:pt x="3001" y="1991"/>
                    </a:cubicBezTo>
                    <a:cubicBezTo>
                      <a:pt x="3171" y="1798"/>
                      <a:pt x="3195" y="1474"/>
                      <a:pt x="2985" y="1292"/>
                    </a:cubicBezTo>
                    <a:cubicBezTo>
                      <a:pt x="2308" y="705"/>
                      <a:pt x="1511" y="270"/>
                      <a:pt x="650" y="17"/>
                    </a:cubicBezTo>
                    <a:cubicBezTo>
                      <a:pt x="613" y="6"/>
                      <a:pt x="575" y="1"/>
                      <a:pt x="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14" name="Google Shape;3214;p45"/>
          <p:cNvGrpSpPr/>
          <p:nvPr/>
        </p:nvGrpSpPr>
        <p:grpSpPr>
          <a:xfrm>
            <a:off x="7715711" y="3606465"/>
            <a:ext cx="948565" cy="1076517"/>
            <a:chOff x="2878925" y="449513"/>
            <a:chExt cx="883125" cy="1002250"/>
          </a:xfrm>
        </p:grpSpPr>
        <p:sp>
          <p:nvSpPr>
            <p:cNvPr id="3215" name="Google Shape;3215;p45"/>
            <p:cNvSpPr/>
            <p:nvPr/>
          </p:nvSpPr>
          <p:spPr>
            <a:xfrm>
              <a:off x="2881675" y="449513"/>
              <a:ext cx="877625" cy="1002250"/>
            </a:xfrm>
            <a:custGeom>
              <a:avLst/>
              <a:gdLst/>
              <a:ahLst/>
              <a:cxnLst/>
              <a:rect l="l" t="t" r="r" b="b"/>
              <a:pathLst>
                <a:path w="35105" h="40090" extrusionOk="0">
                  <a:moveTo>
                    <a:pt x="24660" y="2526"/>
                  </a:moveTo>
                  <a:cubicBezTo>
                    <a:pt x="30645" y="6216"/>
                    <a:pt x="34238" y="13930"/>
                    <a:pt x="29962" y="22500"/>
                  </a:cubicBezTo>
                  <a:cubicBezTo>
                    <a:pt x="27311" y="27814"/>
                    <a:pt x="22852" y="29904"/>
                    <a:pt x="18368" y="29904"/>
                  </a:cubicBezTo>
                  <a:cubicBezTo>
                    <a:pt x="16239" y="29904"/>
                    <a:pt x="14105" y="29433"/>
                    <a:pt x="12156" y="28612"/>
                  </a:cubicBezTo>
                  <a:cubicBezTo>
                    <a:pt x="12422" y="28102"/>
                    <a:pt x="12679" y="27589"/>
                    <a:pt x="12926" y="27071"/>
                  </a:cubicBezTo>
                  <a:cubicBezTo>
                    <a:pt x="14589" y="27597"/>
                    <a:pt x="16316" y="27873"/>
                    <a:pt x="18002" y="27873"/>
                  </a:cubicBezTo>
                  <a:cubicBezTo>
                    <a:pt x="19658" y="27873"/>
                    <a:pt x="21275" y="27606"/>
                    <a:pt x="22752" y="27047"/>
                  </a:cubicBezTo>
                  <a:cubicBezTo>
                    <a:pt x="25077" y="26164"/>
                    <a:pt x="27059" y="24557"/>
                    <a:pt x="28308" y="22119"/>
                  </a:cubicBezTo>
                  <a:cubicBezTo>
                    <a:pt x="28535" y="21677"/>
                    <a:pt x="28733" y="21219"/>
                    <a:pt x="28901" y="20750"/>
                  </a:cubicBezTo>
                  <a:cubicBezTo>
                    <a:pt x="30659" y="15839"/>
                    <a:pt x="30459" y="10357"/>
                    <a:pt x="27532" y="6649"/>
                  </a:cubicBezTo>
                  <a:cubicBezTo>
                    <a:pt x="26616" y="5485"/>
                    <a:pt x="25432" y="4500"/>
                    <a:pt x="23956" y="3757"/>
                  </a:cubicBezTo>
                  <a:cubicBezTo>
                    <a:pt x="24203" y="3355"/>
                    <a:pt x="24439" y="2944"/>
                    <a:pt x="24660" y="2526"/>
                  </a:cubicBezTo>
                  <a:close/>
                  <a:moveTo>
                    <a:pt x="24951" y="1"/>
                  </a:moveTo>
                  <a:cubicBezTo>
                    <a:pt x="24727" y="1"/>
                    <a:pt x="24513" y="133"/>
                    <a:pt x="24419" y="352"/>
                  </a:cubicBezTo>
                  <a:cubicBezTo>
                    <a:pt x="24338" y="542"/>
                    <a:pt x="24254" y="731"/>
                    <a:pt x="24167" y="918"/>
                  </a:cubicBezTo>
                  <a:cubicBezTo>
                    <a:pt x="24091" y="879"/>
                    <a:pt x="24016" y="841"/>
                    <a:pt x="23939" y="803"/>
                  </a:cubicBezTo>
                  <a:cubicBezTo>
                    <a:pt x="23856" y="761"/>
                    <a:pt x="23768" y="742"/>
                    <a:pt x="23681" y="742"/>
                  </a:cubicBezTo>
                  <a:cubicBezTo>
                    <a:pt x="23469" y="742"/>
                    <a:pt x="23264" y="859"/>
                    <a:pt x="23163" y="1063"/>
                  </a:cubicBezTo>
                  <a:cubicBezTo>
                    <a:pt x="23020" y="1348"/>
                    <a:pt x="23137" y="1695"/>
                    <a:pt x="23422" y="1838"/>
                  </a:cubicBezTo>
                  <a:cubicBezTo>
                    <a:pt x="23499" y="1877"/>
                    <a:pt x="23577" y="1916"/>
                    <a:pt x="23653" y="1956"/>
                  </a:cubicBezTo>
                  <a:cubicBezTo>
                    <a:pt x="23415" y="2408"/>
                    <a:pt x="23159" y="2850"/>
                    <a:pt x="22889" y="3284"/>
                  </a:cubicBezTo>
                  <a:cubicBezTo>
                    <a:pt x="22529" y="3143"/>
                    <a:pt x="22167" y="3016"/>
                    <a:pt x="21803" y="2906"/>
                  </a:cubicBezTo>
                  <a:cubicBezTo>
                    <a:pt x="20403" y="2476"/>
                    <a:pt x="18995" y="2267"/>
                    <a:pt x="17615" y="2267"/>
                  </a:cubicBezTo>
                  <a:cubicBezTo>
                    <a:pt x="12854" y="2267"/>
                    <a:pt x="8418" y="4750"/>
                    <a:pt x="5703" y="9177"/>
                  </a:cubicBezTo>
                  <a:cubicBezTo>
                    <a:pt x="4813" y="10630"/>
                    <a:pt x="4260" y="12197"/>
                    <a:pt x="4031" y="13783"/>
                  </a:cubicBezTo>
                  <a:cubicBezTo>
                    <a:pt x="3465" y="17710"/>
                    <a:pt x="4883" y="21749"/>
                    <a:pt x="8049" y="24460"/>
                  </a:cubicBezTo>
                  <a:cubicBezTo>
                    <a:pt x="9038" y="25302"/>
                    <a:pt x="10196" y="26020"/>
                    <a:pt x="11516" y="26562"/>
                  </a:cubicBezTo>
                  <a:cubicBezTo>
                    <a:pt x="11620" y="26604"/>
                    <a:pt x="11724" y="26645"/>
                    <a:pt x="11828" y="26686"/>
                  </a:cubicBezTo>
                  <a:cubicBezTo>
                    <a:pt x="11595" y="27171"/>
                    <a:pt x="11354" y="27652"/>
                    <a:pt x="11102" y="28131"/>
                  </a:cubicBezTo>
                  <a:cubicBezTo>
                    <a:pt x="11039" y="28108"/>
                    <a:pt x="10974" y="28098"/>
                    <a:pt x="10911" y="28098"/>
                  </a:cubicBezTo>
                  <a:cubicBezTo>
                    <a:pt x="10703" y="28098"/>
                    <a:pt x="10505" y="28210"/>
                    <a:pt x="10402" y="28401"/>
                  </a:cubicBezTo>
                  <a:cubicBezTo>
                    <a:pt x="10266" y="28651"/>
                    <a:pt x="10333" y="28963"/>
                    <a:pt x="10559" y="29136"/>
                  </a:cubicBezTo>
                  <a:cubicBezTo>
                    <a:pt x="10206" y="29769"/>
                    <a:pt x="9838" y="30395"/>
                    <a:pt x="9455" y="31011"/>
                  </a:cubicBezTo>
                  <a:cubicBezTo>
                    <a:pt x="5998" y="29472"/>
                    <a:pt x="2890" y="28159"/>
                    <a:pt x="2540" y="28144"/>
                  </a:cubicBezTo>
                  <a:cubicBezTo>
                    <a:pt x="2535" y="28144"/>
                    <a:pt x="2531" y="28144"/>
                    <a:pt x="2526" y="28144"/>
                  </a:cubicBezTo>
                  <a:cubicBezTo>
                    <a:pt x="1758" y="28144"/>
                    <a:pt x="32" y="30529"/>
                    <a:pt x="16" y="31219"/>
                  </a:cubicBezTo>
                  <a:cubicBezTo>
                    <a:pt x="0" y="31905"/>
                    <a:pt x="16957" y="40089"/>
                    <a:pt x="18409" y="40089"/>
                  </a:cubicBezTo>
                  <a:cubicBezTo>
                    <a:pt x="18425" y="40089"/>
                    <a:pt x="18439" y="40089"/>
                    <a:pt x="18451" y="40087"/>
                  </a:cubicBezTo>
                  <a:cubicBezTo>
                    <a:pt x="19575" y="39904"/>
                    <a:pt x="19984" y="36518"/>
                    <a:pt x="19422" y="35826"/>
                  </a:cubicBezTo>
                  <a:cubicBezTo>
                    <a:pt x="19129" y="35463"/>
                    <a:pt x="14749" y="33390"/>
                    <a:pt x="10520" y="31488"/>
                  </a:cubicBezTo>
                  <a:cubicBezTo>
                    <a:pt x="10896" y="30880"/>
                    <a:pt x="11257" y="30262"/>
                    <a:pt x="11605" y="29635"/>
                  </a:cubicBezTo>
                  <a:cubicBezTo>
                    <a:pt x="13733" y="30548"/>
                    <a:pt x="16073" y="31073"/>
                    <a:pt x="18409" y="31073"/>
                  </a:cubicBezTo>
                  <a:cubicBezTo>
                    <a:pt x="23269" y="31073"/>
                    <a:pt x="28112" y="28799"/>
                    <a:pt x="30997" y="23018"/>
                  </a:cubicBezTo>
                  <a:cubicBezTo>
                    <a:pt x="35105" y="14786"/>
                    <a:pt x="32639" y="5951"/>
                    <a:pt x="25181" y="1482"/>
                  </a:cubicBezTo>
                  <a:cubicBezTo>
                    <a:pt x="25285" y="1259"/>
                    <a:pt x="25385" y="1033"/>
                    <a:pt x="25483" y="806"/>
                  </a:cubicBezTo>
                  <a:cubicBezTo>
                    <a:pt x="25608" y="512"/>
                    <a:pt x="25472" y="173"/>
                    <a:pt x="25178" y="47"/>
                  </a:cubicBezTo>
                  <a:cubicBezTo>
                    <a:pt x="25104" y="16"/>
                    <a:pt x="25027" y="1"/>
                    <a:pt x="24951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16" name="Google Shape;3216;p45"/>
            <p:cNvGrpSpPr/>
            <p:nvPr/>
          </p:nvGrpSpPr>
          <p:grpSpPr>
            <a:xfrm>
              <a:off x="2878925" y="449513"/>
              <a:ext cx="883125" cy="1002250"/>
              <a:chOff x="2311500" y="598050"/>
              <a:chExt cx="883125" cy="1002250"/>
            </a:xfrm>
          </p:grpSpPr>
          <p:sp>
            <p:nvSpPr>
              <p:cNvPr id="3217" name="Google Shape;3217;p45"/>
              <p:cNvSpPr/>
              <p:nvPr/>
            </p:nvSpPr>
            <p:spPr>
              <a:xfrm>
                <a:off x="2567775" y="616575"/>
                <a:ext cx="626850" cy="758325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30333" extrusionOk="0">
                    <a:moveTo>
                      <a:pt x="13430" y="1"/>
                    </a:moveTo>
                    <a:cubicBezTo>
                      <a:pt x="13218" y="1"/>
                      <a:pt x="13014" y="118"/>
                      <a:pt x="12913" y="321"/>
                    </a:cubicBezTo>
                    <a:cubicBezTo>
                      <a:pt x="12770" y="607"/>
                      <a:pt x="12886" y="955"/>
                      <a:pt x="13172" y="1097"/>
                    </a:cubicBezTo>
                    <a:cubicBezTo>
                      <a:pt x="19876" y="4442"/>
                      <a:pt x="24275" y="12614"/>
                      <a:pt x="19712" y="21759"/>
                    </a:cubicBezTo>
                    <a:cubicBezTo>
                      <a:pt x="17060" y="27073"/>
                      <a:pt x="12600" y="29163"/>
                      <a:pt x="8117" y="29163"/>
                    </a:cubicBezTo>
                    <a:cubicBezTo>
                      <a:pt x="5623" y="29163"/>
                      <a:pt x="3121" y="28516"/>
                      <a:pt x="919" y="27417"/>
                    </a:cubicBezTo>
                    <a:cubicBezTo>
                      <a:pt x="836" y="27376"/>
                      <a:pt x="748" y="27356"/>
                      <a:pt x="662" y="27356"/>
                    </a:cubicBezTo>
                    <a:cubicBezTo>
                      <a:pt x="449" y="27356"/>
                      <a:pt x="245" y="27474"/>
                      <a:pt x="143" y="27677"/>
                    </a:cubicBezTo>
                    <a:cubicBezTo>
                      <a:pt x="1" y="27962"/>
                      <a:pt x="116" y="28310"/>
                      <a:pt x="403" y="28453"/>
                    </a:cubicBezTo>
                    <a:cubicBezTo>
                      <a:pt x="2774" y="29636"/>
                      <a:pt x="5469" y="30332"/>
                      <a:pt x="8158" y="30332"/>
                    </a:cubicBezTo>
                    <a:cubicBezTo>
                      <a:pt x="13019" y="30332"/>
                      <a:pt x="17862" y="28059"/>
                      <a:pt x="20747" y="22277"/>
                    </a:cubicBezTo>
                    <a:cubicBezTo>
                      <a:pt x="25074" y="13604"/>
                      <a:pt x="22105" y="4262"/>
                      <a:pt x="13689" y="62"/>
                    </a:cubicBezTo>
                    <a:cubicBezTo>
                      <a:pt x="13606" y="20"/>
                      <a:pt x="13517" y="1"/>
                      <a:pt x="134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45"/>
              <p:cNvSpPr/>
              <p:nvPr/>
            </p:nvSpPr>
            <p:spPr>
              <a:xfrm>
                <a:off x="2537475" y="1248125"/>
                <a:ext cx="103450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6289" extrusionOk="0">
                    <a:moveTo>
                      <a:pt x="3479" y="0"/>
                    </a:moveTo>
                    <a:cubicBezTo>
                      <a:pt x="3262" y="0"/>
                      <a:pt x="3053" y="124"/>
                      <a:pt x="2955" y="334"/>
                    </a:cubicBezTo>
                    <a:cubicBezTo>
                      <a:pt x="2135" y="2079"/>
                      <a:pt x="1205" y="3771"/>
                      <a:pt x="172" y="5399"/>
                    </a:cubicBezTo>
                    <a:cubicBezTo>
                      <a:pt x="0" y="5668"/>
                      <a:pt x="80" y="6027"/>
                      <a:pt x="350" y="6197"/>
                    </a:cubicBezTo>
                    <a:cubicBezTo>
                      <a:pt x="367" y="6209"/>
                      <a:pt x="385" y="6219"/>
                      <a:pt x="403" y="6227"/>
                    </a:cubicBezTo>
                    <a:cubicBezTo>
                      <a:pt x="485" y="6268"/>
                      <a:pt x="573" y="6288"/>
                      <a:pt x="660" y="6288"/>
                    </a:cubicBezTo>
                    <a:cubicBezTo>
                      <a:pt x="853" y="6288"/>
                      <a:pt x="1040" y="6192"/>
                      <a:pt x="1149" y="6019"/>
                    </a:cubicBezTo>
                    <a:cubicBezTo>
                      <a:pt x="2208" y="4350"/>
                      <a:pt x="3161" y="2614"/>
                      <a:pt x="4003" y="825"/>
                    </a:cubicBezTo>
                    <a:cubicBezTo>
                      <a:pt x="4138" y="535"/>
                      <a:pt x="4022" y="184"/>
                      <a:pt x="3724" y="55"/>
                    </a:cubicBezTo>
                    <a:cubicBezTo>
                      <a:pt x="3645" y="18"/>
                      <a:pt x="3562" y="0"/>
                      <a:pt x="34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45"/>
              <p:cNvSpPr/>
              <p:nvPr/>
            </p:nvSpPr>
            <p:spPr>
              <a:xfrm>
                <a:off x="2871450" y="598050"/>
                <a:ext cx="8027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4671" extrusionOk="0">
                    <a:moveTo>
                      <a:pt x="2553" y="1"/>
                    </a:moveTo>
                    <a:cubicBezTo>
                      <a:pt x="2329" y="1"/>
                      <a:pt x="2115" y="132"/>
                      <a:pt x="2021" y="351"/>
                    </a:cubicBezTo>
                    <a:cubicBezTo>
                      <a:pt x="1511" y="1545"/>
                      <a:pt x="893" y="2690"/>
                      <a:pt x="177" y="3772"/>
                    </a:cubicBezTo>
                    <a:cubicBezTo>
                      <a:pt x="1" y="4039"/>
                      <a:pt x="73" y="4398"/>
                      <a:pt x="340" y="4575"/>
                    </a:cubicBezTo>
                    <a:cubicBezTo>
                      <a:pt x="359" y="4588"/>
                      <a:pt x="380" y="4599"/>
                      <a:pt x="401" y="4610"/>
                    </a:cubicBezTo>
                    <a:cubicBezTo>
                      <a:pt x="484" y="4651"/>
                      <a:pt x="572" y="4671"/>
                      <a:pt x="659" y="4671"/>
                    </a:cubicBezTo>
                    <a:cubicBezTo>
                      <a:pt x="848" y="4671"/>
                      <a:pt x="1031" y="4578"/>
                      <a:pt x="1141" y="4412"/>
                    </a:cubicBezTo>
                    <a:cubicBezTo>
                      <a:pt x="1897" y="3271"/>
                      <a:pt x="2547" y="2064"/>
                      <a:pt x="3086" y="806"/>
                    </a:cubicBezTo>
                    <a:cubicBezTo>
                      <a:pt x="3211" y="512"/>
                      <a:pt x="3074" y="172"/>
                      <a:pt x="2780" y="47"/>
                    </a:cubicBezTo>
                    <a:cubicBezTo>
                      <a:pt x="2706" y="16"/>
                      <a:pt x="2629" y="1"/>
                      <a:pt x="25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45"/>
              <p:cNvSpPr/>
              <p:nvPr/>
            </p:nvSpPr>
            <p:spPr>
              <a:xfrm>
                <a:off x="2398175" y="654725"/>
                <a:ext cx="679850" cy="640175"/>
              </a:xfrm>
              <a:custGeom>
                <a:avLst/>
                <a:gdLst/>
                <a:ahLst/>
                <a:cxnLst/>
                <a:rect l="l" t="t" r="r" b="b"/>
                <a:pathLst>
                  <a:path w="27194" h="25607" extrusionOk="0">
                    <a:moveTo>
                      <a:pt x="14148" y="0"/>
                    </a:moveTo>
                    <a:cubicBezTo>
                      <a:pt x="9387" y="0"/>
                      <a:pt x="4952" y="2482"/>
                      <a:pt x="2237" y="6910"/>
                    </a:cubicBezTo>
                    <a:cubicBezTo>
                      <a:pt x="1346" y="8362"/>
                      <a:pt x="794" y="9929"/>
                      <a:pt x="565" y="11516"/>
                    </a:cubicBezTo>
                    <a:cubicBezTo>
                      <a:pt x="0" y="15442"/>
                      <a:pt x="1416" y="19482"/>
                      <a:pt x="4583" y="22192"/>
                    </a:cubicBezTo>
                    <a:cubicBezTo>
                      <a:pt x="5572" y="23035"/>
                      <a:pt x="6731" y="23752"/>
                      <a:pt x="8051" y="24295"/>
                    </a:cubicBezTo>
                    <a:cubicBezTo>
                      <a:pt x="10132" y="25150"/>
                      <a:pt x="12367" y="25606"/>
                      <a:pt x="14535" y="25606"/>
                    </a:cubicBezTo>
                    <a:cubicBezTo>
                      <a:pt x="16191" y="25606"/>
                      <a:pt x="17808" y="25340"/>
                      <a:pt x="19286" y="24780"/>
                    </a:cubicBezTo>
                    <a:cubicBezTo>
                      <a:pt x="21611" y="23897"/>
                      <a:pt x="23592" y="22291"/>
                      <a:pt x="24841" y="19853"/>
                    </a:cubicBezTo>
                    <a:cubicBezTo>
                      <a:pt x="25069" y="19410"/>
                      <a:pt x="25267" y="18953"/>
                      <a:pt x="25434" y="18484"/>
                    </a:cubicBezTo>
                    <a:cubicBezTo>
                      <a:pt x="27193" y="13573"/>
                      <a:pt x="26993" y="8091"/>
                      <a:pt x="24066" y="4384"/>
                    </a:cubicBezTo>
                    <a:cubicBezTo>
                      <a:pt x="22977" y="3000"/>
                      <a:pt x="21510" y="1867"/>
                      <a:pt x="19625" y="1097"/>
                    </a:cubicBezTo>
                    <a:cubicBezTo>
                      <a:pt x="19199" y="923"/>
                      <a:pt x="18769" y="771"/>
                      <a:pt x="18337" y="639"/>
                    </a:cubicBezTo>
                    <a:cubicBezTo>
                      <a:pt x="16936" y="209"/>
                      <a:pt x="15528" y="0"/>
                      <a:pt x="141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45"/>
              <p:cNvSpPr/>
              <p:nvPr/>
            </p:nvSpPr>
            <p:spPr>
              <a:xfrm>
                <a:off x="2412300" y="654725"/>
                <a:ext cx="449325" cy="444550"/>
              </a:xfrm>
              <a:custGeom>
                <a:avLst/>
                <a:gdLst/>
                <a:ahLst/>
                <a:cxnLst/>
                <a:rect l="l" t="t" r="r" b="b"/>
                <a:pathLst>
                  <a:path w="17973" h="17782" extrusionOk="0">
                    <a:moveTo>
                      <a:pt x="13584" y="1"/>
                    </a:moveTo>
                    <a:cubicBezTo>
                      <a:pt x="8823" y="1"/>
                      <a:pt x="4387" y="2483"/>
                      <a:pt x="1672" y="6910"/>
                    </a:cubicBezTo>
                    <a:cubicBezTo>
                      <a:pt x="781" y="8363"/>
                      <a:pt x="229" y="9930"/>
                      <a:pt x="0" y="11516"/>
                    </a:cubicBezTo>
                    <a:cubicBezTo>
                      <a:pt x="162" y="11654"/>
                      <a:pt x="337" y="11777"/>
                      <a:pt x="522" y="11883"/>
                    </a:cubicBezTo>
                    <a:cubicBezTo>
                      <a:pt x="973" y="12141"/>
                      <a:pt x="1496" y="12289"/>
                      <a:pt x="2012" y="12289"/>
                    </a:cubicBezTo>
                    <a:cubicBezTo>
                      <a:pt x="2365" y="12289"/>
                      <a:pt x="2715" y="12219"/>
                      <a:pt x="3037" y="12068"/>
                    </a:cubicBezTo>
                    <a:cubicBezTo>
                      <a:pt x="3828" y="11696"/>
                      <a:pt x="4370" y="10785"/>
                      <a:pt x="4187" y="9929"/>
                    </a:cubicBezTo>
                    <a:cubicBezTo>
                      <a:pt x="4041" y="9237"/>
                      <a:pt x="3487" y="8708"/>
                      <a:pt x="3166" y="8076"/>
                    </a:cubicBezTo>
                    <a:cubicBezTo>
                      <a:pt x="2844" y="7443"/>
                      <a:pt x="2888" y="6475"/>
                      <a:pt x="3556" y="6243"/>
                    </a:cubicBezTo>
                    <a:cubicBezTo>
                      <a:pt x="3656" y="6209"/>
                      <a:pt x="3758" y="6194"/>
                      <a:pt x="3863" y="6194"/>
                    </a:cubicBezTo>
                    <a:cubicBezTo>
                      <a:pt x="4368" y="6194"/>
                      <a:pt x="4916" y="6526"/>
                      <a:pt x="5384" y="6526"/>
                    </a:cubicBezTo>
                    <a:cubicBezTo>
                      <a:pt x="5549" y="6526"/>
                      <a:pt x="5705" y="6484"/>
                      <a:pt x="5845" y="6373"/>
                    </a:cubicBezTo>
                    <a:cubicBezTo>
                      <a:pt x="6176" y="6109"/>
                      <a:pt x="6170" y="5618"/>
                      <a:pt x="6291" y="5213"/>
                    </a:cubicBezTo>
                    <a:cubicBezTo>
                      <a:pt x="6509" y="4477"/>
                      <a:pt x="7267" y="3966"/>
                      <a:pt x="8027" y="3966"/>
                    </a:cubicBezTo>
                    <a:cubicBezTo>
                      <a:pt x="8140" y="3966"/>
                      <a:pt x="8252" y="3977"/>
                      <a:pt x="8363" y="4001"/>
                    </a:cubicBezTo>
                    <a:cubicBezTo>
                      <a:pt x="9225" y="4178"/>
                      <a:pt x="9886" y="5025"/>
                      <a:pt x="9890" y="5903"/>
                    </a:cubicBezTo>
                    <a:cubicBezTo>
                      <a:pt x="9897" y="6783"/>
                      <a:pt x="9276" y="7620"/>
                      <a:pt x="8447" y="7915"/>
                    </a:cubicBezTo>
                    <a:cubicBezTo>
                      <a:pt x="7964" y="8087"/>
                      <a:pt x="7433" y="8088"/>
                      <a:pt x="6920" y="8126"/>
                    </a:cubicBezTo>
                    <a:cubicBezTo>
                      <a:pt x="6403" y="8162"/>
                      <a:pt x="5869" y="8248"/>
                      <a:pt x="5454" y="8555"/>
                    </a:cubicBezTo>
                    <a:cubicBezTo>
                      <a:pt x="5039" y="8861"/>
                      <a:pt x="4795" y="9454"/>
                      <a:pt x="5028" y="9913"/>
                    </a:cubicBezTo>
                    <a:cubicBezTo>
                      <a:pt x="5469" y="10773"/>
                      <a:pt x="6994" y="10451"/>
                      <a:pt x="7478" y="11287"/>
                    </a:cubicBezTo>
                    <a:cubicBezTo>
                      <a:pt x="7850" y="11928"/>
                      <a:pt x="7290" y="12735"/>
                      <a:pt x="6636" y="13085"/>
                    </a:cubicBezTo>
                    <a:cubicBezTo>
                      <a:pt x="5988" y="13433"/>
                      <a:pt x="5209" y="13568"/>
                      <a:pt x="4660" y="14065"/>
                    </a:cubicBezTo>
                    <a:cubicBezTo>
                      <a:pt x="3861" y="14786"/>
                      <a:pt x="3854" y="16167"/>
                      <a:pt x="4562" y="16977"/>
                    </a:cubicBezTo>
                    <a:cubicBezTo>
                      <a:pt x="5029" y="17510"/>
                      <a:pt x="5739" y="17782"/>
                      <a:pt x="6450" y="17782"/>
                    </a:cubicBezTo>
                    <a:cubicBezTo>
                      <a:pt x="6817" y="17782"/>
                      <a:pt x="7185" y="17710"/>
                      <a:pt x="7521" y="17564"/>
                    </a:cubicBezTo>
                    <a:cubicBezTo>
                      <a:pt x="8507" y="17130"/>
                      <a:pt x="9191" y="16143"/>
                      <a:pt x="9391" y="15085"/>
                    </a:cubicBezTo>
                    <a:cubicBezTo>
                      <a:pt x="9451" y="14757"/>
                      <a:pt x="9469" y="14416"/>
                      <a:pt x="9592" y="14106"/>
                    </a:cubicBezTo>
                    <a:cubicBezTo>
                      <a:pt x="9716" y="13797"/>
                      <a:pt x="9975" y="13512"/>
                      <a:pt x="10308" y="13480"/>
                    </a:cubicBezTo>
                    <a:cubicBezTo>
                      <a:pt x="10330" y="13478"/>
                      <a:pt x="10352" y="13477"/>
                      <a:pt x="10374" y="13477"/>
                    </a:cubicBezTo>
                    <a:cubicBezTo>
                      <a:pt x="10739" y="13477"/>
                      <a:pt x="11048" y="13776"/>
                      <a:pt x="11333" y="14018"/>
                    </a:cubicBezTo>
                    <a:cubicBezTo>
                      <a:pt x="11860" y="14472"/>
                      <a:pt x="12477" y="14809"/>
                      <a:pt x="13142" y="15009"/>
                    </a:cubicBezTo>
                    <a:cubicBezTo>
                      <a:pt x="13412" y="15087"/>
                      <a:pt x="13695" y="15143"/>
                      <a:pt x="13973" y="15143"/>
                    </a:cubicBezTo>
                    <a:cubicBezTo>
                      <a:pt x="14147" y="15143"/>
                      <a:pt x="14319" y="15121"/>
                      <a:pt x="14486" y="15071"/>
                    </a:cubicBezTo>
                    <a:cubicBezTo>
                      <a:pt x="14918" y="14935"/>
                      <a:pt x="15299" y="14555"/>
                      <a:pt x="15322" y="14102"/>
                    </a:cubicBezTo>
                    <a:cubicBezTo>
                      <a:pt x="15360" y="13358"/>
                      <a:pt x="14532" y="12906"/>
                      <a:pt x="13833" y="12644"/>
                    </a:cubicBezTo>
                    <a:cubicBezTo>
                      <a:pt x="13047" y="12346"/>
                      <a:pt x="12263" y="12052"/>
                      <a:pt x="11477" y="11753"/>
                    </a:cubicBezTo>
                    <a:cubicBezTo>
                      <a:pt x="11131" y="11623"/>
                      <a:pt x="10776" y="11488"/>
                      <a:pt x="10512" y="11227"/>
                    </a:cubicBezTo>
                    <a:cubicBezTo>
                      <a:pt x="10246" y="10968"/>
                      <a:pt x="10099" y="10552"/>
                      <a:pt x="10259" y="10218"/>
                    </a:cubicBezTo>
                    <a:cubicBezTo>
                      <a:pt x="10435" y="9851"/>
                      <a:pt x="10860" y="9750"/>
                      <a:pt x="11292" y="9750"/>
                    </a:cubicBezTo>
                    <a:cubicBezTo>
                      <a:pt x="11452" y="9750"/>
                      <a:pt x="11613" y="9764"/>
                      <a:pt x="11763" y="9783"/>
                    </a:cubicBezTo>
                    <a:cubicBezTo>
                      <a:pt x="12489" y="9880"/>
                      <a:pt x="13219" y="9976"/>
                      <a:pt x="13944" y="10069"/>
                    </a:cubicBezTo>
                    <a:cubicBezTo>
                      <a:pt x="14100" y="10090"/>
                      <a:pt x="14266" y="10106"/>
                      <a:pt x="14431" y="10106"/>
                    </a:cubicBezTo>
                    <a:cubicBezTo>
                      <a:pt x="14831" y="10106"/>
                      <a:pt x="15219" y="10014"/>
                      <a:pt x="15407" y="9684"/>
                    </a:cubicBezTo>
                    <a:cubicBezTo>
                      <a:pt x="15622" y="9310"/>
                      <a:pt x="15435" y="8829"/>
                      <a:pt x="15156" y="8502"/>
                    </a:cubicBezTo>
                    <a:cubicBezTo>
                      <a:pt x="14877" y="8175"/>
                      <a:pt x="14506" y="7932"/>
                      <a:pt x="14259" y="7579"/>
                    </a:cubicBezTo>
                    <a:cubicBezTo>
                      <a:pt x="14013" y="7230"/>
                      <a:pt x="13931" y="6695"/>
                      <a:pt x="14244" y="6398"/>
                    </a:cubicBezTo>
                    <a:cubicBezTo>
                      <a:pt x="14408" y="6243"/>
                      <a:pt x="14617" y="6200"/>
                      <a:pt x="14846" y="6200"/>
                    </a:cubicBezTo>
                    <a:cubicBezTo>
                      <a:pt x="15131" y="6200"/>
                      <a:pt x="15444" y="6267"/>
                      <a:pt x="15732" y="6267"/>
                    </a:cubicBezTo>
                    <a:cubicBezTo>
                      <a:pt x="15953" y="6267"/>
                      <a:pt x="16158" y="6227"/>
                      <a:pt x="16324" y="6088"/>
                    </a:cubicBezTo>
                    <a:cubicBezTo>
                      <a:pt x="16665" y="5800"/>
                      <a:pt x="16601" y="5218"/>
                      <a:pt x="16298" y="4889"/>
                    </a:cubicBezTo>
                    <a:cubicBezTo>
                      <a:pt x="15997" y="4561"/>
                      <a:pt x="15537" y="4431"/>
                      <a:pt x="15099" y="4352"/>
                    </a:cubicBezTo>
                    <a:cubicBezTo>
                      <a:pt x="14607" y="4262"/>
                      <a:pt x="14107" y="4217"/>
                      <a:pt x="13606" y="4217"/>
                    </a:cubicBezTo>
                    <a:cubicBezTo>
                      <a:pt x="13408" y="4217"/>
                      <a:pt x="13210" y="4224"/>
                      <a:pt x="13012" y="4238"/>
                    </a:cubicBezTo>
                    <a:cubicBezTo>
                      <a:pt x="12785" y="4256"/>
                      <a:pt x="12555" y="4283"/>
                      <a:pt x="12328" y="4283"/>
                    </a:cubicBezTo>
                    <a:cubicBezTo>
                      <a:pt x="12144" y="4283"/>
                      <a:pt x="11963" y="4265"/>
                      <a:pt x="11788" y="4212"/>
                    </a:cubicBezTo>
                    <a:cubicBezTo>
                      <a:pt x="11391" y="4092"/>
                      <a:pt x="11032" y="3732"/>
                      <a:pt x="11080" y="3322"/>
                    </a:cubicBezTo>
                    <a:cubicBezTo>
                      <a:pt x="11135" y="2827"/>
                      <a:pt x="11699" y="2605"/>
                      <a:pt x="12221" y="2605"/>
                    </a:cubicBezTo>
                    <a:cubicBezTo>
                      <a:pt x="12306" y="2605"/>
                      <a:pt x="12389" y="2610"/>
                      <a:pt x="12468" y="2622"/>
                    </a:cubicBezTo>
                    <a:cubicBezTo>
                      <a:pt x="12849" y="2677"/>
                      <a:pt x="13245" y="2793"/>
                      <a:pt x="13622" y="2793"/>
                    </a:cubicBezTo>
                    <a:cubicBezTo>
                      <a:pt x="13813" y="2793"/>
                      <a:pt x="13998" y="2764"/>
                      <a:pt x="14174" y="2681"/>
                    </a:cubicBezTo>
                    <a:cubicBezTo>
                      <a:pt x="14652" y="2454"/>
                      <a:pt x="14873" y="1937"/>
                      <a:pt x="15270" y="1619"/>
                    </a:cubicBezTo>
                    <a:cubicBezTo>
                      <a:pt x="15510" y="1428"/>
                      <a:pt x="15749" y="1371"/>
                      <a:pt x="15995" y="1371"/>
                    </a:cubicBezTo>
                    <a:cubicBezTo>
                      <a:pt x="16287" y="1371"/>
                      <a:pt x="16590" y="1451"/>
                      <a:pt x="16915" y="1482"/>
                    </a:cubicBezTo>
                    <a:cubicBezTo>
                      <a:pt x="17008" y="1491"/>
                      <a:pt x="17092" y="1495"/>
                      <a:pt x="17170" y="1495"/>
                    </a:cubicBezTo>
                    <a:cubicBezTo>
                      <a:pt x="17890" y="1495"/>
                      <a:pt x="17973" y="1126"/>
                      <a:pt x="17772" y="639"/>
                    </a:cubicBezTo>
                    <a:cubicBezTo>
                      <a:pt x="16371" y="209"/>
                      <a:pt x="14964" y="1"/>
                      <a:pt x="13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45"/>
              <p:cNvSpPr/>
              <p:nvPr/>
            </p:nvSpPr>
            <p:spPr>
              <a:xfrm>
                <a:off x="2759325" y="764275"/>
                <a:ext cx="318700" cy="433000"/>
              </a:xfrm>
              <a:custGeom>
                <a:avLst/>
                <a:gdLst/>
                <a:ahLst/>
                <a:cxnLst/>
                <a:rect l="l" t="t" r="r" b="b"/>
                <a:pathLst>
                  <a:path w="12748" h="17320" extrusionOk="0">
                    <a:moveTo>
                      <a:pt x="9620" y="0"/>
                    </a:moveTo>
                    <a:cubicBezTo>
                      <a:pt x="9472" y="12"/>
                      <a:pt x="9326" y="40"/>
                      <a:pt x="9184" y="84"/>
                    </a:cubicBezTo>
                    <a:cubicBezTo>
                      <a:pt x="8548" y="277"/>
                      <a:pt x="7993" y="905"/>
                      <a:pt x="8116" y="1558"/>
                    </a:cubicBezTo>
                    <a:cubicBezTo>
                      <a:pt x="8156" y="1769"/>
                      <a:pt x="8261" y="1973"/>
                      <a:pt x="8241" y="2190"/>
                    </a:cubicBezTo>
                    <a:cubicBezTo>
                      <a:pt x="8213" y="2450"/>
                      <a:pt x="7999" y="2660"/>
                      <a:pt x="7753" y="2758"/>
                    </a:cubicBezTo>
                    <a:cubicBezTo>
                      <a:pt x="7511" y="2854"/>
                      <a:pt x="7242" y="2862"/>
                      <a:pt x="6980" y="2864"/>
                    </a:cubicBezTo>
                    <a:cubicBezTo>
                      <a:pt x="6164" y="2873"/>
                      <a:pt x="5303" y="2894"/>
                      <a:pt x="4602" y="3313"/>
                    </a:cubicBezTo>
                    <a:cubicBezTo>
                      <a:pt x="3902" y="3733"/>
                      <a:pt x="3465" y="4707"/>
                      <a:pt x="3904" y="5395"/>
                    </a:cubicBezTo>
                    <a:cubicBezTo>
                      <a:pt x="4192" y="5841"/>
                      <a:pt x="4758" y="6030"/>
                      <a:pt x="5296" y="6030"/>
                    </a:cubicBezTo>
                    <a:cubicBezTo>
                      <a:pt x="5342" y="6030"/>
                      <a:pt x="5389" y="6029"/>
                      <a:pt x="5434" y="6026"/>
                    </a:cubicBezTo>
                    <a:cubicBezTo>
                      <a:pt x="6013" y="5992"/>
                      <a:pt x="6565" y="5782"/>
                      <a:pt x="7131" y="5657"/>
                    </a:cubicBezTo>
                    <a:cubicBezTo>
                      <a:pt x="7369" y="5606"/>
                      <a:pt x="7619" y="5571"/>
                      <a:pt x="7866" y="5571"/>
                    </a:cubicBezTo>
                    <a:cubicBezTo>
                      <a:pt x="8203" y="5571"/>
                      <a:pt x="8533" y="5636"/>
                      <a:pt x="8819" y="5809"/>
                    </a:cubicBezTo>
                    <a:cubicBezTo>
                      <a:pt x="9314" y="6107"/>
                      <a:pt x="9582" y="6828"/>
                      <a:pt x="9234" y="7292"/>
                    </a:cubicBezTo>
                    <a:cubicBezTo>
                      <a:pt x="9020" y="7578"/>
                      <a:pt x="8663" y="7682"/>
                      <a:pt x="8297" y="7682"/>
                    </a:cubicBezTo>
                    <a:cubicBezTo>
                      <a:pt x="8126" y="7682"/>
                      <a:pt x="7953" y="7659"/>
                      <a:pt x="7792" y="7623"/>
                    </a:cubicBezTo>
                    <a:cubicBezTo>
                      <a:pt x="7515" y="7560"/>
                      <a:pt x="7238" y="7467"/>
                      <a:pt x="6953" y="7467"/>
                    </a:cubicBezTo>
                    <a:cubicBezTo>
                      <a:pt x="6945" y="7467"/>
                      <a:pt x="6937" y="7467"/>
                      <a:pt x="6929" y="7467"/>
                    </a:cubicBezTo>
                    <a:cubicBezTo>
                      <a:pt x="6637" y="7470"/>
                      <a:pt x="6322" y="7600"/>
                      <a:pt x="6202" y="7868"/>
                    </a:cubicBezTo>
                    <a:cubicBezTo>
                      <a:pt x="6049" y="8205"/>
                      <a:pt x="6270" y="8607"/>
                      <a:pt x="6568" y="8826"/>
                    </a:cubicBezTo>
                    <a:cubicBezTo>
                      <a:pt x="6867" y="9042"/>
                      <a:pt x="7235" y="9148"/>
                      <a:pt x="7547" y="9343"/>
                    </a:cubicBezTo>
                    <a:cubicBezTo>
                      <a:pt x="8038" y="9650"/>
                      <a:pt x="8388" y="10199"/>
                      <a:pt x="8371" y="10776"/>
                    </a:cubicBezTo>
                    <a:cubicBezTo>
                      <a:pt x="8355" y="11353"/>
                      <a:pt x="7926" y="11915"/>
                      <a:pt x="7359" y="12009"/>
                    </a:cubicBezTo>
                    <a:cubicBezTo>
                      <a:pt x="7293" y="12020"/>
                      <a:pt x="7229" y="12025"/>
                      <a:pt x="7165" y="12025"/>
                    </a:cubicBezTo>
                    <a:cubicBezTo>
                      <a:pt x="6491" y="12025"/>
                      <a:pt x="5907" y="11466"/>
                      <a:pt x="5313" y="11096"/>
                    </a:cubicBezTo>
                    <a:cubicBezTo>
                      <a:pt x="4721" y="10730"/>
                      <a:pt x="4027" y="10538"/>
                      <a:pt x="3332" y="10538"/>
                    </a:cubicBezTo>
                    <a:cubicBezTo>
                      <a:pt x="3043" y="10538"/>
                      <a:pt x="2754" y="10571"/>
                      <a:pt x="2473" y="10639"/>
                    </a:cubicBezTo>
                    <a:cubicBezTo>
                      <a:pt x="1448" y="10884"/>
                      <a:pt x="508" y="11643"/>
                      <a:pt x="256" y="12665"/>
                    </a:cubicBezTo>
                    <a:cubicBezTo>
                      <a:pt x="0" y="13688"/>
                      <a:pt x="614" y="14909"/>
                      <a:pt x="1638" y="15142"/>
                    </a:cubicBezTo>
                    <a:cubicBezTo>
                      <a:pt x="1778" y="15174"/>
                      <a:pt x="1917" y="15188"/>
                      <a:pt x="2055" y="15188"/>
                    </a:cubicBezTo>
                    <a:cubicBezTo>
                      <a:pt x="2994" y="15188"/>
                      <a:pt x="3901" y="14545"/>
                      <a:pt x="4865" y="14415"/>
                    </a:cubicBezTo>
                    <a:cubicBezTo>
                      <a:pt x="4937" y="14405"/>
                      <a:pt x="5011" y="14400"/>
                      <a:pt x="5086" y="14400"/>
                    </a:cubicBezTo>
                    <a:cubicBezTo>
                      <a:pt x="5403" y="14400"/>
                      <a:pt x="5728" y="14497"/>
                      <a:pt x="5873" y="14766"/>
                    </a:cubicBezTo>
                    <a:cubicBezTo>
                      <a:pt x="6225" y="15426"/>
                      <a:pt x="5148" y="16153"/>
                      <a:pt x="5383" y="16862"/>
                    </a:cubicBezTo>
                    <a:cubicBezTo>
                      <a:pt x="5482" y="17161"/>
                      <a:pt x="5799" y="17320"/>
                      <a:pt x="6118" y="17320"/>
                    </a:cubicBezTo>
                    <a:cubicBezTo>
                      <a:pt x="6242" y="17320"/>
                      <a:pt x="6366" y="17296"/>
                      <a:pt x="6478" y="17246"/>
                    </a:cubicBezTo>
                    <a:cubicBezTo>
                      <a:pt x="6875" y="17069"/>
                      <a:pt x="7130" y="16670"/>
                      <a:pt x="7293" y="16266"/>
                    </a:cubicBezTo>
                    <a:cubicBezTo>
                      <a:pt x="7453" y="15861"/>
                      <a:pt x="7549" y="15427"/>
                      <a:pt x="7758" y="15047"/>
                    </a:cubicBezTo>
                    <a:cubicBezTo>
                      <a:pt x="7969" y="14664"/>
                      <a:pt x="8329" y="14326"/>
                      <a:pt x="8764" y="14301"/>
                    </a:cubicBezTo>
                    <a:cubicBezTo>
                      <a:pt x="8782" y="14300"/>
                      <a:pt x="8799" y="14300"/>
                      <a:pt x="8817" y="14300"/>
                    </a:cubicBezTo>
                    <a:cubicBezTo>
                      <a:pt x="9238" y="14300"/>
                      <a:pt x="9612" y="14589"/>
                      <a:pt x="9898" y="14906"/>
                    </a:cubicBezTo>
                    <a:cubicBezTo>
                      <a:pt x="10065" y="15089"/>
                      <a:pt x="10221" y="15289"/>
                      <a:pt x="10395" y="15471"/>
                    </a:cubicBezTo>
                    <a:cubicBezTo>
                      <a:pt x="10623" y="15028"/>
                      <a:pt x="10821" y="14570"/>
                      <a:pt x="10988" y="14101"/>
                    </a:cubicBezTo>
                    <a:cubicBezTo>
                      <a:pt x="12747" y="9190"/>
                      <a:pt x="12548" y="3708"/>
                      <a:pt x="9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45"/>
              <p:cNvSpPr/>
              <p:nvPr/>
            </p:nvSpPr>
            <p:spPr>
              <a:xfrm>
                <a:off x="2512750" y="1146425"/>
                <a:ext cx="367575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14703" h="5939" extrusionOk="0">
                    <a:moveTo>
                      <a:pt x="9499" y="0"/>
                    </a:moveTo>
                    <a:cubicBezTo>
                      <a:pt x="9426" y="0"/>
                      <a:pt x="9356" y="14"/>
                      <a:pt x="9290" y="48"/>
                    </a:cubicBezTo>
                    <a:cubicBezTo>
                      <a:pt x="8993" y="196"/>
                      <a:pt x="8994" y="622"/>
                      <a:pt x="9070" y="947"/>
                    </a:cubicBezTo>
                    <a:cubicBezTo>
                      <a:pt x="9145" y="1278"/>
                      <a:pt x="9253" y="1606"/>
                      <a:pt x="9258" y="1946"/>
                    </a:cubicBezTo>
                    <a:cubicBezTo>
                      <a:pt x="9266" y="2286"/>
                      <a:pt x="9152" y="2653"/>
                      <a:pt x="8873" y="2847"/>
                    </a:cubicBezTo>
                    <a:cubicBezTo>
                      <a:pt x="8727" y="2950"/>
                      <a:pt x="8561" y="2993"/>
                      <a:pt x="8388" y="2993"/>
                    </a:cubicBezTo>
                    <a:cubicBezTo>
                      <a:pt x="8064" y="2993"/>
                      <a:pt x="7717" y="2843"/>
                      <a:pt x="7437" y="2663"/>
                    </a:cubicBezTo>
                    <a:cubicBezTo>
                      <a:pt x="7006" y="2383"/>
                      <a:pt x="6624" y="2038"/>
                      <a:pt x="6302" y="1638"/>
                    </a:cubicBezTo>
                    <a:cubicBezTo>
                      <a:pt x="5991" y="1253"/>
                      <a:pt x="5733" y="811"/>
                      <a:pt x="5338" y="507"/>
                    </a:cubicBezTo>
                    <a:cubicBezTo>
                      <a:pt x="5105" y="328"/>
                      <a:pt x="4801" y="211"/>
                      <a:pt x="4512" y="211"/>
                    </a:cubicBezTo>
                    <a:cubicBezTo>
                      <a:pt x="4312" y="211"/>
                      <a:pt x="4119" y="267"/>
                      <a:pt x="3962" y="396"/>
                    </a:cubicBezTo>
                    <a:cubicBezTo>
                      <a:pt x="3474" y="789"/>
                      <a:pt x="3577" y="1619"/>
                      <a:pt x="3109" y="2039"/>
                    </a:cubicBezTo>
                    <a:cubicBezTo>
                      <a:pt x="2900" y="2225"/>
                      <a:pt x="2623" y="2287"/>
                      <a:pt x="2337" y="2287"/>
                    </a:cubicBezTo>
                    <a:cubicBezTo>
                      <a:pt x="2177" y="2287"/>
                      <a:pt x="2015" y="2268"/>
                      <a:pt x="1861" y="2240"/>
                    </a:cubicBezTo>
                    <a:cubicBezTo>
                      <a:pt x="1557" y="2185"/>
                      <a:pt x="1246" y="2105"/>
                      <a:pt x="941" y="2105"/>
                    </a:cubicBezTo>
                    <a:cubicBezTo>
                      <a:pt x="815" y="2105"/>
                      <a:pt x="690" y="2119"/>
                      <a:pt x="566" y="2153"/>
                    </a:cubicBezTo>
                    <a:cubicBezTo>
                      <a:pt x="337" y="2218"/>
                      <a:pt x="148" y="2350"/>
                      <a:pt x="0" y="2524"/>
                    </a:cubicBezTo>
                    <a:cubicBezTo>
                      <a:pt x="989" y="3367"/>
                      <a:pt x="2147" y="4084"/>
                      <a:pt x="3467" y="4627"/>
                    </a:cubicBezTo>
                    <a:cubicBezTo>
                      <a:pt x="5548" y="5482"/>
                      <a:pt x="7784" y="5938"/>
                      <a:pt x="9951" y="5938"/>
                    </a:cubicBezTo>
                    <a:cubicBezTo>
                      <a:pt x="11608" y="5938"/>
                      <a:pt x="13225" y="5672"/>
                      <a:pt x="14703" y="5112"/>
                    </a:cubicBezTo>
                    <a:cubicBezTo>
                      <a:pt x="14448" y="4559"/>
                      <a:pt x="13965" y="4104"/>
                      <a:pt x="13368" y="4054"/>
                    </a:cubicBezTo>
                    <a:cubicBezTo>
                      <a:pt x="13328" y="4051"/>
                      <a:pt x="13287" y="4049"/>
                      <a:pt x="13246" y="4049"/>
                    </a:cubicBezTo>
                    <a:cubicBezTo>
                      <a:pt x="12907" y="4049"/>
                      <a:pt x="12559" y="4152"/>
                      <a:pt x="12228" y="4152"/>
                    </a:cubicBezTo>
                    <a:cubicBezTo>
                      <a:pt x="12075" y="4152"/>
                      <a:pt x="11925" y="4129"/>
                      <a:pt x="11782" y="4065"/>
                    </a:cubicBezTo>
                    <a:cubicBezTo>
                      <a:pt x="11376" y="3881"/>
                      <a:pt x="11179" y="3415"/>
                      <a:pt x="11125" y="2971"/>
                    </a:cubicBezTo>
                    <a:cubicBezTo>
                      <a:pt x="11072" y="2528"/>
                      <a:pt x="11126" y="2076"/>
                      <a:pt x="11044" y="1637"/>
                    </a:cubicBezTo>
                    <a:cubicBezTo>
                      <a:pt x="10919" y="994"/>
                      <a:pt x="10489" y="417"/>
                      <a:pt x="9906" y="116"/>
                    </a:cubicBezTo>
                    <a:cubicBezTo>
                      <a:pt x="9780" y="52"/>
                      <a:pt x="9637" y="0"/>
                      <a:pt x="9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45"/>
              <p:cNvSpPr/>
              <p:nvPr/>
            </p:nvSpPr>
            <p:spPr>
              <a:xfrm>
                <a:off x="2311500" y="1301650"/>
                <a:ext cx="499625" cy="298650"/>
              </a:xfrm>
              <a:custGeom>
                <a:avLst/>
                <a:gdLst/>
                <a:ahLst/>
                <a:cxnLst/>
                <a:rect l="l" t="t" r="r" b="b"/>
                <a:pathLst>
                  <a:path w="19985" h="11946" extrusionOk="0">
                    <a:moveTo>
                      <a:pt x="2526" y="0"/>
                    </a:moveTo>
                    <a:cubicBezTo>
                      <a:pt x="1759" y="0"/>
                      <a:pt x="32" y="2385"/>
                      <a:pt x="16" y="3074"/>
                    </a:cubicBezTo>
                    <a:cubicBezTo>
                      <a:pt x="1" y="3760"/>
                      <a:pt x="16957" y="11946"/>
                      <a:pt x="18411" y="11946"/>
                    </a:cubicBezTo>
                    <a:cubicBezTo>
                      <a:pt x="18427" y="11946"/>
                      <a:pt x="18441" y="11945"/>
                      <a:pt x="18453" y="11943"/>
                    </a:cubicBezTo>
                    <a:cubicBezTo>
                      <a:pt x="19576" y="11760"/>
                      <a:pt x="19985" y="8374"/>
                      <a:pt x="19423" y="7681"/>
                    </a:cubicBezTo>
                    <a:cubicBezTo>
                      <a:pt x="18861" y="6988"/>
                      <a:pt x="3349" y="33"/>
                      <a:pt x="2541" y="0"/>
                    </a:cubicBezTo>
                    <a:cubicBezTo>
                      <a:pt x="2536" y="0"/>
                      <a:pt x="2531" y="0"/>
                      <a:pt x="25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25" name="Google Shape;3225;p45"/>
          <p:cNvGrpSpPr/>
          <p:nvPr/>
        </p:nvGrpSpPr>
        <p:grpSpPr>
          <a:xfrm>
            <a:off x="576272" y="3902115"/>
            <a:ext cx="1152321" cy="597629"/>
            <a:chOff x="3351463" y="4003788"/>
            <a:chExt cx="1072825" cy="556400"/>
          </a:xfrm>
        </p:grpSpPr>
        <p:sp>
          <p:nvSpPr>
            <p:cNvPr id="3226" name="Google Shape;3226;p45"/>
            <p:cNvSpPr/>
            <p:nvPr/>
          </p:nvSpPr>
          <p:spPr>
            <a:xfrm>
              <a:off x="3355600" y="4003788"/>
              <a:ext cx="1064550" cy="556400"/>
            </a:xfrm>
            <a:custGeom>
              <a:avLst/>
              <a:gdLst/>
              <a:ahLst/>
              <a:cxnLst/>
              <a:rect l="l" t="t" r="r" b="b"/>
              <a:pathLst>
                <a:path w="42582" h="22256" extrusionOk="0">
                  <a:moveTo>
                    <a:pt x="11050" y="3510"/>
                  </a:moveTo>
                  <a:cubicBezTo>
                    <a:pt x="11743" y="3510"/>
                    <a:pt x="12508" y="3553"/>
                    <a:pt x="13333" y="3637"/>
                  </a:cubicBezTo>
                  <a:cubicBezTo>
                    <a:pt x="11955" y="5081"/>
                    <a:pt x="10937" y="6894"/>
                    <a:pt x="10391" y="8966"/>
                  </a:cubicBezTo>
                  <a:cubicBezTo>
                    <a:pt x="7996" y="7407"/>
                    <a:pt x="6691" y="5919"/>
                    <a:pt x="7037" y="4863"/>
                  </a:cubicBezTo>
                  <a:lnTo>
                    <a:pt x="7036" y="4863"/>
                  </a:lnTo>
                  <a:cubicBezTo>
                    <a:pt x="7334" y="3952"/>
                    <a:pt x="8815" y="3510"/>
                    <a:pt x="11050" y="3510"/>
                  </a:cubicBezTo>
                  <a:close/>
                  <a:moveTo>
                    <a:pt x="22019" y="1"/>
                  </a:moveTo>
                  <a:cubicBezTo>
                    <a:pt x="21910" y="1"/>
                    <a:pt x="21801" y="3"/>
                    <a:pt x="21691" y="6"/>
                  </a:cubicBezTo>
                  <a:cubicBezTo>
                    <a:pt x="18641" y="101"/>
                    <a:pt x="15953" y="1217"/>
                    <a:pt x="13922" y="3061"/>
                  </a:cubicBezTo>
                  <a:cubicBezTo>
                    <a:pt x="11598" y="2673"/>
                    <a:pt x="9464" y="2478"/>
                    <a:pt x="7619" y="2478"/>
                  </a:cubicBezTo>
                  <a:cubicBezTo>
                    <a:pt x="3877" y="2478"/>
                    <a:pt x="1326" y="3282"/>
                    <a:pt x="793" y="4910"/>
                  </a:cubicBezTo>
                  <a:cubicBezTo>
                    <a:pt x="1" y="7327"/>
                    <a:pt x="3870" y="10916"/>
                    <a:pt x="10185" y="14120"/>
                  </a:cubicBezTo>
                  <a:cubicBezTo>
                    <a:pt x="11124" y="18674"/>
                    <a:pt x="15086" y="22256"/>
                    <a:pt x="20357" y="22256"/>
                  </a:cubicBezTo>
                  <a:cubicBezTo>
                    <a:pt x="20466" y="22256"/>
                    <a:pt x="20575" y="22254"/>
                    <a:pt x="20685" y="22251"/>
                  </a:cubicBezTo>
                  <a:cubicBezTo>
                    <a:pt x="23318" y="22178"/>
                    <a:pt x="25916" y="21426"/>
                    <a:pt x="27990" y="20072"/>
                  </a:cubicBezTo>
                  <a:cubicBezTo>
                    <a:pt x="30565" y="20535"/>
                    <a:pt x="32924" y="20767"/>
                    <a:pt x="34938" y="20767"/>
                  </a:cubicBezTo>
                  <a:cubicBezTo>
                    <a:pt x="38682" y="20767"/>
                    <a:pt x="41235" y="19963"/>
                    <a:pt x="41768" y="18334"/>
                  </a:cubicBezTo>
                  <a:cubicBezTo>
                    <a:pt x="42581" y="15854"/>
                    <a:pt x="38487" y="12143"/>
                    <a:pt x="31880" y="8876"/>
                  </a:cubicBezTo>
                  <a:lnTo>
                    <a:pt x="31880" y="8876"/>
                  </a:lnTo>
                  <a:cubicBezTo>
                    <a:pt x="31937" y="9095"/>
                    <a:pt x="32001" y="9378"/>
                    <a:pt x="32059" y="9683"/>
                  </a:cubicBezTo>
                  <a:cubicBezTo>
                    <a:pt x="35297" y="11529"/>
                    <a:pt x="37169" y="13363"/>
                    <a:pt x="36763" y="14603"/>
                  </a:cubicBezTo>
                  <a:cubicBezTo>
                    <a:pt x="36465" y="15514"/>
                    <a:pt x="34984" y="15957"/>
                    <a:pt x="32749" y="15957"/>
                  </a:cubicBezTo>
                  <a:cubicBezTo>
                    <a:pt x="32390" y="15957"/>
                    <a:pt x="32011" y="15945"/>
                    <a:pt x="31614" y="15923"/>
                  </a:cubicBezTo>
                  <a:cubicBezTo>
                    <a:pt x="32166" y="14661"/>
                    <a:pt x="32427" y="13226"/>
                    <a:pt x="32311" y="11632"/>
                  </a:cubicBezTo>
                  <a:cubicBezTo>
                    <a:pt x="31868" y="5605"/>
                    <a:pt x="28257" y="1"/>
                    <a:pt x="22019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7" name="Google Shape;3227;p45"/>
            <p:cNvGrpSpPr/>
            <p:nvPr/>
          </p:nvGrpSpPr>
          <p:grpSpPr>
            <a:xfrm>
              <a:off x="3351463" y="4003788"/>
              <a:ext cx="1072825" cy="556400"/>
              <a:chOff x="2839875" y="4011725"/>
              <a:chExt cx="1072825" cy="556400"/>
            </a:xfrm>
          </p:grpSpPr>
          <p:sp>
            <p:nvSpPr>
              <p:cNvPr id="3228" name="Google Shape;3228;p45"/>
              <p:cNvSpPr/>
              <p:nvPr/>
            </p:nvSpPr>
            <p:spPr>
              <a:xfrm>
                <a:off x="3079575" y="4011725"/>
                <a:ext cx="588450" cy="556400"/>
              </a:xfrm>
              <a:custGeom>
                <a:avLst/>
                <a:gdLst/>
                <a:ahLst/>
                <a:cxnLst/>
                <a:rect l="l" t="t" r="r" b="b"/>
                <a:pathLst>
                  <a:path w="23538" h="22256" extrusionOk="0">
                    <a:moveTo>
                      <a:pt x="12763" y="1"/>
                    </a:moveTo>
                    <a:cubicBezTo>
                      <a:pt x="12655" y="1"/>
                      <a:pt x="12545" y="3"/>
                      <a:pt x="12435" y="6"/>
                    </a:cubicBezTo>
                    <a:cubicBezTo>
                      <a:pt x="6288" y="198"/>
                      <a:pt x="1621" y="4529"/>
                      <a:pt x="809" y="10625"/>
                    </a:cubicBezTo>
                    <a:cubicBezTo>
                      <a:pt x="0" y="16698"/>
                      <a:pt x="4535" y="22256"/>
                      <a:pt x="11104" y="22256"/>
                    </a:cubicBezTo>
                    <a:cubicBezTo>
                      <a:pt x="11212" y="22256"/>
                      <a:pt x="11320" y="22254"/>
                      <a:pt x="11429" y="22251"/>
                    </a:cubicBezTo>
                    <a:cubicBezTo>
                      <a:pt x="17575" y="22081"/>
                      <a:pt x="23537" y="18202"/>
                      <a:pt x="23054" y="11632"/>
                    </a:cubicBezTo>
                    <a:cubicBezTo>
                      <a:pt x="22611" y="5605"/>
                      <a:pt x="19000" y="1"/>
                      <a:pt x="12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45"/>
              <p:cNvSpPr/>
              <p:nvPr/>
            </p:nvSpPr>
            <p:spPr>
              <a:xfrm>
                <a:off x="3146775" y="4092975"/>
                <a:ext cx="1284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6002" extrusionOk="0">
                    <a:moveTo>
                      <a:pt x="4025" y="1"/>
                    </a:moveTo>
                    <a:cubicBezTo>
                      <a:pt x="3640" y="1"/>
                      <a:pt x="3248" y="293"/>
                      <a:pt x="2942" y="493"/>
                    </a:cubicBezTo>
                    <a:cubicBezTo>
                      <a:pt x="2055" y="1075"/>
                      <a:pt x="1317" y="1858"/>
                      <a:pt x="789" y="2778"/>
                    </a:cubicBezTo>
                    <a:cubicBezTo>
                      <a:pt x="487" y="3300"/>
                      <a:pt x="261" y="3863"/>
                      <a:pt x="116" y="4448"/>
                    </a:cubicBezTo>
                    <a:cubicBezTo>
                      <a:pt x="49" y="4717"/>
                      <a:pt x="0" y="5004"/>
                      <a:pt x="80" y="5269"/>
                    </a:cubicBezTo>
                    <a:cubicBezTo>
                      <a:pt x="216" y="5727"/>
                      <a:pt x="717" y="6001"/>
                      <a:pt x="1196" y="6001"/>
                    </a:cubicBezTo>
                    <a:cubicBezTo>
                      <a:pt x="1215" y="6001"/>
                      <a:pt x="1234" y="6001"/>
                      <a:pt x="1252" y="6000"/>
                    </a:cubicBezTo>
                    <a:cubicBezTo>
                      <a:pt x="1748" y="5977"/>
                      <a:pt x="2201" y="5714"/>
                      <a:pt x="2588" y="5402"/>
                    </a:cubicBezTo>
                    <a:cubicBezTo>
                      <a:pt x="3788" y="4437"/>
                      <a:pt x="4504" y="2989"/>
                      <a:pt x="4973" y="1523"/>
                    </a:cubicBezTo>
                    <a:cubicBezTo>
                      <a:pt x="5059" y="1253"/>
                      <a:pt x="5139" y="967"/>
                      <a:pt x="5074" y="691"/>
                    </a:cubicBezTo>
                    <a:cubicBezTo>
                      <a:pt x="4970" y="255"/>
                      <a:pt x="4481" y="24"/>
                      <a:pt x="4065" y="2"/>
                    </a:cubicBezTo>
                    <a:cubicBezTo>
                      <a:pt x="4051" y="1"/>
                      <a:pt x="4038" y="1"/>
                      <a:pt x="40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45"/>
              <p:cNvSpPr/>
              <p:nvPr/>
            </p:nvSpPr>
            <p:spPr>
              <a:xfrm>
                <a:off x="3235600" y="4194225"/>
                <a:ext cx="71500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748" extrusionOk="0">
                    <a:moveTo>
                      <a:pt x="1878" y="0"/>
                    </a:moveTo>
                    <a:cubicBezTo>
                      <a:pt x="1163" y="0"/>
                      <a:pt x="369" y="810"/>
                      <a:pt x="141" y="1376"/>
                    </a:cubicBezTo>
                    <a:cubicBezTo>
                      <a:pt x="52" y="1597"/>
                      <a:pt x="1" y="1846"/>
                      <a:pt x="72" y="2074"/>
                    </a:cubicBezTo>
                    <a:cubicBezTo>
                      <a:pt x="159" y="2355"/>
                      <a:pt x="418" y="2551"/>
                      <a:pt x="694" y="2653"/>
                    </a:cubicBezTo>
                    <a:cubicBezTo>
                      <a:pt x="867" y="2717"/>
                      <a:pt x="1051" y="2748"/>
                      <a:pt x="1235" y="2748"/>
                    </a:cubicBezTo>
                    <a:cubicBezTo>
                      <a:pt x="1574" y="2748"/>
                      <a:pt x="1914" y="2642"/>
                      <a:pt x="2188" y="2441"/>
                    </a:cubicBezTo>
                    <a:cubicBezTo>
                      <a:pt x="2610" y="2129"/>
                      <a:pt x="2860" y="1600"/>
                      <a:pt x="2833" y="1077"/>
                    </a:cubicBezTo>
                    <a:cubicBezTo>
                      <a:pt x="2815" y="742"/>
                      <a:pt x="2681" y="402"/>
                      <a:pt x="2420" y="193"/>
                    </a:cubicBezTo>
                    <a:cubicBezTo>
                      <a:pt x="2253" y="58"/>
                      <a:pt x="2068" y="0"/>
                      <a:pt x="18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45"/>
              <p:cNvSpPr/>
              <p:nvPr/>
            </p:nvSpPr>
            <p:spPr>
              <a:xfrm>
                <a:off x="3278125" y="4153200"/>
                <a:ext cx="39725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175" extrusionOk="0">
                    <a:moveTo>
                      <a:pt x="806" y="1"/>
                    </a:moveTo>
                    <a:cubicBezTo>
                      <a:pt x="724" y="1"/>
                      <a:pt x="650" y="12"/>
                      <a:pt x="592" y="38"/>
                    </a:cubicBezTo>
                    <a:cubicBezTo>
                      <a:pt x="316" y="156"/>
                      <a:pt x="0" y="624"/>
                      <a:pt x="225" y="904"/>
                    </a:cubicBezTo>
                    <a:cubicBezTo>
                      <a:pt x="299" y="996"/>
                      <a:pt x="416" y="1039"/>
                      <a:pt x="527" y="1080"/>
                    </a:cubicBezTo>
                    <a:cubicBezTo>
                      <a:pt x="659" y="1127"/>
                      <a:pt x="803" y="1174"/>
                      <a:pt x="941" y="1174"/>
                    </a:cubicBezTo>
                    <a:cubicBezTo>
                      <a:pt x="1010" y="1174"/>
                      <a:pt x="1077" y="1162"/>
                      <a:pt x="1141" y="1133"/>
                    </a:cubicBezTo>
                    <a:cubicBezTo>
                      <a:pt x="1282" y="1068"/>
                      <a:pt x="1373" y="930"/>
                      <a:pt x="1446" y="794"/>
                    </a:cubicBezTo>
                    <a:cubicBezTo>
                      <a:pt x="1521" y="654"/>
                      <a:pt x="1588" y="487"/>
                      <a:pt x="1526" y="341"/>
                    </a:cubicBezTo>
                    <a:cubicBezTo>
                      <a:pt x="1438" y="135"/>
                      <a:pt x="1081" y="1"/>
                      <a:pt x="8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5"/>
              <p:cNvSpPr/>
              <p:nvPr/>
            </p:nvSpPr>
            <p:spPr>
              <a:xfrm>
                <a:off x="3550450" y="4252900"/>
                <a:ext cx="5797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4513" extrusionOk="0">
                    <a:moveTo>
                      <a:pt x="807" y="1"/>
                    </a:moveTo>
                    <a:cubicBezTo>
                      <a:pt x="785" y="1"/>
                      <a:pt x="765" y="2"/>
                      <a:pt x="744" y="5"/>
                    </a:cubicBezTo>
                    <a:cubicBezTo>
                      <a:pt x="532" y="34"/>
                      <a:pt x="393" y="238"/>
                      <a:pt x="309" y="434"/>
                    </a:cubicBezTo>
                    <a:cubicBezTo>
                      <a:pt x="1" y="1156"/>
                      <a:pt x="81" y="1977"/>
                      <a:pt x="180" y="2756"/>
                    </a:cubicBezTo>
                    <a:cubicBezTo>
                      <a:pt x="244" y="3265"/>
                      <a:pt x="328" y="3809"/>
                      <a:pt x="674" y="4188"/>
                    </a:cubicBezTo>
                    <a:cubicBezTo>
                      <a:pt x="848" y="4380"/>
                      <a:pt x="1111" y="4512"/>
                      <a:pt x="1362" y="4512"/>
                    </a:cubicBezTo>
                    <a:cubicBezTo>
                      <a:pt x="1476" y="4512"/>
                      <a:pt x="1587" y="4485"/>
                      <a:pt x="1687" y="4425"/>
                    </a:cubicBezTo>
                    <a:cubicBezTo>
                      <a:pt x="1923" y="4281"/>
                      <a:pt x="2032" y="4001"/>
                      <a:pt x="2102" y="3734"/>
                    </a:cubicBezTo>
                    <a:cubicBezTo>
                      <a:pt x="2303" y="2969"/>
                      <a:pt x="2318" y="2116"/>
                      <a:pt x="2134" y="1344"/>
                    </a:cubicBezTo>
                    <a:cubicBezTo>
                      <a:pt x="2021" y="875"/>
                      <a:pt x="1345" y="1"/>
                      <a:pt x="8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5"/>
              <p:cNvSpPr/>
              <p:nvPr/>
            </p:nvSpPr>
            <p:spPr>
              <a:xfrm>
                <a:off x="3604875" y="4360225"/>
                <a:ext cx="2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298" extrusionOk="0">
                    <a:moveTo>
                      <a:pt x="449" y="0"/>
                    </a:moveTo>
                    <a:cubicBezTo>
                      <a:pt x="133" y="0"/>
                      <a:pt x="0" y="747"/>
                      <a:pt x="37" y="980"/>
                    </a:cubicBezTo>
                    <a:cubicBezTo>
                      <a:pt x="56" y="1099"/>
                      <a:pt x="105" y="1228"/>
                      <a:pt x="214" y="1278"/>
                    </a:cubicBezTo>
                    <a:cubicBezTo>
                      <a:pt x="244" y="1291"/>
                      <a:pt x="276" y="1298"/>
                      <a:pt x="308" y="1298"/>
                    </a:cubicBezTo>
                    <a:cubicBezTo>
                      <a:pt x="395" y="1298"/>
                      <a:pt x="485" y="1252"/>
                      <a:pt x="546" y="1186"/>
                    </a:cubicBezTo>
                    <a:cubicBezTo>
                      <a:pt x="629" y="1096"/>
                      <a:pt x="670" y="978"/>
                      <a:pt x="709" y="861"/>
                    </a:cubicBezTo>
                    <a:cubicBezTo>
                      <a:pt x="753" y="735"/>
                      <a:pt x="796" y="607"/>
                      <a:pt x="802" y="473"/>
                    </a:cubicBezTo>
                    <a:cubicBezTo>
                      <a:pt x="806" y="339"/>
                      <a:pt x="769" y="198"/>
                      <a:pt x="670" y="108"/>
                    </a:cubicBezTo>
                    <a:cubicBezTo>
                      <a:pt x="589" y="33"/>
                      <a:pt x="515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45"/>
              <p:cNvSpPr/>
              <p:nvPr/>
            </p:nvSpPr>
            <p:spPr>
              <a:xfrm>
                <a:off x="3524400" y="4386550"/>
                <a:ext cx="6595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3187" extrusionOk="0">
                    <a:moveTo>
                      <a:pt x="1944" y="0"/>
                    </a:moveTo>
                    <a:cubicBezTo>
                      <a:pt x="1771" y="0"/>
                      <a:pt x="1586" y="69"/>
                      <a:pt x="1419" y="200"/>
                    </a:cubicBezTo>
                    <a:cubicBezTo>
                      <a:pt x="886" y="624"/>
                      <a:pt x="471" y="1177"/>
                      <a:pt x="214" y="1807"/>
                    </a:cubicBezTo>
                    <a:cubicBezTo>
                      <a:pt x="84" y="2126"/>
                      <a:pt x="1" y="2505"/>
                      <a:pt x="174" y="2804"/>
                    </a:cubicBezTo>
                    <a:cubicBezTo>
                      <a:pt x="280" y="2988"/>
                      <a:pt x="472" y="3114"/>
                      <a:pt x="680" y="3162"/>
                    </a:cubicBezTo>
                    <a:cubicBezTo>
                      <a:pt x="752" y="3179"/>
                      <a:pt x="824" y="3187"/>
                      <a:pt x="896" y="3187"/>
                    </a:cubicBezTo>
                    <a:cubicBezTo>
                      <a:pt x="1258" y="3187"/>
                      <a:pt x="1616" y="2987"/>
                      <a:pt x="1862" y="2711"/>
                    </a:cubicBezTo>
                    <a:cubicBezTo>
                      <a:pt x="2156" y="2379"/>
                      <a:pt x="2314" y="1951"/>
                      <a:pt x="2450" y="1530"/>
                    </a:cubicBezTo>
                    <a:cubicBezTo>
                      <a:pt x="2547" y="1223"/>
                      <a:pt x="2637" y="898"/>
                      <a:pt x="2569" y="584"/>
                    </a:cubicBezTo>
                    <a:cubicBezTo>
                      <a:pt x="2485" y="188"/>
                      <a:pt x="2231" y="0"/>
                      <a:pt x="1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45"/>
              <p:cNvSpPr/>
              <p:nvPr/>
            </p:nvSpPr>
            <p:spPr>
              <a:xfrm>
                <a:off x="3255175" y="4477550"/>
                <a:ext cx="7195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2029" extrusionOk="0">
                    <a:moveTo>
                      <a:pt x="941" y="0"/>
                    </a:moveTo>
                    <a:cubicBezTo>
                      <a:pt x="708" y="0"/>
                      <a:pt x="469" y="69"/>
                      <a:pt x="299" y="228"/>
                    </a:cubicBezTo>
                    <a:cubicBezTo>
                      <a:pt x="7" y="501"/>
                      <a:pt x="0" y="1068"/>
                      <a:pt x="301" y="1335"/>
                    </a:cubicBezTo>
                    <a:cubicBezTo>
                      <a:pt x="695" y="1686"/>
                      <a:pt x="1342" y="1887"/>
                      <a:pt x="1846" y="1990"/>
                    </a:cubicBezTo>
                    <a:cubicBezTo>
                      <a:pt x="1950" y="2011"/>
                      <a:pt x="2059" y="2028"/>
                      <a:pt x="2166" y="2028"/>
                    </a:cubicBezTo>
                    <a:cubicBezTo>
                      <a:pt x="2282" y="2028"/>
                      <a:pt x="2395" y="2009"/>
                      <a:pt x="2497" y="1954"/>
                    </a:cubicBezTo>
                    <a:cubicBezTo>
                      <a:pt x="2815" y="1783"/>
                      <a:pt x="2877" y="1324"/>
                      <a:pt x="2717" y="1002"/>
                    </a:cubicBezTo>
                    <a:cubicBezTo>
                      <a:pt x="2556" y="680"/>
                      <a:pt x="2236" y="470"/>
                      <a:pt x="1918" y="301"/>
                    </a:cubicBezTo>
                    <a:cubicBezTo>
                      <a:pt x="1612" y="140"/>
                      <a:pt x="1285" y="0"/>
                      <a:pt x="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5"/>
              <p:cNvSpPr/>
              <p:nvPr/>
            </p:nvSpPr>
            <p:spPr>
              <a:xfrm>
                <a:off x="3335125" y="4465475"/>
                <a:ext cx="32400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926" extrusionOk="0">
                    <a:moveTo>
                      <a:pt x="711" y="1"/>
                    </a:moveTo>
                    <a:cubicBezTo>
                      <a:pt x="492" y="1"/>
                      <a:pt x="302" y="174"/>
                      <a:pt x="213" y="374"/>
                    </a:cubicBezTo>
                    <a:cubicBezTo>
                      <a:pt x="0" y="859"/>
                      <a:pt x="123" y="1484"/>
                      <a:pt x="553" y="1807"/>
                    </a:cubicBezTo>
                    <a:cubicBezTo>
                      <a:pt x="640" y="1873"/>
                      <a:pt x="750" y="1925"/>
                      <a:pt x="855" y="1925"/>
                    </a:cubicBezTo>
                    <a:cubicBezTo>
                      <a:pt x="898" y="1925"/>
                      <a:pt x="941" y="1916"/>
                      <a:pt x="981" y="1895"/>
                    </a:cubicBezTo>
                    <a:cubicBezTo>
                      <a:pt x="1088" y="1840"/>
                      <a:pt x="1141" y="1718"/>
                      <a:pt x="1178" y="1604"/>
                    </a:cubicBezTo>
                    <a:cubicBezTo>
                      <a:pt x="1258" y="1353"/>
                      <a:pt x="1296" y="1090"/>
                      <a:pt x="1289" y="826"/>
                    </a:cubicBezTo>
                    <a:cubicBezTo>
                      <a:pt x="1284" y="640"/>
                      <a:pt x="1257" y="448"/>
                      <a:pt x="1162" y="288"/>
                    </a:cubicBezTo>
                    <a:cubicBezTo>
                      <a:pt x="1069" y="127"/>
                      <a:pt x="899" y="2"/>
                      <a:pt x="713" y="1"/>
                    </a:cubicBezTo>
                    <a:cubicBezTo>
                      <a:pt x="712" y="1"/>
                      <a:pt x="711" y="1"/>
                      <a:pt x="7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45"/>
              <p:cNvSpPr/>
              <p:nvPr/>
            </p:nvSpPr>
            <p:spPr>
              <a:xfrm>
                <a:off x="3439175" y="4050100"/>
                <a:ext cx="6592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484" extrusionOk="0">
                    <a:moveTo>
                      <a:pt x="614" y="0"/>
                    </a:moveTo>
                    <a:cubicBezTo>
                      <a:pt x="596" y="0"/>
                      <a:pt x="578" y="0"/>
                      <a:pt x="560" y="1"/>
                    </a:cubicBezTo>
                    <a:cubicBezTo>
                      <a:pt x="454" y="4"/>
                      <a:pt x="345" y="12"/>
                      <a:pt x="246" y="55"/>
                    </a:cubicBezTo>
                    <a:cubicBezTo>
                      <a:pt x="149" y="97"/>
                      <a:pt x="62" y="178"/>
                      <a:pt x="36" y="282"/>
                    </a:cubicBezTo>
                    <a:cubicBezTo>
                      <a:pt x="0" y="430"/>
                      <a:pt x="94" y="577"/>
                      <a:pt x="195" y="690"/>
                    </a:cubicBezTo>
                    <a:cubicBezTo>
                      <a:pt x="534" y="1063"/>
                      <a:pt x="1012" y="1282"/>
                      <a:pt x="1499" y="1413"/>
                    </a:cubicBezTo>
                    <a:cubicBezTo>
                      <a:pt x="1645" y="1451"/>
                      <a:pt x="1798" y="1483"/>
                      <a:pt x="1948" y="1483"/>
                    </a:cubicBezTo>
                    <a:cubicBezTo>
                      <a:pt x="2038" y="1483"/>
                      <a:pt x="2127" y="1472"/>
                      <a:pt x="2213" y="1444"/>
                    </a:cubicBezTo>
                    <a:cubicBezTo>
                      <a:pt x="2443" y="1368"/>
                      <a:pt x="2637" y="1138"/>
                      <a:pt x="2597" y="900"/>
                    </a:cubicBezTo>
                    <a:cubicBezTo>
                      <a:pt x="2539" y="566"/>
                      <a:pt x="2122" y="411"/>
                      <a:pt x="1853" y="283"/>
                    </a:cubicBezTo>
                    <a:cubicBezTo>
                      <a:pt x="1467" y="97"/>
                      <a:pt x="1043" y="0"/>
                      <a:pt x="6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45"/>
              <p:cNvSpPr/>
              <p:nvPr/>
            </p:nvSpPr>
            <p:spPr>
              <a:xfrm>
                <a:off x="3497950" y="4090100"/>
                <a:ext cx="203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877" extrusionOk="0">
                    <a:moveTo>
                      <a:pt x="504" y="0"/>
                    </a:moveTo>
                    <a:cubicBezTo>
                      <a:pt x="492" y="0"/>
                      <a:pt x="481" y="1"/>
                      <a:pt x="469" y="1"/>
                    </a:cubicBezTo>
                    <a:cubicBezTo>
                      <a:pt x="214" y="26"/>
                      <a:pt x="1" y="159"/>
                      <a:pt x="16" y="451"/>
                    </a:cubicBezTo>
                    <a:cubicBezTo>
                      <a:pt x="27" y="628"/>
                      <a:pt x="139" y="783"/>
                      <a:pt x="303" y="850"/>
                    </a:cubicBezTo>
                    <a:cubicBezTo>
                      <a:pt x="343" y="867"/>
                      <a:pt x="387" y="876"/>
                      <a:pt x="430" y="876"/>
                    </a:cubicBezTo>
                    <a:cubicBezTo>
                      <a:pt x="450" y="876"/>
                      <a:pt x="469" y="874"/>
                      <a:pt x="488" y="871"/>
                    </a:cubicBezTo>
                    <a:cubicBezTo>
                      <a:pt x="560" y="855"/>
                      <a:pt x="623" y="807"/>
                      <a:pt x="671" y="750"/>
                    </a:cubicBezTo>
                    <a:cubicBezTo>
                      <a:pt x="774" y="626"/>
                      <a:pt x="815" y="456"/>
                      <a:pt x="797" y="296"/>
                    </a:cubicBezTo>
                    <a:cubicBezTo>
                      <a:pt x="787" y="205"/>
                      <a:pt x="756" y="111"/>
                      <a:pt x="683" y="54"/>
                    </a:cubicBezTo>
                    <a:cubicBezTo>
                      <a:pt x="633" y="16"/>
                      <a:pt x="568" y="0"/>
                      <a:pt x="5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5"/>
              <p:cNvSpPr/>
              <p:nvPr/>
            </p:nvSpPr>
            <p:spPr>
              <a:xfrm>
                <a:off x="2839875" y="4073675"/>
                <a:ext cx="1072825" cy="457250"/>
              </a:xfrm>
              <a:custGeom>
                <a:avLst/>
                <a:gdLst/>
                <a:ahLst/>
                <a:cxnLst/>
                <a:rect l="l" t="t" r="r" b="b"/>
                <a:pathLst>
                  <a:path w="42913" h="18290" extrusionOk="0">
                    <a:moveTo>
                      <a:pt x="7951" y="0"/>
                    </a:moveTo>
                    <a:cubicBezTo>
                      <a:pt x="4208" y="0"/>
                      <a:pt x="1657" y="805"/>
                      <a:pt x="1124" y="2432"/>
                    </a:cubicBezTo>
                    <a:cubicBezTo>
                      <a:pt x="0" y="5863"/>
                      <a:pt x="8261" y="11649"/>
                      <a:pt x="19577" y="15356"/>
                    </a:cubicBezTo>
                    <a:cubicBezTo>
                      <a:pt x="25521" y="17304"/>
                      <a:pt x="31126" y="18290"/>
                      <a:pt x="35270" y="18290"/>
                    </a:cubicBezTo>
                    <a:cubicBezTo>
                      <a:pt x="39014" y="18290"/>
                      <a:pt x="41566" y="17485"/>
                      <a:pt x="42099" y="15856"/>
                    </a:cubicBezTo>
                    <a:cubicBezTo>
                      <a:pt x="42912" y="13376"/>
                      <a:pt x="38817" y="9664"/>
                      <a:pt x="32213" y="6398"/>
                    </a:cubicBezTo>
                    <a:lnTo>
                      <a:pt x="32213" y="6398"/>
                    </a:lnTo>
                    <a:cubicBezTo>
                      <a:pt x="32268" y="6617"/>
                      <a:pt x="32332" y="6899"/>
                      <a:pt x="32390" y="7205"/>
                    </a:cubicBezTo>
                    <a:cubicBezTo>
                      <a:pt x="35628" y="9051"/>
                      <a:pt x="37501" y="10885"/>
                      <a:pt x="37095" y="12125"/>
                    </a:cubicBezTo>
                    <a:cubicBezTo>
                      <a:pt x="36796" y="13036"/>
                      <a:pt x="35314" y="13479"/>
                      <a:pt x="33077" y="13479"/>
                    </a:cubicBezTo>
                    <a:cubicBezTo>
                      <a:pt x="30062" y="13479"/>
                      <a:pt x="25674" y="12674"/>
                      <a:pt x="20961" y="11130"/>
                    </a:cubicBezTo>
                    <a:cubicBezTo>
                      <a:pt x="12752" y="8442"/>
                      <a:pt x="6666" y="4526"/>
                      <a:pt x="7367" y="2385"/>
                    </a:cubicBezTo>
                    <a:cubicBezTo>
                      <a:pt x="7665" y="1474"/>
                      <a:pt x="9147" y="1032"/>
                      <a:pt x="11382" y="1032"/>
                    </a:cubicBezTo>
                    <a:cubicBezTo>
                      <a:pt x="12075" y="1032"/>
                      <a:pt x="12841" y="1075"/>
                      <a:pt x="13666" y="1159"/>
                    </a:cubicBezTo>
                    <a:cubicBezTo>
                      <a:pt x="13787" y="1035"/>
                      <a:pt x="14006" y="813"/>
                      <a:pt x="14254" y="584"/>
                    </a:cubicBezTo>
                    <a:cubicBezTo>
                      <a:pt x="11930" y="196"/>
                      <a:pt x="9796" y="0"/>
                      <a:pt x="7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40" name="Google Shape;3240;p45"/>
          <p:cNvGrpSpPr/>
          <p:nvPr/>
        </p:nvGrpSpPr>
        <p:grpSpPr>
          <a:xfrm>
            <a:off x="7715708" y="858886"/>
            <a:ext cx="649616" cy="610921"/>
            <a:chOff x="3510038" y="3155400"/>
            <a:chExt cx="604800" cy="568775"/>
          </a:xfrm>
        </p:grpSpPr>
        <p:sp>
          <p:nvSpPr>
            <p:cNvPr id="3241" name="Google Shape;3241;p45"/>
            <p:cNvSpPr/>
            <p:nvPr/>
          </p:nvSpPr>
          <p:spPr>
            <a:xfrm>
              <a:off x="3510038" y="3155400"/>
              <a:ext cx="604800" cy="568775"/>
            </a:xfrm>
            <a:custGeom>
              <a:avLst/>
              <a:gdLst/>
              <a:ahLst/>
              <a:cxnLst/>
              <a:rect l="l" t="t" r="r" b="b"/>
              <a:pathLst>
                <a:path w="24192" h="22751" extrusionOk="0">
                  <a:moveTo>
                    <a:pt x="12396" y="0"/>
                  </a:moveTo>
                  <a:cubicBezTo>
                    <a:pt x="9887" y="0"/>
                    <a:pt x="7346" y="793"/>
                    <a:pt x="5070" y="2398"/>
                  </a:cubicBezTo>
                  <a:cubicBezTo>
                    <a:pt x="5051" y="2412"/>
                    <a:pt x="5035" y="2425"/>
                    <a:pt x="5016" y="2437"/>
                  </a:cubicBezTo>
                  <a:cubicBezTo>
                    <a:pt x="4876" y="2535"/>
                    <a:pt x="4743" y="2638"/>
                    <a:pt x="4612" y="2742"/>
                  </a:cubicBezTo>
                  <a:cubicBezTo>
                    <a:pt x="1412" y="5252"/>
                    <a:pt x="0" y="9260"/>
                    <a:pt x="796" y="13070"/>
                  </a:cubicBezTo>
                  <a:cubicBezTo>
                    <a:pt x="829" y="13238"/>
                    <a:pt x="869" y="13401"/>
                    <a:pt x="910" y="13565"/>
                  </a:cubicBezTo>
                  <a:cubicBezTo>
                    <a:pt x="1364" y="15300"/>
                    <a:pt x="2283" y="16981"/>
                    <a:pt x="3709" y="18440"/>
                  </a:cubicBezTo>
                  <a:cubicBezTo>
                    <a:pt x="4300" y="19045"/>
                    <a:pt x="4939" y="19601"/>
                    <a:pt x="5620" y="20102"/>
                  </a:cubicBezTo>
                  <a:cubicBezTo>
                    <a:pt x="5760" y="20206"/>
                    <a:pt x="5902" y="20306"/>
                    <a:pt x="6043" y="20402"/>
                  </a:cubicBezTo>
                  <a:cubicBezTo>
                    <a:pt x="8185" y="21872"/>
                    <a:pt x="10648" y="22751"/>
                    <a:pt x="13056" y="22751"/>
                  </a:cubicBezTo>
                  <a:cubicBezTo>
                    <a:pt x="13403" y="22751"/>
                    <a:pt x="13749" y="22733"/>
                    <a:pt x="14093" y="22695"/>
                  </a:cubicBezTo>
                  <a:cubicBezTo>
                    <a:pt x="14276" y="22673"/>
                    <a:pt x="14460" y="22648"/>
                    <a:pt x="14644" y="22616"/>
                  </a:cubicBezTo>
                  <a:cubicBezTo>
                    <a:pt x="16490" y="22298"/>
                    <a:pt x="18249" y="21405"/>
                    <a:pt x="19750" y="19800"/>
                  </a:cubicBezTo>
                  <a:cubicBezTo>
                    <a:pt x="20244" y="19271"/>
                    <a:pt x="20706" y="18711"/>
                    <a:pt x="21131" y="18124"/>
                  </a:cubicBezTo>
                  <a:cubicBezTo>
                    <a:pt x="21234" y="17981"/>
                    <a:pt x="21334" y="17837"/>
                    <a:pt x="21431" y="17691"/>
                  </a:cubicBezTo>
                  <a:cubicBezTo>
                    <a:pt x="23238" y="15020"/>
                    <a:pt x="24191" y="11927"/>
                    <a:pt x="23766" y="9008"/>
                  </a:cubicBezTo>
                  <a:cubicBezTo>
                    <a:pt x="23743" y="8842"/>
                    <a:pt x="23713" y="8673"/>
                    <a:pt x="23679" y="8510"/>
                  </a:cubicBezTo>
                  <a:cubicBezTo>
                    <a:pt x="23341" y="6814"/>
                    <a:pt x="22518" y="5192"/>
                    <a:pt x="21111" y="3760"/>
                  </a:cubicBezTo>
                  <a:cubicBezTo>
                    <a:pt x="20889" y="3531"/>
                    <a:pt x="20661" y="3315"/>
                    <a:pt x="20427" y="3111"/>
                  </a:cubicBezTo>
                  <a:cubicBezTo>
                    <a:pt x="20294" y="2993"/>
                    <a:pt x="20162" y="2880"/>
                    <a:pt x="20025" y="2768"/>
                  </a:cubicBezTo>
                  <a:cubicBezTo>
                    <a:pt x="17989" y="1106"/>
                    <a:pt x="15613" y="189"/>
                    <a:pt x="13177" y="27"/>
                  </a:cubicBezTo>
                  <a:cubicBezTo>
                    <a:pt x="13008" y="17"/>
                    <a:pt x="12840" y="10"/>
                    <a:pt x="12668" y="3"/>
                  </a:cubicBezTo>
                  <a:cubicBezTo>
                    <a:pt x="12577" y="1"/>
                    <a:pt x="12487" y="0"/>
                    <a:pt x="1239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2" name="Google Shape;3242;p45"/>
            <p:cNvGrpSpPr/>
            <p:nvPr/>
          </p:nvGrpSpPr>
          <p:grpSpPr>
            <a:xfrm>
              <a:off x="3510050" y="3155413"/>
              <a:ext cx="604775" cy="568750"/>
              <a:chOff x="3166450" y="3155425"/>
              <a:chExt cx="604775" cy="568750"/>
            </a:xfrm>
          </p:grpSpPr>
          <p:sp>
            <p:nvSpPr>
              <p:cNvPr id="3243" name="Google Shape;3243;p45"/>
              <p:cNvSpPr/>
              <p:nvPr/>
            </p:nvSpPr>
            <p:spPr>
              <a:xfrm>
                <a:off x="3166450" y="3155425"/>
                <a:ext cx="604775" cy="568750"/>
              </a:xfrm>
              <a:custGeom>
                <a:avLst/>
                <a:gdLst/>
                <a:ahLst/>
                <a:cxnLst/>
                <a:rect l="l" t="t" r="r" b="b"/>
                <a:pathLst>
                  <a:path w="24191" h="22750" extrusionOk="0">
                    <a:moveTo>
                      <a:pt x="12396" y="0"/>
                    </a:moveTo>
                    <a:cubicBezTo>
                      <a:pt x="9888" y="0"/>
                      <a:pt x="7346" y="792"/>
                      <a:pt x="5069" y="2398"/>
                    </a:cubicBezTo>
                    <a:cubicBezTo>
                      <a:pt x="5050" y="2410"/>
                      <a:pt x="5035" y="2424"/>
                      <a:pt x="5016" y="2436"/>
                    </a:cubicBezTo>
                    <a:cubicBezTo>
                      <a:pt x="4876" y="2535"/>
                      <a:pt x="4743" y="2638"/>
                      <a:pt x="4611" y="2742"/>
                    </a:cubicBezTo>
                    <a:cubicBezTo>
                      <a:pt x="1412" y="5252"/>
                      <a:pt x="1" y="9260"/>
                      <a:pt x="795" y="13070"/>
                    </a:cubicBezTo>
                    <a:cubicBezTo>
                      <a:pt x="830" y="13237"/>
                      <a:pt x="868" y="13401"/>
                      <a:pt x="909" y="13564"/>
                    </a:cubicBezTo>
                    <a:cubicBezTo>
                      <a:pt x="1363" y="15300"/>
                      <a:pt x="2282" y="16980"/>
                      <a:pt x="3709" y="18439"/>
                    </a:cubicBezTo>
                    <a:cubicBezTo>
                      <a:pt x="4300" y="19044"/>
                      <a:pt x="4938" y="19600"/>
                      <a:pt x="5619" y="20101"/>
                    </a:cubicBezTo>
                    <a:cubicBezTo>
                      <a:pt x="5760" y="20205"/>
                      <a:pt x="5901" y="20306"/>
                      <a:pt x="6042" y="20402"/>
                    </a:cubicBezTo>
                    <a:cubicBezTo>
                      <a:pt x="8186" y="21871"/>
                      <a:pt x="10648" y="22750"/>
                      <a:pt x="13055" y="22750"/>
                    </a:cubicBezTo>
                    <a:cubicBezTo>
                      <a:pt x="13402" y="22750"/>
                      <a:pt x="13748" y="22732"/>
                      <a:pt x="14092" y="22694"/>
                    </a:cubicBezTo>
                    <a:cubicBezTo>
                      <a:pt x="14276" y="22672"/>
                      <a:pt x="14461" y="22647"/>
                      <a:pt x="14643" y="22615"/>
                    </a:cubicBezTo>
                    <a:cubicBezTo>
                      <a:pt x="16489" y="22298"/>
                      <a:pt x="18249" y="21405"/>
                      <a:pt x="19750" y="19800"/>
                    </a:cubicBezTo>
                    <a:cubicBezTo>
                      <a:pt x="20244" y="19270"/>
                      <a:pt x="20705" y="18710"/>
                      <a:pt x="21130" y="18124"/>
                    </a:cubicBezTo>
                    <a:cubicBezTo>
                      <a:pt x="21233" y="17981"/>
                      <a:pt x="21332" y="17837"/>
                      <a:pt x="21430" y="17692"/>
                    </a:cubicBezTo>
                    <a:cubicBezTo>
                      <a:pt x="23237" y="15020"/>
                      <a:pt x="24191" y="11926"/>
                      <a:pt x="23766" y="9007"/>
                    </a:cubicBezTo>
                    <a:cubicBezTo>
                      <a:pt x="23742" y="8841"/>
                      <a:pt x="23713" y="8673"/>
                      <a:pt x="23678" y="8510"/>
                    </a:cubicBezTo>
                    <a:cubicBezTo>
                      <a:pt x="23341" y="6814"/>
                      <a:pt x="22518" y="5192"/>
                      <a:pt x="21111" y="3759"/>
                    </a:cubicBezTo>
                    <a:cubicBezTo>
                      <a:pt x="20888" y="3532"/>
                      <a:pt x="20659" y="3315"/>
                      <a:pt x="20426" y="3110"/>
                    </a:cubicBezTo>
                    <a:cubicBezTo>
                      <a:pt x="20295" y="2993"/>
                      <a:pt x="20161" y="2879"/>
                      <a:pt x="20024" y="2767"/>
                    </a:cubicBezTo>
                    <a:cubicBezTo>
                      <a:pt x="17988" y="1106"/>
                      <a:pt x="15612" y="189"/>
                      <a:pt x="13176" y="27"/>
                    </a:cubicBezTo>
                    <a:cubicBezTo>
                      <a:pt x="13007" y="16"/>
                      <a:pt x="12839" y="9"/>
                      <a:pt x="12668" y="3"/>
                    </a:cubicBezTo>
                    <a:cubicBezTo>
                      <a:pt x="12577" y="1"/>
                      <a:pt x="12487" y="0"/>
                      <a:pt x="12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45"/>
              <p:cNvSpPr/>
              <p:nvPr/>
            </p:nvSpPr>
            <p:spPr>
              <a:xfrm>
                <a:off x="3186300" y="3155450"/>
                <a:ext cx="574300" cy="567350"/>
              </a:xfrm>
              <a:custGeom>
                <a:avLst/>
                <a:gdLst/>
                <a:ahLst/>
                <a:cxnLst/>
                <a:rect l="l" t="t" r="r" b="b"/>
                <a:pathLst>
                  <a:path w="22972" h="22694" extrusionOk="0">
                    <a:moveTo>
                      <a:pt x="11873" y="0"/>
                    </a:moveTo>
                    <a:cubicBezTo>
                      <a:pt x="11484" y="2665"/>
                      <a:pt x="10857" y="5327"/>
                      <a:pt x="9337" y="7584"/>
                    </a:cubicBezTo>
                    <a:cubicBezTo>
                      <a:pt x="9089" y="7949"/>
                      <a:pt x="8818" y="8298"/>
                      <a:pt x="8525" y="8628"/>
                    </a:cubicBezTo>
                    <a:cubicBezTo>
                      <a:pt x="7478" y="7354"/>
                      <a:pt x="6500" y="6026"/>
                      <a:pt x="5597" y="4647"/>
                    </a:cubicBezTo>
                    <a:cubicBezTo>
                      <a:pt x="5121" y="3920"/>
                      <a:pt x="4663" y="3182"/>
                      <a:pt x="4221" y="2434"/>
                    </a:cubicBezTo>
                    <a:cubicBezTo>
                      <a:pt x="4082" y="2532"/>
                      <a:pt x="3949" y="2635"/>
                      <a:pt x="3817" y="2739"/>
                    </a:cubicBezTo>
                    <a:cubicBezTo>
                      <a:pt x="5124" y="4927"/>
                      <a:pt x="6562" y="7044"/>
                      <a:pt x="8176" y="9002"/>
                    </a:cubicBezTo>
                    <a:cubicBezTo>
                      <a:pt x="6249" y="10981"/>
                      <a:pt x="3612" y="12160"/>
                      <a:pt x="942" y="12845"/>
                    </a:cubicBezTo>
                    <a:cubicBezTo>
                      <a:pt x="632" y="12925"/>
                      <a:pt x="317" y="13001"/>
                      <a:pt x="1" y="13068"/>
                    </a:cubicBezTo>
                    <a:cubicBezTo>
                      <a:pt x="35" y="13235"/>
                      <a:pt x="74" y="13399"/>
                      <a:pt x="115" y="13562"/>
                    </a:cubicBezTo>
                    <a:cubicBezTo>
                      <a:pt x="1967" y="13150"/>
                      <a:pt x="3776" y="12580"/>
                      <a:pt x="5454" y="11665"/>
                    </a:cubicBezTo>
                    <a:cubicBezTo>
                      <a:pt x="6572" y="11057"/>
                      <a:pt x="7618" y="10306"/>
                      <a:pt x="8507" y="9399"/>
                    </a:cubicBezTo>
                    <a:cubicBezTo>
                      <a:pt x="9017" y="9999"/>
                      <a:pt x="9541" y="10588"/>
                      <a:pt x="10086" y="11155"/>
                    </a:cubicBezTo>
                    <a:cubicBezTo>
                      <a:pt x="8358" y="13351"/>
                      <a:pt x="6873" y="15728"/>
                      <a:pt x="5654" y="18243"/>
                    </a:cubicBezTo>
                    <a:cubicBezTo>
                      <a:pt x="5362" y="18852"/>
                      <a:pt x="5082" y="19470"/>
                      <a:pt x="4824" y="20100"/>
                    </a:cubicBezTo>
                    <a:cubicBezTo>
                      <a:pt x="4965" y="20203"/>
                      <a:pt x="5106" y="20304"/>
                      <a:pt x="5248" y="20400"/>
                    </a:cubicBezTo>
                    <a:cubicBezTo>
                      <a:pt x="6121" y="18295"/>
                      <a:pt x="7181" y="16273"/>
                      <a:pt x="8416" y="14358"/>
                    </a:cubicBezTo>
                    <a:cubicBezTo>
                      <a:pt x="9051" y="13382"/>
                      <a:pt x="9727" y="12438"/>
                      <a:pt x="10445" y="11523"/>
                    </a:cubicBezTo>
                    <a:cubicBezTo>
                      <a:pt x="11174" y="12260"/>
                      <a:pt x="11937" y="12960"/>
                      <a:pt x="12733" y="13625"/>
                    </a:cubicBezTo>
                    <a:cubicBezTo>
                      <a:pt x="12196" y="14506"/>
                      <a:pt x="11848" y="15489"/>
                      <a:pt x="11742" y="16542"/>
                    </a:cubicBezTo>
                    <a:cubicBezTo>
                      <a:pt x="11582" y="18090"/>
                      <a:pt x="11902" y="19668"/>
                      <a:pt x="12496" y="21093"/>
                    </a:cubicBezTo>
                    <a:cubicBezTo>
                      <a:pt x="12728" y="21647"/>
                      <a:pt x="12998" y="22176"/>
                      <a:pt x="13298" y="22693"/>
                    </a:cubicBezTo>
                    <a:cubicBezTo>
                      <a:pt x="13482" y="22671"/>
                      <a:pt x="13667" y="22646"/>
                      <a:pt x="13849" y="22614"/>
                    </a:cubicBezTo>
                    <a:cubicBezTo>
                      <a:pt x="12853" y="20959"/>
                      <a:pt x="12161" y="19152"/>
                      <a:pt x="12211" y="17169"/>
                    </a:cubicBezTo>
                    <a:cubicBezTo>
                      <a:pt x="12235" y="16035"/>
                      <a:pt x="12549" y="14925"/>
                      <a:pt x="13125" y="13946"/>
                    </a:cubicBezTo>
                    <a:cubicBezTo>
                      <a:pt x="14020" y="14668"/>
                      <a:pt x="14958" y="15336"/>
                      <a:pt x="15934" y="15943"/>
                    </a:cubicBezTo>
                    <a:cubicBezTo>
                      <a:pt x="17328" y="16809"/>
                      <a:pt x="18800" y="17544"/>
                      <a:pt x="20336" y="18120"/>
                    </a:cubicBezTo>
                    <a:cubicBezTo>
                      <a:pt x="20438" y="17978"/>
                      <a:pt x="20538" y="17834"/>
                      <a:pt x="20635" y="17687"/>
                    </a:cubicBezTo>
                    <a:cubicBezTo>
                      <a:pt x="17981" y="16709"/>
                      <a:pt x="15579" y="15263"/>
                      <a:pt x="13409" y="13507"/>
                    </a:cubicBezTo>
                    <a:cubicBezTo>
                      <a:pt x="13542" y="13312"/>
                      <a:pt x="13685" y="13126"/>
                      <a:pt x="13837" y="12947"/>
                    </a:cubicBezTo>
                    <a:cubicBezTo>
                      <a:pt x="14926" y="11675"/>
                      <a:pt x="16404" y="10788"/>
                      <a:pt x="17956" y="10201"/>
                    </a:cubicBezTo>
                    <a:cubicBezTo>
                      <a:pt x="19571" y="9589"/>
                      <a:pt x="21272" y="9277"/>
                      <a:pt x="22971" y="9004"/>
                    </a:cubicBezTo>
                    <a:cubicBezTo>
                      <a:pt x="22948" y="8837"/>
                      <a:pt x="22918" y="8669"/>
                      <a:pt x="22883" y="8506"/>
                    </a:cubicBezTo>
                    <a:cubicBezTo>
                      <a:pt x="19619" y="9037"/>
                      <a:pt x="16202" y="9771"/>
                      <a:pt x="13816" y="12224"/>
                    </a:cubicBezTo>
                    <a:cubicBezTo>
                      <a:pt x="13524" y="12522"/>
                      <a:pt x="13257" y="12845"/>
                      <a:pt x="13017" y="13187"/>
                    </a:cubicBezTo>
                    <a:cubicBezTo>
                      <a:pt x="12236" y="12529"/>
                      <a:pt x="11485" y="11837"/>
                      <a:pt x="10765" y="11108"/>
                    </a:cubicBezTo>
                    <a:cubicBezTo>
                      <a:pt x="12202" y="9325"/>
                      <a:pt x="13797" y="7676"/>
                      <a:pt x="15529" y="6179"/>
                    </a:cubicBezTo>
                    <a:cubicBezTo>
                      <a:pt x="16825" y="5061"/>
                      <a:pt x="18196" y="4035"/>
                      <a:pt x="19632" y="3107"/>
                    </a:cubicBezTo>
                    <a:cubicBezTo>
                      <a:pt x="19500" y="2990"/>
                      <a:pt x="19367" y="2875"/>
                      <a:pt x="19230" y="2764"/>
                    </a:cubicBezTo>
                    <a:cubicBezTo>
                      <a:pt x="16509" y="4539"/>
                      <a:pt x="14025" y="6664"/>
                      <a:pt x="11841" y="9071"/>
                    </a:cubicBezTo>
                    <a:cubicBezTo>
                      <a:pt x="11347" y="9617"/>
                      <a:pt x="10874" y="10179"/>
                      <a:pt x="10413" y="10747"/>
                    </a:cubicBezTo>
                    <a:cubicBezTo>
                      <a:pt x="9877" y="10189"/>
                      <a:pt x="9360" y="9612"/>
                      <a:pt x="8856" y="9020"/>
                    </a:cubicBezTo>
                    <a:cubicBezTo>
                      <a:pt x="9033" y="8824"/>
                      <a:pt x="9204" y="8623"/>
                      <a:pt x="9366" y="8413"/>
                    </a:cubicBezTo>
                    <a:cubicBezTo>
                      <a:pt x="10375" y="7097"/>
                      <a:pt x="11072" y="5555"/>
                      <a:pt x="11551" y="3972"/>
                    </a:cubicBezTo>
                    <a:cubicBezTo>
                      <a:pt x="11942" y="2681"/>
                      <a:pt x="12191" y="1357"/>
                      <a:pt x="12382" y="24"/>
                    </a:cubicBezTo>
                    <a:cubicBezTo>
                      <a:pt x="12213" y="13"/>
                      <a:pt x="12044" y="6"/>
                      <a:pt x="11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1" name="Google Shape;3251;p46"/>
          <p:cNvGrpSpPr/>
          <p:nvPr/>
        </p:nvGrpSpPr>
        <p:grpSpPr>
          <a:xfrm>
            <a:off x="7605899" y="635400"/>
            <a:ext cx="519199" cy="486974"/>
            <a:chOff x="6090574" y="2293925"/>
            <a:chExt cx="519199" cy="486974"/>
          </a:xfrm>
        </p:grpSpPr>
        <p:sp>
          <p:nvSpPr>
            <p:cNvPr id="3252" name="Google Shape;3252;p46"/>
            <p:cNvSpPr/>
            <p:nvPr/>
          </p:nvSpPr>
          <p:spPr>
            <a:xfrm>
              <a:off x="6090574" y="2293925"/>
              <a:ext cx="519199" cy="486974"/>
            </a:xfrm>
            <a:custGeom>
              <a:avLst/>
              <a:gdLst/>
              <a:ahLst/>
              <a:cxnLst/>
              <a:rect l="l" t="t" r="r" b="b"/>
              <a:pathLst>
                <a:path w="44452" h="41693" extrusionOk="0">
                  <a:moveTo>
                    <a:pt x="19090" y="1553"/>
                  </a:moveTo>
                  <a:cubicBezTo>
                    <a:pt x="19217" y="1553"/>
                    <a:pt x="19343" y="1556"/>
                    <a:pt x="19470" y="1561"/>
                  </a:cubicBezTo>
                  <a:cubicBezTo>
                    <a:pt x="23489" y="1733"/>
                    <a:pt x="25255" y="5063"/>
                    <a:pt x="25582" y="8678"/>
                  </a:cubicBezTo>
                  <a:cubicBezTo>
                    <a:pt x="25707" y="11117"/>
                    <a:pt x="25031" y="13594"/>
                    <a:pt x="24090" y="15936"/>
                  </a:cubicBezTo>
                  <a:cubicBezTo>
                    <a:pt x="23888" y="15904"/>
                    <a:pt x="23685" y="15884"/>
                    <a:pt x="23481" y="15877"/>
                  </a:cubicBezTo>
                  <a:cubicBezTo>
                    <a:pt x="23608" y="14076"/>
                    <a:pt x="22789" y="11926"/>
                    <a:pt x="22276" y="10250"/>
                  </a:cubicBezTo>
                  <a:cubicBezTo>
                    <a:pt x="21759" y="8563"/>
                    <a:pt x="21299" y="6459"/>
                    <a:pt x="20135" y="5100"/>
                  </a:cubicBezTo>
                  <a:cubicBezTo>
                    <a:pt x="20013" y="4958"/>
                    <a:pt x="19855" y="4896"/>
                    <a:pt x="19695" y="4896"/>
                  </a:cubicBezTo>
                  <a:cubicBezTo>
                    <a:pt x="19341" y="4896"/>
                    <a:pt x="18977" y="5197"/>
                    <a:pt x="18978" y="5580"/>
                  </a:cubicBezTo>
                  <a:cubicBezTo>
                    <a:pt x="18981" y="7394"/>
                    <a:pt x="19881" y="9312"/>
                    <a:pt x="20277" y="11085"/>
                  </a:cubicBezTo>
                  <a:cubicBezTo>
                    <a:pt x="20646" y="12743"/>
                    <a:pt x="20724" y="14664"/>
                    <a:pt x="21344" y="16259"/>
                  </a:cubicBezTo>
                  <a:cubicBezTo>
                    <a:pt x="21272" y="16288"/>
                    <a:pt x="21199" y="16314"/>
                    <a:pt x="21128" y="16347"/>
                  </a:cubicBezTo>
                  <a:cubicBezTo>
                    <a:pt x="20260" y="14723"/>
                    <a:pt x="19264" y="13174"/>
                    <a:pt x="18431" y="11527"/>
                  </a:cubicBezTo>
                  <a:cubicBezTo>
                    <a:pt x="17598" y="9881"/>
                    <a:pt x="16890" y="8146"/>
                    <a:pt x="15977" y="6542"/>
                  </a:cubicBezTo>
                  <a:cubicBezTo>
                    <a:pt x="15860" y="6337"/>
                    <a:pt x="15633" y="6241"/>
                    <a:pt x="15407" y="6241"/>
                  </a:cubicBezTo>
                  <a:cubicBezTo>
                    <a:pt x="15060" y="6241"/>
                    <a:pt x="14713" y="6467"/>
                    <a:pt x="14766" y="6870"/>
                  </a:cubicBezTo>
                  <a:cubicBezTo>
                    <a:pt x="15244" y="10515"/>
                    <a:pt x="17045" y="14602"/>
                    <a:pt x="19181" y="17579"/>
                  </a:cubicBezTo>
                  <a:cubicBezTo>
                    <a:pt x="19224" y="17637"/>
                    <a:pt x="19271" y="17691"/>
                    <a:pt x="19322" y="17742"/>
                  </a:cubicBezTo>
                  <a:cubicBezTo>
                    <a:pt x="19298" y="17769"/>
                    <a:pt x="19273" y="17795"/>
                    <a:pt x="19251" y="17823"/>
                  </a:cubicBezTo>
                  <a:cubicBezTo>
                    <a:pt x="19154" y="17945"/>
                    <a:pt x="19064" y="18073"/>
                    <a:pt x="18982" y="18205"/>
                  </a:cubicBezTo>
                  <a:cubicBezTo>
                    <a:pt x="17035" y="17356"/>
                    <a:pt x="15210" y="16157"/>
                    <a:pt x="13612" y="14858"/>
                  </a:cubicBezTo>
                  <a:cubicBezTo>
                    <a:pt x="10889" y="12646"/>
                    <a:pt x="9696" y="9312"/>
                    <a:pt x="11332" y="6024"/>
                  </a:cubicBezTo>
                  <a:cubicBezTo>
                    <a:pt x="12748" y="3179"/>
                    <a:pt x="15976" y="1553"/>
                    <a:pt x="19090" y="1553"/>
                  </a:cubicBezTo>
                  <a:close/>
                  <a:moveTo>
                    <a:pt x="23253" y="17634"/>
                  </a:moveTo>
                  <a:cubicBezTo>
                    <a:pt x="23918" y="17634"/>
                    <a:pt x="24591" y="17822"/>
                    <a:pt x="25186" y="18185"/>
                  </a:cubicBezTo>
                  <a:cubicBezTo>
                    <a:pt x="26500" y="19339"/>
                    <a:pt x="26779" y="21093"/>
                    <a:pt x="25450" y="22410"/>
                  </a:cubicBezTo>
                  <a:cubicBezTo>
                    <a:pt x="24810" y="23044"/>
                    <a:pt x="23918" y="23411"/>
                    <a:pt x="23028" y="23411"/>
                  </a:cubicBezTo>
                  <a:cubicBezTo>
                    <a:pt x="22566" y="23411"/>
                    <a:pt x="22105" y="23312"/>
                    <a:pt x="21680" y="23099"/>
                  </a:cubicBezTo>
                  <a:lnTo>
                    <a:pt x="21680" y="23100"/>
                  </a:lnTo>
                  <a:cubicBezTo>
                    <a:pt x="20064" y="22292"/>
                    <a:pt x="19555" y="20143"/>
                    <a:pt x="20759" y="18758"/>
                  </a:cubicBezTo>
                  <a:cubicBezTo>
                    <a:pt x="21424" y="17996"/>
                    <a:pt x="22331" y="17634"/>
                    <a:pt x="23253" y="17634"/>
                  </a:cubicBezTo>
                  <a:close/>
                  <a:moveTo>
                    <a:pt x="35077" y="10036"/>
                  </a:moveTo>
                  <a:cubicBezTo>
                    <a:pt x="36543" y="10036"/>
                    <a:pt x="38008" y="10529"/>
                    <a:pt x="39325" y="11629"/>
                  </a:cubicBezTo>
                  <a:cubicBezTo>
                    <a:pt x="41848" y="13733"/>
                    <a:pt x="42710" y="17427"/>
                    <a:pt x="41863" y="20530"/>
                  </a:cubicBezTo>
                  <a:lnTo>
                    <a:pt x="41863" y="20531"/>
                  </a:lnTo>
                  <a:cubicBezTo>
                    <a:pt x="40950" y="23879"/>
                    <a:pt x="38120" y="25004"/>
                    <a:pt x="35068" y="25004"/>
                  </a:cubicBezTo>
                  <a:cubicBezTo>
                    <a:pt x="34612" y="25004"/>
                    <a:pt x="34151" y="24979"/>
                    <a:pt x="33691" y="24933"/>
                  </a:cubicBezTo>
                  <a:cubicBezTo>
                    <a:pt x="31505" y="24588"/>
                    <a:pt x="29417" y="23611"/>
                    <a:pt x="27476" y="22402"/>
                  </a:cubicBezTo>
                  <a:cubicBezTo>
                    <a:pt x="27621" y="22134"/>
                    <a:pt x="27741" y="21854"/>
                    <a:pt x="27835" y="21565"/>
                  </a:cubicBezTo>
                  <a:cubicBezTo>
                    <a:pt x="28019" y="21577"/>
                    <a:pt x="28205" y="21582"/>
                    <a:pt x="28393" y="21582"/>
                  </a:cubicBezTo>
                  <a:cubicBezTo>
                    <a:pt x="29959" y="21582"/>
                    <a:pt x="31640" y="21209"/>
                    <a:pt x="33080" y="20970"/>
                  </a:cubicBezTo>
                  <a:cubicBezTo>
                    <a:pt x="34770" y="20690"/>
                    <a:pt x="37424" y="20526"/>
                    <a:pt x="38671" y="19240"/>
                  </a:cubicBezTo>
                  <a:cubicBezTo>
                    <a:pt x="38724" y="19185"/>
                    <a:pt x="38725" y="19065"/>
                    <a:pt x="38644" y="19031"/>
                  </a:cubicBezTo>
                  <a:cubicBezTo>
                    <a:pt x="38103" y="18801"/>
                    <a:pt x="37482" y="18722"/>
                    <a:pt x="36831" y="18722"/>
                  </a:cubicBezTo>
                  <a:cubicBezTo>
                    <a:pt x="35576" y="18722"/>
                    <a:pt x="34211" y="19016"/>
                    <a:pt x="33104" y="19087"/>
                  </a:cubicBezTo>
                  <a:cubicBezTo>
                    <a:pt x="32631" y="19117"/>
                    <a:pt x="32137" y="19124"/>
                    <a:pt x="31632" y="19124"/>
                  </a:cubicBezTo>
                  <a:cubicBezTo>
                    <a:pt x="31223" y="19124"/>
                    <a:pt x="30806" y="19119"/>
                    <a:pt x="30389" y="19119"/>
                  </a:cubicBezTo>
                  <a:cubicBezTo>
                    <a:pt x="29559" y="19119"/>
                    <a:pt x="28725" y="19137"/>
                    <a:pt x="27935" y="19243"/>
                  </a:cubicBezTo>
                  <a:cubicBezTo>
                    <a:pt x="27862" y="18952"/>
                    <a:pt x="27756" y="18670"/>
                    <a:pt x="27619" y="18403"/>
                  </a:cubicBezTo>
                  <a:cubicBezTo>
                    <a:pt x="28058" y="18181"/>
                    <a:pt x="28484" y="17910"/>
                    <a:pt x="28933" y="17688"/>
                  </a:cubicBezTo>
                  <a:cubicBezTo>
                    <a:pt x="30028" y="17147"/>
                    <a:pt x="31149" y="16661"/>
                    <a:pt x="32292" y="16231"/>
                  </a:cubicBezTo>
                  <a:cubicBezTo>
                    <a:pt x="33357" y="15832"/>
                    <a:pt x="34447" y="15493"/>
                    <a:pt x="35530" y="15146"/>
                  </a:cubicBezTo>
                  <a:cubicBezTo>
                    <a:pt x="36412" y="14865"/>
                    <a:pt x="37340" y="14721"/>
                    <a:pt x="37965" y="13996"/>
                  </a:cubicBezTo>
                  <a:cubicBezTo>
                    <a:pt x="38003" y="13956"/>
                    <a:pt x="37995" y="13892"/>
                    <a:pt x="37948" y="13863"/>
                  </a:cubicBezTo>
                  <a:cubicBezTo>
                    <a:pt x="37460" y="13541"/>
                    <a:pt x="36826" y="13419"/>
                    <a:pt x="36134" y="13419"/>
                  </a:cubicBezTo>
                  <a:cubicBezTo>
                    <a:pt x="34557" y="13419"/>
                    <a:pt x="32676" y="14052"/>
                    <a:pt x="31512" y="14390"/>
                  </a:cubicBezTo>
                  <a:cubicBezTo>
                    <a:pt x="30412" y="14710"/>
                    <a:pt x="29342" y="15101"/>
                    <a:pt x="28289" y="15550"/>
                  </a:cubicBezTo>
                  <a:cubicBezTo>
                    <a:pt x="27526" y="15875"/>
                    <a:pt x="26688" y="16147"/>
                    <a:pt x="26032" y="16636"/>
                  </a:cubicBezTo>
                  <a:cubicBezTo>
                    <a:pt x="25947" y="16584"/>
                    <a:pt x="25862" y="16535"/>
                    <a:pt x="25776" y="16489"/>
                  </a:cubicBezTo>
                  <a:cubicBezTo>
                    <a:pt x="26944" y="14844"/>
                    <a:pt x="28390" y="13376"/>
                    <a:pt x="29903" y="12096"/>
                  </a:cubicBezTo>
                  <a:cubicBezTo>
                    <a:pt x="31443" y="10794"/>
                    <a:pt x="33261" y="10036"/>
                    <a:pt x="35077" y="10036"/>
                  </a:cubicBezTo>
                  <a:close/>
                  <a:moveTo>
                    <a:pt x="9240" y="16811"/>
                  </a:moveTo>
                  <a:cubicBezTo>
                    <a:pt x="10297" y="16811"/>
                    <a:pt x="11394" y="17012"/>
                    <a:pt x="12483" y="17375"/>
                  </a:cubicBezTo>
                  <a:cubicBezTo>
                    <a:pt x="14459" y="18035"/>
                    <a:pt x="16414" y="18880"/>
                    <a:pt x="18152" y="20035"/>
                  </a:cubicBezTo>
                  <a:cubicBezTo>
                    <a:pt x="17844" y="19987"/>
                    <a:pt x="17521" y="19966"/>
                    <a:pt x="17187" y="19966"/>
                  </a:cubicBezTo>
                  <a:cubicBezTo>
                    <a:pt x="15551" y="19966"/>
                    <a:pt x="13670" y="20473"/>
                    <a:pt x="12288" y="20769"/>
                  </a:cubicBezTo>
                  <a:cubicBezTo>
                    <a:pt x="10232" y="21209"/>
                    <a:pt x="7669" y="21702"/>
                    <a:pt x="5968" y="23005"/>
                  </a:cubicBezTo>
                  <a:cubicBezTo>
                    <a:pt x="5857" y="23089"/>
                    <a:pt x="5886" y="23270"/>
                    <a:pt x="6041" y="23276"/>
                  </a:cubicBezTo>
                  <a:cubicBezTo>
                    <a:pt x="6151" y="23280"/>
                    <a:pt x="6262" y="23282"/>
                    <a:pt x="6372" y="23282"/>
                  </a:cubicBezTo>
                  <a:cubicBezTo>
                    <a:pt x="8393" y="23282"/>
                    <a:pt x="10508" y="22617"/>
                    <a:pt x="12509" y="22408"/>
                  </a:cubicBezTo>
                  <a:cubicBezTo>
                    <a:pt x="13610" y="22292"/>
                    <a:pt x="14710" y="22205"/>
                    <a:pt x="15817" y="22167"/>
                  </a:cubicBezTo>
                  <a:cubicBezTo>
                    <a:pt x="15946" y="22163"/>
                    <a:pt x="16077" y="22162"/>
                    <a:pt x="16207" y="22162"/>
                  </a:cubicBezTo>
                  <a:cubicBezTo>
                    <a:pt x="16476" y="22162"/>
                    <a:pt x="16746" y="22168"/>
                    <a:pt x="17015" y="22168"/>
                  </a:cubicBezTo>
                  <a:cubicBezTo>
                    <a:pt x="17547" y="22168"/>
                    <a:pt x="18076" y="22143"/>
                    <a:pt x="18582" y="21999"/>
                  </a:cubicBezTo>
                  <a:cubicBezTo>
                    <a:pt x="18593" y="22029"/>
                    <a:pt x="18602" y="22060"/>
                    <a:pt x="18613" y="22091"/>
                  </a:cubicBezTo>
                  <a:cubicBezTo>
                    <a:pt x="17883" y="22293"/>
                    <a:pt x="17225" y="22788"/>
                    <a:pt x="16540" y="23145"/>
                  </a:cubicBezTo>
                  <a:cubicBezTo>
                    <a:pt x="15509" y="23684"/>
                    <a:pt x="14460" y="24183"/>
                    <a:pt x="13398" y="24662"/>
                  </a:cubicBezTo>
                  <a:cubicBezTo>
                    <a:pt x="11505" y="25519"/>
                    <a:pt x="8952" y="26122"/>
                    <a:pt x="7409" y="27551"/>
                  </a:cubicBezTo>
                  <a:cubicBezTo>
                    <a:pt x="7329" y="27625"/>
                    <a:pt x="7365" y="27782"/>
                    <a:pt x="7476" y="27804"/>
                  </a:cubicBezTo>
                  <a:cubicBezTo>
                    <a:pt x="7805" y="27872"/>
                    <a:pt x="8146" y="27902"/>
                    <a:pt x="8496" y="27902"/>
                  </a:cubicBezTo>
                  <a:cubicBezTo>
                    <a:pt x="10384" y="27902"/>
                    <a:pt x="12507" y="27022"/>
                    <a:pt x="14141" y="26422"/>
                  </a:cubicBezTo>
                  <a:cubicBezTo>
                    <a:pt x="15234" y="26021"/>
                    <a:pt x="16309" y="25571"/>
                    <a:pt x="17373" y="25101"/>
                  </a:cubicBezTo>
                  <a:cubicBezTo>
                    <a:pt x="18029" y="24811"/>
                    <a:pt x="18745" y="24581"/>
                    <a:pt x="19326" y="24189"/>
                  </a:cubicBezTo>
                  <a:lnTo>
                    <a:pt x="19326" y="24189"/>
                  </a:lnTo>
                  <a:cubicBezTo>
                    <a:pt x="17814" y="26648"/>
                    <a:pt x="15993" y="29029"/>
                    <a:pt x="13603" y="30503"/>
                  </a:cubicBezTo>
                  <a:cubicBezTo>
                    <a:pt x="12081" y="31356"/>
                    <a:pt x="10448" y="31897"/>
                    <a:pt x="8893" y="31897"/>
                  </a:cubicBezTo>
                  <a:cubicBezTo>
                    <a:pt x="7081" y="31897"/>
                    <a:pt x="5376" y="31163"/>
                    <a:pt x="4078" y="29336"/>
                  </a:cubicBezTo>
                  <a:cubicBezTo>
                    <a:pt x="2156" y="26627"/>
                    <a:pt x="1679" y="22726"/>
                    <a:pt x="3548" y="19864"/>
                  </a:cubicBezTo>
                  <a:cubicBezTo>
                    <a:pt x="4955" y="17708"/>
                    <a:pt x="7007" y="16811"/>
                    <a:pt x="9240" y="16811"/>
                  </a:cubicBezTo>
                  <a:close/>
                  <a:moveTo>
                    <a:pt x="27096" y="24270"/>
                  </a:moveTo>
                  <a:lnTo>
                    <a:pt x="27096" y="24270"/>
                  </a:lnTo>
                  <a:cubicBezTo>
                    <a:pt x="28991" y="25143"/>
                    <a:pt x="30768" y="26241"/>
                    <a:pt x="32144" y="27717"/>
                  </a:cubicBezTo>
                  <a:cubicBezTo>
                    <a:pt x="34544" y="30509"/>
                    <a:pt x="35677" y="34114"/>
                    <a:pt x="32971" y="37124"/>
                  </a:cubicBezTo>
                  <a:lnTo>
                    <a:pt x="32971" y="37125"/>
                  </a:lnTo>
                  <a:cubicBezTo>
                    <a:pt x="31317" y="38964"/>
                    <a:pt x="28838" y="40145"/>
                    <a:pt x="26362" y="40145"/>
                  </a:cubicBezTo>
                  <a:cubicBezTo>
                    <a:pt x="25469" y="40145"/>
                    <a:pt x="24575" y="39991"/>
                    <a:pt x="23722" y="39658"/>
                  </a:cubicBezTo>
                  <a:cubicBezTo>
                    <a:pt x="20193" y="38285"/>
                    <a:pt x="19025" y="34976"/>
                    <a:pt x="19461" y="31428"/>
                  </a:cubicBezTo>
                  <a:cubicBezTo>
                    <a:pt x="19698" y="29488"/>
                    <a:pt x="20102" y="27541"/>
                    <a:pt x="20794" y="25714"/>
                  </a:cubicBezTo>
                  <a:cubicBezTo>
                    <a:pt x="20847" y="26197"/>
                    <a:pt x="20965" y="26688"/>
                    <a:pt x="21043" y="27149"/>
                  </a:cubicBezTo>
                  <a:cubicBezTo>
                    <a:pt x="21276" y="28513"/>
                    <a:pt x="21621" y="29853"/>
                    <a:pt x="22088" y="31154"/>
                  </a:cubicBezTo>
                  <a:cubicBezTo>
                    <a:pt x="22802" y="33146"/>
                    <a:pt x="23771" y="35859"/>
                    <a:pt x="25552" y="37129"/>
                  </a:cubicBezTo>
                  <a:cubicBezTo>
                    <a:pt x="25559" y="37134"/>
                    <a:pt x="25566" y="37136"/>
                    <a:pt x="25573" y="37136"/>
                  </a:cubicBezTo>
                  <a:cubicBezTo>
                    <a:pt x="25598" y="37136"/>
                    <a:pt x="25618" y="37106"/>
                    <a:pt x="25614" y="37081"/>
                  </a:cubicBezTo>
                  <a:cubicBezTo>
                    <a:pt x="25451" y="35923"/>
                    <a:pt x="24831" y="34829"/>
                    <a:pt x="24446" y="33723"/>
                  </a:cubicBezTo>
                  <a:cubicBezTo>
                    <a:pt x="24050" y="32582"/>
                    <a:pt x="23713" y="31420"/>
                    <a:pt x="23462" y="30238"/>
                  </a:cubicBezTo>
                  <a:cubicBezTo>
                    <a:pt x="23191" y="28963"/>
                    <a:pt x="23007" y="27675"/>
                    <a:pt x="22936" y="26373"/>
                  </a:cubicBezTo>
                  <a:cubicBezTo>
                    <a:pt x="22913" y="25946"/>
                    <a:pt x="22923" y="25564"/>
                    <a:pt x="22892" y="25204"/>
                  </a:cubicBezTo>
                  <a:lnTo>
                    <a:pt x="22892" y="25204"/>
                  </a:lnTo>
                  <a:cubicBezTo>
                    <a:pt x="22920" y="25205"/>
                    <a:pt x="22947" y="25205"/>
                    <a:pt x="22975" y="25205"/>
                  </a:cubicBezTo>
                  <a:cubicBezTo>
                    <a:pt x="23617" y="25205"/>
                    <a:pt x="24251" y="25074"/>
                    <a:pt x="24840" y="24820"/>
                  </a:cubicBezTo>
                  <a:cubicBezTo>
                    <a:pt x="24959" y="25047"/>
                    <a:pt x="25086" y="25278"/>
                    <a:pt x="25201" y="25518"/>
                  </a:cubicBezTo>
                  <a:cubicBezTo>
                    <a:pt x="25802" y="26771"/>
                    <a:pt x="26363" y="28042"/>
                    <a:pt x="26901" y="29324"/>
                  </a:cubicBezTo>
                  <a:cubicBezTo>
                    <a:pt x="27405" y="30524"/>
                    <a:pt x="27877" y="31735"/>
                    <a:pt x="28357" y="32944"/>
                  </a:cubicBezTo>
                  <a:cubicBezTo>
                    <a:pt x="28725" y="33875"/>
                    <a:pt x="29012" y="34876"/>
                    <a:pt x="29673" y="35636"/>
                  </a:cubicBezTo>
                  <a:cubicBezTo>
                    <a:pt x="29732" y="35704"/>
                    <a:pt x="29820" y="35735"/>
                    <a:pt x="29910" y="35735"/>
                  </a:cubicBezTo>
                  <a:cubicBezTo>
                    <a:pt x="30065" y="35735"/>
                    <a:pt x="30224" y="35643"/>
                    <a:pt x="30249" y="35484"/>
                  </a:cubicBezTo>
                  <a:cubicBezTo>
                    <a:pt x="30596" y="33263"/>
                    <a:pt x="29312" y="30373"/>
                    <a:pt x="28595" y="28284"/>
                  </a:cubicBezTo>
                  <a:cubicBezTo>
                    <a:pt x="28177" y="27063"/>
                    <a:pt x="27726" y="25855"/>
                    <a:pt x="27244" y="24657"/>
                  </a:cubicBezTo>
                  <a:cubicBezTo>
                    <a:pt x="27191" y="24527"/>
                    <a:pt x="27143" y="24397"/>
                    <a:pt x="27096" y="24270"/>
                  </a:cubicBezTo>
                  <a:close/>
                  <a:moveTo>
                    <a:pt x="19041" y="1"/>
                  </a:moveTo>
                  <a:cubicBezTo>
                    <a:pt x="15689" y="1"/>
                    <a:pt x="12296" y="1656"/>
                    <a:pt x="10443" y="4465"/>
                  </a:cubicBezTo>
                  <a:cubicBezTo>
                    <a:pt x="8230" y="7824"/>
                    <a:pt x="8691" y="12212"/>
                    <a:pt x="11503" y="15046"/>
                  </a:cubicBezTo>
                  <a:cubicBezTo>
                    <a:pt x="11688" y="15234"/>
                    <a:pt x="11880" y="15420"/>
                    <a:pt x="12077" y="15602"/>
                  </a:cubicBezTo>
                  <a:cubicBezTo>
                    <a:pt x="11645" y="15495"/>
                    <a:pt x="11215" y="15399"/>
                    <a:pt x="10789" y="15324"/>
                  </a:cubicBezTo>
                  <a:cubicBezTo>
                    <a:pt x="10285" y="15235"/>
                    <a:pt x="9783" y="15192"/>
                    <a:pt x="9287" y="15192"/>
                  </a:cubicBezTo>
                  <a:cubicBezTo>
                    <a:pt x="5999" y="15192"/>
                    <a:pt x="2999" y="17093"/>
                    <a:pt x="1605" y="20207"/>
                  </a:cubicBezTo>
                  <a:cubicBezTo>
                    <a:pt x="0" y="23793"/>
                    <a:pt x="943" y="28260"/>
                    <a:pt x="3542" y="31136"/>
                  </a:cubicBezTo>
                  <a:cubicBezTo>
                    <a:pt x="5044" y="32799"/>
                    <a:pt x="6890" y="33469"/>
                    <a:pt x="8806" y="33469"/>
                  </a:cubicBezTo>
                  <a:cubicBezTo>
                    <a:pt x="10686" y="33469"/>
                    <a:pt x="12632" y="32824"/>
                    <a:pt x="14386" y="31840"/>
                  </a:cubicBezTo>
                  <a:cubicBezTo>
                    <a:pt x="15874" y="30924"/>
                    <a:pt x="17162" y="29691"/>
                    <a:pt x="18303" y="28308"/>
                  </a:cubicBezTo>
                  <a:lnTo>
                    <a:pt x="18303" y="28308"/>
                  </a:lnTo>
                  <a:cubicBezTo>
                    <a:pt x="17852" y="30245"/>
                    <a:pt x="17672" y="32224"/>
                    <a:pt x="17818" y="34037"/>
                  </a:cubicBezTo>
                  <a:cubicBezTo>
                    <a:pt x="18120" y="37782"/>
                    <a:pt x="20961" y="40832"/>
                    <a:pt x="24647" y="41534"/>
                  </a:cubicBezTo>
                  <a:cubicBezTo>
                    <a:pt x="25210" y="41641"/>
                    <a:pt x="25780" y="41692"/>
                    <a:pt x="26349" y="41692"/>
                  </a:cubicBezTo>
                  <a:cubicBezTo>
                    <a:pt x="29600" y="41692"/>
                    <a:pt x="32837" y="40009"/>
                    <a:pt x="34747" y="37385"/>
                  </a:cubicBezTo>
                  <a:cubicBezTo>
                    <a:pt x="37365" y="33785"/>
                    <a:pt x="35895" y="29710"/>
                    <a:pt x="33240" y="26621"/>
                  </a:cubicBezTo>
                  <a:cubicBezTo>
                    <a:pt x="33161" y="26536"/>
                    <a:pt x="33077" y="26457"/>
                    <a:pt x="32995" y="26374"/>
                  </a:cubicBezTo>
                  <a:lnTo>
                    <a:pt x="32995" y="26374"/>
                  </a:lnTo>
                  <a:cubicBezTo>
                    <a:pt x="33121" y="26397"/>
                    <a:pt x="33244" y="26424"/>
                    <a:pt x="33370" y="26443"/>
                  </a:cubicBezTo>
                  <a:cubicBezTo>
                    <a:pt x="33376" y="26443"/>
                    <a:pt x="33383" y="26443"/>
                    <a:pt x="33389" y="26443"/>
                  </a:cubicBezTo>
                  <a:cubicBezTo>
                    <a:pt x="33452" y="26443"/>
                    <a:pt x="33516" y="26452"/>
                    <a:pt x="33576" y="26470"/>
                  </a:cubicBezTo>
                  <a:cubicBezTo>
                    <a:pt x="34089" y="26526"/>
                    <a:pt x="34603" y="26555"/>
                    <a:pt x="35113" y="26555"/>
                  </a:cubicBezTo>
                  <a:cubicBezTo>
                    <a:pt x="38575" y="26555"/>
                    <a:pt x="41850" y="25202"/>
                    <a:pt x="43142" y="21635"/>
                  </a:cubicBezTo>
                  <a:cubicBezTo>
                    <a:pt x="44451" y="18017"/>
                    <a:pt x="43572" y="13486"/>
                    <a:pt x="40740" y="10816"/>
                  </a:cubicBezTo>
                  <a:cubicBezTo>
                    <a:pt x="39108" y="9277"/>
                    <a:pt x="37003" y="8467"/>
                    <a:pt x="34882" y="8467"/>
                  </a:cubicBezTo>
                  <a:cubicBezTo>
                    <a:pt x="33392" y="8467"/>
                    <a:pt x="31894" y="8867"/>
                    <a:pt x="30548" y="9696"/>
                  </a:cubicBezTo>
                  <a:cubicBezTo>
                    <a:pt x="29195" y="10529"/>
                    <a:pt x="27888" y="11607"/>
                    <a:pt x="26710" y="12838"/>
                  </a:cubicBezTo>
                  <a:cubicBezTo>
                    <a:pt x="27031" y="11460"/>
                    <a:pt x="27202" y="10064"/>
                    <a:pt x="27132" y="8678"/>
                  </a:cubicBezTo>
                  <a:cubicBezTo>
                    <a:pt x="26772" y="4704"/>
                    <a:pt x="24948" y="837"/>
                    <a:pt x="20638" y="129"/>
                  </a:cubicBezTo>
                  <a:cubicBezTo>
                    <a:pt x="20111" y="43"/>
                    <a:pt x="19576" y="1"/>
                    <a:pt x="19041" y="1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6"/>
            <p:cNvSpPr/>
            <p:nvPr/>
          </p:nvSpPr>
          <p:spPr>
            <a:xfrm>
              <a:off x="6347788" y="2520899"/>
              <a:ext cx="28768" cy="25147"/>
            </a:xfrm>
            <a:custGeom>
              <a:avLst/>
              <a:gdLst/>
              <a:ahLst/>
              <a:cxnLst/>
              <a:rect l="l" t="t" r="r" b="b"/>
              <a:pathLst>
                <a:path w="2463" h="2153" extrusionOk="0">
                  <a:moveTo>
                    <a:pt x="1241" y="0"/>
                  </a:moveTo>
                  <a:cubicBezTo>
                    <a:pt x="862" y="0"/>
                    <a:pt x="484" y="181"/>
                    <a:pt x="249" y="491"/>
                  </a:cubicBezTo>
                  <a:cubicBezTo>
                    <a:pt x="157" y="613"/>
                    <a:pt x="95" y="757"/>
                    <a:pt x="70" y="908"/>
                  </a:cubicBezTo>
                  <a:cubicBezTo>
                    <a:pt x="0" y="1333"/>
                    <a:pt x="200" y="1770"/>
                    <a:pt x="568" y="1994"/>
                  </a:cubicBezTo>
                  <a:cubicBezTo>
                    <a:pt x="747" y="2102"/>
                    <a:pt x="945" y="2152"/>
                    <a:pt x="1141" y="2152"/>
                  </a:cubicBezTo>
                  <a:cubicBezTo>
                    <a:pt x="1599" y="2152"/>
                    <a:pt x="2050" y="1881"/>
                    <a:pt x="2254" y="1449"/>
                  </a:cubicBezTo>
                  <a:cubicBezTo>
                    <a:pt x="2463" y="1004"/>
                    <a:pt x="2286" y="490"/>
                    <a:pt x="1903" y="212"/>
                  </a:cubicBezTo>
                  <a:cubicBezTo>
                    <a:pt x="1866" y="185"/>
                    <a:pt x="1827" y="160"/>
                    <a:pt x="1788" y="139"/>
                  </a:cubicBezTo>
                  <a:cubicBezTo>
                    <a:pt x="1617" y="44"/>
                    <a:pt x="1429" y="0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 w="13425" cap="flat" cmpd="sng">
              <a:solidFill>
                <a:schemeClr val="dk2"/>
              </a:solidFill>
              <a:prstDash val="solid"/>
              <a:miter lim="10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4" name="Google Shape;3254;p46"/>
          <p:cNvGrpSpPr/>
          <p:nvPr/>
        </p:nvGrpSpPr>
        <p:grpSpPr>
          <a:xfrm rot="-478437">
            <a:off x="296329" y="1301025"/>
            <a:ext cx="949142" cy="1165919"/>
            <a:chOff x="1690088" y="1781313"/>
            <a:chExt cx="883675" cy="1085500"/>
          </a:xfrm>
        </p:grpSpPr>
        <p:sp>
          <p:nvSpPr>
            <p:cNvPr id="3255" name="Google Shape;3255;p46"/>
            <p:cNvSpPr/>
            <p:nvPr/>
          </p:nvSpPr>
          <p:spPr>
            <a:xfrm>
              <a:off x="1690088" y="1781313"/>
              <a:ext cx="883675" cy="1085500"/>
            </a:xfrm>
            <a:custGeom>
              <a:avLst/>
              <a:gdLst/>
              <a:ahLst/>
              <a:cxnLst/>
              <a:rect l="l" t="t" r="r" b="b"/>
              <a:pathLst>
                <a:path w="35347" h="43420" extrusionOk="0">
                  <a:moveTo>
                    <a:pt x="17209" y="1"/>
                  </a:moveTo>
                  <a:cubicBezTo>
                    <a:pt x="15741" y="1"/>
                    <a:pt x="14125" y="403"/>
                    <a:pt x="13889" y="1072"/>
                  </a:cubicBezTo>
                  <a:cubicBezTo>
                    <a:pt x="13607" y="1874"/>
                    <a:pt x="14099" y="4009"/>
                    <a:pt x="15150" y="5139"/>
                  </a:cubicBezTo>
                  <a:cubicBezTo>
                    <a:pt x="14443" y="5896"/>
                    <a:pt x="14219" y="6946"/>
                    <a:pt x="14719" y="7214"/>
                  </a:cubicBezTo>
                  <a:cubicBezTo>
                    <a:pt x="5018" y="10468"/>
                    <a:pt x="5008" y="29036"/>
                    <a:pt x="5008" y="29036"/>
                  </a:cubicBezTo>
                  <a:lnTo>
                    <a:pt x="1518" y="30715"/>
                  </a:lnTo>
                  <a:cubicBezTo>
                    <a:pt x="542" y="31184"/>
                    <a:pt x="1" y="32245"/>
                    <a:pt x="191" y="33309"/>
                  </a:cubicBezTo>
                  <a:lnTo>
                    <a:pt x="586" y="35523"/>
                  </a:lnTo>
                  <a:cubicBezTo>
                    <a:pt x="858" y="37042"/>
                    <a:pt x="2086" y="38218"/>
                    <a:pt x="3619" y="38401"/>
                  </a:cubicBezTo>
                  <a:cubicBezTo>
                    <a:pt x="6612" y="38760"/>
                    <a:pt x="9736" y="38902"/>
                    <a:pt x="12801" y="38902"/>
                  </a:cubicBezTo>
                  <a:cubicBezTo>
                    <a:pt x="13857" y="38902"/>
                    <a:pt x="14906" y="38885"/>
                    <a:pt x="15941" y="38855"/>
                  </a:cubicBezTo>
                  <a:lnTo>
                    <a:pt x="15941" y="38855"/>
                  </a:lnTo>
                  <a:cubicBezTo>
                    <a:pt x="15730" y="39336"/>
                    <a:pt x="15639" y="39861"/>
                    <a:pt x="15676" y="40384"/>
                  </a:cubicBezTo>
                  <a:cubicBezTo>
                    <a:pt x="15794" y="42104"/>
                    <a:pt x="17227" y="43420"/>
                    <a:pt x="18925" y="43420"/>
                  </a:cubicBezTo>
                  <a:cubicBezTo>
                    <a:pt x="19000" y="43420"/>
                    <a:pt x="19076" y="43417"/>
                    <a:pt x="19153" y="43412"/>
                  </a:cubicBezTo>
                  <a:cubicBezTo>
                    <a:pt x="20949" y="43287"/>
                    <a:pt x="22303" y="41731"/>
                    <a:pt x="22179" y="39935"/>
                  </a:cubicBezTo>
                  <a:cubicBezTo>
                    <a:pt x="22147" y="39445"/>
                    <a:pt x="22003" y="38969"/>
                    <a:pt x="21760" y="38543"/>
                  </a:cubicBezTo>
                  <a:cubicBezTo>
                    <a:pt x="26028" y="38218"/>
                    <a:pt x="29694" y="37737"/>
                    <a:pt x="32053" y="37384"/>
                  </a:cubicBezTo>
                  <a:cubicBezTo>
                    <a:pt x="33691" y="37139"/>
                    <a:pt x="34937" y="35787"/>
                    <a:pt x="35046" y="34135"/>
                  </a:cubicBezTo>
                  <a:cubicBezTo>
                    <a:pt x="35126" y="32950"/>
                    <a:pt x="35216" y="31613"/>
                    <a:pt x="35282" y="30608"/>
                  </a:cubicBezTo>
                  <a:cubicBezTo>
                    <a:pt x="35346" y="29661"/>
                    <a:pt x="34847" y="28766"/>
                    <a:pt x="34009" y="28321"/>
                  </a:cubicBezTo>
                  <a:lnTo>
                    <a:pt x="31094" y="26773"/>
                  </a:lnTo>
                  <a:cubicBezTo>
                    <a:pt x="31094" y="26773"/>
                    <a:pt x="28689" y="8892"/>
                    <a:pt x="19361" y="6913"/>
                  </a:cubicBezTo>
                  <a:cubicBezTo>
                    <a:pt x="19374" y="6906"/>
                    <a:pt x="19386" y="6899"/>
                    <a:pt x="19398" y="6891"/>
                  </a:cubicBezTo>
                  <a:cubicBezTo>
                    <a:pt x="19807" y="6621"/>
                    <a:pt x="19339" y="5545"/>
                    <a:pt x="18449" y="4875"/>
                  </a:cubicBezTo>
                  <a:cubicBezTo>
                    <a:pt x="19576" y="3606"/>
                    <a:pt x="20143" y="1474"/>
                    <a:pt x="19581" y="679"/>
                  </a:cubicBezTo>
                  <a:cubicBezTo>
                    <a:pt x="19249" y="210"/>
                    <a:pt x="18268" y="1"/>
                    <a:pt x="17209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6" name="Google Shape;3256;p46"/>
            <p:cNvGrpSpPr/>
            <p:nvPr/>
          </p:nvGrpSpPr>
          <p:grpSpPr>
            <a:xfrm>
              <a:off x="1690100" y="1781313"/>
              <a:ext cx="883650" cy="1085500"/>
              <a:chOff x="1225975" y="1797650"/>
              <a:chExt cx="883650" cy="1085500"/>
            </a:xfrm>
          </p:grpSpPr>
          <p:sp>
            <p:nvSpPr>
              <p:cNvPr id="3257" name="Google Shape;3257;p46"/>
              <p:cNvSpPr/>
              <p:nvPr/>
            </p:nvSpPr>
            <p:spPr>
              <a:xfrm>
                <a:off x="1614750" y="2720125"/>
                <a:ext cx="168850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6521" extrusionOk="0">
                    <a:moveTo>
                      <a:pt x="3380" y="0"/>
                    </a:moveTo>
                    <a:cubicBezTo>
                      <a:pt x="3304" y="0"/>
                      <a:pt x="3228" y="3"/>
                      <a:pt x="3152" y="8"/>
                    </a:cubicBezTo>
                    <a:cubicBezTo>
                      <a:pt x="1356" y="132"/>
                      <a:pt x="0" y="1690"/>
                      <a:pt x="125" y="3486"/>
                    </a:cubicBezTo>
                    <a:cubicBezTo>
                      <a:pt x="244" y="5205"/>
                      <a:pt x="1676" y="6520"/>
                      <a:pt x="3373" y="6520"/>
                    </a:cubicBezTo>
                    <a:cubicBezTo>
                      <a:pt x="3449" y="6520"/>
                      <a:pt x="3525" y="6517"/>
                      <a:pt x="3601" y="6512"/>
                    </a:cubicBezTo>
                    <a:cubicBezTo>
                      <a:pt x="5397" y="6388"/>
                      <a:pt x="6753" y="4832"/>
                      <a:pt x="6629" y="3036"/>
                    </a:cubicBezTo>
                    <a:cubicBezTo>
                      <a:pt x="6510" y="1317"/>
                      <a:pt x="5078" y="0"/>
                      <a:pt x="33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46"/>
              <p:cNvSpPr/>
              <p:nvPr/>
            </p:nvSpPr>
            <p:spPr>
              <a:xfrm>
                <a:off x="1225975" y="1966050"/>
                <a:ext cx="883650" cy="804150"/>
              </a:xfrm>
              <a:custGeom>
                <a:avLst/>
                <a:gdLst/>
                <a:ahLst/>
                <a:cxnLst/>
                <a:rect l="l" t="t" r="r" b="b"/>
                <a:pathLst>
                  <a:path w="35346" h="32166" extrusionOk="0">
                    <a:moveTo>
                      <a:pt x="17650" y="0"/>
                    </a:moveTo>
                    <a:cubicBezTo>
                      <a:pt x="17370" y="0"/>
                      <a:pt x="17085" y="14"/>
                      <a:pt x="16794" y="42"/>
                    </a:cubicBezTo>
                    <a:cubicBezTo>
                      <a:pt x="5020" y="1171"/>
                      <a:pt x="5007" y="22300"/>
                      <a:pt x="5007" y="22300"/>
                    </a:cubicBezTo>
                    <a:lnTo>
                      <a:pt x="1517" y="23979"/>
                    </a:lnTo>
                    <a:cubicBezTo>
                      <a:pt x="543" y="24448"/>
                      <a:pt x="0" y="25509"/>
                      <a:pt x="190" y="26573"/>
                    </a:cubicBezTo>
                    <a:lnTo>
                      <a:pt x="585" y="28786"/>
                    </a:lnTo>
                    <a:cubicBezTo>
                      <a:pt x="858" y="30306"/>
                      <a:pt x="2086" y="31481"/>
                      <a:pt x="3618" y="31665"/>
                    </a:cubicBezTo>
                    <a:cubicBezTo>
                      <a:pt x="6610" y="32024"/>
                      <a:pt x="9731" y="32166"/>
                      <a:pt x="12794" y="32166"/>
                    </a:cubicBezTo>
                    <a:cubicBezTo>
                      <a:pt x="20663" y="32166"/>
                      <a:pt x="28147" y="31231"/>
                      <a:pt x="32052" y="30648"/>
                    </a:cubicBezTo>
                    <a:cubicBezTo>
                      <a:pt x="33690" y="30402"/>
                      <a:pt x="34935" y="29050"/>
                      <a:pt x="35046" y="27398"/>
                    </a:cubicBezTo>
                    <a:cubicBezTo>
                      <a:pt x="35125" y="26213"/>
                      <a:pt x="35214" y="24876"/>
                      <a:pt x="35282" y="23872"/>
                    </a:cubicBezTo>
                    <a:cubicBezTo>
                      <a:pt x="35346" y="22924"/>
                      <a:pt x="34846" y="22030"/>
                      <a:pt x="34009" y="21584"/>
                    </a:cubicBezTo>
                    <a:lnTo>
                      <a:pt x="31093" y="20036"/>
                    </a:lnTo>
                    <a:cubicBezTo>
                      <a:pt x="31093" y="20036"/>
                      <a:pt x="28398" y="0"/>
                      <a:pt x="17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46"/>
              <p:cNvSpPr/>
              <p:nvPr/>
            </p:nvSpPr>
            <p:spPr>
              <a:xfrm>
                <a:off x="1563400" y="1797650"/>
                <a:ext cx="171900" cy="146550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5862" extrusionOk="0">
                    <a:moveTo>
                      <a:pt x="3713" y="0"/>
                    </a:moveTo>
                    <a:cubicBezTo>
                      <a:pt x="2244" y="0"/>
                      <a:pt x="627" y="403"/>
                      <a:pt x="392" y="1072"/>
                    </a:cubicBezTo>
                    <a:cubicBezTo>
                      <a:pt x="1" y="2184"/>
                      <a:pt x="1100" y="5861"/>
                      <a:pt x="3109" y="5861"/>
                    </a:cubicBezTo>
                    <a:cubicBezTo>
                      <a:pt x="3180" y="5861"/>
                      <a:pt x="3253" y="5857"/>
                      <a:pt x="3326" y="5847"/>
                    </a:cubicBezTo>
                    <a:cubicBezTo>
                      <a:pt x="5426" y="5574"/>
                      <a:pt x="6876" y="1797"/>
                      <a:pt x="6083" y="678"/>
                    </a:cubicBezTo>
                    <a:cubicBezTo>
                      <a:pt x="5751" y="209"/>
                      <a:pt x="4771" y="0"/>
                      <a:pt x="3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46"/>
              <p:cNvSpPr/>
              <p:nvPr/>
            </p:nvSpPr>
            <p:spPr>
              <a:xfrm>
                <a:off x="1574325" y="1905700"/>
                <a:ext cx="151725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6069" h="3077" extrusionOk="0">
                    <a:moveTo>
                      <a:pt x="2984" y="1"/>
                    </a:moveTo>
                    <a:cubicBezTo>
                      <a:pt x="2935" y="1"/>
                      <a:pt x="2885" y="2"/>
                      <a:pt x="2835" y="6"/>
                    </a:cubicBezTo>
                    <a:cubicBezTo>
                      <a:pt x="993" y="133"/>
                      <a:pt x="0" y="2472"/>
                      <a:pt x="785" y="2893"/>
                    </a:cubicBezTo>
                    <a:cubicBezTo>
                      <a:pt x="1027" y="3022"/>
                      <a:pt x="1544" y="3076"/>
                      <a:pt x="2152" y="3076"/>
                    </a:cubicBezTo>
                    <a:cubicBezTo>
                      <a:pt x="3405" y="3076"/>
                      <a:pt x="5044" y="2846"/>
                      <a:pt x="5463" y="2568"/>
                    </a:cubicBezTo>
                    <a:cubicBezTo>
                      <a:pt x="6069" y="2167"/>
                      <a:pt x="4752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46"/>
              <p:cNvSpPr/>
              <p:nvPr/>
            </p:nvSpPr>
            <p:spPr>
              <a:xfrm>
                <a:off x="1268100" y="2548775"/>
                <a:ext cx="797450" cy="93975"/>
              </a:xfrm>
              <a:custGeom>
                <a:avLst/>
                <a:gdLst/>
                <a:ahLst/>
                <a:cxnLst/>
                <a:rect l="l" t="t" r="r" b="b"/>
                <a:pathLst>
                  <a:path w="31898" h="3759" fill="none" extrusionOk="0">
                    <a:moveTo>
                      <a:pt x="1" y="2206"/>
                    </a:moveTo>
                    <a:cubicBezTo>
                      <a:pt x="16879" y="3758"/>
                      <a:pt x="31898" y="0"/>
                      <a:pt x="31898" y="0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46"/>
              <p:cNvSpPr/>
              <p:nvPr/>
            </p:nvSpPr>
            <p:spPr>
              <a:xfrm>
                <a:off x="1382700" y="2479425"/>
                <a:ext cx="591925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23677" h="2811" fill="none" extrusionOk="0">
                    <a:moveTo>
                      <a:pt x="1" y="2060"/>
                    </a:moveTo>
                    <a:cubicBezTo>
                      <a:pt x="10737" y="2810"/>
                      <a:pt x="23676" y="1"/>
                      <a:pt x="23676" y="1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3" name="Google Shape;3263;p46"/>
          <p:cNvGrpSpPr/>
          <p:nvPr/>
        </p:nvGrpSpPr>
        <p:grpSpPr>
          <a:xfrm>
            <a:off x="7918483" y="2650986"/>
            <a:ext cx="649616" cy="610921"/>
            <a:chOff x="3510038" y="3155400"/>
            <a:chExt cx="604800" cy="568775"/>
          </a:xfrm>
        </p:grpSpPr>
        <p:sp>
          <p:nvSpPr>
            <p:cNvPr id="3264" name="Google Shape;3264;p46"/>
            <p:cNvSpPr/>
            <p:nvPr/>
          </p:nvSpPr>
          <p:spPr>
            <a:xfrm>
              <a:off x="3510038" y="3155400"/>
              <a:ext cx="604800" cy="568775"/>
            </a:xfrm>
            <a:custGeom>
              <a:avLst/>
              <a:gdLst/>
              <a:ahLst/>
              <a:cxnLst/>
              <a:rect l="l" t="t" r="r" b="b"/>
              <a:pathLst>
                <a:path w="24192" h="22751" extrusionOk="0">
                  <a:moveTo>
                    <a:pt x="12396" y="0"/>
                  </a:moveTo>
                  <a:cubicBezTo>
                    <a:pt x="9887" y="0"/>
                    <a:pt x="7346" y="793"/>
                    <a:pt x="5070" y="2398"/>
                  </a:cubicBezTo>
                  <a:cubicBezTo>
                    <a:pt x="5051" y="2412"/>
                    <a:pt x="5035" y="2425"/>
                    <a:pt x="5016" y="2437"/>
                  </a:cubicBezTo>
                  <a:cubicBezTo>
                    <a:pt x="4876" y="2535"/>
                    <a:pt x="4743" y="2638"/>
                    <a:pt x="4612" y="2742"/>
                  </a:cubicBezTo>
                  <a:cubicBezTo>
                    <a:pt x="1412" y="5252"/>
                    <a:pt x="0" y="9260"/>
                    <a:pt x="796" y="13070"/>
                  </a:cubicBezTo>
                  <a:cubicBezTo>
                    <a:pt x="829" y="13238"/>
                    <a:pt x="869" y="13401"/>
                    <a:pt x="910" y="13565"/>
                  </a:cubicBezTo>
                  <a:cubicBezTo>
                    <a:pt x="1364" y="15300"/>
                    <a:pt x="2283" y="16981"/>
                    <a:pt x="3709" y="18440"/>
                  </a:cubicBezTo>
                  <a:cubicBezTo>
                    <a:pt x="4300" y="19045"/>
                    <a:pt x="4939" y="19601"/>
                    <a:pt x="5620" y="20102"/>
                  </a:cubicBezTo>
                  <a:cubicBezTo>
                    <a:pt x="5760" y="20206"/>
                    <a:pt x="5902" y="20306"/>
                    <a:pt x="6043" y="20402"/>
                  </a:cubicBezTo>
                  <a:cubicBezTo>
                    <a:pt x="8185" y="21872"/>
                    <a:pt x="10648" y="22751"/>
                    <a:pt x="13056" y="22751"/>
                  </a:cubicBezTo>
                  <a:cubicBezTo>
                    <a:pt x="13403" y="22751"/>
                    <a:pt x="13749" y="22733"/>
                    <a:pt x="14093" y="22695"/>
                  </a:cubicBezTo>
                  <a:cubicBezTo>
                    <a:pt x="14276" y="22673"/>
                    <a:pt x="14460" y="22648"/>
                    <a:pt x="14644" y="22616"/>
                  </a:cubicBezTo>
                  <a:cubicBezTo>
                    <a:pt x="16490" y="22298"/>
                    <a:pt x="18249" y="21405"/>
                    <a:pt x="19750" y="19800"/>
                  </a:cubicBezTo>
                  <a:cubicBezTo>
                    <a:pt x="20244" y="19271"/>
                    <a:pt x="20706" y="18711"/>
                    <a:pt x="21131" y="18124"/>
                  </a:cubicBezTo>
                  <a:cubicBezTo>
                    <a:pt x="21234" y="17981"/>
                    <a:pt x="21334" y="17837"/>
                    <a:pt x="21431" y="17691"/>
                  </a:cubicBezTo>
                  <a:cubicBezTo>
                    <a:pt x="23238" y="15020"/>
                    <a:pt x="24191" y="11927"/>
                    <a:pt x="23766" y="9008"/>
                  </a:cubicBezTo>
                  <a:cubicBezTo>
                    <a:pt x="23743" y="8842"/>
                    <a:pt x="23713" y="8673"/>
                    <a:pt x="23679" y="8510"/>
                  </a:cubicBezTo>
                  <a:cubicBezTo>
                    <a:pt x="23341" y="6814"/>
                    <a:pt x="22518" y="5192"/>
                    <a:pt x="21111" y="3760"/>
                  </a:cubicBezTo>
                  <a:cubicBezTo>
                    <a:pt x="20889" y="3531"/>
                    <a:pt x="20661" y="3315"/>
                    <a:pt x="20427" y="3111"/>
                  </a:cubicBezTo>
                  <a:cubicBezTo>
                    <a:pt x="20294" y="2993"/>
                    <a:pt x="20162" y="2880"/>
                    <a:pt x="20025" y="2768"/>
                  </a:cubicBezTo>
                  <a:cubicBezTo>
                    <a:pt x="17989" y="1106"/>
                    <a:pt x="15613" y="189"/>
                    <a:pt x="13177" y="27"/>
                  </a:cubicBezTo>
                  <a:cubicBezTo>
                    <a:pt x="13008" y="17"/>
                    <a:pt x="12840" y="10"/>
                    <a:pt x="12668" y="3"/>
                  </a:cubicBezTo>
                  <a:cubicBezTo>
                    <a:pt x="12577" y="1"/>
                    <a:pt x="12487" y="0"/>
                    <a:pt x="1239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5" name="Google Shape;3265;p46"/>
            <p:cNvGrpSpPr/>
            <p:nvPr/>
          </p:nvGrpSpPr>
          <p:grpSpPr>
            <a:xfrm>
              <a:off x="3510050" y="3155413"/>
              <a:ext cx="604775" cy="568750"/>
              <a:chOff x="3166450" y="3155425"/>
              <a:chExt cx="604775" cy="568750"/>
            </a:xfrm>
          </p:grpSpPr>
          <p:sp>
            <p:nvSpPr>
              <p:cNvPr id="3266" name="Google Shape;3266;p46"/>
              <p:cNvSpPr/>
              <p:nvPr/>
            </p:nvSpPr>
            <p:spPr>
              <a:xfrm>
                <a:off x="3166450" y="3155425"/>
                <a:ext cx="604775" cy="568750"/>
              </a:xfrm>
              <a:custGeom>
                <a:avLst/>
                <a:gdLst/>
                <a:ahLst/>
                <a:cxnLst/>
                <a:rect l="l" t="t" r="r" b="b"/>
                <a:pathLst>
                  <a:path w="24191" h="22750" extrusionOk="0">
                    <a:moveTo>
                      <a:pt x="12396" y="0"/>
                    </a:moveTo>
                    <a:cubicBezTo>
                      <a:pt x="9888" y="0"/>
                      <a:pt x="7346" y="792"/>
                      <a:pt x="5069" y="2398"/>
                    </a:cubicBezTo>
                    <a:cubicBezTo>
                      <a:pt x="5050" y="2410"/>
                      <a:pt x="5035" y="2424"/>
                      <a:pt x="5016" y="2436"/>
                    </a:cubicBezTo>
                    <a:cubicBezTo>
                      <a:pt x="4876" y="2535"/>
                      <a:pt x="4743" y="2638"/>
                      <a:pt x="4611" y="2742"/>
                    </a:cubicBezTo>
                    <a:cubicBezTo>
                      <a:pt x="1412" y="5252"/>
                      <a:pt x="1" y="9260"/>
                      <a:pt x="795" y="13070"/>
                    </a:cubicBezTo>
                    <a:cubicBezTo>
                      <a:pt x="830" y="13237"/>
                      <a:pt x="868" y="13401"/>
                      <a:pt x="909" y="13564"/>
                    </a:cubicBezTo>
                    <a:cubicBezTo>
                      <a:pt x="1363" y="15300"/>
                      <a:pt x="2282" y="16980"/>
                      <a:pt x="3709" y="18439"/>
                    </a:cubicBezTo>
                    <a:cubicBezTo>
                      <a:pt x="4300" y="19044"/>
                      <a:pt x="4938" y="19600"/>
                      <a:pt x="5619" y="20101"/>
                    </a:cubicBezTo>
                    <a:cubicBezTo>
                      <a:pt x="5760" y="20205"/>
                      <a:pt x="5901" y="20306"/>
                      <a:pt x="6042" y="20402"/>
                    </a:cubicBezTo>
                    <a:cubicBezTo>
                      <a:pt x="8186" y="21871"/>
                      <a:pt x="10648" y="22750"/>
                      <a:pt x="13055" y="22750"/>
                    </a:cubicBezTo>
                    <a:cubicBezTo>
                      <a:pt x="13402" y="22750"/>
                      <a:pt x="13748" y="22732"/>
                      <a:pt x="14092" y="22694"/>
                    </a:cubicBezTo>
                    <a:cubicBezTo>
                      <a:pt x="14276" y="22672"/>
                      <a:pt x="14461" y="22647"/>
                      <a:pt x="14643" y="22615"/>
                    </a:cubicBezTo>
                    <a:cubicBezTo>
                      <a:pt x="16489" y="22298"/>
                      <a:pt x="18249" y="21405"/>
                      <a:pt x="19750" y="19800"/>
                    </a:cubicBezTo>
                    <a:cubicBezTo>
                      <a:pt x="20244" y="19270"/>
                      <a:pt x="20705" y="18710"/>
                      <a:pt x="21130" y="18124"/>
                    </a:cubicBezTo>
                    <a:cubicBezTo>
                      <a:pt x="21233" y="17981"/>
                      <a:pt x="21332" y="17837"/>
                      <a:pt x="21430" y="17692"/>
                    </a:cubicBezTo>
                    <a:cubicBezTo>
                      <a:pt x="23237" y="15020"/>
                      <a:pt x="24191" y="11926"/>
                      <a:pt x="23766" y="9007"/>
                    </a:cubicBezTo>
                    <a:cubicBezTo>
                      <a:pt x="23742" y="8841"/>
                      <a:pt x="23713" y="8673"/>
                      <a:pt x="23678" y="8510"/>
                    </a:cubicBezTo>
                    <a:cubicBezTo>
                      <a:pt x="23341" y="6814"/>
                      <a:pt x="22518" y="5192"/>
                      <a:pt x="21111" y="3759"/>
                    </a:cubicBezTo>
                    <a:cubicBezTo>
                      <a:pt x="20888" y="3532"/>
                      <a:pt x="20659" y="3315"/>
                      <a:pt x="20426" y="3110"/>
                    </a:cubicBezTo>
                    <a:cubicBezTo>
                      <a:pt x="20295" y="2993"/>
                      <a:pt x="20161" y="2879"/>
                      <a:pt x="20024" y="2767"/>
                    </a:cubicBezTo>
                    <a:cubicBezTo>
                      <a:pt x="17988" y="1106"/>
                      <a:pt x="15612" y="189"/>
                      <a:pt x="13176" y="27"/>
                    </a:cubicBezTo>
                    <a:cubicBezTo>
                      <a:pt x="13007" y="16"/>
                      <a:pt x="12839" y="9"/>
                      <a:pt x="12668" y="3"/>
                    </a:cubicBezTo>
                    <a:cubicBezTo>
                      <a:pt x="12577" y="1"/>
                      <a:pt x="12487" y="0"/>
                      <a:pt x="12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46"/>
              <p:cNvSpPr/>
              <p:nvPr/>
            </p:nvSpPr>
            <p:spPr>
              <a:xfrm>
                <a:off x="3186300" y="3155450"/>
                <a:ext cx="574300" cy="567350"/>
              </a:xfrm>
              <a:custGeom>
                <a:avLst/>
                <a:gdLst/>
                <a:ahLst/>
                <a:cxnLst/>
                <a:rect l="l" t="t" r="r" b="b"/>
                <a:pathLst>
                  <a:path w="22972" h="22694" extrusionOk="0">
                    <a:moveTo>
                      <a:pt x="11873" y="0"/>
                    </a:moveTo>
                    <a:cubicBezTo>
                      <a:pt x="11484" y="2665"/>
                      <a:pt x="10857" y="5327"/>
                      <a:pt x="9337" y="7584"/>
                    </a:cubicBezTo>
                    <a:cubicBezTo>
                      <a:pt x="9089" y="7949"/>
                      <a:pt x="8818" y="8298"/>
                      <a:pt x="8525" y="8628"/>
                    </a:cubicBezTo>
                    <a:cubicBezTo>
                      <a:pt x="7478" y="7354"/>
                      <a:pt x="6500" y="6026"/>
                      <a:pt x="5597" y="4647"/>
                    </a:cubicBezTo>
                    <a:cubicBezTo>
                      <a:pt x="5121" y="3920"/>
                      <a:pt x="4663" y="3182"/>
                      <a:pt x="4221" y="2434"/>
                    </a:cubicBezTo>
                    <a:cubicBezTo>
                      <a:pt x="4082" y="2532"/>
                      <a:pt x="3949" y="2635"/>
                      <a:pt x="3817" y="2739"/>
                    </a:cubicBezTo>
                    <a:cubicBezTo>
                      <a:pt x="5124" y="4927"/>
                      <a:pt x="6562" y="7044"/>
                      <a:pt x="8176" y="9002"/>
                    </a:cubicBezTo>
                    <a:cubicBezTo>
                      <a:pt x="6249" y="10981"/>
                      <a:pt x="3612" y="12160"/>
                      <a:pt x="942" y="12845"/>
                    </a:cubicBezTo>
                    <a:cubicBezTo>
                      <a:pt x="632" y="12925"/>
                      <a:pt x="317" y="13001"/>
                      <a:pt x="1" y="13068"/>
                    </a:cubicBezTo>
                    <a:cubicBezTo>
                      <a:pt x="35" y="13235"/>
                      <a:pt x="74" y="13399"/>
                      <a:pt x="115" y="13562"/>
                    </a:cubicBezTo>
                    <a:cubicBezTo>
                      <a:pt x="1967" y="13150"/>
                      <a:pt x="3776" y="12580"/>
                      <a:pt x="5454" y="11665"/>
                    </a:cubicBezTo>
                    <a:cubicBezTo>
                      <a:pt x="6572" y="11057"/>
                      <a:pt x="7618" y="10306"/>
                      <a:pt x="8507" y="9399"/>
                    </a:cubicBezTo>
                    <a:cubicBezTo>
                      <a:pt x="9017" y="9999"/>
                      <a:pt x="9541" y="10588"/>
                      <a:pt x="10086" y="11155"/>
                    </a:cubicBezTo>
                    <a:cubicBezTo>
                      <a:pt x="8358" y="13351"/>
                      <a:pt x="6873" y="15728"/>
                      <a:pt x="5654" y="18243"/>
                    </a:cubicBezTo>
                    <a:cubicBezTo>
                      <a:pt x="5362" y="18852"/>
                      <a:pt x="5082" y="19470"/>
                      <a:pt x="4824" y="20100"/>
                    </a:cubicBezTo>
                    <a:cubicBezTo>
                      <a:pt x="4965" y="20203"/>
                      <a:pt x="5106" y="20304"/>
                      <a:pt x="5248" y="20400"/>
                    </a:cubicBezTo>
                    <a:cubicBezTo>
                      <a:pt x="6121" y="18295"/>
                      <a:pt x="7181" y="16273"/>
                      <a:pt x="8416" y="14358"/>
                    </a:cubicBezTo>
                    <a:cubicBezTo>
                      <a:pt x="9051" y="13382"/>
                      <a:pt x="9727" y="12438"/>
                      <a:pt x="10445" y="11523"/>
                    </a:cubicBezTo>
                    <a:cubicBezTo>
                      <a:pt x="11174" y="12260"/>
                      <a:pt x="11937" y="12960"/>
                      <a:pt x="12733" y="13625"/>
                    </a:cubicBezTo>
                    <a:cubicBezTo>
                      <a:pt x="12196" y="14506"/>
                      <a:pt x="11848" y="15489"/>
                      <a:pt x="11742" y="16542"/>
                    </a:cubicBezTo>
                    <a:cubicBezTo>
                      <a:pt x="11582" y="18090"/>
                      <a:pt x="11902" y="19668"/>
                      <a:pt x="12496" y="21093"/>
                    </a:cubicBezTo>
                    <a:cubicBezTo>
                      <a:pt x="12728" y="21647"/>
                      <a:pt x="12998" y="22176"/>
                      <a:pt x="13298" y="22693"/>
                    </a:cubicBezTo>
                    <a:cubicBezTo>
                      <a:pt x="13482" y="22671"/>
                      <a:pt x="13667" y="22646"/>
                      <a:pt x="13849" y="22614"/>
                    </a:cubicBezTo>
                    <a:cubicBezTo>
                      <a:pt x="12853" y="20959"/>
                      <a:pt x="12161" y="19152"/>
                      <a:pt x="12211" y="17169"/>
                    </a:cubicBezTo>
                    <a:cubicBezTo>
                      <a:pt x="12235" y="16035"/>
                      <a:pt x="12549" y="14925"/>
                      <a:pt x="13125" y="13946"/>
                    </a:cubicBezTo>
                    <a:cubicBezTo>
                      <a:pt x="14020" y="14668"/>
                      <a:pt x="14958" y="15336"/>
                      <a:pt x="15934" y="15943"/>
                    </a:cubicBezTo>
                    <a:cubicBezTo>
                      <a:pt x="17328" y="16809"/>
                      <a:pt x="18800" y="17544"/>
                      <a:pt x="20336" y="18120"/>
                    </a:cubicBezTo>
                    <a:cubicBezTo>
                      <a:pt x="20438" y="17978"/>
                      <a:pt x="20538" y="17834"/>
                      <a:pt x="20635" y="17687"/>
                    </a:cubicBezTo>
                    <a:cubicBezTo>
                      <a:pt x="17981" y="16709"/>
                      <a:pt x="15579" y="15263"/>
                      <a:pt x="13409" y="13507"/>
                    </a:cubicBezTo>
                    <a:cubicBezTo>
                      <a:pt x="13542" y="13312"/>
                      <a:pt x="13685" y="13126"/>
                      <a:pt x="13837" y="12947"/>
                    </a:cubicBezTo>
                    <a:cubicBezTo>
                      <a:pt x="14926" y="11675"/>
                      <a:pt x="16404" y="10788"/>
                      <a:pt x="17956" y="10201"/>
                    </a:cubicBezTo>
                    <a:cubicBezTo>
                      <a:pt x="19571" y="9589"/>
                      <a:pt x="21272" y="9277"/>
                      <a:pt x="22971" y="9004"/>
                    </a:cubicBezTo>
                    <a:cubicBezTo>
                      <a:pt x="22948" y="8837"/>
                      <a:pt x="22918" y="8669"/>
                      <a:pt x="22883" y="8506"/>
                    </a:cubicBezTo>
                    <a:cubicBezTo>
                      <a:pt x="19619" y="9037"/>
                      <a:pt x="16202" y="9771"/>
                      <a:pt x="13816" y="12224"/>
                    </a:cubicBezTo>
                    <a:cubicBezTo>
                      <a:pt x="13524" y="12522"/>
                      <a:pt x="13257" y="12845"/>
                      <a:pt x="13017" y="13187"/>
                    </a:cubicBezTo>
                    <a:cubicBezTo>
                      <a:pt x="12236" y="12529"/>
                      <a:pt x="11485" y="11837"/>
                      <a:pt x="10765" y="11108"/>
                    </a:cubicBezTo>
                    <a:cubicBezTo>
                      <a:pt x="12202" y="9325"/>
                      <a:pt x="13797" y="7676"/>
                      <a:pt x="15529" y="6179"/>
                    </a:cubicBezTo>
                    <a:cubicBezTo>
                      <a:pt x="16825" y="5061"/>
                      <a:pt x="18196" y="4035"/>
                      <a:pt x="19632" y="3107"/>
                    </a:cubicBezTo>
                    <a:cubicBezTo>
                      <a:pt x="19500" y="2990"/>
                      <a:pt x="19367" y="2875"/>
                      <a:pt x="19230" y="2764"/>
                    </a:cubicBezTo>
                    <a:cubicBezTo>
                      <a:pt x="16509" y="4539"/>
                      <a:pt x="14025" y="6664"/>
                      <a:pt x="11841" y="9071"/>
                    </a:cubicBezTo>
                    <a:cubicBezTo>
                      <a:pt x="11347" y="9617"/>
                      <a:pt x="10874" y="10179"/>
                      <a:pt x="10413" y="10747"/>
                    </a:cubicBezTo>
                    <a:cubicBezTo>
                      <a:pt x="9877" y="10189"/>
                      <a:pt x="9360" y="9612"/>
                      <a:pt x="8856" y="9020"/>
                    </a:cubicBezTo>
                    <a:cubicBezTo>
                      <a:pt x="9033" y="8824"/>
                      <a:pt x="9204" y="8623"/>
                      <a:pt x="9366" y="8413"/>
                    </a:cubicBezTo>
                    <a:cubicBezTo>
                      <a:pt x="10375" y="7097"/>
                      <a:pt x="11072" y="5555"/>
                      <a:pt x="11551" y="3972"/>
                    </a:cubicBezTo>
                    <a:cubicBezTo>
                      <a:pt x="11942" y="2681"/>
                      <a:pt x="12191" y="1357"/>
                      <a:pt x="12382" y="24"/>
                    </a:cubicBezTo>
                    <a:cubicBezTo>
                      <a:pt x="12213" y="13"/>
                      <a:pt x="12044" y="6"/>
                      <a:pt x="11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8" name="Google Shape;3268;p46"/>
          <p:cNvGrpSpPr/>
          <p:nvPr/>
        </p:nvGrpSpPr>
        <p:grpSpPr>
          <a:xfrm rot="-1160128">
            <a:off x="7513986" y="4317920"/>
            <a:ext cx="1285730" cy="434727"/>
            <a:chOff x="5933763" y="1319163"/>
            <a:chExt cx="1285725" cy="434725"/>
          </a:xfrm>
        </p:grpSpPr>
        <p:sp>
          <p:nvSpPr>
            <p:cNvPr id="3269" name="Google Shape;3269;p46"/>
            <p:cNvSpPr/>
            <p:nvPr/>
          </p:nvSpPr>
          <p:spPr>
            <a:xfrm>
              <a:off x="5933763" y="1319163"/>
              <a:ext cx="1285725" cy="434725"/>
            </a:xfrm>
            <a:custGeom>
              <a:avLst/>
              <a:gdLst/>
              <a:ahLst/>
              <a:cxnLst/>
              <a:rect l="l" t="t" r="r" b="b"/>
              <a:pathLst>
                <a:path w="51429" h="17389" extrusionOk="0">
                  <a:moveTo>
                    <a:pt x="49107" y="0"/>
                  </a:moveTo>
                  <a:cubicBezTo>
                    <a:pt x="49104" y="0"/>
                    <a:pt x="49100" y="1"/>
                    <a:pt x="49097" y="1"/>
                  </a:cubicBezTo>
                  <a:cubicBezTo>
                    <a:pt x="48336" y="14"/>
                    <a:pt x="47576" y="27"/>
                    <a:pt x="46816" y="40"/>
                  </a:cubicBezTo>
                  <a:lnTo>
                    <a:pt x="45574" y="61"/>
                  </a:lnTo>
                  <a:lnTo>
                    <a:pt x="45143" y="68"/>
                  </a:lnTo>
                  <a:lnTo>
                    <a:pt x="44097" y="86"/>
                  </a:lnTo>
                  <a:cubicBezTo>
                    <a:pt x="42687" y="108"/>
                    <a:pt x="41278" y="130"/>
                    <a:pt x="39868" y="152"/>
                  </a:cubicBezTo>
                  <a:lnTo>
                    <a:pt x="39589" y="156"/>
                  </a:lnTo>
                  <a:lnTo>
                    <a:pt x="38846" y="168"/>
                  </a:lnTo>
                  <a:lnTo>
                    <a:pt x="38505" y="172"/>
                  </a:lnTo>
                  <a:lnTo>
                    <a:pt x="38244" y="176"/>
                  </a:lnTo>
                  <a:lnTo>
                    <a:pt x="37911" y="182"/>
                  </a:lnTo>
                  <a:lnTo>
                    <a:pt x="37362" y="190"/>
                  </a:lnTo>
                  <a:lnTo>
                    <a:pt x="37092" y="193"/>
                  </a:lnTo>
                  <a:cubicBezTo>
                    <a:pt x="35134" y="222"/>
                    <a:pt x="33174" y="250"/>
                    <a:pt x="31216" y="276"/>
                  </a:cubicBezTo>
                  <a:lnTo>
                    <a:pt x="30236" y="289"/>
                  </a:lnTo>
                  <a:lnTo>
                    <a:pt x="29759" y="295"/>
                  </a:lnTo>
                  <a:lnTo>
                    <a:pt x="29663" y="296"/>
                  </a:lnTo>
                  <a:lnTo>
                    <a:pt x="28427" y="312"/>
                  </a:lnTo>
                  <a:cubicBezTo>
                    <a:pt x="27571" y="323"/>
                    <a:pt x="26717" y="334"/>
                    <a:pt x="25861" y="344"/>
                  </a:cubicBezTo>
                  <a:cubicBezTo>
                    <a:pt x="24986" y="355"/>
                    <a:pt x="24110" y="364"/>
                    <a:pt x="23234" y="375"/>
                  </a:cubicBezTo>
                  <a:cubicBezTo>
                    <a:pt x="19313" y="420"/>
                    <a:pt x="15391" y="459"/>
                    <a:pt x="11469" y="494"/>
                  </a:cubicBezTo>
                  <a:cubicBezTo>
                    <a:pt x="7959" y="524"/>
                    <a:pt x="4450" y="550"/>
                    <a:pt x="940" y="573"/>
                  </a:cubicBezTo>
                  <a:cubicBezTo>
                    <a:pt x="917" y="561"/>
                    <a:pt x="894" y="556"/>
                    <a:pt x="871" y="556"/>
                  </a:cubicBezTo>
                  <a:cubicBezTo>
                    <a:pt x="732" y="556"/>
                    <a:pt x="607" y="742"/>
                    <a:pt x="732" y="876"/>
                  </a:cubicBezTo>
                  <a:cubicBezTo>
                    <a:pt x="1335" y="1522"/>
                    <a:pt x="1813" y="2274"/>
                    <a:pt x="2142" y="3095"/>
                  </a:cubicBezTo>
                  <a:cubicBezTo>
                    <a:pt x="1425" y="3555"/>
                    <a:pt x="742" y="4067"/>
                    <a:pt x="99" y="4627"/>
                  </a:cubicBezTo>
                  <a:cubicBezTo>
                    <a:pt x="0" y="4714"/>
                    <a:pt x="50" y="4851"/>
                    <a:pt x="138" y="4918"/>
                  </a:cubicBezTo>
                  <a:cubicBezTo>
                    <a:pt x="910" y="5510"/>
                    <a:pt x="1628" y="6170"/>
                    <a:pt x="2283" y="6891"/>
                  </a:cubicBezTo>
                  <a:lnTo>
                    <a:pt x="519" y="8923"/>
                  </a:lnTo>
                  <a:cubicBezTo>
                    <a:pt x="442" y="9012"/>
                    <a:pt x="448" y="9149"/>
                    <a:pt x="557" y="9214"/>
                  </a:cubicBezTo>
                  <a:cubicBezTo>
                    <a:pt x="1243" y="9617"/>
                    <a:pt x="1879" y="10101"/>
                    <a:pt x="2453" y="10653"/>
                  </a:cubicBezTo>
                  <a:cubicBezTo>
                    <a:pt x="1961" y="11520"/>
                    <a:pt x="1358" y="12321"/>
                    <a:pt x="662" y="13035"/>
                  </a:cubicBezTo>
                  <a:cubicBezTo>
                    <a:pt x="585" y="13114"/>
                    <a:pt x="588" y="13274"/>
                    <a:pt x="699" y="13325"/>
                  </a:cubicBezTo>
                  <a:cubicBezTo>
                    <a:pt x="1348" y="13627"/>
                    <a:pt x="1960" y="14006"/>
                    <a:pt x="2518" y="14453"/>
                  </a:cubicBezTo>
                  <a:cubicBezTo>
                    <a:pt x="2546" y="14476"/>
                    <a:pt x="2574" y="14498"/>
                    <a:pt x="2601" y="14520"/>
                  </a:cubicBezTo>
                  <a:lnTo>
                    <a:pt x="2593" y="14532"/>
                  </a:lnTo>
                  <a:lnTo>
                    <a:pt x="1079" y="16855"/>
                  </a:lnTo>
                  <a:cubicBezTo>
                    <a:pt x="1055" y="16981"/>
                    <a:pt x="969" y="17073"/>
                    <a:pt x="893" y="17176"/>
                  </a:cubicBezTo>
                  <a:cubicBezTo>
                    <a:pt x="889" y="17240"/>
                    <a:pt x="903" y="17300"/>
                    <a:pt x="969" y="17332"/>
                  </a:cubicBezTo>
                  <a:cubicBezTo>
                    <a:pt x="1057" y="17377"/>
                    <a:pt x="1173" y="17373"/>
                    <a:pt x="1269" y="17377"/>
                  </a:cubicBezTo>
                  <a:cubicBezTo>
                    <a:pt x="1285" y="17378"/>
                    <a:pt x="1301" y="17382"/>
                    <a:pt x="1315" y="17389"/>
                  </a:cubicBezTo>
                  <a:lnTo>
                    <a:pt x="6957" y="17288"/>
                  </a:lnTo>
                  <a:lnTo>
                    <a:pt x="8028" y="17269"/>
                  </a:lnTo>
                  <a:lnTo>
                    <a:pt x="12303" y="17192"/>
                  </a:lnTo>
                  <a:lnTo>
                    <a:pt x="12465" y="17189"/>
                  </a:lnTo>
                  <a:lnTo>
                    <a:pt x="19086" y="17071"/>
                  </a:lnTo>
                  <a:lnTo>
                    <a:pt x="19447" y="17065"/>
                  </a:lnTo>
                  <a:lnTo>
                    <a:pt x="19643" y="17060"/>
                  </a:lnTo>
                  <a:lnTo>
                    <a:pt x="26875" y="16932"/>
                  </a:lnTo>
                  <a:lnTo>
                    <a:pt x="27702" y="16917"/>
                  </a:lnTo>
                  <a:lnTo>
                    <a:pt x="37817" y="16735"/>
                  </a:lnTo>
                  <a:lnTo>
                    <a:pt x="41063" y="16678"/>
                  </a:lnTo>
                  <a:lnTo>
                    <a:pt x="42352" y="16654"/>
                  </a:lnTo>
                  <a:lnTo>
                    <a:pt x="48180" y="16550"/>
                  </a:lnTo>
                  <a:cubicBezTo>
                    <a:pt x="48322" y="16547"/>
                    <a:pt x="48379" y="16414"/>
                    <a:pt x="48353" y="16309"/>
                  </a:cubicBezTo>
                  <a:lnTo>
                    <a:pt x="48493" y="16238"/>
                  </a:lnTo>
                  <a:lnTo>
                    <a:pt x="50720" y="15135"/>
                  </a:lnTo>
                  <a:lnTo>
                    <a:pt x="51306" y="14845"/>
                  </a:lnTo>
                  <a:cubicBezTo>
                    <a:pt x="51413" y="14793"/>
                    <a:pt x="51429" y="14630"/>
                    <a:pt x="51345" y="14553"/>
                  </a:cubicBezTo>
                  <a:cubicBezTo>
                    <a:pt x="50653" y="13911"/>
                    <a:pt x="49897" y="13341"/>
                    <a:pt x="49090" y="12852"/>
                  </a:cubicBezTo>
                  <a:lnTo>
                    <a:pt x="50657" y="10736"/>
                  </a:lnTo>
                  <a:cubicBezTo>
                    <a:pt x="50720" y="10650"/>
                    <a:pt x="50665" y="10534"/>
                    <a:pt x="50590" y="10481"/>
                  </a:cubicBezTo>
                  <a:cubicBezTo>
                    <a:pt x="49923" y="10022"/>
                    <a:pt x="49277" y="9536"/>
                    <a:pt x="48650" y="9023"/>
                  </a:cubicBezTo>
                  <a:lnTo>
                    <a:pt x="50095" y="7966"/>
                  </a:lnTo>
                  <a:cubicBezTo>
                    <a:pt x="50196" y="7893"/>
                    <a:pt x="50218" y="7771"/>
                    <a:pt x="50134" y="7675"/>
                  </a:cubicBezTo>
                  <a:cubicBezTo>
                    <a:pt x="49624" y="7092"/>
                    <a:pt x="49073" y="6549"/>
                    <a:pt x="48482" y="6051"/>
                  </a:cubicBezTo>
                  <a:cubicBezTo>
                    <a:pt x="49032" y="5472"/>
                    <a:pt x="49610" y="4919"/>
                    <a:pt x="50215" y="4395"/>
                  </a:cubicBezTo>
                  <a:cubicBezTo>
                    <a:pt x="50289" y="4330"/>
                    <a:pt x="50283" y="4198"/>
                    <a:pt x="50215" y="4132"/>
                  </a:cubicBezTo>
                  <a:lnTo>
                    <a:pt x="48157" y="2161"/>
                  </a:lnTo>
                  <a:lnTo>
                    <a:pt x="49391" y="335"/>
                  </a:lnTo>
                  <a:cubicBezTo>
                    <a:pt x="49481" y="201"/>
                    <a:pt x="49364" y="72"/>
                    <a:pt x="49237" y="63"/>
                  </a:cubicBezTo>
                  <a:cubicBezTo>
                    <a:pt x="49206" y="24"/>
                    <a:pt x="49158" y="0"/>
                    <a:pt x="49107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0" name="Google Shape;3270;p46"/>
            <p:cNvGrpSpPr/>
            <p:nvPr/>
          </p:nvGrpSpPr>
          <p:grpSpPr>
            <a:xfrm>
              <a:off x="5933788" y="1319163"/>
              <a:ext cx="1285675" cy="434725"/>
              <a:chOff x="3850775" y="1272350"/>
              <a:chExt cx="1285675" cy="434725"/>
            </a:xfrm>
          </p:grpSpPr>
          <p:sp>
            <p:nvSpPr>
              <p:cNvPr id="3271" name="Google Shape;3271;p46"/>
              <p:cNvSpPr/>
              <p:nvPr/>
            </p:nvSpPr>
            <p:spPr>
              <a:xfrm>
                <a:off x="4024050" y="1318550"/>
                <a:ext cx="5840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70" extrusionOk="0">
                    <a:moveTo>
                      <a:pt x="1952" y="1"/>
                    </a:moveTo>
                    <a:cubicBezTo>
                      <a:pt x="1866" y="1"/>
                      <a:pt x="1777" y="22"/>
                      <a:pt x="1703" y="61"/>
                    </a:cubicBezTo>
                    <a:cubicBezTo>
                      <a:pt x="1457" y="190"/>
                      <a:pt x="1323" y="473"/>
                      <a:pt x="1202" y="710"/>
                    </a:cubicBezTo>
                    <a:cubicBezTo>
                      <a:pt x="1180" y="752"/>
                      <a:pt x="1131" y="776"/>
                      <a:pt x="1083" y="776"/>
                    </a:cubicBezTo>
                    <a:cubicBezTo>
                      <a:pt x="1049" y="776"/>
                      <a:pt x="1015" y="763"/>
                      <a:pt x="992" y="736"/>
                    </a:cubicBezTo>
                    <a:cubicBezTo>
                      <a:pt x="822" y="538"/>
                      <a:pt x="696" y="231"/>
                      <a:pt x="453" y="111"/>
                    </a:cubicBezTo>
                    <a:cubicBezTo>
                      <a:pt x="395" y="83"/>
                      <a:pt x="322" y="60"/>
                      <a:pt x="252" y="60"/>
                    </a:cubicBezTo>
                    <a:cubicBezTo>
                      <a:pt x="210" y="60"/>
                      <a:pt x="169" y="68"/>
                      <a:pt x="133" y="88"/>
                    </a:cubicBezTo>
                    <a:cubicBezTo>
                      <a:pt x="0" y="161"/>
                      <a:pt x="32" y="323"/>
                      <a:pt x="84" y="438"/>
                    </a:cubicBezTo>
                    <a:cubicBezTo>
                      <a:pt x="215" y="727"/>
                      <a:pt x="478" y="981"/>
                      <a:pt x="689" y="1212"/>
                    </a:cubicBezTo>
                    <a:cubicBezTo>
                      <a:pt x="903" y="1442"/>
                      <a:pt x="1128" y="1662"/>
                      <a:pt x="1365" y="1870"/>
                    </a:cubicBezTo>
                    <a:cubicBezTo>
                      <a:pt x="1371" y="1859"/>
                      <a:pt x="1377" y="1850"/>
                      <a:pt x="1384" y="1841"/>
                    </a:cubicBezTo>
                    <a:cubicBezTo>
                      <a:pt x="1607" y="1582"/>
                      <a:pt x="1812" y="1308"/>
                      <a:pt x="2000" y="1025"/>
                    </a:cubicBezTo>
                    <a:cubicBezTo>
                      <a:pt x="2140" y="811"/>
                      <a:pt x="2336" y="534"/>
                      <a:pt x="2293" y="262"/>
                    </a:cubicBezTo>
                    <a:cubicBezTo>
                      <a:pt x="2264" y="77"/>
                      <a:pt x="2113" y="1"/>
                      <a:pt x="1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6"/>
              <p:cNvSpPr/>
              <p:nvPr/>
            </p:nvSpPr>
            <p:spPr>
              <a:xfrm>
                <a:off x="4004950" y="1566675"/>
                <a:ext cx="584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1871" extrusionOk="0">
                    <a:moveTo>
                      <a:pt x="1952" y="1"/>
                    </a:moveTo>
                    <a:cubicBezTo>
                      <a:pt x="1867" y="1"/>
                      <a:pt x="1778" y="22"/>
                      <a:pt x="1704" y="61"/>
                    </a:cubicBezTo>
                    <a:cubicBezTo>
                      <a:pt x="1457" y="191"/>
                      <a:pt x="1323" y="473"/>
                      <a:pt x="1202" y="709"/>
                    </a:cubicBezTo>
                    <a:cubicBezTo>
                      <a:pt x="1181" y="752"/>
                      <a:pt x="1132" y="776"/>
                      <a:pt x="1084" y="776"/>
                    </a:cubicBezTo>
                    <a:cubicBezTo>
                      <a:pt x="1050" y="776"/>
                      <a:pt x="1016" y="763"/>
                      <a:pt x="993" y="736"/>
                    </a:cubicBezTo>
                    <a:cubicBezTo>
                      <a:pt x="823" y="538"/>
                      <a:pt x="696" y="231"/>
                      <a:pt x="454" y="112"/>
                    </a:cubicBezTo>
                    <a:cubicBezTo>
                      <a:pt x="396" y="83"/>
                      <a:pt x="323" y="61"/>
                      <a:pt x="253" y="61"/>
                    </a:cubicBezTo>
                    <a:cubicBezTo>
                      <a:pt x="211" y="61"/>
                      <a:pt x="170" y="69"/>
                      <a:pt x="134" y="89"/>
                    </a:cubicBezTo>
                    <a:cubicBezTo>
                      <a:pt x="1" y="162"/>
                      <a:pt x="33" y="324"/>
                      <a:pt x="85" y="438"/>
                    </a:cubicBezTo>
                    <a:cubicBezTo>
                      <a:pt x="216" y="728"/>
                      <a:pt x="478" y="982"/>
                      <a:pt x="690" y="1212"/>
                    </a:cubicBezTo>
                    <a:cubicBezTo>
                      <a:pt x="903" y="1443"/>
                      <a:pt x="1129" y="1663"/>
                      <a:pt x="1366" y="1870"/>
                    </a:cubicBezTo>
                    <a:cubicBezTo>
                      <a:pt x="1371" y="1860"/>
                      <a:pt x="1378" y="1850"/>
                      <a:pt x="1385" y="1842"/>
                    </a:cubicBezTo>
                    <a:cubicBezTo>
                      <a:pt x="1607" y="1582"/>
                      <a:pt x="1812" y="1309"/>
                      <a:pt x="2001" y="1024"/>
                    </a:cubicBezTo>
                    <a:cubicBezTo>
                      <a:pt x="2141" y="810"/>
                      <a:pt x="2337" y="534"/>
                      <a:pt x="2294" y="263"/>
                    </a:cubicBezTo>
                    <a:cubicBezTo>
                      <a:pt x="2265" y="77"/>
                      <a:pt x="2113" y="1"/>
                      <a:pt x="1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6"/>
              <p:cNvSpPr/>
              <p:nvPr/>
            </p:nvSpPr>
            <p:spPr>
              <a:xfrm>
                <a:off x="3899350" y="1596750"/>
                <a:ext cx="58400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69" extrusionOk="0">
                    <a:moveTo>
                      <a:pt x="1952" y="0"/>
                    </a:moveTo>
                    <a:cubicBezTo>
                      <a:pt x="1866" y="0"/>
                      <a:pt x="1778" y="22"/>
                      <a:pt x="1704" y="60"/>
                    </a:cubicBezTo>
                    <a:cubicBezTo>
                      <a:pt x="1457" y="190"/>
                      <a:pt x="1323" y="473"/>
                      <a:pt x="1202" y="709"/>
                    </a:cubicBezTo>
                    <a:cubicBezTo>
                      <a:pt x="1181" y="751"/>
                      <a:pt x="1132" y="775"/>
                      <a:pt x="1085" y="775"/>
                    </a:cubicBezTo>
                    <a:cubicBezTo>
                      <a:pt x="1050" y="775"/>
                      <a:pt x="1016" y="762"/>
                      <a:pt x="993" y="736"/>
                    </a:cubicBezTo>
                    <a:cubicBezTo>
                      <a:pt x="823" y="538"/>
                      <a:pt x="696" y="230"/>
                      <a:pt x="454" y="111"/>
                    </a:cubicBezTo>
                    <a:cubicBezTo>
                      <a:pt x="396" y="82"/>
                      <a:pt x="323" y="59"/>
                      <a:pt x="252" y="59"/>
                    </a:cubicBezTo>
                    <a:cubicBezTo>
                      <a:pt x="211" y="59"/>
                      <a:pt x="170" y="67"/>
                      <a:pt x="134" y="87"/>
                    </a:cubicBezTo>
                    <a:cubicBezTo>
                      <a:pt x="1" y="160"/>
                      <a:pt x="33" y="322"/>
                      <a:pt x="85" y="438"/>
                    </a:cubicBezTo>
                    <a:cubicBezTo>
                      <a:pt x="216" y="726"/>
                      <a:pt x="477" y="980"/>
                      <a:pt x="690" y="1211"/>
                    </a:cubicBezTo>
                    <a:cubicBezTo>
                      <a:pt x="904" y="1443"/>
                      <a:pt x="1129" y="1662"/>
                      <a:pt x="1366" y="1869"/>
                    </a:cubicBezTo>
                    <a:cubicBezTo>
                      <a:pt x="1371" y="1859"/>
                      <a:pt x="1378" y="1850"/>
                      <a:pt x="1385" y="1840"/>
                    </a:cubicBezTo>
                    <a:cubicBezTo>
                      <a:pt x="1607" y="1582"/>
                      <a:pt x="1813" y="1309"/>
                      <a:pt x="2001" y="1024"/>
                    </a:cubicBezTo>
                    <a:cubicBezTo>
                      <a:pt x="2141" y="810"/>
                      <a:pt x="2336" y="533"/>
                      <a:pt x="2293" y="262"/>
                    </a:cubicBezTo>
                    <a:cubicBezTo>
                      <a:pt x="2264" y="77"/>
                      <a:pt x="2113" y="0"/>
                      <a:pt x="19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6"/>
              <p:cNvSpPr/>
              <p:nvPr/>
            </p:nvSpPr>
            <p:spPr>
              <a:xfrm>
                <a:off x="4294300" y="1488225"/>
                <a:ext cx="5842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1869" extrusionOk="0">
                    <a:moveTo>
                      <a:pt x="1952" y="0"/>
                    </a:moveTo>
                    <a:cubicBezTo>
                      <a:pt x="1866" y="0"/>
                      <a:pt x="1778" y="22"/>
                      <a:pt x="1704" y="60"/>
                    </a:cubicBezTo>
                    <a:cubicBezTo>
                      <a:pt x="1457" y="190"/>
                      <a:pt x="1323" y="473"/>
                      <a:pt x="1202" y="709"/>
                    </a:cubicBezTo>
                    <a:cubicBezTo>
                      <a:pt x="1180" y="751"/>
                      <a:pt x="1131" y="775"/>
                      <a:pt x="1084" y="775"/>
                    </a:cubicBezTo>
                    <a:cubicBezTo>
                      <a:pt x="1049" y="775"/>
                      <a:pt x="1015" y="762"/>
                      <a:pt x="992" y="736"/>
                    </a:cubicBezTo>
                    <a:cubicBezTo>
                      <a:pt x="822" y="538"/>
                      <a:pt x="696" y="231"/>
                      <a:pt x="453" y="112"/>
                    </a:cubicBezTo>
                    <a:cubicBezTo>
                      <a:pt x="396" y="82"/>
                      <a:pt x="323" y="59"/>
                      <a:pt x="252" y="59"/>
                    </a:cubicBezTo>
                    <a:cubicBezTo>
                      <a:pt x="210" y="59"/>
                      <a:pt x="169" y="67"/>
                      <a:pt x="133" y="87"/>
                    </a:cubicBezTo>
                    <a:cubicBezTo>
                      <a:pt x="0" y="160"/>
                      <a:pt x="32" y="323"/>
                      <a:pt x="84" y="438"/>
                    </a:cubicBezTo>
                    <a:cubicBezTo>
                      <a:pt x="215" y="726"/>
                      <a:pt x="478" y="980"/>
                      <a:pt x="689" y="1211"/>
                    </a:cubicBezTo>
                    <a:cubicBezTo>
                      <a:pt x="903" y="1443"/>
                      <a:pt x="1128" y="1662"/>
                      <a:pt x="1366" y="1869"/>
                    </a:cubicBezTo>
                    <a:cubicBezTo>
                      <a:pt x="1371" y="1859"/>
                      <a:pt x="1377" y="1849"/>
                      <a:pt x="1385" y="1840"/>
                    </a:cubicBezTo>
                    <a:cubicBezTo>
                      <a:pt x="1607" y="1581"/>
                      <a:pt x="1812" y="1309"/>
                      <a:pt x="2000" y="1024"/>
                    </a:cubicBezTo>
                    <a:cubicBezTo>
                      <a:pt x="2141" y="810"/>
                      <a:pt x="2336" y="534"/>
                      <a:pt x="2294" y="261"/>
                    </a:cubicBezTo>
                    <a:cubicBezTo>
                      <a:pt x="2265" y="76"/>
                      <a:pt x="2113" y="0"/>
                      <a:pt x="19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6"/>
              <p:cNvSpPr/>
              <p:nvPr/>
            </p:nvSpPr>
            <p:spPr>
              <a:xfrm>
                <a:off x="4979300" y="1273850"/>
                <a:ext cx="1080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11" extrusionOk="0">
                    <a:moveTo>
                      <a:pt x="432" y="0"/>
                    </a:moveTo>
                    <a:lnTo>
                      <a:pt x="0" y="8"/>
                    </a:lnTo>
                    <a:cubicBezTo>
                      <a:pt x="81" y="103"/>
                      <a:pt x="152" y="209"/>
                      <a:pt x="227" y="311"/>
                    </a:cubicBezTo>
                    <a:cubicBezTo>
                      <a:pt x="285" y="201"/>
                      <a:pt x="354" y="98"/>
                      <a:pt x="4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6"/>
              <p:cNvSpPr/>
              <p:nvPr/>
            </p:nvSpPr>
            <p:spPr>
              <a:xfrm>
                <a:off x="4806825" y="1276675"/>
                <a:ext cx="6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98" extrusionOk="0">
                    <a:moveTo>
                      <a:pt x="262" y="0"/>
                    </a:moveTo>
                    <a:lnTo>
                      <a:pt x="0" y="3"/>
                    </a:lnTo>
                    <a:cubicBezTo>
                      <a:pt x="48" y="67"/>
                      <a:pt x="94" y="134"/>
                      <a:pt x="141" y="198"/>
                    </a:cubicBezTo>
                    <a:cubicBezTo>
                      <a:pt x="178" y="131"/>
                      <a:pt x="218" y="64"/>
                      <a:pt x="2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6"/>
              <p:cNvSpPr/>
              <p:nvPr/>
            </p:nvSpPr>
            <p:spPr>
              <a:xfrm>
                <a:off x="4784475" y="1276250"/>
                <a:ext cx="5765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688" extrusionOk="0">
                    <a:moveTo>
                      <a:pt x="2240" y="0"/>
                    </a:moveTo>
                    <a:lnTo>
                      <a:pt x="1497" y="12"/>
                    </a:lnTo>
                    <a:cubicBezTo>
                      <a:pt x="1356" y="156"/>
                      <a:pt x="1260" y="354"/>
                      <a:pt x="1171" y="526"/>
                    </a:cubicBezTo>
                    <a:cubicBezTo>
                      <a:pt x="1149" y="569"/>
                      <a:pt x="1101" y="592"/>
                      <a:pt x="1053" y="592"/>
                    </a:cubicBezTo>
                    <a:cubicBezTo>
                      <a:pt x="1018" y="592"/>
                      <a:pt x="984" y="580"/>
                      <a:pt x="961" y="553"/>
                    </a:cubicBezTo>
                    <a:cubicBezTo>
                      <a:pt x="827" y="397"/>
                      <a:pt x="719" y="172"/>
                      <a:pt x="561" y="26"/>
                    </a:cubicBezTo>
                    <a:lnTo>
                      <a:pt x="12" y="34"/>
                    </a:lnTo>
                    <a:cubicBezTo>
                      <a:pt x="0" y="105"/>
                      <a:pt x="24" y="188"/>
                      <a:pt x="54" y="255"/>
                    </a:cubicBezTo>
                    <a:cubicBezTo>
                      <a:pt x="185" y="544"/>
                      <a:pt x="447" y="799"/>
                      <a:pt x="659" y="1029"/>
                    </a:cubicBezTo>
                    <a:cubicBezTo>
                      <a:pt x="872" y="1260"/>
                      <a:pt x="1098" y="1479"/>
                      <a:pt x="1335" y="1687"/>
                    </a:cubicBezTo>
                    <a:cubicBezTo>
                      <a:pt x="1340" y="1677"/>
                      <a:pt x="1346" y="1667"/>
                      <a:pt x="1354" y="1658"/>
                    </a:cubicBezTo>
                    <a:cubicBezTo>
                      <a:pt x="1576" y="1399"/>
                      <a:pt x="1781" y="1126"/>
                      <a:pt x="1969" y="841"/>
                    </a:cubicBezTo>
                    <a:cubicBezTo>
                      <a:pt x="2110" y="627"/>
                      <a:pt x="2305" y="351"/>
                      <a:pt x="2263" y="80"/>
                    </a:cubicBezTo>
                    <a:cubicBezTo>
                      <a:pt x="2258" y="52"/>
                      <a:pt x="2251" y="26"/>
                      <a:pt x="2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6"/>
              <p:cNvSpPr/>
              <p:nvPr/>
            </p:nvSpPr>
            <p:spPr>
              <a:xfrm>
                <a:off x="4592300" y="1279725"/>
                <a:ext cx="24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6" extrusionOk="0">
                    <a:moveTo>
                      <a:pt x="97" y="0"/>
                    </a:moveTo>
                    <a:lnTo>
                      <a:pt x="1" y="1"/>
                    </a:lnTo>
                    <a:cubicBezTo>
                      <a:pt x="18" y="27"/>
                      <a:pt x="36" y="51"/>
                      <a:pt x="54" y="76"/>
                    </a:cubicBezTo>
                    <a:cubicBezTo>
                      <a:pt x="68" y="50"/>
                      <a:pt x="82" y="26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6"/>
              <p:cNvSpPr/>
              <p:nvPr/>
            </p:nvSpPr>
            <p:spPr>
              <a:xfrm>
                <a:off x="4396275" y="1566675"/>
                <a:ext cx="584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71" extrusionOk="0">
                    <a:moveTo>
                      <a:pt x="1952" y="1"/>
                    </a:moveTo>
                    <a:cubicBezTo>
                      <a:pt x="1866" y="1"/>
                      <a:pt x="1778" y="22"/>
                      <a:pt x="1704" y="61"/>
                    </a:cubicBezTo>
                    <a:cubicBezTo>
                      <a:pt x="1457" y="191"/>
                      <a:pt x="1323" y="473"/>
                      <a:pt x="1202" y="709"/>
                    </a:cubicBezTo>
                    <a:cubicBezTo>
                      <a:pt x="1181" y="752"/>
                      <a:pt x="1132" y="776"/>
                      <a:pt x="1084" y="776"/>
                    </a:cubicBezTo>
                    <a:cubicBezTo>
                      <a:pt x="1050" y="776"/>
                      <a:pt x="1016" y="763"/>
                      <a:pt x="993" y="736"/>
                    </a:cubicBezTo>
                    <a:cubicBezTo>
                      <a:pt x="823" y="538"/>
                      <a:pt x="696" y="231"/>
                      <a:pt x="454" y="112"/>
                    </a:cubicBezTo>
                    <a:cubicBezTo>
                      <a:pt x="396" y="83"/>
                      <a:pt x="323" y="61"/>
                      <a:pt x="253" y="61"/>
                    </a:cubicBezTo>
                    <a:cubicBezTo>
                      <a:pt x="211" y="61"/>
                      <a:pt x="170" y="69"/>
                      <a:pt x="134" y="89"/>
                    </a:cubicBezTo>
                    <a:cubicBezTo>
                      <a:pt x="1" y="162"/>
                      <a:pt x="33" y="324"/>
                      <a:pt x="85" y="438"/>
                    </a:cubicBezTo>
                    <a:cubicBezTo>
                      <a:pt x="216" y="728"/>
                      <a:pt x="477" y="982"/>
                      <a:pt x="690" y="1212"/>
                    </a:cubicBezTo>
                    <a:cubicBezTo>
                      <a:pt x="903" y="1443"/>
                      <a:pt x="1129" y="1663"/>
                      <a:pt x="1366" y="1870"/>
                    </a:cubicBezTo>
                    <a:cubicBezTo>
                      <a:pt x="1371" y="1860"/>
                      <a:pt x="1378" y="1850"/>
                      <a:pt x="1385" y="1842"/>
                    </a:cubicBezTo>
                    <a:cubicBezTo>
                      <a:pt x="1607" y="1582"/>
                      <a:pt x="1812" y="1309"/>
                      <a:pt x="2001" y="1024"/>
                    </a:cubicBezTo>
                    <a:cubicBezTo>
                      <a:pt x="2141" y="810"/>
                      <a:pt x="2335" y="534"/>
                      <a:pt x="2293" y="263"/>
                    </a:cubicBezTo>
                    <a:cubicBezTo>
                      <a:pt x="2265" y="77"/>
                      <a:pt x="2113" y="1"/>
                      <a:pt x="1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6"/>
              <p:cNvSpPr/>
              <p:nvPr/>
            </p:nvSpPr>
            <p:spPr>
              <a:xfrm>
                <a:off x="3850775" y="1272350"/>
                <a:ext cx="1285675" cy="434725"/>
              </a:xfrm>
              <a:custGeom>
                <a:avLst/>
                <a:gdLst/>
                <a:ahLst/>
                <a:cxnLst/>
                <a:rect l="l" t="t" r="r" b="b"/>
                <a:pathLst>
                  <a:path w="51427" h="17389" extrusionOk="0">
                    <a:moveTo>
                      <a:pt x="13723" y="651"/>
                    </a:moveTo>
                    <a:cubicBezTo>
                      <a:pt x="13937" y="651"/>
                      <a:pt x="14145" y="740"/>
                      <a:pt x="14259" y="938"/>
                    </a:cubicBezTo>
                    <a:cubicBezTo>
                      <a:pt x="14434" y="1244"/>
                      <a:pt x="14281" y="1623"/>
                      <a:pt x="14116" y="1898"/>
                    </a:cubicBezTo>
                    <a:cubicBezTo>
                      <a:pt x="13894" y="2270"/>
                      <a:pt x="13626" y="2618"/>
                      <a:pt x="13345" y="2948"/>
                    </a:cubicBezTo>
                    <a:cubicBezTo>
                      <a:pt x="13319" y="2979"/>
                      <a:pt x="13288" y="2992"/>
                      <a:pt x="13258" y="2992"/>
                    </a:cubicBezTo>
                    <a:cubicBezTo>
                      <a:pt x="13232" y="2992"/>
                      <a:pt x="13206" y="2982"/>
                      <a:pt x="13185" y="2966"/>
                    </a:cubicBezTo>
                    <a:cubicBezTo>
                      <a:pt x="13159" y="3006"/>
                      <a:pt x="13112" y="3035"/>
                      <a:pt x="13062" y="3035"/>
                    </a:cubicBezTo>
                    <a:cubicBezTo>
                      <a:pt x="13033" y="3035"/>
                      <a:pt x="13002" y="3024"/>
                      <a:pt x="12974" y="3000"/>
                    </a:cubicBezTo>
                    <a:cubicBezTo>
                      <a:pt x="12648" y="2716"/>
                      <a:pt x="12343" y="2409"/>
                      <a:pt x="12062" y="2082"/>
                    </a:cubicBezTo>
                    <a:cubicBezTo>
                      <a:pt x="11841" y="1823"/>
                      <a:pt x="11502" y="1487"/>
                      <a:pt x="11547" y="1114"/>
                    </a:cubicBezTo>
                    <a:lnTo>
                      <a:pt x="11546" y="1114"/>
                    </a:lnTo>
                    <a:cubicBezTo>
                      <a:pt x="11579" y="848"/>
                      <a:pt x="11803" y="716"/>
                      <a:pt x="12040" y="716"/>
                    </a:cubicBezTo>
                    <a:cubicBezTo>
                      <a:pt x="12110" y="716"/>
                      <a:pt x="12181" y="727"/>
                      <a:pt x="12248" y="750"/>
                    </a:cubicBezTo>
                    <a:cubicBezTo>
                      <a:pt x="12527" y="846"/>
                      <a:pt x="12673" y="1091"/>
                      <a:pt x="12836" y="1316"/>
                    </a:cubicBezTo>
                    <a:cubicBezTo>
                      <a:pt x="12980" y="1060"/>
                      <a:pt x="13157" y="813"/>
                      <a:pt x="13439" y="704"/>
                    </a:cubicBezTo>
                    <a:cubicBezTo>
                      <a:pt x="13529" y="669"/>
                      <a:pt x="13627" y="651"/>
                      <a:pt x="13723" y="651"/>
                    </a:cubicBezTo>
                    <a:close/>
                    <a:moveTo>
                      <a:pt x="8883" y="1581"/>
                    </a:moveTo>
                    <a:cubicBezTo>
                      <a:pt x="9097" y="1581"/>
                      <a:pt x="9305" y="1670"/>
                      <a:pt x="9418" y="1868"/>
                    </a:cubicBezTo>
                    <a:cubicBezTo>
                      <a:pt x="9593" y="2174"/>
                      <a:pt x="9440" y="2554"/>
                      <a:pt x="9275" y="2828"/>
                    </a:cubicBezTo>
                    <a:cubicBezTo>
                      <a:pt x="9052" y="3200"/>
                      <a:pt x="8785" y="3549"/>
                      <a:pt x="8505" y="3877"/>
                    </a:cubicBezTo>
                    <a:cubicBezTo>
                      <a:pt x="8478" y="3909"/>
                      <a:pt x="8447" y="3922"/>
                      <a:pt x="8417" y="3922"/>
                    </a:cubicBezTo>
                    <a:cubicBezTo>
                      <a:pt x="8391" y="3922"/>
                      <a:pt x="8366" y="3912"/>
                      <a:pt x="8344" y="3896"/>
                    </a:cubicBezTo>
                    <a:cubicBezTo>
                      <a:pt x="8318" y="3936"/>
                      <a:pt x="8272" y="3964"/>
                      <a:pt x="8222" y="3964"/>
                    </a:cubicBezTo>
                    <a:cubicBezTo>
                      <a:pt x="8192" y="3964"/>
                      <a:pt x="8162" y="3954"/>
                      <a:pt x="8134" y="3929"/>
                    </a:cubicBezTo>
                    <a:cubicBezTo>
                      <a:pt x="7807" y="3645"/>
                      <a:pt x="7502" y="3339"/>
                      <a:pt x="7220" y="3011"/>
                    </a:cubicBezTo>
                    <a:cubicBezTo>
                      <a:pt x="6999" y="2752"/>
                      <a:pt x="6661" y="2416"/>
                      <a:pt x="6706" y="2044"/>
                    </a:cubicBezTo>
                    <a:cubicBezTo>
                      <a:pt x="6739" y="1779"/>
                      <a:pt x="6963" y="1646"/>
                      <a:pt x="7199" y="1646"/>
                    </a:cubicBezTo>
                    <a:cubicBezTo>
                      <a:pt x="7269" y="1646"/>
                      <a:pt x="7340" y="1657"/>
                      <a:pt x="7408" y="1681"/>
                    </a:cubicBezTo>
                    <a:cubicBezTo>
                      <a:pt x="7686" y="1776"/>
                      <a:pt x="7833" y="2020"/>
                      <a:pt x="7995" y="2246"/>
                    </a:cubicBezTo>
                    <a:cubicBezTo>
                      <a:pt x="8139" y="1989"/>
                      <a:pt x="8317" y="1742"/>
                      <a:pt x="8598" y="1634"/>
                    </a:cubicBezTo>
                    <a:cubicBezTo>
                      <a:pt x="8689" y="1599"/>
                      <a:pt x="8786" y="1581"/>
                      <a:pt x="8883" y="1581"/>
                    </a:cubicBezTo>
                    <a:close/>
                    <a:moveTo>
                      <a:pt x="4493" y="1842"/>
                    </a:moveTo>
                    <a:cubicBezTo>
                      <a:pt x="4706" y="1842"/>
                      <a:pt x="4915" y="1932"/>
                      <a:pt x="5028" y="2129"/>
                    </a:cubicBezTo>
                    <a:cubicBezTo>
                      <a:pt x="5203" y="2436"/>
                      <a:pt x="5049" y="2815"/>
                      <a:pt x="4886" y="3089"/>
                    </a:cubicBezTo>
                    <a:cubicBezTo>
                      <a:pt x="4662" y="3462"/>
                      <a:pt x="4396" y="3810"/>
                      <a:pt x="4114" y="4139"/>
                    </a:cubicBezTo>
                    <a:cubicBezTo>
                      <a:pt x="4088" y="4170"/>
                      <a:pt x="4057" y="4183"/>
                      <a:pt x="4026" y="4183"/>
                    </a:cubicBezTo>
                    <a:cubicBezTo>
                      <a:pt x="4000" y="4183"/>
                      <a:pt x="3975" y="4174"/>
                      <a:pt x="3953" y="4158"/>
                    </a:cubicBezTo>
                    <a:cubicBezTo>
                      <a:pt x="3927" y="4197"/>
                      <a:pt x="3881" y="4226"/>
                      <a:pt x="3831" y="4226"/>
                    </a:cubicBezTo>
                    <a:cubicBezTo>
                      <a:pt x="3801" y="4226"/>
                      <a:pt x="3771" y="4216"/>
                      <a:pt x="3743" y="4191"/>
                    </a:cubicBezTo>
                    <a:cubicBezTo>
                      <a:pt x="3416" y="3907"/>
                      <a:pt x="3112" y="3601"/>
                      <a:pt x="2831" y="3272"/>
                    </a:cubicBezTo>
                    <a:cubicBezTo>
                      <a:pt x="2609" y="3015"/>
                      <a:pt x="2270" y="2678"/>
                      <a:pt x="2316" y="2306"/>
                    </a:cubicBezTo>
                    <a:cubicBezTo>
                      <a:pt x="2348" y="2040"/>
                      <a:pt x="2572" y="1907"/>
                      <a:pt x="2808" y="1907"/>
                    </a:cubicBezTo>
                    <a:cubicBezTo>
                      <a:pt x="2878" y="1907"/>
                      <a:pt x="2949" y="1919"/>
                      <a:pt x="3017" y="1942"/>
                    </a:cubicBezTo>
                    <a:cubicBezTo>
                      <a:pt x="3296" y="2038"/>
                      <a:pt x="3442" y="2282"/>
                      <a:pt x="3606" y="2508"/>
                    </a:cubicBezTo>
                    <a:cubicBezTo>
                      <a:pt x="3748" y="2252"/>
                      <a:pt x="3927" y="2004"/>
                      <a:pt x="4208" y="1895"/>
                    </a:cubicBezTo>
                    <a:cubicBezTo>
                      <a:pt x="4299" y="1861"/>
                      <a:pt x="4396" y="1842"/>
                      <a:pt x="4493" y="1842"/>
                    </a:cubicBezTo>
                    <a:close/>
                    <a:moveTo>
                      <a:pt x="19028" y="2845"/>
                    </a:moveTo>
                    <a:cubicBezTo>
                      <a:pt x="19241" y="2845"/>
                      <a:pt x="19450" y="2934"/>
                      <a:pt x="19563" y="3132"/>
                    </a:cubicBezTo>
                    <a:cubicBezTo>
                      <a:pt x="19738" y="3437"/>
                      <a:pt x="19585" y="3818"/>
                      <a:pt x="19420" y="4092"/>
                    </a:cubicBezTo>
                    <a:cubicBezTo>
                      <a:pt x="19198" y="4464"/>
                      <a:pt x="18930" y="4813"/>
                      <a:pt x="18649" y="5141"/>
                    </a:cubicBezTo>
                    <a:cubicBezTo>
                      <a:pt x="18623" y="5173"/>
                      <a:pt x="18592" y="5186"/>
                      <a:pt x="18562" y="5186"/>
                    </a:cubicBezTo>
                    <a:cubicBezTo>
                      <a:pt x="18536" y="5186"/>
                      <a:pt x="18510" y="5176"/>
                      <a:pt x="18489" y="5160"/>
                    </a:cubicBezTo>
                    <a:cubicBezTo>
                      <a:pt x="18463" y="5200"/>
                      <a:pt x="18416" y="5228"/>
                      <a:pt x="18367" y="5228"/>
                    </a:cubicBezTo>
                    <a:cubicBezTo>
                      <a:pt x="18337" y="5228"/>
                      <a:pt x="18306" y="5218"/>
                      <a:pt x="18278" y="5193"/>
                    </a:cubicBezTo>
                    <a:cubicBezTo>
                      <a:pt x="17952" y="4910"/>
                      <a:pt x="17648" y="4603"/>
                      <a:pt x="17366" y="4275"/>
                    </a:cubicBezTo>
                    <a:cubicBezTo>
                      <a:pt x="17145" y="4016"/>
                      <a:pt x="16806" y="3681"/>
                      <a:pt x="16852" y="3308"/>
                    </a:cubicBezTo>
                    <a:lnTo>
                      <a:pt x="16850" y="3308"/>
                    </a:lnTo>
                    <a:cubicBezTo>
                      <a:pt x="16883" y="3043"/>
                      <a:pt x="17107" y="2910"/>
                      <a:pt x="17343" y="2910"/>
                    </a:cubicBezTo>
                    <a:cubicBezTo>
                      <a:pt x="17414" y="2910"/>
                      <a:pt x="17485" y="2921"/>
                      <a:pt x="17552" y="2945"/>
                    </a:cubicBezTo>
                    <a:cubicBezTo>
                      <a:pt x="17831" y="3041"/>
                      <a:pt x="17977" y="3284"/>
                      <a:pt x="18140" y="3510"/>
                    </a:cubicBezTo>
                    <a:cubicBezTo>
                      <a:pt x="18284" y="3253"/>
                      <a:pt x="18461" y="3006"/>
                      <a:pt x="18743" y="2898"/>
                    </a:cubicBezTo>
                    <a:cubicBezTo>
                      <a:pt x="18833" y="2863"/>
                      <a:pt x="18931" y="2845"/>
                      <a:pt x="19028" y="2845"/>
                    </a:cubicBezTo>
                    <a:close/>
                    <a:moveTo>
                      <a:pt x="34681" y="2845"/>
                    </a:moveTo>
                    <a:cubicBezTo>
                      <a:pt x="34894" y="2845"/>
                      <a:pt x="35103" y="2934"/>
                      <a:pt x="35217" y="3132"/>
                    </a:cubicBezTo>
                    <a:cubicBezTo>
                      <a:pt x="35392" y="3438"/>
                      <a:pt x="35239" y="3818"/>
                      <a:pt x="35074" y="4092"/>
                    </a:cubicBezTo>
                    <a:cubicBezTo>
                      <a:pt x="34851" y="4464"/>
                      <a:pt x="34584" y="4813"/>
                      <a:pt x="34303" y="5142"/>
                    </a:cubicBezTo>
                    <a:cubicBezTo>
                      <a:pt x="34276" y="5173"/>
                      <a:pt x="34246" y="5186"/>
                      <a:pt x="34216" y="5186"/>
                    </a:cubicBezTo>
                    <a:cubicBezTo>
                      <a:pt x="34190" y="5186"/>
                      <a:pt x="34164" y="5177"/>
                      <a:pt x="34143" y="5160"/>
                    </a:cubicBezTo>
                    <a:cubicBezTo>
                      <a:pt x="34116" y="5200"/>
                      <a:pt x="34069" y="5229"/>
                      <a:pt x="34020" y="5229"/>
                    </a:cubicBezTo>
                    <a:cubicBezTo>
                      <a:pt x="33990" y="5229"/>
                      <a:pt x="33959" y="5219"/>
                      <a:pt x="33931" y="5194"/>
                    </a:cubicBezTo>
                    <a:cubicBezTo>
                      <a:pt x="33606" y="4911"/>
                      <a:pt x="33301" y="4603"/>
                      <a:pt x="33019" y="4275"/>
                    </a:cubicBezTo>
                    <a:cubicBezTo>
                      <a:pt x="32798" y="4016"/>
                      <a:pt x="32460" y="3681"/>
                      <a:pt x="32504" y="3308"/>
                    </a:cubicBezTo>
                    <a:cubicBezTo>
                      <a:pt x="32536" y="3043"/>
                      <a:pt x="32760" y="2910"/>
                      <a:pt x="32996" y="2910"/>
                    </a:cubicBezTo>
                    <a:cubicBezTo>
                      <a:pt x="33066" y="2910"/>
                      <a:pt x="33138" y="2921"/>
                      <a:pt x="33205" y="2945"/>
                    </a:cubicBezTo>
                    <a:cubicBezTo>
                      <a:pt x="33485" y="3041"/>
                      <a:pt x="33630" y="3285"/>
                      <a:pt x="33794" y="3510"/>
                    </a:cubicBezTo>
                    <a:cubicBezTo>
                      <a:pt x="33937" y="3254"/>
                      <a:pt x="34114" y="3008"/>
                      <a:pt x="34396" y="2898"/>
                    </a:cubicBezTo>
                    <a:cubicBezTo>
                      <a:pt x="34486" y="2863"/>
                      <a:pt x="34584" y="2845"/>
                      <a:pt x="34681" y="2845"/>
                    </a:cubicBezTo>
                    <a:close/>
                    <a:moveTo>
                      <a:pt x="25298" y="3965"/>
                    </a:moveTo>
                    <a:cubicBezTo>
                      <a:pt x="25511" y="3965"/>
                      <a:pt x="25720" y="4054"/>
                      <a:pt x="25833" y="4251"/>
                    </a:cubicBezTo>
                    <a:cubicBezTo>
                      <a:pt x="26009" y="4558"/>
                      <a:pt x="25854" y="4937"/>
                      <a:pt x="25691" y="5211"/>
                    </a:cubicBezTo>
                    <a:cubicBezTo>
                      <a:pt x="25467" y="5584"/>
                      <a:pt x="25201" y="5932"/>
                      <a:pt x="24920" y="6261"/>
                    </a:cubicBezTo>
                    <a:cubicBezTo>
                      <a:pt x="24893" y="6292"/>
                      <a:pt x="24862" y="6305"/>
                      <a:pt x="24832" y="6305"/>
                    </a:cubicBezTo>
                    <a:cubicBezTo>
                      <a:pt x="24806" y="6305"/>
                      <a:pt x="24781" y="6296"/>
                      <a:pt x="24759" y="6280"/>
                    </a:cubicBezTo>
                    <a:cubicBezTo>
                      <a:pt x="24733" y="6319"/>
                      <a:pt x="24686" y="6348"/>
                      <a:pt x="24636" y="6348"/>
                    </a:cubicBezTo>
                    <a:cubicBezTo>
                      <a:pt x="24607" y="6348"/>
                      <a:pt x="24576" y="6337"/>
                      <a:pt x="24548" y="6313"/>
                    </a:cubicBezTo>
                    <a:cubicBezTo>
                      <a:pt x="24222" y="6029"/>
                      <a:pt x="23917" y="5722"/>
                      <a:pt x="23636" y="5394"/>
                    </a:cubicBezTo>
                    <a:cubicBezTo>
                      <a:pt x="23414" y="5136"/>
                      <a:pt x="23076" y="4800"/>
                      <a:pt x="23121" y="4428"/>
                    </a:cubicBezTo>
                    <a:cubicBezTo>
                      <a:pt x="23154" y="4162"/>
                      <a:pt x="23378" y="4029"/>
                      <a:pt x="23614" y="4029"/>
                    </a:cubicBezTo>
                    <a:cubicBezTo>
                      <a:pt x="23684" y="4029"/>
                      <a:pt x="23755" y="4041"/>
                      <a:pt x="23823" y="4064"/>
                    </a:cubicBezTo>
                    <a:cubicBezTo>
                      <a:pt x="24101" y="4160"/>
                      <a:pt x="24248" y="4403"/>
                      <a:pt x="24411" y="4630"/>
                    </a:cubicBezTo>
                    <a:cubicBezTo>
                      <a:pt x="24554" y="4373"/>
                      <a:pt x="24732" y="4126"/>
                      <a:pt x="25013" y="4018"/>
                    </a:cubicBezTo>
                    <a:cubicBezTo>
                      <a:pt x="25104" y="3983"/>
                      <a:pt x="25201" y="3965"/>
                      <a:pt x="25298" y="3965"/>
                    </a:cubicBezTo>
                    <a:close/>
                    <a:moveTo>
                      <a:pt x="40951" y="3965"/>
                    </a:moveTo>
                    <a:cubicBezTo>
                      <a:pt x="41165" y="3965"/>
                      <a:pt x="41373" y="4054"/>
                      <a:pt x="41486" y="4251"/>
                    </a:cubicBezTo>
                    <a:cubicBezTo>
                      <a:pt x="41661" y="4558"/>
                      <a:pt x="41507" y="4937"/>
                      <a:pt x="41344" y="5211"/>
                    </a:cubicBezTo>
                    <a:cubicBezTo>
                      <a:pt x="41120" y="5584"/>
                      <a:pt x="40853" y="5932"/>
                      <a:pt x="40573" y="6262"/>
                    </a:cubicBezTo>
                    <a:cubicBezTo>
                      <a:pt x="40546" y="6293"/>
                      <a:pt x="40515" y="6306"/>
                      <a:pt x="40485" y="6306"/>
                    </a:cubicBezTo>
                    <a:cubicBezTo>
                      <a:pt x="40459" y="6306"/>
                      <a:pt x="40434" y="6296"/>
                      <a:pt x="40412" y="6280"/>
                    </a:cubicBezTo>
                    <a:cubicBezTo>
                      <a:pt x="40386" y="6320"/>
                      <a:pt x="40339" y="6349"/>
                      <a:pt x="40289" y="6349"/>
                    </a:cubicBezTo>
                    <a:cubicBezTo>
                      <a:pt x="40260" y="6349"/>
                      <a:pt x="40229" y="6338"/>
                      <a:pt x="40201" y="6314"/>
                    </a:cubicBezTo>
                    <a:cubicBezTo>
                      <a:pt x="39875" y="6030"/>
                      <a:pt x="39570" y="5723"/>
                      <a:pt x="39289" y="5394"/>
                    </a:cubicBezTo>
                    <a:cubicBezTo>
                      <a:pt x="39067" y="5137"/>
                      <a:pt x="38729" y="4800"/>
                      <a:pt x="38774" y="4428"/>
                    </a:cubicBezTo>
                    <a:cubicBezTo>
                      <a:pt x="38807" y="4162"/>
                      <a:pt x="39031" y="4029"/>
                      <a:pt x="39267" y="4029"/>
                    </a:cubicBezTo>
                    <a:cubicBezTo>
                      <a:pt x="39337" y="4029"/>
                      <a:pt x="39408" y="4041"/>
                      <a:pt x="39476" y="4064"/>
                    </a:cubicBezTo>
                    <a:cubicBezTo>
                      <a:pt x="39754" y="4160"/>
                      <a:pt x="39901" y="4405"/>
                      <a:pt x="40064" y="4630"/>
                    </a:cubicBezTo>
                    <a:cubicBezTo>
                      <a:pt x="40207" y="4374"/>
                      <a:pt x="40385" y="4127"/>
                      <a:pt x="40666" y="4018"/>
                    </a:cubicBezTo>
                    <a:cubicBezTo>
                      <a:pt x="40757" y="3983"/>
                      <a:pt x="40854" y="3965"/>
                      <a:pt x="40951" y="3965"/>
                    </a:cubicBezTo>
                    <a:close/>
                    <a:moveTo>
                      <a:pt x="46635" y="5157"/>
                    </a:moveTo>
                    <a:cubicBezTo>
                      <a:pt x="46848" y="5157"/>
                      <a:pt x="47057" y="5247"/>
                      <a:pt x="47170" y="5444"/>
                    </a:cubicBezTo>
                    <a:cubicBezTo>
                      <a:pt x="47345" y="5748"/>
                      <a:pt x="47192" y="6129"/>
                      <a:pt x="47027" y="6403"/>
                    </a:cubicBezTo>
                    <a:cubicBezTo>
                      <a:pt x="46804" y="6775"/>
                      <a:pt x="46537" y="7124"/>
                      <a:pt x="46256" y="7454"/>
                    </a:cubicBezTo>
                    <a:cubicBezTo>
                      <a:pt x="46230" y="7485"/>
                      <a:pt x="46199" y="7498"/>
                      <a:pt x="46169" y="7498"/>
                    </a:cubicBezTo>
                    <a:cubicBezTo>
                      <a:pt x="46143" y="7498"/>
                      <a:pt x="46118" y="7488"/>
                      <a:pt x="46096" y="7472"/>
                    </a:cubicBezTo>
                    <a:cubicBezTo>
                      <a:pt x="46070" y="7512"/>
                      <a:pt x="46023" y="7540"/>
                      <a:pt x="45974" y="7540"/>
                    </a:cubicBezTo>
                    <a:cubicBezTo>
                      <a:pt x="45944" y="7540"/>
                      <a:pt x="45913" y="7530"/>
                      <a:pt x="45885" y="7506"/>
                    </a:cubicBezTo>
                    <a:cubicBezTo>
                      <a:pt x="45559" y="7222"/>
                      <a:pt x="45254" y="6915"/>
                      <a:pt x="44972" y="6586"/>
                    </a:cubicBezTo>
                    <a:cubicBezTo>
                      <a:pt x="44752" y="6329"/>
                      <a:pt x="44413" y="5992"/>
                      <a:pt x="44459" y="5620"/>
                    </a:cubicBezTo>
                    <a:cubicBezTo>
                      <a:pt x="44491" y="5354"/>
                      <a:pt x="44714" y="5221"/>
                      <a:pt x="44951" y="5221"/>
                    </a:cubicBezTo>
                    <a:cubicBezTo>
                      <a:pt x="45021" y="5221"/>
                      <a:pt x="45092" y="5233"/>
                      <a:pt x="45159" y="5256"/>
                    </a:cubicBezTo>
                    <a:cubicBezTo>
                      <a:pt x="45439" y="5352"/>
                      <a:pt x="45585" y="5596"/>
                      <a:pt x="45748" y="5822"/>
                    </a:cubicBezTo>
                    <a:cubicBezTo>
                      <a:pt x="45891" y="5566"/>
                      <a:pt x="46068" y="5319"/>
                      <a:pt x="46350" y="5210"/>
                    </a:cubicBezTo>
                    <a:cubicBezTo>
                      <a:pt x="46440" y="5176"/>
                      <a:pt x="46538" y="5157"/>
                      <a:pt x="46635" y="5157"/>
                    </a:cubicBezTo>
                    <a:close/>
                    <a:moveTo>
                      <a:pt x="8883" y="6348"/>
                    </a:moveTo>
                    <a:cubicBezTo>
                      <a:pt x="9097" y="6348"/>
                      <a:pt x="9305" y="6437"/>
                      <a:pt x="9418" y="6635"/>
                    </a:cubicBezTo>
                    <a:cubicBezTo>
                      <a:pt x="9593" y="6940"/>
                      <a:pt x="9440" y="7321"/>
                      <a:pt x="9275" y="7595"/>
                    </a:cubicBezTo>
                    <a:cubicBezTo>
                      <a:pt x="9052" y="7967"/>
                      <a:pt x="8785" y="8316"/>
                      <a:pt x="8505" y="8644"/>
                    </a:cubicBezTo>
                    <a:cubicBezTo>
                      <a:pt x="8478" y="8676"/>
                      <a:pt x="8447" y="8689"/>
                      <a:pt x="8417" y="8689"/>
                    </a:cubicBezTo>
                    <a:cubicBezTo>
                      <a:pt x="8391" y="8689"/>
                      <a:pt x="8366" y="8679"/>
                      <a:pt x="8344" y="8664"/>
                    </a:cubicBezTo>
                    <a:cubicBezTo>
                      <a:pt x="8318" y="8703"/>
                      <a:pt x="8272" y="8731"/>
                      <a:pt x="8222" y="8731"/>
                    </a:cubicBezTo>
                    <a:cubicBezTo>
                      <a:pt x="8192" y="8731"/>
                      <a:pt x="8162" y="8721"/>
                      <a:pt x="8134" y="8697"/>
                    </a:cubicBezTo>
                    <a:cubicBezTo>
                      <a:pt x="7807" y="8413"/>
                      <a:pt x="7502" y="8105"/>
                      <a:pt x="7220" y="7778"/>
                    </a:cubicBezTo>
                    <a:cubicBezTo>
                      <a:pt x="6999" y="7520"/>
                      <a:pt x="6661" y="7184"/>
                      <a:pt x="6706" y="6810"/>
                    </a:cubicBezTo>
                    <a:cubicBezTo>
                      <a:pt x="6739" y="6545"/>
                      <a:pt x="6963" y="6412"/>
                      <a:pt x="7200" y="6412"/>
                    </a:cubicBezTo>
                    <a:cubicBezTo>
                      <a:pt x="7270" y="6412"/>
                      <a:pt x="7340" y="6424"/>
                      <a:pt x="7408" y="6447"/>
                    </a:cubicBezTo>
                    <a:cubicBezTo>
                      <a:pt x="7686" y="6544"/>
                      <a:pt x="7833" y="6787"/>
                      <a:pt x="7995" y="7014"/>
                    </a:cubicBezTo>
                    <a:cubicBezTo>
                      <a:pt x="8139" y="6756"/>
                      <a:pt x="8317" y="6510"/>
                      <a:pt x="8598" y="6401"/>
                    </a:cubicBezTo>
                    <a:cubicBezTo>
                      <a:pt x="8689" y="6366"/>
                      <a:pt x="8786" y="6348"/>
                      <a:pt x="8883" y="6348"/>
                    </a:cubicBezTo>
                    <a:close/>
                    <a:moveTo>
                      <a:pt x="13723" y="7103"/>
                    </a:moveTo>
                    <a:cubicBezTo>
                      <a:pt x="13937" y="7103"/>
                      <a:pt x="14145" y="7192"/>
                      <a:pt x="14259" y="7390"/>
                    </a:cubicBezTo>
                    <a:cubicBezTo>
                      <a:pt x="14434" y="7696"/>
                      <a:pt x="14281" y="8076"/>
                      <a:pt x="14116" y="8350"/>
                    </a:cubicBezTo>
                    <a:cubicBezTo>
                      <a:pt x="13894" y="8722"/>
                      <a:pt x="13626" y="9071"/>
                      <a:pt x="13345" y="9400"/>
                    </a:cubicBezTo>
                    <a:cubicBezTo>
                      <a:pt x="13319" y="9431"/>
                      <a:pt x="13288" y="9444"/>
                      <a:pt x="13258" y="9444"/>
                    </a:cubicBezTo>
                    <a:cubicBezTo>
                      <a:pt x="13232" y="9444"/>
                      <a:pt x="13206" y="9435"/>
                      <a:pt x="13185" y="9418"/>
                    </a:cubicBezTo>
                    <a:cubicBezTo>
                      <a:pt x="13159" y="9458"/>
                      <a:pt x="13112" y="9487"/>
                      <a:pt x="13062" y="9487"/>
                    </a:cubicBezTo>
                    <a:cubicBezTo>
                      <a:pt x="13033" y="9487"/>
                      <a:pt x="13002" y="9477"/>
                      <a:pt x="12974" y="9452"/>
                    </a:cubicBezTo>
                    <a:cubicBezTo>
                      <a:pt x="12648" y="9169"/>
                      <a:pt x="12344" y="8861"/>
                      <a:pt x="12062" y="8534"/>
                    </a:cubicBezTo>
                    <a:lnTo>
                      <a:pt x="12061" y="8533"/>
                    </a:lnTo>
                    <a:cubicBezTo>
                      <a:pt x="11840" y="8276"/>
                      <a:pt x="11502" y="7939"/>
                      <a:pt x="11546" y="7566"/>
                    </a:cubicBezTo>
                    <a:cubicBezTo>
                      <a:pt x="11579" y="7301"/>
                      <a:pt x="11803" y="7168"/>
                      <a:pt x="12039" y="7168"/>
                    </a:cubicBezTo>
                    <a:cubicBezTo>
                      <a:pt x="12109" y="7168"/>
                      <a:pt x="12181" y="7179"/>
                      <a:pt x="12248" y="7203"/>
                    </a:cubicBezTo>
                    <a:cubicBezTo>
                      <a:pt x="12527" y="7298"/>
                      <a:pt x="12673" y="7543"/>
                      <a:pt x="12836" y="7768"/>
                    </a:cubicBezTo>
                    <a:cubicBezTo>
                      <a:pt x="12980" y="7512"/>
                      <a:pt x="13157" y="7266"/>
                      <a:pt x="13439" y="7156"/>
                    </a:cubicBezTo>
                    <a:cubicBezTo>
                      <a:pt x="13529" y="7121"/>
                      <a:pt x="13627" y="7103"/>
                      <a:pt x="13723" y="7103"/>
                    </a:cubicBezTo>
                    <a:close/>
                    <a:moveTo>
                      <a:pt x="29377" y="7104"/>
                    </a:moveTo>
                    <a:cubicBezTo>
                      <a:pt x="29590" y="7104"/>
                      <a:pt x="29799" y="7193"/>
                      <a:pt x="29911" y="7390"/>
                    </a:cubicBezTo>
                    <a:cubicBezTo>
                      <a:pt x="30087" y="7696"/>
                      <a:pt x="29934" y="8076"/>
                      <a:pt x="29770" y="8351"/>
                    </a:cubicBezTo>
                    <a:cubicBezTo>
                      <a:pt x="29547" y="8723"/>
                      <a:pt x="29280" y="9072"/>
                      <a:pt x="28999" y="9400"/>
                    </a:cubicBezTo>
                    <a:cubicBezTo>
                      <a:pt x="28972" y="9431"/>
                      <a:pt x="28941" y="9444"/>
                      <a:pt x="28911" y="9444"/>
                    </a:cubicBezTo>
                    <a:cubicBezTo>
                      <a:pt x="28885" y="9444"/>
                      <a:pt x="28860" y="9435"/>
                      <a:pt x="28839" y="9420"/>
                    </a:cubicBezTo>
                    <a:cubicBezTo>
                      <a:pt x="28812" y="9459"/>
                      <a:pt x="28765" y="9487"/>
                      <a:pt x="28716" y="9487"/>
                    </a:cubicBezTo>
                    <a:cubicBezTo>
                      <a:pt x="28686" y="9487"/>
                      <a:pt x="28655" y="9477"/>
                      <a:pt x="28627" y="9452"/>
                    </a:cubicBezTo>
                    <a:cubicBezTo>
                      <a:pt x="28302" y="9169"/>
                      <a:pt x="27997" y="8861"/>
                      <a:pt x="27715" y="8534"/>
                    </a:cubicBezTo>
                    <a:lnTo>
                      <a:pt x="27714" y="8534"/>
                    </a:lnTo>
                    <a:cubicBezTo>
                      <a:pt x="27494" y="8276"/>
                      <a:pt x="27155" y="7940"/>
                      <a:pt x="27200" y="7566"/>
                    </a:cubicBezTo>
                    <a:cubicBezTo>
                      <a:pt x="27232" y="7300"/>
                      <a:pt x="27456" y="7168"/>
                      <a:pt x="27693" y="7168"/>
                    </a:cubicBezTo>
                    <a:cubicBezTo>
                      <a:pt x="27763" y="7168"/>
                      <a:pt x="27834" y="7180"/>
                      <a:pt x="27901" y="7203"/>
                    </a:cubicBezTo>
                    <a:cubicBezTo>
                      <a:pt x="28180" y="7298"/>
                      <a:pt x="28326" y="7543"/>
                      <a:pt x="28490" y="7768"/>
                    </a:cubicBezTo>
                    <a:cubicBezTo>
                      <a:pt x="28632" y="7512"/>
                      <a:pt x="28810" y="7266"/>
                      <a:pt x="29092" y="7157"/>
                    </a:cubicBezTo>
                    <a:cubicBezTo>
                      <a:pt x="29182" y="7122"/>
                      <a:pt x="29280" y="7104"/>
                      <a:pt x="29377" y="7104"/>
                    </a:cubicBezTo>
                    <a:close/>
                    <a:moveTo>
                      <a:pt x="3896" y="7539"/>
                    </a:moveTo>
                    <a:cubicBezTo>
                      <a:pt x="4110" y="7539"/>
                      <a:pt x="4318" y="7628"/>
                      <a:pt x="4432" y="7826"/>
                    </a:cubicBezTo>
                    <a:cubicBezTo>
                      <a:pt x="4606" y="8132"/>
                      <a:pt x="4453" y="8513"/>
                      <a:pt x="4288" y="8787"/>
                    </a:cubicBezTo>
                    <a:lnTo>
                      <a:pt x="4288" y="8786"/>
                    </a:lnTo>
                    <a:cubicBezTo>
                      <a:pt x="4066" y="9158"/>
                      <a:pt x="3799" y="9507"/>
                      <a:pt x="3517" y="9836"/>
                    </a:cubicBezTo>
                    <a:cubicBezTo>
                      <a:pt x="3491" y="9867"/>
                      <a:pt x="3460" y="9880"/>
                      <a:pt x="3431" y="9880"/>
                    </a:cubicBezTo>
                    <a:cubicBezTo>
                      <a:pt x="3405" y="9880"/>
                      <a:pt x="3380" y="9871"/>
                      <a:pt x="3358" y="9854"/>
                    </a:cubicBezTo>
                    <a:cubicBezTo>
                      <a:pt x="3331" y="9894"/>
                      <a:pt x="3284" y="9923"/>
                      <a:pt x="3235" y="9923"/>
                    </a:cubicBezTo>
                    <a:cubicBezTo>
                      <a:pt x="3205" y="9923"/>
                      <a:pt x="3174" y="9913"/>
                      <a:pt x="3146" y="9888"/>
                    </a:cubicBezTo>
                    <a:cubicBezTo>
                      <a:pt x="2821" y="9604"/>
                      <a:pt x="2516" y="9297"/>
                      <a:pt x="2234" y="8970"/>
                    </a:cubicBezTo>
                    <a:cubicBezTo>
                      <a:pt x="2013" y="8711"/>
                      <a:pt x="1674" y="8374"/>
                      <a:pt x="1720" y="8002"/>
                    </a:cubicBezTo>
                    <a:cubicBezTo>
                      <a:pt x="1752" y="7736"/>
                      <a:pt x="1976" y="7604"/>
                      <a:pt x="2212" y="7604"/>
                    </a:cubicBezTo>
                    <a:cubicBezTo>
                      <a:pt x="2282" y="7604"/>
                      <a:pt x="2353" y="7616"/>
                      <a:pt x="2420" y="7639"/>
                    </a:cubicBezTo>
                    <a:cubicBezTo>
                      <a:pt x="2700" y="7734"/>
                      <a:pt x="2845" y="7979"/>
                      <a:pt x="3009" y="8204"/>
                    </a:cubicBezTo>
                    <a:cubicBezTo>
                      <a:pt x="3152" y="7948"/>
                      <a:pt x="3330" y="7701"/>
                      <a:pt x="3612" y="7592"/>
                    </a:cubicBezTo>
                    <a:cubicBezTo>
                      <a:pt x="3702" y="7557"/>
                      <a:pt x="3800" y="7539"/>
                      <a:pt x="3896" y="7539"/>
                    </a:cubicBezTo>
                    <a:close/>
                    <a:moveTo>
                      <a:pt x="19693" y="8367"/>
                    </a:moveTo>
                    <a:cubicBezTo>
                      <a:pt x="19907" y="8367"/>
                      <a:pt x="20115" y="8456"/>
                      <a:pt x="20228" y="8654"/>
                    </a:cubicBezTo>
                    <a:cubicBezTo>
                      <a:pt x="20404" y="8960"/>
                      <a:pt x="20250" y="9340"/>
                      <a:pt x="20086" y="9614"/>
                    </a:cubicBezTo>
                    <a:cubicBezTo>
                      <a:pt x="19862" y="9986"/>
                      <a:pt x="19596" y="10335"/>
                      <a:pt x="19315" y="10664"/>
                    </a:cubicBezTo>
                    <a:cubicBezTo>
                      <a:pt x="19288" y="10695"/>
                      <a:pt x="19257" y="10708"/>
                      <a:pt x="19227" y="10708"/>
                    </a:cubicBezTo>
                    <a:cubicBezTo>
                      <a:pt x="19201" y="10708"/>
                      <a:pt x="19176" y="10699"/>
                      <a:pt x="19154" y="10683"/>
                    </a:cubicBezTo>
                    <a:cubicBezTo>
                      <a:pt x="19128" y="10722"/>
                      <a:pt x="19081" y="10751"/>
                      <a:pt x="19031" y="10751"/>
                    </a:cubicBezTo>
                    <a:cubicBezTo>
                      <a:pt x="19002" y="10751"/>
                      <a:pt x="18971" y="10741"/>
                      <a:pt x="18943" y="10717"/>
                    </a:cubicBezTo>
                    <a:cubicBezTo>
                      <a:pt x="18617" y="10433"/>
                      <a:pt x="18312" y="10125"/>
                      <a:pt x="18031" y="9797"/>
                    </a:cubicBezTo>
                    <a:cubicBezTo>
                      <a:pt x="17809" y="9540"/>
                      <a:pt x="17471" y="9203"/>
                      <a:pt x="17516" y="8831"/>
                    </a:cubicBezTo>
                    <a:cubicBezTo>
                      <a:pt x="17549" y="8565"/>
                      <a:pt x="17773" y="8432"/>
                      <a:pt x="18010" y="8432"/>
                    </a:cubicBezTo>
                    <a:cubicBezTo>
                      <a:pt x="18079" y="8432"/>
                      <a:pt x="18150" y="8444"/>
                      <a:pt x="18218" y="8467"/>
                    </a:cubicBezTo>
                    <a:cubicBezTo>
                      <a:pt x="18496" y="8563"/>
                      <a:pt x="18643" y="8807"/>
                      <a:pt x="18806" y="9033"/>
                    </a:cubicBezTo>
                    <a:cubicBezTo>
                      <a:pt x="18949" y="8776"/>
                      <a:pt x="19127" y="8530"/>
                      <a:pt x="19408" y="8420"/>
                    </a:cubicBezTo>
                    <a:cubicBezTo>
                      <a:pt x="19499" y="8385"/>
                      <a:pt x="19597" y="8367"/>
                      <a:pt x="19693" y="8367"/>
                    </a:cubicBezTo>
                    <a:close/>
                    <a:moveTo>
                      <a:pt x="35345" y="8368"/>
                    </a:moveTo>
                    <a:cubicBezTo>
                      <a:pt x="35559" y="8368"/>
                      <a:pt x="35768" y="8457"/>
                      <a:pt x="35881" y="8654"/>
                    </a:cubicBezTo>
                    <a:cubicBezTo>
                      <a:pt x="36057" y="8960"/>
                      <a:pt x="35902" y="9340"/>
                      <a:pt x="35739" y="9615"/>
                    </a:cubicBezTo>
                    <a:cubicBezTo>
                      <a:pt x="35515" y="9987"/>
                      <a:pt x="35248" y="10335"/>
                      <a:pt x="34967" y="10664"/>
                    </a:cubicBezTo>
                    <a:cubicBezTo>
                      <a:pt x="34940" y="10696"/>
                      <a:pt x="34909" y="10709"/>
                      <a:pt x="34879" y="10709"/>
                    </a:cubicBezTo>
                    <a:cubicBezTo>
                      <a:pt x="34853" y="10709"/>
                      <a:pt x="34828" y="10699"/>
                      <a:pt x="34806" y="10684"/>
                    </a:cubicBezTo>
                    <a:cubicBezTo>
                      <a:pt x="34780" y="10723"/>
                      <a:pt x="34734" y="10751"/>
                      <a:pt x="34684" y="10751"/>
                    </a:cubicBezTo>
                    <a:cubicBezTo>
                      <a:pt x="34654" y="10751"/>
                      <a:pt x="34624" y="10741"/>
                      <a:pt x="34596" y="10717"/>
                    </a:cubicBezTo>
                    <a:cubicBezTo>
                      <a:pt x="34269" y="10433"/>
                      <a:pt x="33964" y="10125"/>
                      <a:pt x="33684" y="9798"/>
                    </a:cubicBezTo>
                    <a:cubicBezTo>
                      <a:pt x="33462" y="9540"/>
                      <a:pt x="33124" y="9203"/>
                      <a:pt x="33169" y="8831"/>
                    </a:cubicBezTo>
                    <a:cubicBezTo>
                      <a:pt x="33201" y="8565"/>
                      <a:pt x="33425" y="8432"/>
                      <a:pt x="33661" y="8432"/>
                    </a:cubicBezTo>
                    <a:cubicBezTo>
                      <a:pt x="33731" y="8432"/>
                      <a:pt x="33802" y="8444"/>
                      <a:pt x="33870" y="8467"/>
                    </a:cubicBezTo>
                    <a:cubicBezTo>
                      <a:pt x="34149" y="8563"/>
                      <a:pt x="34295" y="8807"/>
                      <a:pt x="34459" y="9033"/>
                    </a:cubicBezTo>
                    <a:cubicBezTo>
                      <a:pt x="34601" y="8776"/>
                      <a:pt x="34779" y="8530"/>
                      <a:pt x="35060" y="8421"/>
                    </a:cubicBezTo>
                    <a:cubicBezTo>
                      <a:pt x="35151" y="8386"/>
                      <a:pt x="35249" y="8368"/>
                      <a:pt x="35345" y="8368"/>
                    </a:cubicBezTo>
                    <a:close/>
                    <a:moveTo>
                      <a:pt x="40951" y="9312"/>
                    </a:moveTo>
                    <a:cubicBezTo>
                      <a:pt x="41165" y="9312"/>
                      <a:pt x="41373" y="9402"/>
                      <a:pt x="41486" y="9599"/>
                    </a:cubicBezTo>
                    <a:cubicBezTo>
                      <a:pt x="41661" y="9905"/>
                      <a:pt x="41507" y="10285"/>
                      <a:pt x="41344" y="10559"/>
                    </a:cubicBezTo>
                    <a:cubicBezTo>
                      <a:pt x="41120" y="10931"/>
                      <a:pt x="40853" y="11280"/>
                      <a:pt x="40573" y="11610"/>
                    </a:cubicBezTo>
                    <a:cubicBezTo>
                      <a:pt x="40546" y="11640"/>
                      <a:pt x="40515" y="11654"/>
                      <a:pt x="40485" y="11654"/>
                    </a:cubicBezTo>
                    <a:cubicBezTo>
                      <a:pt x="40459" y="11654"/>
                      <a:pt x="40434" y="11644"/>
                      <a:pt x="40412" y="11628"/>
                    </a:cubicBezTo>
                    <a:cubicBezTo>
                      <a:pt x="40386" y="11668"/>
                      <a:pt x="40339" y="11696"/>
                      <a:pt x="40289" y="11696"/>
                    </a:cubicBezTo>
                    <a:cubicBezTo>
                      <a:pt x="40260" y="11696"/>
                      <a:pt x="40229" y="11686"/>
                      <a:pt x="40201" y="11662"/>
                    </a:cubicBezTo>
                    <a:cubicBezTo>
                      <a:pt x="39875" y="11378"/>
                      <a:pt x="39570" y="11071"/>
                      <a:pt x="39289" y="10743"/>
                    </a:cubicBezTo>
                    <a:cubicBezTo>
                      <a:pt x="39067" y="10485"/>
                      <a:pt x="38729" y="10148"/>
                      <a:pt x="38774" y="9776"/>
                    </a:cubicBezTo>
                    <a:cubicBezTo>
                      <a:pt x="38807" y="9510"/>
                      <a:pt x="39031" y="9377"/>
                      <a:pt x="39267" y="9377"/>
                    </a:cubicBezTo>
                    <a:cubicBezTo>
                      <a:pt x="39337" y="9377"/>
                      <a:pt x="39408" y="9389"/>
                      <a:pt x="39476" y="9412"/>
                    </a:cubicBezTo>
                    <a:cubicBezTo>
                      <a:pt x="39754" y="9508"/>
                      <a:pt x="39901" y="9752"/>
                      <a:pt x="40064" y="9978"/>
                    </a:cubicBezTo>
                    <a:cubicBezTo>
                      <a:pt x="40207" y="9721"/>
                      <a:pt x="40385" y="9475"/>
                      <a:pt x="40666" y="9365"/>
                    </a:cubicBezTo>
                    <a:cubicBezTo>
                      <a:pt x="40757" y="9331"/>
                      <a:pt x="40854" y="9312"/>
                      <a:pt x="40951" y="9312"/>
                    </a:cubicBezTo>
                    <a:close/>
                    <a:moveTo>
                      <a:pt x="23773" y="11506"/>
                    </a:moveTo>
                    <a:cubicBezTo>
                      <a:pt x="23987" y="11506"/>
                      <a:pt x="24195" y="11596"/>
                      <a:pt x="24309" y="11792"/>
                    </a:cubicBezTo>
                    <a:cubicBezTo>
                      <a:pt x="24483" y="12099"/>
                      <a:pt x="24330" y="12478"/>
                      <a:pt x="24165" y="12754"/>
                    </a:cubicBezTo>
                    <a:cubicBezTo>
                      <a:pt x="23943" y="13126"/>
                      <a:pt x="23675" y="13473"/>
                      <a:pt x="23394" y="13803"/>
                    </a:cubicBezTo>
                    <a:cubicBezTo>
                      <a:pt x="23368" y="13834"/>
                      <a:pt x="23337" y="13847"/>
                      <a:pt x="23307" y="13847"/>
                    </a:cubicBezTo>
                    <a:cubicBezTo>
                      <a:pt x="23281" y="13847"/>
                      <a:pt x="23255" y="13837"/>
                      <a:pt x="23234" y="13821"/>
                    </a:cubicBezTo>
                    <a:cubicBezTo>
                      <a:pt x="23208" y="13861"/>
                      <a:pt x="23161" y="13890"/>
                      <a:pt x="23111" y="13890"/>
                    </a:cubicBezTo>
                    <a:cubicBezTo>
                      <a:pt x="23082" y="13890"/>
                      <a:pt x="23051" y="13879"/>
                      <a:pt x="23023" y="13855"/>
                    </a:cubicBezTo>
                    <a:cubicBezTo>
                      <a:pt x="22697" y="13571"/>
                      <a:pt x="22393" y="13264"/>
                      <a:pt x="22111" y="12936"/>
                    </a:cubicBezTo>
                    <a:cubicBezTo>
                      <a:pt x="21890" y="12678"/>
                      <a:pt x="21551" y="12342"/>
                      <a:pt x="21596" y="11969"/>
                    </a:cubicBezTo>
                    <a:cubicBezTo>
                      <a:pt x="21628" y="11704"/>
                      <a:pt x="21853" y="11571"/>
                      <a:pt x="22090" y="11571"/>
                    </a:cubicBezTo>
                    <a:cubicBezTo>
                      <a:pt x="22159" y="11571"/>
                      <a:pt x="22230" y="11582"/>
                      <a:pt x="22297" y="11605"/>
                    </a:cubicBezTo>
                    <a:cubicBezTo>
                      <a:pt x="22577" y="11701"/>
                      <a:pt x="22722" y="11946"/>
                      <a:pt x="22886" y="12171"/>
                    </a:cubicBezTo>
                    <a:cubicBezTo>
                      <a:pt x="23029" y="11915"/>
                      <a:pt x="23207" y="11668"/>
                      <a:pt x="23489" y="11560"/>
                    </a:cubicBezTo>
                    <a:cubicBezTo>
                      <a:pt x="23579" y="11525"/>
                      <a:pt x="23677" y="11506"/>
                      <a:pt x="23773" y="11506"/>
                    </a:cubicBezTo>
                    <a:close/>
                    <a:moveTo>
                      <a:pt x="8120" y="11506"/>
                    </a:moveTo>
                    <a:cubicBezTo>
                      <a:pt x="8333" y="11506"/>
                      <a:pt x="8542" y="11596"/>
                      <a:pt x="8655" y="11794"/>
                    </a:cubicBezTo>
                    <a:cubicBezTo>
                      <a:pt x="8831" y="12099"/>
                      <a:pt x="8677" y="12478"/>
                      <a:pt x="8512" y="12754"/>
                    </a:cubicBezTo>
                    <a:cubicBezTo>
                      <a:pt x="8289" y="13126"/>
                      <a:pt x="8022" y="13473"/>
                      <a:pt x="7741" y="13803"/>
                    </a:cubicBezTo>
                    <a:cubicBezTo>
                      <a:pt x="7714" y="13834"/>
                      <a:pt x="7683" y="13847"/>
                      <a:pt x="7653" y="13847"/>
                    </a:cubicBezTo>
                    <a:cubicBezTo>
                      <a:pt x="7627" y="13847"/>
                      <a:pt x="7602" y="13838"/>
                      <a:pt x="7581" y="13822"/>
                    </a:cubicBezTo>
                    <a:cubicBezTo>
                      <a:pt x="7555" y="13861"/>
                      <a:pt x="7508" y="13890"/>
                      <a:pt x="7459" y="13890"/>
                    </a:cubicBezTo>
                    <a:cubicBezTo>
                      <a:pt x="7429" y="13890"/>
                      <a:pt x="7398" y="13879"/>
                      <a:pt x="7370" y="13855"/>
                    </a:cubicBezTo>
                    <a:cubicBezTo>
                      <a:pt x="7044" y="13571"/>
                      <a:pt x="6739" y="13264"/>
                      <a:pt x="6457" y="12936"/>
                    </a:cubicBezTo>
                    <a:cubicBezTo>
                      <a:pt x="6236" y="12678"/>
                      <a:pt x="5898" y="12342"/>
                      <a:pt x="5942" y="11969"/>
                    </a:cubicBezTo>
                    <a:cubicBezTo>
                      <a:pt x="5975" y="11704"/>
                      <a:pt x="6200" y="11571"/>
                      <a:pt x="6437" y="11571"/>
                    </a:cubicBezTo>
                    <a:cubicBezTo>
                      <a:pt x="6506" y="11571"/>
                      <a:pt x="6577" y="11582"/>
                      <a:pt x="6644" y="11605"/>
                    </a:cubicBezTo>
                    <a:cubicBezTo>
                      <a:pt x="6923" y="11702"/>
                      <a:pt x="7069" y="11946"/>
                      <a:pt x="7232" y="12172"/>
                    </a:cubicBezTo>
                    <a:cubicBezTo>
                      <a:pt x="7376" y="11915"/>
                      <a:pt x="7553" y="11668"/>
                      <a:pt x="7835" y="11560"/>
                    </a:cubicBezTo>
                    <a:cubicBezTo>
                      <a:pt x="7925" y="11525"/>
                      <a:pt x="8023" y="11506"/>
                      <a:pt x="8120" y="11506"/>
                    </a:cubicBezTo>
                    <a:close/>
                    <a:moveTo>
                      <a:pt x="45921" y="11507"/>
                    </a:moveTo>
                    <a:cubicBezTo>
                      <a:pt x="46135" y="11507"/>
                      <a:pt x="46344" y="11596"/>
                      <a:pt x="46456" y="11794"/>
                    </a:cubicBezTo>
                    <a:cubicBezTo>
                      <a:pt x="46631" y="12099"/>
                      <a:pt x="46478" y="12478"/>
                      <a:pt x="46314" y="12754"/>
                    </a:cubicBezTo>
                    <a:cubicBezTo>
                      <a:pt x="46091" y="13126"/>
                      <a:pt x="45824" y="13474"/>
                      <a:pt x="45543" y="13803"/>
                    </a:cubicBezTo>
                    <a:cubicBezTo>
                      <a:pt x="45516" y="13834"/>
                      <a:pt x="45485" y="13847"/>
                      <a:pt x="45455" y="13847"/>
                    </a:cubicBezTo>
                    <a:cubicBezTo>
                      <a:pt x="45429" y="13847"/>
                      <a:pt x="45404" y="13838"/>
                      <a:pt x="45383" y="13822"/>
                    </a:cubicBezTo>
                    <a:cubicBezTo>
                      <a:pt x="45356" y="13861"/>
                      <a:pt x="45309" y="13890"/>
                      <a:pt x="45259" y="13890"/>
                    </a:cubicBezTo>
                    <a:cubicBezTo>
                      <a:pt x="45230" y="13890"/>
                      <a:pt x="45199" y="13880"/>
                      <a:pt x="45171" y="13855"/>
                    </a:cubicBezTo>
                    <a:cubicBezTo>
                      <a:pt x="44846" y="13571"/>
                      <a:pt x="44541" y="13264"/>
                      <a:pt x="44259" y="12936"/>
                    </a:cubicBezTo>
                    <a:cubicBezTo>
                      <a:pt x="44038" y="12678"/>
                      <a:pt x="43700" y="12342"/>
                      <a:pt x="43744" y="11970"/>
                    </a:cubicBezTo>
                    <a:cubicBezTo>
                      <a:pt x="43777" y="11704"/>
                      <a:pt x="44001" y="11571"/>
                      <a:pt x="44237" y="11571"/>
                    </a:cubicBezTo>
                    <a:cubicBezTo>
                      <a:pt x="44307" y="11571"/>
                      <a:pt x="44378" y="11583"/>
                      <a:pt x="44446" y="11606"/>
                    </a:cubicBezTo>
                    <a:cubicBezTo>
                      <a:pt x="44724" y="11702"/>
                      <a:pt x="44871" y="11946"/>
                      <a:pt x="45034" y="12172"/>
                    </a:cubicBezTo>
                    <a:cubicBezTo>
                      <a:pt x="45177" y="11915"/>
                      <a:pt x="45355" y="11668"/>
                      <a:pt x="45637" y="11560"/>
                    </a:cubicBezTo>
                    <a:cubicBezTo>
                      <a:pt x="45727" y="11525"/>
                      <a:pt x="45825" y="11507"/>
                      <a:pt x="45921" y="11507"/>
                    </a:cubicBezTo>
                    <a:close/>
                    <a:moveTo>
                      <a:pt x="15121" y="11517"/>
                    </a:moveTo>
                    <a:cubicBezTo>
                      <a:pt x="15334" y="11517"/>
                      <a:pt x="15542" y="11606"/>
                      <a:pt x="15656" y="11803"/>
                    </a:cubicBezTo>
                    <a:cubicBezTo>
                      <a:pt x="15832" y="12109"/>
                      <a:pt x="15678" y="12489"/>
                      <a:pt x="15514" y="12764"/>
                    </a:cubicBezTo>
                    <a:lnTo>
                      <a:pt x="15513" y="12764"/>
                    </a:lnTo>
                    <a:cubicBezTo>
                      <a:pt x="15291" y="13136"/>
                      <a:pt x="15023" y="13484"/>
                      <a:pt x="14742" y="13814"/>
                    </a:cubicBezTo>
                    <a:cubicBezTo>
                      <a:pt x="14715" y="13844"/>
                      <a:pt x="14685" y="13857"/>
                      <a:pt x="14654" y="13857"/>
                    </a:cubicBezTo>
                    <a:cubicBezTo>
                      <a:pt x="14629" y="13857"/>
                      <a:pt x="14603" y="13848"/>
                      <a:pt x="14582" y="13832"/>
                    </a:cubicBezTo>
                    <a:cubicBezTo>
                      <a:pt x="14555" y="13872"/>
                      <a:pt x="14508" y="13900"/>
                      <a:pt x="14458" y="13900"/>
                    </a:cubicBezTo>
                    <a:cubicBezTo>
                      <a:pt x="14429" y="13900"/>
                      <a:pt x="14398" y="13890"/>
                      <a:pt x="14370" y="13866"/>
                    </a:cubicBezTo>
                    <a:cubicBezTo>
                      <a:pt x="14045" y="13582"/>
                      <a:pt x="13740" y="13275"/>
                      <a:pt x="13458" y="12947"/>
                    </a:cubicBezTo>
                    <a:cubicBezTo>
                      <a:pt x="13237" y="12689"/>
                      <a:pt x="12899" y="12352"/>
                      <a:pt x="12943" y="11980"/>
                    </a:cubicBezTo>
                    <a:cubicBezTo>
                      <a:pt x="12975" y="11714"/>
                      <a:pt x="13200" y="11581"/>
                      <a:pt x="13437" y="11581"/>
                    </a:cubicBezTo>
                    <a:cubicBezTo>
                      <a:pt x="13507" y="11581"/>
                      <a:pt x="13578" y="11593"/>
                      <a:pt x="13645" y="11616"/>
                    </a:cubicBezTo>
                    <a:cubicBezTo>
                      <a:pt x="13924" y="11712"/>
                      <a:pt x="14070" y="11956"/>
                      <a:pt x="14233" y="12182"/>
                    </a:cubicBezTo>
                    <a:cubicBezTo>
                      <a:pt x="14377" y="11925"/>
                      <a:pt x="14554" y="11679"/>
                      <a:pt x="14836" y="11570"/>
                    </a:cubicBezTo>
                    <a:cubicBezTo>
                      <a:pt x="14926" y="11535"/>
                      <a:pt x="15024" y="11517"/>
                      <a:pt x="15121" y="11517"/>
                    </a:cubicBezTo>
                    <a:close/>
                    <a:moveTo>
                      <a:pt x="30602" y="11517"/>
                    </a:moveTo>
                    <a:cubicBezTo>
                      <a:pt x="30816" y="11517"/>
                      <a:pt x="31025" y="11607"/>
                      <a:pt x="31137" y="11804"/>
                    </a:cubicBezTo>
                    <a:cubicBezTo>
                      <a:pt x="31313" y="12109"/>
                      <a:pt x="31160" y="12489"/>
                      <a:pt x="30995" y="12764"/>
                    </a:cubicBezTo>
                    <a:cubicBezTo>
                      <a:pt x="30772" y="13136"/>
                      <a:pt x="30505" y="13485"/>
                      <a:pt x="30224" y="13814"/>
                    </a:cubicBezTo>
                    <a:cubicBezTo>
                      <a:pt x="30197" y="13845"/>
                      <a:pt x="30166" y="13858"/>
                      <a:pt x="30136" y="13858"/>
                    </a:cubicBezTo>
                    <a:cubicBezTo>
                      <a:pt x="30110" y="13858"/>
                      <a:pt x="30085" y="13848"/>
                      <a:pt x="30063" y="13833"/>
                    </a:cubicBezTo>
                    <a:cubicBezTo>
                      <a:pt x="30037" y="13872"/>
                      <a:pt x="29990" y="13900"/>
                      <a:pt x="29940" y="13900"/>
                    </a:cubicBezTo>
                    <a:cubicBezTo>
                      <a:pt x="29911" y="13900"/>
                      <a:pt x="29880" y="13890"/>
                      <a:pt x="29852" y="13866"/>
                    </a:cubicBezTo>
                    <a:cubicBezTo>
                      <a:pt x="29527" y="13582"/>
                      <a:pt x="29221" y="13275"/>
                      <a:pt x="28940" y="12947"/>
                    </a:cubicBezTo>
                    <a:cubicBezTo>
                      <a:pt x="28719" y="12689"/>
                      <a:pt x="28380" y="12353"/>
                      <a:pt x="28425" y="11981"/>
                    </a:cubicBezTo>
                    <a:cubicBezTo>
                      <a:pt x="28458" y="11715"/>
                      <a:pt x="28682" y="11582"/>
                      <a:pt x="28918" y="11582"/>
                    </a:cubicBezTo>
                    <a:cubicBezTo>
                      <a:pt x="28988" y="11582"/>
                      <a:pt x="29059" y="11594"/>
                      <a:pt x="29127" y="11617"/>
                    </a:cubicBezTo>
                    <a:cubicBezTo>
                      <a:pt x="29405" y="11713"/>
                      <a:pt x="29552" y="11956"/>
                      <a:pt x="29715" y="12183"/>
                    </a:cubicBezTo>
                    <a:cubicBezTo>
                      <a:pt x="29858" y="11925"/>
                      <a:pt x="30036" y="11679"/>
                      <a:pt x="30318" y="11570"/>
                    </a:cubicBezTo>
                    <a:cubicBezTo>
                      <a:pt x="30408" y="11536"/>
                      <a:pt x="30506" y="11517"/>
                      <a:pt x="30602" y="11517"/>
                    </a:cubicBezTo>
                    <a:close/>
                    <a:moveTo>
                      <a:pt x="36078" y="13644"/>
                    </a:moveTo>
                    <a:cubicBezTo>
                      <a:pt x="36291" y="13644"/>
                      <a:pt x="36500" y="13733"/>
                      <a:pt x="36613" y="13931"/>
                    </a:cubicBezTo>
                    <a:cubicBezTo>
                      <a:pt x="36789" y="14236"/>
                      <a:pt x="36635" y="14615"/>
                      <a:pt x="36471" y="14889"/>
                    </a:cubicBezTo>
                    <a:lnTo>
                      <a:pt x="36470" y="14891"/>
                    </a:lnTo>
                    <a:cubicBezTo>
                      <a:pt x="36247" y="15263"/>
                      <a:pt x="35980" y="15611"/>
                      <a:pt x="35699" y="15941"/>
                    </a:cubicBezTo>
                    <a:cubicBezTo>
                      <a:pt x="35673" y="15972"/>
                      <a:pt x="35642" y="15985"/>
                      <a:pt x="35612" y="15985"/>
                    </a:cubicBezTo>
                    <a:cubicBezTo>
                      <a:pt x="35586" y="15985"/>
                      <a:pt x="35560" y="15975"/>
                      <a:pt x="35539" y="15959"/>
                    </a:cubicBezTo>
                    <a:cubicBezTo>
                      <a:pt x="35513" y="15999"/>
                      <a:pt x="35466" y="16028"/>
                      <a:pt x="35416" y="16028"/>
                    </a:cubicBezTo>
                    <a:cubicBezTo>
                      <a:pt x="35387" y="16028"/>
                      <a:pt x="35356" y="16017"/>
                      <a:pt x="35328" y="15993"/>
                    </a:cubicBezTo>
                    <a:cubicBezTo>
                      <a:pt x="35002" y="15709"/>
                      <a:pt x="34697" y="15402"/>
                      <a:pt x="34415" y="15074"/>
                    </a:cubicBezTo>
                    <a:cubicBezTo>
                      <a:pt x="34195" y="14816"/>
                      <a:pt x="33856" y="14479"/>
                      <a:pt x="33901" y="14107"/>
                    </a:cubicBezTo>
                    <a:cubicBezTo>
                      <a:pt x="33933" y="13841"/>
                      <a:pt x="34157" y="13709"/>
                      <a:pt x="34394" y="13709"/>
                    </a:cubicBezTo>
                    <a:cubicBezTo>
                      <a:pt x="34464" y="13709"/>
                      <a:pt x="34535" y="13720"/>
                      <a:pt x="34602" y="13743"/>
                    </a:cubicBezTo>
                    <a:cubicBezTo>
                      <a:pt x="34882" y="13839"/>
                      <a:pt x="35027" y="14084"/>
                      <a:pt x="35191" y="14309"/>
                    </a:cubicBezTo>
                    <a:cubicBezTo>
                      <a:pt x="35334" y="14053"/>
                      <a:pt x="35511" y="13806"/>
                      <a:pt x="35793" y="13697"/>
                    </a:cubicBezTo>
                    <a:cubicBezTo>
                      <a:pt x="35883" y="13662"/>
                      <a:pt x="35981" y="13644"/>
                      <a:pt x="36078" y="13644"/>
                    </a:cubicBezTo>
                    <a:close/>
                    <a:moveTo>
                      <a:pt x="49105" y="1"/>
                    </a:moveTo>
                    <a:cubicBezTo>
                      <a:pt x="49102" y="1"/>
                      <a:pt x="49098" y="1"/>
                      <a:pt x="49095" y="1"/>
                    </a:cubicBezTo>
                    <a:cubicBezTo>
                      <a:pt x="48335" y="14"/>
                      <a:pt x="47574" y="26"/>
                      <a:pt x="46814" y="39"/>
                    </a:cubicBezTo>
                    <a:cubicBezTo>
                      <a:pt x="46950" y="337"/>
                      <a:pt x="46803" y="692"/>
                      <a:pt x="46648" y="952"/>
                    </a:cubicBezTo>
                    <a:cubicBezTo>
                      <a:pt x="46424" y="1325"/>
                      <a:pt x="46158" y="1673"/>
                      <a:pt x="45876" y="2002"/>
                    </a:cubicBezTo>
                    <a:cubicBezTo>
                      <a:pt x="45850" y="2033"/>
                      <a:pt x="45819" y="2046"/>
                      <a:pt x="45788" y="2046"/>
                    </a:cubicBezTo>
                    <a:cubicBezTo>
                      <a:pt x="45762" y="2046"/>
                      <a:pt x="45737" y="2037"/>
                      <a:pt x="45715" y="2021"/>
                    </a:cubicBezTo>
                    <a:cubicBezTo>
                      <a:pt x="45689" y="2061"/>
                      <a:pt x="45643" y="2089"/>
                      <a:pt x="45594" y="2089"/>
                    </a:cubicBezTo>
                    <a:cubicBezTo>
                      <a:pt x="45564" y="2089"/>
                      <a:pt x="45533" y="2079"/>
                      <a:pt x="45505" y="2054"/>
                    </a:cubicBezTo>
                    <a:cubicBezTo>
                      <a:pt x="45178" y="1771"/>
                      <a:pt x="44873" y="1464"/>
                      <a:pt x="44592" y="1135"/>
                    </a:cubicBezTo>
                    <a:cubicBezTo>
                      <a:pt x="44371" y="877"/>
                      <a:pt x="44032" y="541"/>
                      <a:pt x="44078" y="169"/>
                    </a:cubicBezTo>
                    <a:cubicBezTo>
                      <a:pt x="44081" y="140"/>
                      <a:pt x="44088" y="113"/>
                      <a:pt x="44096" y="85"/>
                    </a:cubicBezTo>
                    <a:lnTo>
                      <a:pt x="44096" y="85"/>
                    </a:lnTo>
                    <a:cubicBezTo>
                      <a:pt x="42686" y="107"/>
                      <a:pt x="41276" y="130"/>
                      <a:pt x="39866" y="151"/>
                    </a:cubicBezTo>
                    <a:cubicBezTo>
                      <a:pt x="39927" y="422"/>
                      <a:pt x="39799" y="724"/>
                      <a:pt x="39662" y="951"/>
                    </a:cubicBezTo>
                    <a:cubicBezTo>
                      <a:pt x="39439" y="1323"/>
                      <a:pt x="39172" y="1672"/>
                      <a:pt x="38891" y="2002"/>
                    </a:cubicBezTo>
                    <a:cubicBezTo>
                      <a:pt x="38865" y="2033"/>
                      <a:pt x="38834" y="2046"/>
                      <a:pt x="38804" y="2046"/>
                    </a:cubicBezTo>
                    <a:cubicBezTo>
                      <a:pt x="38778" y="2046"/>
                      <a:pt x="38753" y="2036"/>
                      <a:pt x="38731" y="2020"/>
                    </a:cubicBezTo>
                    <a:cubicBezTo>
                      <a:pt x="38705" y="2060"/>
                      <a:pt x="38658" y="2088"/>
                      <a:pt x="38608" y="2088"/>
                    </a:cubicBezTo>
                    <a:cubicBezTo>
                      <a:pt x="38578" y="2088"/>
                      <a:pt x="38548" y="2078"/>
                      <a:pt x="38520" y="2054"/>
                    </a:cubicBezTo>
                    <a:cubicBezTo>
                      <a:pt x="38195" y="1770"/>
                      <a:pt x="37889" y="1463"/>
                      <a:pt x="37608" y="1135"/>
                    </a:cubicBezTo>
                    <a:cubicBezTo>
                      <a:pt x="37392" y="882"/>
                      <a:pt x="37062" y="556"/>
                      <a:pt x="37091" y="192"/>
                    </a:cubicBezTo>
                    <a:lnTo>
                      <a:pt x="37091" y="192"/>
                    </a:lnTo>
                    <a:cubicBezTo>
                      <a:pt x="35133" y="222"/>
                      <a:pt x="33173" y="249"/>
                      <a:pt x="31215" y="275"/>
                    </a:cubicBezTo>
                    <a:cubicBezTo>
                      <a:pt x="31222" y="511"/>
                      <a:pt x="31112" y="758"/>
                      <a:pt x="30995" y="951"/>
                    </a:cubicBezTo>
                    <a:cubicBezTo>
                      <a:pt x="30773" y="1323"/>
                      <a:pt x="30505" y="1672"/>
                      <a:pt x="30224" y="2002"/>
                    </a:cubicBezTo>
                    <a:cubicBezTo>
                      <a:pt x="30198" y="2033"/>
                      <a:pt x="30167" y="2046"/>
                      <a:pt x="30137" y="2046"/>
                    </a:cubicBezTo>
                    <a:cubicBezTo>
                      <a:pt x="30111" y="2046"/>
                      <a:pt x="30085" y="2036"/>
                      <a:pt x="30063" y="2020"/>
                    </a:cubicBezTo>
                    <a:cubicBezTo>
                      <a:pt x="30038" y="2060"/>
                      <a:pt x="29991" y="2088"/>
                      <a:pt x="29941" y="2088"/>
                    </a:cubicBezTo>
                    <a:cubicBezTo>
                      <a:pt x="29912" y="2088"/>
                      <a:pt x="29881" y="2078"/>
                      <a:pt x="29853" y="2054"/>
                    </a:cubicBezTo>
                    <a:cubicBezTo>
                      <a:pt x="29527" y="1770"/>
                      <a:pt x="29223" y="1463"/>
                      <a:pt x="28941" y="1135"/>
                    </a:cubicBezTo>
                    <a:cubicBezTo>
                      <a:pt x="28748" y="910"/>
                      <a:pt x="28467" y="626"/>
                      <a:pt x="28427" y="311"/>
                    </a:cubicBezTo>
                    <a:cubicBezTo>
                      <a:pt x="27571" y="322"/>
                      <a:pt x="26717" y="333"/>
                      <a:pt x="25861" y="343"/>
                    </a:cubicBezTo>
                    <a:cubicBezTo>
                      <a:pt x="25818" y="470"/>
                      <a:pt x="25761" y="591"/>
                      <a:pt x="25692" y="705"/>
                    </a:cubicBezTo>
                    <a:cubicBezTo>
                      <a:pt x="25468" y="1077"/>
                      <a:pt x="25202" y="1426"/>
                      <a:pt x="24921" y="1755"/>
                    </a:cubicBezTo>
                    <a:cubicBezTo>
                      <a:pt x="24894" y="1786"/>
                      <a:pt x="24863" y="1799"/>
                      <a:pt x="24833" y="1799"/>
                    </a:cubicBezTo>
                    <a:cubicBezTo>
                      <a:pt x="24807" y="1799"/>
                      <a:pt x="24782" y="1789"/>
                      <a:pt x="24760" y="1773"/>
                    </a:cubicBezTo>
                    <a:cubicBezTo>
                      <a:pt x="24734" y="1813"/>
                      <a:pt x="24687" y="1842"/>
                      <a:pt x="24637" y="1842"/>
                    </a:cubicBezTo>
                    <a:cubicBezTo>
                      <a:pt x="24607" y="1842"/>
                      <a:pt x="24577" y="1832"/>
                      <a:pt x="24549" y="1807"/>
                    </a:cubicBezTo>
                    <a:cubicBezTo>
                      <a:pt x="24224" y="1523"/>
                      <a:pt x="23918" y="1216"/>
                      <a:pt x="23637" y="889"/>
                    </a:cubicBezTo>
                    <a:cubicBezTo>
                      <a:pt x="23510" y="740"/>
                      <a:pt x="23344" y="565"/>
                      <a:pt x="23235" y="374"/>
                    </a:cubicBezTo>
                    <a:cubicBezTo>
                      <a:pt x="19313" y="419"/>
                      <a:pt x="15391" y="458"/>
                      <a:pt x="11470" y="492"/>
                    </a:cubicBezTo>
                    <a:cubicBezTo>
                      <a:pt x="7959" y="523"/>
                      <a:pt x="4450" y="550"/>
                      <a:pt x="940" y="572"/>
                    </a:cubicBezTo>
                    <a:cubicBezTo>
                      <a:pt x="918" y="560"/>
                      <a:pt x="894" y="555"/>
                      <a:pt x="871" y="555"/>
                    </a:cubicBezTo>
                    <a:cubicBezTo>
                      <a:pt x="732" y="555"/>
                      <a:pt x="607" y="741"/>
                      <a:pt x="732" y="875"/>
                    </a:cubicBezTo>
                    <a:cubicBezTo>
                      <a:pt x="1336" y="1520"/>
                      <a:pt x="1813" y="2273"/>
                      <a:pt x="2143" y="3094"/>
                    </a:cubicBezTo>
                    <a:cubicBezTo>
                      <a:pt x="1425" y="3554"/>
                      <a:pt x="743" y="4066"/>
                      <a:pt x="100" y="4626"/>
                    </a:cubicBezTo>
                    <a:cubicBezTo>
                      <a:pt x="0" y="4712"/>
                      <a:pt x="50" y="4850"/>
                      <a:pt x="138" y="4917"/>
                    </a:cubicBezTo>
                    <a:cubicBezTo>
                      <a:pt x="911" y="5509"/>
                      <a:pt x="1628" y="6170"/>
                      <a:pt x="2282" y="6891"/>
                    </a:cubicBezTo>
                    <a:lnTo>
                      <a:pt x="518" y="8923"/>
                    </a:lnTo>
                    <a:cubicBezTo>
                      <a:pt x="441" y="9012"/>
                      <a:pt x="447" y="9151"/>
                      <a:pt x="556" y="9214"/>
                    </a:cubicBezTo>
                    <a:cubicBezTo>
                      <a:pt x="1242" y="9618"/>
                      <a:pt x="1878" y="10101"/>
                      <a:pt x="2452" y="10654"/>
                    </a:cubicBezTo>
                    <a:cubicBezTo>
                      <a:pt x="1959" y="11521"/>
                      <a:pt x="1357" y="12321"/>
                      <a:pt x="661" y="13035"/>
                    </a:cubicBezTo>
                    <a:cubicBezTo>
                      <a:pt x="584" y="13114"/>
                      <a:pt x="587" y="13275"/>
                      <a:pt x="698" y="13327"/>
                    </a:cubicBezTo>
                    <a:cubicBezTo>
                      <a:pt x="1347" y="13628"/>
                      <a:pt x="1958" y="14006"/>
                      <a:pt x="2517" y="14454"/>
                    </a:cubicBezTo>
                    <a:cubicBezTo>
                      <a:pt x="2420" y="14350"/>
                      <a:pt x="2325" y="14246"/>
                      <a:pt x="2233" y="14139"/>
                    </a:cubicBezTo>
                    <a:cubicBezTo>
                      <a:pt x="2012" y="13881"/>
                      <a:pt x="1673" y="13545"/>
                      <a:pt x="1719" y="13171"/>
                    </a:cubicBezTo>
                    <a:cubicBezTo>
                      <a:pt x="1751" y="12905"/>
                      <a:pt x="1975" y="12773"/>
                      <a:pt x="2211" y="12773"/>
                    </a:cubicBezTo>
                    <a:cubicBezTo>
                      <a:pt x="2281" y="12773"/>
                      <a:pt x="2352" y="12785"/>
                      <a:pt x="2419" y="12808"/>
                    </a:cubicBezTo>
                    <a:cubicBezTo>
                      <a:pt x="2699" y="12903"/>
                      <a:pt x="2844" y="13148"/>
                      <a:pt x="3008" y="13373"/>
                    </a:cubicBezTo>
                    <a:cubicBezTo>
                      <a:pt x="3151" y="13117"/>
                      <a:pt x="3329" y="12871"/>
                      <a:pt x="3611" y="12762"/>
                    </a:cubicBezTo>
                    <a:cubicBezTo>
                      <a:pt x="3701" y="12727"/>
                      <a:pt x="3799" y="12709"/>
                      <a:pt x="3895" y="12709"/>
                    </a:cubicBezTo>
                    <a:cubicBezTo>
                      <a:pt x="4109" y="12709"/>
                      <a:pt x="4317" y="12798"/>
                      <a:pt x="4431" y="12995"/>
                    </a:cubicBezTo>
                    <a:cubicBezTo>
                      <a:pt x="4606" y="13301"/>
                      <a:pt x="4453" y="13681"/>
                      <a:pt x="4288" y="13955"/>
                    </a:cubicBezTo>
                    <a:cubicBezTo>
                      <a:pt x="4065" y="14327"/>
                      <a:pt x="3798" y="14676"/>
                      <a:pt x="3517" y="15005"/>
                    </a:cubicBezTo>
                    <a:cubicBezTo>
                      <a:pt x="3491" y="15036"/>
                      <a:pt x="3460" y="15049"/>
                      <a:pt x="3430" y="15049"/>
                    </a:cubicBezTo>
                    <a:cubicBezTo>
                      <a:pt x="3404" y="15049"/>
                      <a:pt x="3378" y="15040"/>
                      <a:pt x="3357" y="15023"/>
                    </a:cubicBezTo>
                    <a:cubicBezTo>
                      <a:pt x="3331" y="15063"/>
                      <a:pt x="3284" y="15092"/>
                      <a:pt x="3235" y="15092"/>
                    </a:cubicBezTo>
                    <a:cubicBezTo>
                      <a:pt x="3205" y="15092"/>
                      <a:pt x="3174" y="15082"/>
                      <a:pt x="3146" y="15057"/>
                    </a:cubicBezTo>
                    <a:cubicBezTo>
                      <a:pt x="2954" y="14889"/>
                      <a:pt x="2770" y="14715"/>
                      <a:pt x="2594" y="14532"/>
                    </a:cubicBezTo>
                    <a:lnTo>
                      <a:pt x="1080" y="16856"/>
                    </a:lnTo>
                    <a:cubicBezTo>
                      <a:pt x="1054" y="16981"/>
                      <a:pt x="968" y="17073"/>
                      <a:pt x="894" y="17176"/>
                    </a:cubicBezTo>
                    <a:cubicBezTo>
                      <a:pt x="889" y="17240"/>
                      <a:pt x="902" y="17301"/>
                      <a:pt x="969" y="17334"/>
                    </a:cubicBezTo>
                    <a:cubicBezTo>
                      <a:pt x="1056" y="17377"/>
                      <a:pt x="1173" y="17373"/>
                      <a:pt x="1268" y="17378"/>
                    </a:cubicBezTo>
                    <a:cubicBezTo>
                      <a:pt x="1284" y="17378"/>
                      <a:pt x="1300" y="17383"/>
                      <a:pt x="1315" y="17389"/>
                    </a:cubicBezTo>
                    <a:lnTo>
                      <a:pt x="6957" y="17288"/>
                    </a:lnTo>
                    <a:cubicBezTo>
                      <a:pt x="6783" y="17117"/>
                      <a:pt x="6615" y="16938"/>
                      <a:pt x="6457" y="16753"/>
                    </a:cubicBezTo>
                    <a:cubicBezTo>
                      <a:pt x="6236" y="16495"/>
                      <a:pt x="5898" y="16159"/>
                      <a:pt x="5942" y="15786"/>
                    </a:cubicBezTo>
                    <a:cubicBezTo>
                      <a:pt x="5975" y="15520"/>
                      <a:pt x="6199" y="15388"/>
                      <a:pt x="6436" y="15388"/>
                    </a:cubicBezTo>
                    <a:cubicBezTo>
                      <a:pt x="6506" y="15388"/>
                      <a:pt x="6577" y="15399"/>
                      <a:pt x="6644" y="15422"/>
                    </a:cubicBezTo>
                    <a:cubicBezTo>
                      <a:pt x="6923" y="15519"/>
                      <a:pt x="7069" y="15762"/>
                      <a:pt x="7232" y="15989"/>
                    </a:cubicBezTo>
                    <a:cubicBezTo>
                      <a:pt x="7376" y="15732"/>
                      <a:pt x="7553" y="15485"/>
                      <a:pt x="7835" y="15376"/>
                    </a:cubicBezTo>
                    <a:cubicBezTo>
                      <a:pt x="7925" y="15342"/>
                      <a:pt x="8023" y="15323"/>
                      <a:pt x="8119" y="15323"/>
                    </a:cubicBezTo>
                    <a:cubicBezTo>
                      <a:pt x="8333" y="15323"/>
                      <a:pt x="8541" y="15413"/>
                      <a:pt x="8655" y="15610"/>
                    </a:cubicBezTo>
                    <a:cubicBezTo>
                      <a:pt x="8830" y="15915"/>
                      <a:pt x="8677" y="16295"/>
                      <a:pt x="8512" y="16570"/>
                    </a:cubicBezTo>
                    <a:cubicBezTo>
                      <a:pt x="8365" y="16813"/>
                      <a:pt x="8204" y="17047"/>
                      <a:pt x="8028" y="17269"/>
                    </a:cubicBezTo>
                    <a:lnTo>
                      <a:pt x="12303" y="17192"/>
                    </a:lnTo>
                    <a:cubicBezTo>
                      <a:pt x="12299" y="17190"/>
                      <a:pt x="12296" y="17187"/>
                      <a:pt x="12292" y="17184"/>
                    </a:cubicBezTo>
                    <a:cubicBezTo>
                      <a:pt x="11965" y="16900"/>
                      <a:pt x="11661" y="16593"/>
                      <a:pt x="11379" y="16265"/>
                    </a:cubicBezTo>
                    <a:cubicBezTo>
                      <a:pt x="11158" y="16007"/>
                      <a:pt x="10819" y="15670"/>
                      <a:pt x="10865" y="15298"/>
                    </a:cubicBezTo>
                    <a:cubicBezTo>
                      <a:pt x="10897" y="15032"/>
                      <a:pt x="11121" y="14900"/>
                      <a:pt x="11357" y="14900"/>
                    </a:cubicBezTo>
                    <a:cubicBezTo>
                      <a:pt x="11427" y="14900"/>
                      <a:pt x="11498" y="14911"/>
                      <a:pt x="11566" y="14934"/>
                    </a:cubicBezTo>
                    <a:cubicBezTo>
                      <a:pt x="11845" y="15030"/>
                      <a:pt x="11991" y="15274"/>
                      <a:pt x="12155" y="15500"/>
                    </a:cubicBezTo>
                    <a:cubicBezTo>
                      <a:pt x="12297" y="15244"/>
                      <a:pt x="12476" y="14997"/>
                      <a:pt x="12756" y="14887"/>
                    </a:cubicBezTo>
                    <a:cubicBezTo>
                      <a:pt x="12847" y="14853"/>
                      <a:pt x="12944" y="14834"/>
                      <a:pt x="13041" y="14834"/>
                    </a:cubicBezTo>
                    <a:cubicBezTo>
                      <a:pt x="13255" y="14834"/>
                      <a:pt x="13464" y="14924"/>
                      <a:pt x="13577" y="15121"/>
                    </a:cubicBezTo>
                    <a:cubicBezTo>
                      <a:pt x="13752" y="15427"/>
                      <a:pt x="13599" y="15807"/>
                      <a:pt x="13435" y="16081"/>
                    </a:cubicBezTo>
                    <a:cubicBezTo>
                      <a:pt x="13211" y="16453"/>
                      <a:pt x="12944" y="16802"/>
                      <a:pt x="12664" y="17132"/>
                    </a:cubicBezTo>
                    <a:cubicBezTo>
                      <a:pt x="12637" y="17163"/>
                      <a:pt x="12606" y="17176"/>
                      <a:pt x="12576" y="17176"/>
                    </a:cubicBezTo>
                    <a:cubicBezTo>
                      <a:pt x="12550" y="17176"/>
                      <a:pt x="12525" y="17166"/>
                      <a:pt x="12503" y="17150"/>
                    </a:cubicBezTo>
                    <a:cubicBezTo>
                      <a:pt x="12493" y="17166"/>
                      <a:pt x="12480" y="17180"/>
                      <a:pt x="12465" y="17190"/>
                    </a:cubicBezTo>
                    <a:lnTo>
                      <a:pt x="19086" y="17071"/>
                    </a:lnTo>
                    <a:cubicBezTo>
                      <a:pt x="18807" y="16819"/>
                      <a:pt x="18544" y="16550"/>
                      <a:pt x="18300" y="16265"/>
                    </a:cubicBezTo>
                    <a:cubicBezTo>
                      <a:pt x="18078" y="16007"/>
                      <a:pt x="17740" y="15671"/>
                      <a:pt x="17785" y="15298"/>
                    </a:cubicBezTo>
                    <a:cubicBezTo>
                      <a:pt x="17818" y="15032"/>
                      <a:pt x="18042" y="14900"/>
                      <a:pt x="18279" y="14900"/>
                    </a:cubicBezTo>
                    <a:cubicBezTo>
                      <a:pt x="18349" y="14900"/>
                      <a:pt x="18420" y="14911"/>
                      <a:pt x="18487" y="14934"/>
                    </a:cubicBezTo>
                    <a:cubicBezTo>
                      <a:pt x="18765" y="15031"/>
                      <a:pt x="18912" y="15274"/>
                      <a:pt x="19075" y="15501"/>
                    </a:cubicBezTo>
                    <a:cubicBezTo>
                      <a:pt x="19218" y="15244"/>
                      <a:pt x="19396" y="14997"/>
                      <a:pt x="19677" y="14888"/>
                    </a:cubicBezTo>
                    <a:cubicBezTo>
                      <a:pt x="19768" y="14854"/>
                      <a:pt x="19866" y="14835"/>
                      <a:pt x="19962" y="14835"/>
                    </a:cubicBezTo>
                    <a:cubicBezTo>
                      <a:pt x="20176" y="14835"/>
                      <a:pt x="20384" y="14925"/>
                      <a:pt x="20497" y="15122"/>
                    </a:cubicBezTo>
                    <a:cubicBezTo>
                      <a:pt x="20673" y="15427"/>
                      <a:pt x="20519" y="15807"/>
                      <a:pt x="20355" y="16082"/>
                    </a:cubicBezTo>
                    <a:cubicBezTo>
                      <a:pt x="20148" y="16428"/>
                      <a:pt x="19903" y="16753"/>
                      <a:pt x="19643" y="17062"/>
                    </a:cubicBezTo>
                    <a:lnTo>
                      <a:pt x="26875" y="16932"/>
                    </a:lnTo>
                    <a:cubicBezTo>
                      <a:pt x="26652" y="16721"/>
                      <a:pt x="26439" y="16498"/>
                      <a:pt x="26239" y="16265"/>
                    </a:cubicBezTo>
                    <a:cubicBezTo>
                      <a:pt x="26018" y="16007"/>
                      <a:pt x="25680" y="15671"/>
                      <a:pt x="25725" y="15298"/>
                    </a:cubicBezTo>
                    <a:cubicBezTo>
                      <a:pt x="25758" y="15032"/>
                      <a:pt x="25982" y="14900"/>
                      <a:pt x="26218" y="14900"/>
                    </a:cubicBezTo>
                    <a:cubicBezTo>
                      <a:pt x="26288" y="14900"/>
                      <a:pt x="26359" y="14911"/>
                      <a:pt x="26426" y="14934"/>
                    </a:cubicBezTo>
                    <a:cubicBezTo>
                      <a:pt x="26705" y="15031"/>
                      <a:pt x="26852" y="15274"/>
                      <a:pt x="27014" y="15501"/>
                    </a:cubicBezTo>
                    <a:cubicBezTo>
                      <a:pt x="27158" y="15244"/>
                      <a:pt x="27335" y="14997"/>
                      <a:pt x="27617" y="14888"/>
                    </a:cubicBezTo>
                    <a:cubicBezTo>
                      <a:pt x="27708" y="14854"/>
                      <a:pt x="27805" y="14835"/>
                      <a:pt x="27902" y="14835"/>
                    </a:cubicBezTo>
                    <a:cubicBezTo>
                      <a:pt x="28115" y="14835"/>
                      <a:pt x="28323" y="14925"/>
                      <a:pt x="28437" y="15122"/>
                    </a:cubicBezTo>
                    <a:cubicBezTo>
                      <a:pt x="28612" y="15427"/>
                      <a:pt x="28459" y="15807"/>
                      <a:pt x="28294" y="16082"/>
                    </a:cubicBezTo>
                    <a:cubicBezTo>
                      <a:pt x="28117" y="16374"/>
                      <a:pt x="27919" y="16653"/>
                      <a:pt x="27702" y="16917"/>
                    </a:cubicBezTo>
                    <a:lnTo>
                      <a:pt x="37817" y="16736"/>
                    </a:lnTo>
                    <a:lnTo>
                      <a:pt x="41063" y="16678"/>
                    </a:lnTo>
                    <a:cubicBezTo>
                      <a:pt x="40933" y="16545"/>
                      <a:pt x="40807" y="16407"/>
                      <a:pt x="40686" y="16265"/>
                    </a:cubicBezTo>
                    <a:cubicBezTo>
                      <a:pt x="40464" y="16007"/>
                      <a:pt x="40125" y="15671"/>
                      <a:pt x="40171" y="15298"/>
                    </a:cubicBezTo>
                    <a:cubicBezTo>
                      <a:pt x="40203" y="15032"/>
                      <a:pt x="40427" y="14900"/>
                      <a:pt x="40664" y="14900"/>
                    </a:cubicBezTo>
                    <a:cubicBezTo>
                      <a:pt x="40734" y="14900"/>
                      <a:pt x="40804" y="14911"/>
                      <a:pt x="40872" y="14934"/>
                    </a:cubicBezTo>
                    <a:cubicBezTo>
                      <a:pt x="41151" y="15031"/>
                      <a:pt x="41297" y="15274"/>
                      <a:pt x="41461" y="15501"/>
                    </a:cubicBezTo>
                    <a:cubicBezTo>
                      <a:pt x="41603" y="15244"/>
                      <a:pt x="41782" y="14997"/>
                      <a:pt x="42063" y="14888"/>
                    </a:cubicBezTo>
                    <a:cubicBezTo>
                      <a:pt x="42153" y="14854"/>
                      <a:pt x="42251" y="14835"/>
                      <a:pt x="42347" y="14835"/>
                    </a:cubicBezTo>
                    <a:cubicBezTo>
                      <a:pt x="42561" y="14835"/>
                      <a:pt x="42770" y="14925"/>
                      <a:pt x="42883" y="15122"/>
                    </a:cubicBezTo>
                    <a:cubicBezTo>
                      <a:pt x="43058" y="15427"/>
                      <a:pt x="42905" y="15807"/>
                      <a:pt x="42741" y="16082"/>
                    </a:cubicBezTo>
                    <a:cubicBezTo>
                      <a:pt x="42622" y="16280"/>
                      <a:pt x="42492" y="16470"/>
                      <a:pt x="42353" y="16655"/>
                    </a:cubicBezTo>
                    <a:lnTo>
                      <a:pt x="48181" y="16550"/>
                    </a:lnTo>
                    <a:cubicBezTo>
                      <a:pt x="48322" y="16548"/>
                      <a:pt x="48380" y="16415"/>
                      <a:pt x="48353" y="16310"/>
                    </a:cubicBezTo>
                    <a:lnTo>
                      <a:pt x="48493" y="16240"/>
                    </a:lnTo>
                    <a:cubicBezTo>
                      <a:pt x="48272" y="15986"/>
                      <a:pt x="47956" y="15658"/>
                      <a:pt x="48001" y="15298"/>
                    </a:cubicBezTo>
                    <a:cubicBezTo>
                      <a:pt x="48033" y="15032"/>
                      <a:pt x="48258" y="14900"/>
                      <a:pt x="48494" y="14900"/>
                    </a:cubicBezTo>
                    <a:cubicBezTo>
                      <a:pt x="48564" y="14900"/>
                      <a:pt x="48635" y="14911"/>
                      <a:pt x="48702" y="14934"/>
                    </a:cubicBezTo>
                    <a:cubicBezTo>
                      <a:pt x="48980" y="15031"/>
                      <a:pt x="49127" y="15274"/>
                      <a:pt x="49291" y="15501"/>
                    </a:cubicBezTo>
                    <a:cubicBezTo>
                      <a:pt x="49433" y="15244"/>
                      <a:pt x="49611" y="14997"/>
                      <a:pt x="49892" y="14888"/>
                    </a:cubicBezTo>
                    <a:cubicBezTo>
                      <a:pt x="49983" y="14854"/>
                      <a:pt x="50081" y="14835"/>
                      <a:pt x="50177" y="14835"/>
                    </a:cubicBezTo>
                    <a:cubicBezTo>
                      <a:pt x="50391" y="14835"/>
                      <a:pt x="50599" y="14925"/>
                      <a:pt x="50712" y="15122"/>
                    </a:cubicBezTo>
                    <a:cubicBezTo>
                      <a:pt x="50715" y="15127"/>
                      <a:pt x="50717" y="15132"/>
                      <a:pt x="50720" y="15136"/>
                    </a:cubicBezTo>
                    <a:lnTo>
                      <a:pt x="51306" y="14845"/>
                    </a:lnTo>
                    <a:cubicBezTo>
                      <a:pt x="51412" y="14793"/>
                      <a:pt x="51427" y="14631"/>
                      <a:pt x="51344" y="14554"/>
                    </a:cubicBezTo>
                    <a:cubicBezTo>
                      <a:pt x="50652" y="13912"/>
                      <a:pt x="49896" y="13343"/>
                      <a:pt x="49089" y="12852"/>
                    </a:cubicBezTo>
                    <a:lnTo>
                      <a:pt x="50656" y="10737"/>
                    </a:lnTo>
                    <a:cubicBezTo>
                      <a:pt x="50719" y="10652"/>
                      <a:pt x="50664" y="10535"/>
                      <a:pt x="50589" y="10483"/>
                    </a:cubicBezTo>
                    <a:cubicBezTo>
                      <a:pt x="49922" y="10023"/>
                      <a:pt x="49276" y="9538"/>
                      <a:pt x="48649" y="9024"/>
                    </a:cubicBezTo>
                    <a:lnTo>
                      <a:pt x="50094" y="7966"/>
                    </a:lnTo>
                    <a:cubicBezTo>
                      <a:pt x="50195" y="7893"/>
                      <a:pt x="50217" y="7772"/>
                      <a:pt x="50133" y="7675"/>
                    </a:cubicBezTo>
                    <a:cubicBezTo>
                      <a:pt x="49623" y="7092"/>
                      <a:pt x="49071" y="6550"/>
                      <a:pt x="48480" y="6051"/>
                    </a:cubicBezTo>
                    <a:cubicBezTo>
                      <a:pt x="49030" y="5472"/>
                      <a:pt x="49609" y="4919"/>
                      <a:pt x="50212" y="4395"/>
                    </a:cubicBezTo>
                    <a:cubicBezTo>
                      <a:pt x="50288" y="4330"/>
                      <a:pt x="50282" y="4198"/>
                      <a:pt x="50212" y="4132"/>
                    </a:cubicBezTo>
                    <a:lnTo>
                      <a:pt x="48155" y="2161"/>
                    </a:lnTo>
                    <a:lnTo>
                      <a:pt x="49389" y="335"/>
                    </a:lnTo>
                    <a:cubicBezTo>
                      <a:pt x="49479" y="201"/>
                      <a:pt x="49362" y="73"/>
                      <a:pt x="49235" y="65"/>
                    </a:cubicBezTo>
                    <a:cubicBezTo>
                      <a:pt x="49204" y="24"/>
                      <a:pt x="49156" y="1"/>
                      <a:pt x="49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6"/>
              <p:cNvSpPr/>
              <p:nvPr/>
            </p:nvSpPr>
            <p:spPr>
              <a:xfrm>
                <a:off x="4950000" y="1566675"/>
                <a:ext cx="584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71" extrusionOk="0">
                    <a:moveTo>
                      <a:pt x="1951" y="1"/>
                    </a:moveTo>
                    <a:cubicBezTo>
                      <a:pt x="1866" y="1"/>
                      <a:pt x="1777" y="22"/>
                      <a:pt x="1704" y="61"/>
                    </a:cubicBezTo>
                    <a:cubicBezTo>
                      <a:pt x="1456" y="191"/>
                      <a:pt x="1323" y="473"/>
                      <a:pt x="1202" y="709"/>
                    </a:cubicBezTo>
                    <a:cubicBezTo>
                      <a:pt x="1180" y="752"/>
                      <a:pt x="1131" y="776"/>
                      <a:pt x="1083" y="776"/>
                    </a:cubicBezTo>
                    <a:cubicBezTo>
                      <a:pt x="1048" y="776"/>
                      <a:pt x="1014" y="763"/>
                      <a:pt x="991" y="736"/>
                    </a:cubicBezTo>
                    <a:cubicBezTo>
                      <a:pt x="821" y="538"/>
                      <a:pt x="695" y="231"/>
                      <a:pt x="454" y="112"/>
                    </a:cubicBezTo>
                    <a:cubicBezTo>
                      <a:pt x="396" y="83"/>
                      <a:pt x="322" y="61"/>
                      <a:pt x="252" y="61"/>
                    </a:cubicBezTo>
                    <a:cubicBezTo>
                      <a:pt x="210" y="61"/>
                      <a:pt x="169" y="69"/>
                      <a:pt x="134" y="89"/>
                    </a:cubicBezTo>
                    <a:cubicBezTo>
                      <a:pt x="1" y="162"/>
                      <a:pt x="33" y="324"/>
                      <a:pt x="85" y="438"/>
                    </a:cubicBezTo>
                    <a:cubicBezTo>
                      <a:pt x="215" y="728"/>
                      <a:pt x="477" y="982"/>
                      <a:pt x="690" y="1212"/>
                    </a:cubicBezTo>
                    <a:cubicBezTo>
                      <a:pt x="903" y="1443"/>
                      <a:pt x="1129" y="1663"/>
                      <a:pt x="1365" y="1870"/>
                    </a:cubicBezTo>
                    <a:cubicBezTo>
                      <a:pt x="1370" y="1860"/>
                      <a:pt x="1376" y="1850"/>
                      <a:pt x="1384" y="1842"/>
                    </a:cubicBezTo>
                    <a:cubicBezTo>
                      <a:pt x="1606" y="1582"/>
                      <a:pt x="1811" y="1309"/>
                      <a:pt x="1999" y="1024"/>
                    </a:cubicBezTo>
                    <a:cubicBezTo>
                      <a:pt x="2140" y="810"/>
                      <a:pt x="2335" y="534"/>
                      <a:pt x="2293" y="263"/>
                    </a:cubicBezTo>
                    <a:cubicBezTo>
                      <a:pt x="2264" y="77"/>
                      <a:pt x="2112" y="1"/>
                      <a:pt x="19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6"/>
              <p:cNvSpPr/>
              <p:nvPr/>
            </p:nvSpPr>
            <p:spPr>
              <a:xfrm>
                <a:off x="4685625" y="1488225"/>
                <a:ext cx="58400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69" extrusionOk="0">
                    <a:moveTo>
                      <a:pt x="1952" y="0"/>
                    </a:moveTo>
                    <a:cubicBezTo>
                      <a:pt x="1866" y="0"/>
                      <a:pt x="1778" y="22"/>
                      <a:pt x="1704" y="60"/>
                    </a:cubicBezTo>
                    <a:cubicBezTo>
                      <a:pt x="1457" y="190"/>
                      <a:pt x="1323" y="473"/>
                      <a:pt x="1202" y="709"/>
                    </a:cubicBezTo>
                    <a:cubicBezTo>
                      <a:pt x="1180" y="751"/>
                      <a:pt x="1131" y="775"/>
                      <a:pt x="1083" y="775"/>
                    </a:cubicBezTo>
                    <a:cubicBezTo>
                      <a:pt x="1048" y="775"/>
                      <a:pt x="1014" y="762"/>
                      <a:pt x="991" y="736"/>
                    </a:cubicBezTo>
                    <a:cubicBezTo>
                      <a:pt x="821" y="538"/>
                      <a:pt x="695" y="231"/>
                      <a:pt x="453" y="112"/>
                    </a:cubicBezTo>
                    <a:cubicBezTo>
                      <a:pt x="395" y="82"/>
                      <a:pt x="322" y="59"/>
                      <a:pt x="251" y="59"/>
                    </a:cubicBezTo>
                    <a:cubicBezTo>
                      <a:pt x="210" y="59"/>
                      <a:pt x="169" y="67"/>
                      <a:pt x="133" y="87"/>
                    </a:cubicBezTo>
                    <a:cubicBezTo>
                      <a:pt x="0" y="160"/>
                      <a:pt x="32" y="323"/>
                      <a:pt x="84" y="438"/>
                    </a:cubicBezTo>
                    <a:cubicBezTo>
                      <a:pt x="215" y="726"/>
                      <a:pt x="477" y="980"/>
                      <a:pt x="689" y="1211"/>
                    </a:cubicBezTo>
                    <a:cubicBezTo>
                      <a:pt x="903" y="1443"/>
                      <a:pt x="1128" y="1662"/>
                      <a:pt x="1364" y="1869"/>
                    </a:cubicBezTo>
                    <a:cubicBezTo>
                      <a:pt x="1370" y="1858"/>
                      <a:pt x="1376" y="1849"/>
                      <a:pt x="1385" y="1840"/>
                    </a:cubicBezTo>
                    <a:cubicBezTo>
                      <a:pt x="1606" y="1581"/>
                      <a:pt x="1812" y="1309"/>
                      <a:pt x="1999" y="1024"/>
                    </a:cubicBezTo>
                    <a:cubicBezTo>
                      <a:pt x="2139" y="810"/>
                      <a:pt x="2335" y="534"/>
                      <a:pt x="2293" y="261"/>
                    </a:cubicBezTo>
                    <a:cubicBezTo>
                      <a:pt x="2263" y="76"/>
                      <a:pt x="2112" y="0"/>
                      <a:pt x="19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6"/>
              <p:cNvSpPr/>
              <p:nvPr/>
            </p:nvSpPr>
            <p:spPr>
              <a:xfrm>
                <a:off x="3998200" y="1560000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268"/>
                    </a:moveTo>
                    <a:cubicBezTo>
                      <a:pt x="2383" y="268"/>
                      <a:pt x="2535" y="344"/>
                      <a:pt x="2563" y="530"/>
                    </a:cubicBezTo>
                    <a:cubicBezTo>
                      <a:pt x="2607" y="801"/>
                      <a:pt x="2411" y="1077"/>
                      <a:pt x="2271" y="1291"/>
                    </a:cubicBezTo>
                    <a:cubicBezTo>
                      <a:pt x="2082" y="1576"/>
                      <a:pt x="1877" y="1849"/>
                      <a:pt x="1655" y="2108"/>
                    </a:cubicBezTo>
                    <a:cubicBezTo>
                      <a:pt x="1648" y="2117"/>
                      <a:pt x="1640" y="2127"/>
                      <a:pt x="1635" y="2136"/>
                    </a:cubicBezTo>
                    <a:cubicBezTo>
                      <a:pt x="1399" y="1929"/>
                      <a:pt x="1173" y="1710"/>
                      <a:pt x="960" y="1479"/>
                    </a:cubicBezTo>
                    <a:cubicBezTo>
                      <a:pt x="747" y="1249"/>
                      <a:pt x="486" y="995"/>
                      <a:pt x="355" y="705"/>
                    </a:cubicBezTo>
                    <a:cubicBezTo>
                      <a:pt x="303" y="591"/>
                      <a:pt x="271" y="428"/>
                      <a:pt x="404" y="355"/>
                    </a:cubicBezTo>
                    <a:cubicBezTo>
                      <a:pt x="439" y="335"/>
                      <a:pt x="479" y="327"/>
                      <a:pt x="521" y="327"/>
                    </a:cubicBezTo>
                    <a:cubicBezTo>
                      <a:pt x="592" y="327"/>
                      <a:pt x="665" y="350"/>
                      <a:pt x="724" y="379"/>
                    </a:cubicBezTo>
                    <a:cubicBezTo>
                      <a:pt x="966" y="499"/>
                      <a:pt x="1093" y="806"/>
                      <a:pt x="1262" y="1003"/>
                    </a:cubicBezTo>
                    <a:cubicBezTo>
                      <a:pt x="1285" y="1030"/>
                      <a:pt x="1319" y="1042"/>
                      <a:pt x="1354" y="1042"/>
                    </a:cubicBezTo>
                    <a:cubicBezTo>
                      <a:pt x="1402" y="1042"/>
                      <a:pt x="1451" y="1018"/>
                      <a:pt x="1472" y="976"/>
                    </a:cubicBezTo>
                    <a:cubicBezTo>
                      <a:pt x="1593" y="740"/>
                      <a:pt x="1727" y="458"/>
                      <a:pt x="1974" y="328"/>
                    </a:cubicBezTo>
                    <a:cubicBezTo>
                      <a:pt x="2048" y="289"/>
                      <a:pt x="2137" y="268"/>
                      <a:pt x="2222" y="268"/>
                    </a:cubicBezTo>
                    <a:close/>
                    <a:moveTo>
                      <a:pt x="2223" y="0"/>
                    </a:moveTo>
                    <a:cubicBezTo>
                      <a:pt x="2126" y="0"/>
                      <a:pt x="2028" y="19"/>
                      <a:pt x="1938" y="54"/>
                    </a:cubicBezTo>
                    <a:cubicBezTo>
                      <a:pt x="1656" y="162"/>
                      <a:pt x="1479" y="409"/>
                      <a:pt x="1335" y="666"/>
                    </a:cubicBezTo>
                    <a:cubicBezTo>
                      <a:pt x="1172" y="440"/>
                      <a:pt x="1026" y="196"/>
                      <a:pt x="747" y="99"/>
                    </a:cubicBezTo>
                    <a:cubicBezTo>
                      <a:pt x="680" y="76"/>
                      <a:pt x="609" y="65"/>
                      <a:pt x="540" y="65"/>
                    </a:cubicBezTo>
                    <a:cubicBezTo>
                      <a:pt x="303" y="65"/>
                      <a:pt x="78" y="198"/>
                      <a:pt x="45" y="463"/>
                    </a:cubicBezTo>
                    <a:cubicBezTo>
                      <a:pt x="1" y="835"/>
                      <a:pt x="339" y="1172"/>
                      <a:pt x="560" y="1430"/>
                    </a:cubicBezTo>
                    <a:cubicBezTo>
                      <a:pt x="842" y="1758"/>
                      <a:pt x="1147" y="2065"/>
                      <a:pt x="1472" y="2349"/>
                    </a:cubicBezTo>
                    <a:cubicBezTo>
                      <a:pt x="1500" y="2373"/>
                      <a:pt x="1531" y="2384"/>
                      <a:pt x="1561" y="2384"/>
                    </a:cubicBezTo>
                    <a:cubicBezTo>
                      <a:pt x="1610" y="2384"/>
                      <a:pt x="1657" y="2355"/>
                      <a:pt x="1684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6" y="2341"/>
                      <a:pt x="1817" y="2328"/>
                      <a:pt x="1844" y="2297"/>
                    </a:cubicBezTo>
                    <a:cubicBezTo>
                      <a:pt x="2125" y="1967"/>
                      <a:pt x="2393" y="1620"/>
                      <a:pt x="2615" y="1248"/>
                    </a:cubicBezTo>
                    <a:cubicBezTo>
                      <a:pt x="2780" y="972"/>
                      <a:pt x="2933" y="593"/>
                      <a:pt x="2758" y="288"/>
                    </a:cubicBezTo>
                    <a:cubicBezTo>
                      <a:pt x="2644" y="90"/>
                      <a:pt x="2436" y="0"/>
                      <a:pt x="2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6"/>
              <p:cNvSpPr/>
              <p:nvPr/>
            </p:nvSpPr>
            <p:spPr>
              <a:xfrm>
                <a:off x="4138300" y="1449925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0"/>
                    </a:moveTo>
                    <a:cubicBezTo>
                      <a:pt x="2125" y="0"/>
                      <a:pt x="2028" y="18"/>
                      <a:pt x="1938" y="53"/>
                    </a:cubicBezTo>
                    <a:cubicBezTo>
                      <a:pt x="1656" y="163"/>
                      <a:pt x="1479" y="409"/>
                      <a:pt x="1335" y="665"/>
                    </a:cubicBezTo>
                    <a:cubicBezTo>
                      <a:pt x="1171" y="440"/>
                      <a:pt x="1026" y="195"/>
                      <a:pt x="747" y="100"/>
                    </a:cubicBezTo>
                    <a:cubicBezTo>
                      <a:pt x="679" y="76"/>
                      <a:pt x="608" y="65"/>
                      <a:pt x="538" y="65"/>
                    </a:cubicBezTo>
                    <a:cubicBezTo>
                      <a:pt x="301" y="65"/>
                      <a:pt x="78" y="198"/>
                      <a:pt x="45" y="463"/>
                    </a:cubicBezTo>
                    <a:cubicBezTo>
                      <a:pt x="1" y="836"/>
                      <a:pt x="339" y="1173"/>
                      <a:pt x="560" y="1431"/>
                    </a:cubicBezTo>
                    <a:cubicBezTo>
                      <a:pt x="842" y="1758"/>
                      <a:pt x="1147" y="2066"/>
                      <a:pt x="1472" y="2349"/>
                    </a:cubicBezTo>
                    <a:cubicBezTo>
                      <a:pt x="1500" y="2374"/>
                      <a:pt x="1531" y="2384"/>
                      <a:pt x="1561" y="2384"/>
                    </a:cubicBezTo>
                    <a:cubicBezTo>
                      <a:pt x="1611" y="2384"/>
                      <a:pt x="1658" y="2355"/>
                      <a:pt x="1684" y="2315"/>
                    </a:cubicBezTo>
                    <a:cubicBezTo>
                      <a:pt x="1705" y="2332"/>
                      <a:pt x="1731" y="2341"/>
                      <a:pt x="1757" y="2341"/>
                    </a:cubicBezTo>
                    <a:cubicBezTo>
                      <a:pt x="1787" y="2341"/>
                      <a:pt x="1818" y="2328"/>
                      <a:pt x="1844" y="2297"/>
                    </a:cubicBezTo>
                    <a:cubicBezTo>
                      <a:pt x="2126" y="1968"/>
                      <a:pt x="2393" y="1619"/>
                      <a:pt x="2615" y="1247"/>
                    </a:cubicBezTo>
                    <a:cubicBezTo>
                      <a:pt x="2780" y="973"/>
                      <a:pt x="2933" y="593"/>
                      <a:pt x="2758" y="287"/>
                    </a:cubicBezTo>
                    <a:cubicBezTo>
                      <a:pt x="2644" y="90"/>
                      <a:pt x="2435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46"/>
              <p:cNvSpPr/>
              <p:nvPr/>
            </p:nvSpPr>
            <p:spPr>
              <a:xfrm>
                <a:off x="4270900" y="1343475"/>
                <a:ext cx="7335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384" extrusionOk="0">
                    <a:moveTo>
                      <a:pt x="2222" y="0"/>
                    </a:moveTo>
                    <a:cubicBezTo>
                      <a:pt x="2126" y="0"/>
                      <a:pt x="2028" y="18"/>
                      <a:pt x="1938" y="53"/>
                    </a:cubicBezTo>
                    <a:cubicBezTo>
                      <a:pt x="1656" y="161"/>
                      <a:pt x="1479" y="408"/>
                      <a:pt x="1335" y="665"/>
                    </a:cubicBezTo>
                    <a:cubicBezTo>
                      <a:pt x="1171" y="439"/>
                      <a:pt x="1026" y="196"/>
                      <a:pt x="747" y="100"/>
                    </a:cubicBezTo>
                    <a:cubicBezTo>
                      <a:pt x="680" y="76"/>
                      <a:pt x="609" y="65"/>
                      <a:pt x="538" y="65"/>
                    </a:cubicBezTo>
                    <a:cubicBezTo>
                      <a:pt x="302" y="65"/>
                      <a:pt x="78" y="198"/>
                      <a:pt x="45" y="463"/>
                    </a:cubicBezTo>
                    <a:cubicBezTo>
                      <a:pt x="1" y="836"/>
                      <a:pt x="339" y="1171"/>
                      <a:pt x="560" y="1430"/>
                    </a:cubicBezTo>
                    <a:cubicBezTo>
                      <a:pt x="842" y="1758"/>
                      <a:pt x="1147" y="2065"/>
                      <a:pt x="1473" y="2348"/>
                    </a:cubicBezTo>
                    <a:cubicBezTo>
                      <a:pt x="1501" y="2373"/>
                      <a:pt x="1532" y="2383"/>
                      <a:pt x="1562" y="2383"/>
                    </a:cubicBezTo>
                    <a:cubicBezTo>
                      <a:pt x="1611" y="2383"/>
                      <a:pt x="1658" y="2355"/>
                      <a:pt x="1684" y="2315"/>
                    </a:cubicBezTo>
                    <a:cubicBezTo>
                      <a:pt x="1705" y="2331"/>
                      <a:pt x="1731" y="2341"/>
                      <a:pt x="1757" y="2341"/>
                    </a:cubicBezTo>
                    <a:cubicBezTo>
                      <a:pt x="1787" y="2341"/>
                      <a:pt x="1818" y="2328"/>
                      <a:pt x="1844" y="2296"/>
                    </a:cubicBezTo>
                    <a:cubicBezTo>
                      <a:pt x="2126" y="1968"/>
                      <a:pt x="2393" y="1619"/>
                      <a:pt x="2615" y="1247"/>
                    </a:cubicBezTo>
                    <a:cubicBezTo>
                      <a:pt x="2780" y="973"/>
                      <a:pt x="2933" y="593"/>
                      <a:pt x="2758" y="287"/>
                    </a:cubicBezTo>
                    <a:cubicBezTo>
                      <a:pt x="2644" y="89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46"/>
              <p:cNvSpPr/>
              <p:nvPr/>
            </p:nvSpPr>
            <p:spPr>
              <a:xfrm>
                <a:off x="4287550" y="1481525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268"/>
                    </a:moveTo>
                    <a:cubicBezTo>
                      <a:pt x="2382" y="268"/>
                      <a:pt x="2533" y="344"/>
                      <a:pt x="2563" y="529"/>
                    </a:cubicBezTo>
                    <a:cubicBezTo>
                      <a:pt x="2606" y="802"/>
                      <a:pt x="2411" y="1078"/>
                      <a:pt x="2270" y="1292"/>
                    </a:cubicBezTo>
                    <a:lnTo>
                      <a:pt x="2269" y="1292"/>
                    </a:lnTo>
                    <a:cubicBezTo>
                      <a:pt x="2082" y="1577"/>
                      <a:pt x="1876" y="1849"/>
                      <a:pt x="1655" y="2108"/>
                    </a:cubicBezTo>
                    <a:cubicBezTo>
                      <a:pt x="1646" y="2117"/>
                      <a:pt x="1640" y="2126"/>
                      <a:pt x="1634" y="2137"/>
                    </a:cubicBezTo>
                    <a:cubicBezTo>
                      <a:pt x="1398" y="1930"/>
                      <a:pt x="1173" y="1711"/>
                      <a:pt x="959" y="1479"/>
                    </a:cubicBezTo>
                    <a:cubicBezTo>
                      <a:pt x="747" y="1248"/>
                      <a:pt x="485" y="994"/>
                      <a:pt x="354" y="705"/>
                    </a:cubicBezTo>
                    <a:cubicBezTo>
                      <a:pt x="302" y="590"/>
                      <a:pt x="270" y="428"/>
                      <a:pt x="403" y="355"/>
                    </a:cubicBezTo>
                    <a:cubicBezTo>
                      <a:pt x="439" y="335"/>
                      <a:pt x="480" y="327"/>
                      <a:pt x="522" y="327"/>
                    </a:cubicBezTo>
                    <a:cubicBezTo>
                      <a:pt x="592" y="327"/>
                      <a:pt x="665" y="350"/>
                      <a:pt x="723" y="378"/>
                    </a:cubicBezTo>
                    <a:cubicBezTo>
                      <a:pt x="965" y="500"/>
                      <a:pt x="1092" y="806"/>
                      <a:pt x="1261" y="1004"/>
                    </a:cubicBezTo>
                    <a:cubicBezTo>
                      <a:pt x="1284" y="1030"/>
                      <a:pt x="1319" y="1043"/>
                      <a:pt x="1353" y="1043"/>
                    </a:cubicBezTo>
                    <a:cubicBezTo>
                      <a:pt x="1401" y="1043"/>
                      <a:pt x="1450" y="1019"/>
                      <a:pt x="1472" y="977"/>
                    </a:cubicBezTo>
                    <a:cubicBezTo>
                      <a:pt x="1593" y="740"/>
                      <a:pt x="1727" y="457"/>
                      <a:pt x="1974" y="328"/>
                    </a:cubicBezTo>
                    <a:cubicBezTo>
                      <a:pt x="2048" y="290"/>
                      <a:pt x="2136" y="268"/>
                      <a:pt x="2222" y="268"/>
                    </a:cubicBezTo>
                    <a:close/>
                    <a:moveTo>
                      <a:pt x="2221" y="0"/>
                    </a:moveTo>
                    <a:cubicBezTo>
                      <a:pt x="2125" y="0"/>
                      <a:pt x="2028" y="18"/>
                      <a:pt x="1937" y="53"/>
                    </a:cubicBezTo>
                    <a:cubicBezTo>
                      <a:pt x="1656" y="163"/>
                      <a:pt x="1478" y="409"/>
                      <a:pt x="1335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5" y="464"/>
                    </a:cubicBezTo>
                    <a:cubicBezTo>
                      <a:pt x="0" y="836"/>
                      <a:pt x="338" y="1173"/>
                      <a:pt x="560" y="1430"/>
                    </a:cubicBezTo>
                    <a:cubicBezTo>
                      <a:pt x="841" y="1758"/>
                      <a:pt x="1146" y="2066"/>
                      <a:pt x="1472" y="2350"/>
                    </a:cubicBezTo>
                    <a:cubicBezTo>
                      <a:pt x="1500" y="2374"/>
                      <a:pt x="1530" y="2384"/>
                      <a:pt x="1560" y="2384"/>
                    </a:cubicBezTo>
                    <a:cubicBezTo>
                      <a:pt x="1610" y="2384"/>
                      <a:pt x="1657" y="2355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6" y="2341"/>
                      <a:pt x="1817" y="2328"/>
                      <a:pt x="1844" y="2297"/>
                    </a:cubicBezTo>
                    <a:cubicBezTo>
                      <a:pt x="2125" y="1968"/>
                      <a:pt x="2392" y="1619"/>
                      <a:pt x="2615" y="1247"/>
                    </a:cubicBezTo>
                    <a:cubicBezTo>
                      <a:pt x="2779" y="973"/>
                      <a:pt x="2933" y="593"/>
                      <a:pt x="2757" y="287"/>
                    </a:cubicBezTo>
                    <a:cubicBezTo>
                      <a:pt x="2644" y="90"/>
                      <a:pt x="2435" y="0"/>
                      <a:pt x="2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46"/>
              <p:cNvSpPr/>
              <p:nvPr/>
            </p:nvSpPr>
            <p:spPr>
              <a:xfrm>
                <a:off x="3892575" y="1590050"/>
                <a:ext cx="7337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385" extrusionOk="0">
                    <a:moveTo>
                      <a:pt x="2223" y="268"/>
                    </a:moveTo>
                    <a:cubicBezTo>
                      <a:pt x="2384" y="268"/>
                      <a:pt x="2536" y="345"/>
                      <a:pt x="2564" y="530"/>
                    </a:cubicBezTo>
                    <a:cubicBezTo>
                      <a:pt x="2608" y="801"/>
                      <a:pt x="2412" y="1078"/>
                      <a:pt x="2272" y="1292"/>
                    </a:cubicBezTo>
                    <a:cubicBezTo>
                      <a:pt x="2084" y="1577"/>
                      <a:pt x="1878" y="1850"/>
                      <a:pt x="1656" y="2108"/>
                    </a:cubicBezTo>
                    <a:cubicBezTo>
                      <a:pt x="1649" y="2118"/>
                      <a:pt x="1642" y="2127"/>
                      <a:pt x="1637" y="2137"/>
                    </a:cubicBezTo>
                    <a:cubicBezTo>
                      <a:pt x="1400" y="1930"/>
                      <a:pt x="1175" y="1711"/>
                      <a:pt x="961" y="1480"/>
                    </a:cubicBezTo>
                    <a:cubicBezTo>
                      <a:pt x="749" y="1249"/>
                      <a:pt x="488" y="995"/>
                      <a:pt x="356" y="706"/>
                    </a:cubicBezTo>
                    <a:cubicBezTo>
                      <a:pt x="304" y="591"/>
                      <a:pt x="272" y="428"/>
                      <a:pt x="405" y="355"/>
                    </a:cubicBezTo>
                    <a:cubicBezTo>
                      <a:pt x="441" y="335"/>
                      <a:pt x="482" y="327"/>
                      <a:pt x="523" y="327"/>
                    </a:cubicBezTo>
                    <a:cubicBezTo>
                      <a:pt x="594" y="327"/>
                      <a:pt x="667" y="350"/>
                      <a:pt x="725" y="379"/>
                    </a:cubicBezTo>
                    <a:cubicBezTo>
                      <a:pt x="967" y="500"/>
                      <a:pt x="1094" y="806"/>
                      <a:pt x="1264" y="1004"/>
                    </a:cubicBezTo>
                    <a:cubicBezTo>
                      <a:pt x="1287" y="1030"/>
                      <a:pt x="1321" y="1043"/>
                      <a:pt x="1355" y="1043"/>
                    </a:cubicBezTo>
                    <a:cubicBezTo>
                      <a:pt x="1403" y="1043"/>
                      <a:pt x="1452" y="1019"/>
                      <a:pt x="1473" y="977"/>
                    </a:cubicBezTo>
                    <a:cubicBezTo>
                      <a:pt x="1594" y="741"/>
                      <a:pt x="1728" y="458"/>
                      <a:pt x="1975" y="328"/>
                    </a:cubicBezTo>
                    <a:cubicBezTo>
                      <a:pt x="2049" y="290"/>
                      <a:pt x="2138" y="268"/>
                      <a:pt x="2223" y="268"/>
                    </a:cubicBezTo>
                    <a:close/>
                    <a:moveTo>
                      <a:pt x="2223" y="1"/>
                    </a:moveTo>
                    <a:cubicBezTo>
                      <a:pt x="2126" y="1"/>
                      <a:pt x="2028" y="19"/>
                      <a:pt x="1938" y="54"/>
                    </a:cubicBezTo>
                    <a:cubicBezTo>
                      <a:pt x="1656" y="163"/>
                      <a:pt x="1479" y="409"/>
                      <a:pt x="1336" y="665"/>
                    </a:cubicBezTo>
                    <a:cubicBezTo>
                      <a:pt x="1172" y="440"/>
                      <a:pt x="1026" y="195"/>
                      <a:pt x="747" y="100"/>
                    </a:cubicBezTo>
                    <a:cubicBezTo>
                      <a:pt x="680" y="77"/>
                      <a:pt x="609" y="65"/>
                      <a:pt x="539" y="65"/>
                    </a:cubicBezTo>
                    <a:cubicBezTo>
                      <a:pt x="303" y="65"/>
                      <a:pt x="79" y="197"/>
                      <a:pt x="47" y="463"/>
                    </a:cubicBezTo>
                    <a:cubicBezTo>
                      <a:pt x="1" y="836"/>
                      <a:pt x="340" y="1173"/>
                      <a:pt x="560" y="1431"/>
                    </a:cubicBezTo>
                    <a:cubicBezTo>
                      <a:pt x="653" y="1538"/>
                      <a:pt x="747" y="1644"/>
                      <a:pt x="845" y="1746"/>
                    </a:cubicBezTo>
                    <a:cubicBezTo>
                      <a:pt x="873" y="1768"/>
                      <a:pt x="900" y="1790"/>
                      <a:pt x="928" y="1813"/>
                    </a:cubicBezTo>
                    <a:lnTo>
                      <a:pt x="920" y="1824"/>
                    </a:lnTo>
                    <a:cubicBezTo>
                      <a:pt x="1097" y="2007"/>
                      <a:pt x="1282" y="2181"/>
                      <a:pt x="1473" y="2349"/>
                    </a:cubicBezTo>
                    <a:cubicBezTo>
                      <a:pt x="1501" y="2374"/>
                      <a:pt x="1532" y="2384"/>
                      <a:pt x="1562" y="2384"/>
                    </a:cubicBezTo>
                    <a:cubicBezTo>
                      <a:pt x="1611" y="2384"/>
                      <a:pt x="1658" y="2355"/>
                      <a:pt x="1685" y="2315"/>
                    </a:cubicBezTo>
                    <a:cubicBezTo>
                      <a:pt x="1706" y="2332"/>
                      <a:pt x="1732" y="2341"/>
                      <a:pt x="1758" y="2341"/>
                    </a:cubicBezTo>
                    <a:cubicBezTo>
                      <a:pt x="1788" y="2341"/>
                      <a:pt x="1819" y="2328"/>
                      <a:pt x="1845" y="2297"/>
                    </a:cubicBezTo>
                    <a:cubicBezTo>
                      <a:pt x="2126" y="1968"/>
                      <a:pt x="2394" y="1619"/>
                      <a:pt x="2616" y="1247"/>
                    </a:cubicBezTo>
                    <a:cubicBezTo>
                      <a:pt x="2780" y="973"/>
                      <a:pt x="2934" y="593"/>
                      <a:pt x="2758" y="287"/>
                    </a:cubicBezTo>
                    <a:cubicBezTo>
                      <a:pt x="2645" y="90"/>
                      <a:pt x="2437" y="1"/>
                      <a:pt x="2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46"/>
              <p:cNvSpPr/>
              <p:nvPr/>
            </p:nvSpPr>
            <p:spPr>
              <a:xfrm>
                <a:off x="4427650" y="1371450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1"/>
                    </a:moveTo>
                    <a:cubicBezTo>
                      <a:pt x="2126" y="1"/>
                      <a:pt x="2028" y="19"/>
                      <a:pt x="1937" y="54"/>
                    </a:cubicBezTo>
                    <a:cubicBezTo>
                      <a:pt x="1656" y="162"/>
                      <a:pt x="1478" y="409"/>
                      <a:pt x="1336" y="666"/>
                    </a:cubicBezTo>
                    <a:cubicBezTo>
                      <a:pt x="1172" y="439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0" y="836"/>
                      <a:pt x="339" y="1172"/>
                      <a:pt x="561" y="1430"/>
                    </a:cubicBezTo>
                    <a:cubicBezTo>
                      <a:pt x="841" y="1758"/>
                      <a:pt x="1146" y="2065"/>
                      <a:pt x="1473" y="2349"/>
                    </a:cubicBezTo>
                    <a:cubicBezTo>
                      <a:pt x="1501" y="2373"/>
                      <a:pt x="1532" y="2384"/>
                      <a:pt x="1561" y="2384"/>
                    </a:cubicBezTo>
                    <a:cubicBezTo>
                      <a:pt x="1611" y="2384"/>
                      <a:pt x="1657" y="2355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7" y="2341"/>
                      <a:pt x="1818" y="2328"/>
                      <a:pt x="1844" y="2297"/>
                    </a:cubicBezTo>
                    <a:cubicBezTo>
                      <a:pt x="2126" y="1968"/>
                      <a:pt x="2392" y="1620"/>
                      <a:pt x="2615" y="1247"/>
                    </a:cubicBezTo>
                    <a:cubicBezTo>
                      <a:pt x="2779" y="973"/>
                      <a:pt x="2933" y="594"/>
                      <a:pt x="2757" y="287"/>
                    </a:cubicBezTo>
                    <a:cubicBezTo>
                      <a:pt x="2644" y="90"/>
                      <a:pt x="2436" y="1"/>
                      <a:pt x="2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46"/>
              <p:cNvSpPr/>
              <p:nvPr/>
            </p:nvSpPr>
            <p:spPr>
              <a:xfrm>
                <a:off x="4561400" y="1279250"/>
                <a:ext cx="69925" cy="453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814" extrusionOk="0">
                    <a:moveTo>
                      <a:pt x="2789" y="0"/>
                    </a:moveTo>
                    <a:lnTo>
                      <a:pt x="2789" y="0"/>
                    </a:lnTo>
                    <a:cubicBezTo>
                      <a:pt x="2462" y="5"/>
                      <a:pt x="2135" y="9"/>
                      <a:pt x="1809" y="13"/>
                    </a:cubicBezTo>
                    <a:lnTo>
                      <a:pt x="1333" y="19"/>
                    </a:lnTo>
                    <a:cubicBezTo>
                      <a:pt x="1317" y="45"/>
                      <a:pt x="1304" y="69"/>
                      <a:pt x="1289" y="95"/>
                    </a:cubicBezTo>
                    <a:cubicBezTo>
                      <a:pt x="1272" y="70"/>
                      <a:pt x="1254" y="46"/>
                      <a:pt x="1236" y="20"/>
                    </a:cubicBezTo>
                    <a:lnTo>
                      <a:pt x="0" y="36"/>
                    </a:lnTo>
                    <a:cubicBezTo>
                      <a:pt x="39" y="352"/>
                      <a:pt x="321" y="636"/>
                      <a:pt x="514" y="860"/>
                    </a:cubicBezTo>
                    <a:cubicBezTo>
                      <a:pt x="795" y="1188"/>
                      <a:pt x="1101" y="1495"/>
                      <a:pt x="1427" y="1779"/>
                    </a:cubicBezTo>
                    <a:cubicBezTo>
                      <a:pt x="1455" y="1803"/>
                      <a:pt x="1486" y="1814"/>
                      <a:pt x="1515" y="1814"/>
                    </a:cubicBezTo>
                    <a:cubicBezTo>
                      <a:pt x="1565" y="1814"/>
                      <a:pt x="1612" y="1785"/>
                      <a:pt x="1637" y="1746"/>
                    </a:cubicBezTo>
                    <a:cubicBezTo>
                      <a:pt x="1659" y="1762"/>
                      <a:pt x="1684" y="1771"/>
                      <a:pt x="1710" y="1771"/>
                    </a:cubicBezTo>
                    <a:cubicBezTo>
                      <a:pt x="1740" y="1771"/>
                      <a:pt x="1771" y="1758"/>
                      <a:pt x="1798" y="1727"/>
                    </a:cubicBezTo>
                    <a:cubicBezTo>
                      <a:pt x="2080" y="1397"/>
                      <a:pt x="2347" y="1050"/>
                      <a:pt x="2569" y="678"/>
                    </a:cubicBezTo>
                    <a:cubicBezTo>
                      <a:pt x="2686" y="483"/>
                      <a:pt x="2796" y="236"/>
                      <a:pt x="2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46"/>
              <p:cNvSpPr/>
              <p:nvPr/>
            </p:nvSpPr>
            <p:spPr>
              <a:xfrm>
                <a:off x="4173225" y="156025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3" y="0"/>
                    </a:moveTo>
                    <a:cubicBezTo>
                      <a:pt x="2126" y="0"/>
                      <a:pt x="2028" y="18"/>
                      <a:pt x="1938" y="53"/>
                    </a:cubicBezTo>
                    <a:cubicBezTo>
                      <a:pt x="1656" y="163"/>
                      <a:pt x="1479" y="409"/>
                      <a:pt x="1336" y="666"/>
                    </a:cubicBezTo>
                    <a:cubicBezTo>
                      <a:pt x="1172" y="440"/>
                      <a:pt x="1026" y="196"/>
                      <a:pt x="747" y="100"/>
                    </a:cubicBezTo>
                    <a:cubicBezTo>
                      <a:pt x="680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1" y="836"/>
                      <a:pt x="340" y="1173"/>
                      <a:pt x="560" y="1430"/>
                    </a:cubicBezTo>
                    <a:cubicBezTo>
                      <a:pt x="842" y="1759"/>
                      <a:pt x="1147" y="2066"/>
                      <a:pt x="1473" y="2350"/>
                    </a:cubicBezTo>
                    <a:cubicBezTo>
                      <a:pt x="1501" y="2374"/>
                      <a:pt x="1532" y="2384"/>
                      <a:pt x="1561" y="2384"/>
                    </a:cubicBezTo>
                    <a:cubicBezTo>
                      <a:pt x="1611" y="2384"/>
                      <a:pt x="1658" y="2356"/>
                      <a:pt x="1684" y="2316"/>
                    </a:cubicBezTo>
                    <a:cubicBezTo>
                      <a:pt x="1705" y="2332"/>
                      <a:pt x="1731" y="2341"/>
                      <a:pt x="1757" y="2341"/>
                    </a:cubicBezTo>
                    <a:cubicBezTo>
                      <a:pt x="1787" y="2341"/>
                      <a:pt x="1818" y="2328"/>
                      <a:pt x="1844" y="2298"/>
                    </a:cubicBezTo>
                    <a:cubicBezTo>
                      <a:pt x="2126" y="1968"/>
                      <a:pt x="2393" y="1619"/>
                      <a:pt x="2616" y="1247"/>
                    </a:cubicBezTo>
                    <a:cubicBezTo>
                      <a:pt x="2780" y="973"/>
                      <a:pt x="2933" y="593"/>
                      <a:pt x="2758" y="287"/>
                    </a:cubicBezTo>
                    <a:cubicBezTo>
                      <a:pt x="2645" y="89"/>
                      <a:pt x="2436" y="0"/>
                      <a:pt x="22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6"/>
              <p:cNvSpPr/>
              <p:nvPr/>
            </p:nvSpPr>
            <p:spPr>
              <a:xfrm>
                <a:off x="3907525" y="131840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3" y="1"/>
                    </a:moveTo>
                    <a:cubicBezTo>
                      <a:pt x="2126" y="1"/>
                      <a:pt x="2028" y="19"/>
                      <a:pt x="1937" y="55"/>
                    </a:cubicBezTo>
                    <a:cubicBezTo>
                      <a:pt x="1656" y="163"/>
                      <a:pt x="1478" y="410"/>
                      <a:pt x="1336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6"/>
                      <a:pt x="539" y="66"/>
                    </a:cubicBezTo>
                    <a:cubicBezTo>
                      <a:pt x="302" y="66"/>
                      <a:pt x="78" y="198"/>
                      <a:pt x="46" y="464"/>
                    </a:cubicBezTo>
                    <a:cubicBezTo>
                      <a:pt x="0" y="836"/>
                      <a:pt x="339" y="1173"/>
                      <a:pt x="560" y="1431"/>
                    </a:cubicBezTo>
                    <a:cubicBezTo>
                      <a:pt x="841" y="1759"/>
                      <a:pt x="1146" y="2066"/>
                      <a:pt x="1473" y="2350"/>
                    </a:cubicBezTo>
                    <a:cubicBezTo>
                      <a:pt x="1501" y="2374"/>
                      <a:pt x="1531" y="2384"/>
                      <a:pt x="1561" y="2384"/>
                    </a:cubicBezTo>
                    <a:cubicBezTo>
                      <a:pt x="1611" y="2384"/>
                      <a:pt x="1657" y="2356"/>
                      <a:pt x="1683" y="2316"/>
                    </a:cubicBezTo>
                    <a:cubicBezTo>
                      <a:pt x="1705" y="2332"/>
                      <a:pt x="1730" y="2342"/>
                      <a:pt x="1756" y="2342"/>
                    </a:cubicBezTo>
                    <a:cubicBezTo>
                      <a:pt x="1787" y="2342"/>
                      <a:pt x="1818" y="2329"/>
                      <a:pt x="1844" y="2298"/>
                    </a:cubicBezTo>
                    <a:cubicBezTo>
                      <a:pt x="2126" y="1968"/>
                      <a:pt x="2392" y="1620"/>
                      <a:pt x="2616" y="1247"/>
                    </a:cubicBezTo>
                    <a:cubicBezTo>
                      <a:pt x="2779" y="973"/>
                      <a:pt x="2933" y="594"/>
                      <a:pt x="2757" y="287"/>
                    </a:cubicBezTo>
                    <a:cubicBezTo>
                      <a:pt x="2644" y="91"/>
                      <a:pt x="2436" y="1"/>
                      <a:pt x="2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6"/>
              <p:cNvSpPr/>
              <p:nvPr/>
            </p:nvSpPr>
            <p:spPr>
              <a:xfrm>
                <a:off x="4560250" y="156025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0"/>
                    </a:moveTo>
                    <a:cubicBezTo>
                      <a:pt x="2126" y="0"/>
                      <a:pt x="2028" y="18"/>
                      <a:pt x="1937" y="53"/>
                    </a:cubicBezTo>
                    <a:cubicBezTo>
                      <a:pt x="1657" y="163"/>
                      <a:pt x="1478" y="409"/>
                      <a:pt x="1336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0" y="836"/>
                      <a:pt x="340" y="1173"/>
                      <a:pt x="561" y="1430"/>
                    </a:cubicBezTo>
                    <a:cubicBezTo>
                      <a:pt x="842" y="1759"/>
                      <a:pt x="1147" y="2066"/>
                      <a:pt x="1473" y="2350"/>
                    </a:cubicBezTo>
                    <a:cubicBezTo>
                      <a:pt x="1501" y="2374"/>
                      <a:pt x="1531" y="2384"/>
                      <a:pt x="1561" y="2384"/>
                    </a:cubicBezTo>
                    <a:cubicBezTo>
                      <a:pt x="1611" y="2384"/>
                      <a:pt x="1657" y="2356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7" y="2341"/>
                      <a:pt x="1818" y="2328"/>
                      <a:pt x="1844" y="2298"/>
                    </a:cubicBezTo>
                    <a:cubicBezTo>
                      <a:pt x="2126" y="1968"/>
                      <a:pt x="2393" y="1619"/>
                      <a:pt x="2615" y="1247"/>
                    </a:cubicBezTo>
                    <a:cubicBezTo>
                      <a:pt x="2780" y="973"/>
                      <a:pt x="2933" y="593"/>
                      <a:pt x="2757" y="287"/>
                    </a:cubicBezTo>
                    <a:cubicBezTo>
                      <a:pt x="2644" y="89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6"/>
              <p:cNvSpPr/>
              <p:nvPr/>
            </p:nvSpPr>
            <p:spPr>
              <a:xfrm>
                <a:off x="4389525" y="1560000"/>
                <a:ext cx="7330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2384" extrusionOk="0">
                    <a:moveTo>
                      <a:pt x="2222" y="268"/>
                    </a:moveTo>
                    <a:cubicBezTo>
                      <a:pt x="2383" y="268"/>
                      <a:pt x="2535" y="344"/>
                      <a:pt x="2563" y="530"/>
                    </a:cubicBezTo>
                    <a:cubicBezTo>
                      <a:pt x="2607" y="801"/>
                      <a:pt x="2411" y="1077"/>
                      <a:pt x="2271" y="1291"/>
                    </a:cubicBezTo>
                    <a:lnTo>
                      <a:pt x="2270" y="1291"/>
                    </a:lnTo>
                    <a:cubicBezTo>
                      <a:pt x="2082" y="1576"/>
                      <a:pt x="1876" y="1849"/>
                      <a:pt x="1655" y="2108"/>
                    </a:cubicBezTo>
                    <a:cubicBezTo>
                      <a:pt x="1647" y="2117"/>
                      <a:pt x="1640" y="2127"/>
                      <a:pt x="1635" y="2136"/>
                    </a:cubicBezTo>
                    <a:cubicBezTo>
                      <a:pt x="1399" y="1929"/>
                      <a:pt x="1173" y="1710"/>
                      <a:pt x="960" y="1479"/>
                    </a:cubicBezTo>
                    <a:cubicBezTo>
                      <a:pt x="747" y="1249"/>
                      <a:pt x="486" y="995"/>
                      <a:pt x="355" y="705"/>
                    </a:cubicBezTo>
                    <a:cubicBezTo>
                      <a:pt x="303" y="591"/>
                      <a:pt x="271" y="428"/>
                      <a:pt x="404" y="355"/>
                    </a:cubicBezTo>
                    <a:cubicBezTo>
                      <a:pt x="439" y="335"/>
                      <a:pt x="479" y="327"/>
                      <a:pt x="521" y="327"/>
                    </a:cubicBezTo>
                    <a:cubicBezTo>
                      <a:pt x="591" y="327"/>
                      <a:pt x="665" y="350"/>
                      <a:pt x="724" y="379"/>
                    </a:cubicBezTo>
                    <a:cubicBezTo>
                      <a:pt x="966" y="499"/>
                      <a:pt x="1093" y="806"/>
                      <a:pt x="1263" y="1003"/>
                    </a:cubicBezTo>
                    <a:cubicBezTo>
                      <a:pt x="1285" y="1030"/>
                      <a:pt x="1319" y="1042"/>
                      <a:pt x="1354" y="1042"/>
                    </a:cubicBezTo>
                    <a:cubicBezTo>
                      <a:pt x="1402" y="1042"/>
                      <a:pt x="1451" y="1018"/>
                      <a:pt x="1472" y="976"/>
                    </a:cubicBezTo>
                    <a:cubicBezTo>
                      <a:pt x="1593" y="740"/>
                      <a:pt x="1727" y="458"/>
                      <a:pt x="1974" y="328"/>
                    </a:cubicBezTo>
                    <a:cubicBezTo>
                      <a:pt x="2048" y="289"/>
                      <a:pt x="2136" y="268"/>
                      <a:pt x="2222" y="268"/>
                    </a:cubicBezTo>
                    <a:close/>
                    <a:moveTo>
                      <a:pt x="2222" y="0"/>
                    </a:moveTo>
                    <a:cubicBezTo>
                      <a:pt x="2126" y="0"/>
                      <a:pt x="2028" y="19"/>
                      <a:pt x="1938" y="54"/>
                    </a:cubicBezTo>
                    <a:cubicBezTo>
                      <a:pt x="1656" y="162"/>
                      <a:pt x="1479" y="409"/>
                      <a:pt x="1335" y="666"/>
                    </a:cubicBezTo>
                    <a:cubicBezTo>
                      <a:pt x="1172" y="440"/>
                      <a:pt x="1026" y="196"/>
                      <a:pt x="747" y="99"/>
                    </a:cubicBezTo>
                    <a:cubicBezTo>
                      <a:pt x="680" y="76"/>
                      <a:pt x="609" y="65"/>
                      <a:pt x="540" y="65"/>
                    </a:cubicBezTo>
                    <a:cubicBezTo>
                      <a:pt x="303" y="65"/>
                      <a:pt x="78" y="198"/>
                      <a:pt x="45" y="463"/>
                    </a:cubicBezTo>
                    <a:cubicBezTo>
                      <a:pt x="1" y="835"/>
                      <a:pt x="339" y="1172"/>
                      <a:pt x="560" y="1430"/>
                    </a:cubicBezTo>
                    <a:cubicBezTo>
                      <a:pt x="842" y="1758"/>
                      <a:pt x="1147" y="2065"/>
                      <a:pt x="1472" y="2349"/>
                    </a:cubicBezTo>
                    <a:cubicBezTo>
                      <a:pt x="1500" y="2373"/>
                      <a:pt x="1531" y="2384"/>
                      <a:pt x="1561" y="2384"/>
                    </a:cubicBezTo>
                    <a:cubicBezTo>
                      <a:pt x="1610" y="2384"/>
                      <a:pt x="1657" y="2355"/>
                      <a:pt x="1684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6" y="2341"/>
                      <a:pt x="1817" y="2328"/>
                      <a:pt x="1844" y="2297"/>
                    </a:cubicBezTo>
                    <a:cubicBezTo>
                      <a:pt x="2125" y="1967"/>
                      <a:pt x="2393" y="1620"/>
                      <a:pt x="2615" y="1248"/>
                    </a:cubicBezTo>
                    <a:cubicBezTo>
                      <a:pt x="2779" y="972"/>
                      <a:pt x="2932" y="593"/>
                      <a:pt x="2756" y="288"/>
                    </a:cubicBezTo>
                    <a:cubicBezTo>
                      <a:pt x="2644" y="90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6"/>
              <p:cNvSpPr/>
              <p:nvPr/>
            </p:nvSpPr>
            <p:spPr>
              <a:xfrm>
                <a:off x="4529600" y="1449925"/>
                <a:ext cx="73350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385" extrusionOk="0">
                    <a:moveTo>
                      <a:pt x="2222" y="0"/>
                    </a:moveTo>
                    <a:cubicBezTo>
                      <a:pt x="2126" y="0"/>
                      <a:pt x="2029" y="18"/>
                      <a:pt x="1939" y="53"/>
                    </a:cubicBezTo>
                    <a:cubicBezTo>
                      <a:pt x="1657" y="163"/>
                      <a:pt x="1478" y="409"/>
                      <a:pt x="1336" y="665"/>
                    </a:cubicBezTo>
                    <a:cubicBezTo>
                      <a:pt x="1172" y="440"/>
                      <a:pt x="1027" y="195"/>
                      <a:pt x="747" y="100"/>
                    </a:cubicBezTo>
                    <a:cubicBezTo>
                      <a:pt x="679" y="76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3"/>
                    </a:cubicBezTo>
                    <a:cubicBezTo>
                      <a:pt x="1" y="836"/>
                      <a:pt x="340" y="1173"/>
                      <a:pt x="561" y="1431"/>
                    </a:cubicBezTo>
                    <a:cubicBezTo>
                      <a:pt x="843" y="1758"/>
                      <a:pt x="1148" y="2066"/>
                      <a:pt x="1473" y="2349"/>
                    </a:cubicBezTo>
                    <a:cubicBezTo>
                      <a:pt x="1501" y="2374"/>
                      <a:pt x="1532" y="2384"/>
                      <a:pt x="1562" y="2384"/>
                    </a:cubicBezTo>
                    <a:cubicBezTo>
                      <a:pt x="1612" y="2384"/>
                      <a:pt x="1659" y="2355"/>
                      <a:pt x="1685" y="2315"/>
                    </a:cubicBezTo>
                    <a:cubicBezTo>
                      <a:pt x="1706" y="2332"/>
                      <a:pt x="1732" y="2341"/>
                      <a:pt x="1758" y="2341"/>
                    </a:cubicBezTo>
                    <a:cubicBezTo>
                      <a:pt x="1788" y="2341"/>
                      <a:pt x="1819" y="2328"/>
                      <a:pt x="1845" y="2297"/>
                    </a:cubicBezTo>
                    <a:cubicBezTo>
                      <a:pt x="2127" y="1968"/>
                      <a:pt x="2394" y="1619"/>
                      <a:pt x="2616" y="1247"/>
                    </a:cubicBezTo>
                    <a:cubicBezTo>
                      <a:pt x="2781" y="973"/>
                      <a:pt x="2934" y="593"/>
                      <a:pt x="2758" y="287"/>
                    </a:cubicBezTo>
                    <a:cubicBezTo>
                      <a:pt x="2645" y="90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6"/>
              <p:cNvSpPr/>
              <p:nvPr/>
            </p:nvSpPr>
            <p:spPr>
              <a:xfrm>
                <a:off x="4662225" y="1343475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0"/>
                    </a:moveTo>
                    <a:cubicBezTo>
                      <a:pt x="2126" y="0"/>
                      <a:pt x="2028" y="18"/>
                      <a:pt x="1938" y="53"/>
                    </a:cubicBezTo>
                    <a:cubicBezTo>
                      <a:pt x="1656" y="161"/>
                      <a:pt x="1479" y="408"/>
                      <a:pt x="1335" y="665"/>
                    </a:cubicBezTo>
                    <a:cubicBezTo>
                      <a:pt x="1172" y="439"/>
                      <a:pt x="1026" y="196"/>
                      <a:pt x="747" y="100"/>
                    </a:cubicBezTo>
                    <a:cubicBezTo>
                      <a:pt x="680" y="76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5" y="463"/>
                    </a:cubicBezTo>
                    <a:cubicBezTo>
                      <a:pt x="1" y="836"/>
                      <a:pt x="339" y="1171"/>
                      <a:pt x="560" y="1430"/>
                    </a:cubicBezTo>
                    <a:cubicBezTo>
                      <a:pt x="842" y="1758"/>
                      <a:pt x="1147" y="2065"/>
                      <a:pt x="1473" y="2348"/>
                    </a:cubicBezTo>
                    <a:cubicBezTo>
                      <a:pt x="1501" y="2373"/>
                      <a:pt x="1532" y="2383"/>
                      <a:pt x="1562" y="2383"/>
                    </a:cubicBezTo>
                    <a:cubicBezTo>
                      <a:pt x="1611" y="2383"/>
                      <a:pt x="1658" y="2355"/>
                      <a:pt x="1684" y="2315"/>
                    </a:cubicBezTo>
                    <a:cubicBezTo>
                      <a:pt x="1705" y="2331"/>
                      <a:pt x="1731" y="2341"/>
                      <a:pt x="1757" y="2341"/>
                    </a:cubicBezTo>
                    <a:cubicBezTo>
                      <a:pt x="1787" y="2341"/>
                      <a:pt x="1818" y="2328"/>
                      <a:pt x="1844" y="2296"/>
                    </a:cubicBezTo>
                    <a:cubicBezTo>
                      <a:pt x="2126" y="1968"/>
                      <a:pt x="2393" y="1619"/>
                      <a:pt x="2615" y="1247"/>
                    </a:cubicBezTo>
                    <a:cubicBezTo>
                      <a:pt x="2780" y="973"/>
                      <a:pt x="2933" y="593"/>
                      <a:pt x="2758" y="287"/>
                    </a:cubicBezTo>
                    <a:cubicBezTo>
                      <a:pt x="2644" y="89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6"/>
              <p:cNvSpPr/>
              <p:nvPr/>
            </p:nvSpPr>
            <p:spPr>
              <a:xfrm>
                <a:off x="4017300" y="1431050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0"/>
                    </a:moveTo>
                    <a:cubicBezTo>
                      <a:pt x="2125" y="0"/>
                      <a:pt x="2028" y="18"/>
                      <a:pt x="1937" y="53"/>
                    </a:cubicBezTo>
                    <a:cubicBezTo>
                      <a:pt x="1656" y="162"/>
                      <a:pt x="1478" y="408"/>
                      <a:pt x="1334" y="666"/>
                    </a:cubicBezTo>
                    <a:cubicBezTo>
                      <a:pt x="1172" y="439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5" y="464"/>
                    </a:cubicBezTo>
                    <a:cubicBezTo>
                      <a:pt x="0" y="836"/>
                      <a:pt x="338" y="1172"/>
                      <a:pt x="559" y="1430"/>
                    </a:cubicBezTo>
                    <a:cubicBezTo>
                      <a:pt x="841" y="1757"/>
                      <a:pt x="1146" y="2065"/>
                      <a:pt x="1472" y="2349"/>
                    </a:cubicBezTo>
                    <a:cubicBezTo>
                      <a:pt x="1500" y="2373"/>
                      <a:pt x="1530" y="2383"/>
                      <a:pt x="1560" y="2383"/>
                    </a:cubicBezTo>
                    <a:cubicBezTo>
                      <a:pt x="1610" y="2383"/>
                      <a:pt x="1657" y="2355"/>
                      <a:pt x="1683" y="2316"/>
                    </a:cubicBezTo>
                    <a:cubicBezTo>
                      <a:pt x="1705" y="2331"/>
                      <a:pt x="1730" y="2341"/>
                      <a:pt x="1756" y="2341"/>
                    </a:cubicBezTo>
                    <a:cubicBezTo>
                      <a:pt x="1786" y="2341"/>
                      <a:pt x="1817" y="2328"/>
                      <a:pt x="1844" y="2296"/>
                    </a:cubicBezTo>
                    <a:cubicBezTo>
                      <a:pt x="2124" y="1968"/>
                      <a:pt x="2392" y="1619"/>
                      <a:pt x="2614" y="1247"/>
                    </a:cubicBezTo>
                    <a:cubicBezTo>
                      <a:pt x="2779" y="973"/>
                      <a:pt x="2932" y="592"/>
                      <a:pt x="2757" y="287"/>
                    </a:cubicBezTo>
                    <a:cubicBezTo>
                      <a:pt x="2644" y="89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6"/>
              <p:cNvSpPr/>
              <p:nvPr/>
            </p:nvSpPr>
            <p:spPr>
              <a:xfrm>
                <a:off x="5049675" y="1643200"/>
                <a:ext cx="6910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1406" extrusionOk="0">
                    <a:moveTo>
                      <a:pt x="2221" y="1"/>
                    </a:moveTo>
                    <a:cubicBezTo>
                      <a:pt x="2124" y="1"/>
                      <a:pt x="2026" y="19"/>
                      <a:pt x="1935" y="54"/>
                    </a:cubicBezTo>
                    <a:cubicBezTo>
                      <a:pt x="1655" y="163"/>
                      <a:pt x="1476" y="410"/>
                      <a:pt x="1334" y="666"/>
                    </a:cubicBezTo>
                    <a:cubicBezTo>
                      <a:pt x="1170" y="440"/>
                      <a:pt x="1023" y="196"/>
                      <a:pt x="745" y="100"/>
                    </a:cubicBezTo>
                    <a:cubicBezTo>
                      <a:pt x="677" y="77"/>
                      <a:pt x="606" y="66"/>
                      <a:pt x="537" y="66"/>
                    </a:cubicBezTo>
                    <a:cubicBezTo>
                      <a:pt x="300" y="66"/>
                      <a:pt x="76" y="198"/>
                      <a:pt x="44" y="464"/>
                    </a:cubicBezTo>
                    <a:cubicBezTo>
                      <a:pt x="0" y="824"/>
                      <a:pt x="316" y="1151"/>
                      <a:pt x="536" y="1406"/>
                    </a:cubicBezTo>
                    <a:lnTo>
                      <a:pt x="2764" y="302"/>
                    </a:lnTo>
                    <a:cubicBezTo>
                      <a:pt x="2760" y="297"/>
                      <a:pt x="2758" y="293"/>
                      <a:pt x="2756" y="287"/>
                    </a:cubicBezTo>
                    <a:cubicBezTo>
                      <a:pt x="2643" y="90"/>
                      <a:pt x="243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6"/>
              <p:cNvSpPr/>
              <p:nvPr/>
            </p:nvSpPr>
            <p:spPr>
              <a:xfrm>
                <a:off x="3998200" y="1655400"/>
                <a:ext cx="733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1966" extrusionOk="0">
                    <a:moveTo>
                      <a:pt x="2223" y="1"/>
                    </a:moveTo>
                    <a:cubicBezTo>
                      <a:pt x="2126" y="1"/>
                      <a:pt x="2028" y="19"/>
                      <a:pt x="1938" y="54"/>
                    </a:cubicBezTo>
                    <a:cubicBezTo>
                      <a:pt x="1656" y="163"/>
                      <a:pt x="1479" y="410"/>
                      <a:pt x="1335" y="666"/>
                    </a:cubicBezTo>
                    <a:cubicBezTo>
                      <a:pt x="1172" y="440"/>
                      <a:pt x="1026" y="196"/>
                      <a:pt x="747" y="100"/>
                    </a:cubicBezTo>
                    <a:cubicBezTo>
                      <a:pt x="680" y="77"/>
                      <a:pt x="609" y="66"/>
                      <a:pt x="539" y="66"/>
                    </a:cubicBezTo>
                    <a:cubicBezTo>
                      <a:pt x="302" y="66"/>
                      <a:pt x="78" y="198"/>
                      <a:pt x="45" y="464"/>
                    </a:cubicBezTo>
                    <a:cubicBezTo>
                      <a:pt x="1" y="836"/>
                      <a:pt x="339" y="1173"/>
                      <a:pt x="560" y="1431"/>
                    </a:cubicBezTo>
                    <a:cubicBezTo>
                      <a:pt x="720" y="1617"/>
                      <a:pt x="886" y="1795"/>
                      <a:pt x="1060" y="1966"/>
                    </a:cubicBezTo>
                    <a:lnTo>
                      <a:pt x="2131" y="1947"/>
                    </a:lnTo>
                    <a:cubicBezTo>
                      <a:pt x="2307" y="1724"/>
                      <a:pt x="2468" y="1491"/>
                      <a:pt x="2615" y="1247"/>
                    </a:cubicBezTo>
                    <a:cubicBezTo>
                      <a:pt x="2780" y="974"/>
                      <a:pt x="2934" y="593"/>
                      <a:pt x="2758" y="287"/>
                    </a:cubicBezTo>
                    <a:cubicBezTo>
                      <a:pt x="2644" y="90"/>
                      <a:pt x="2436" y="1"/>
                      <a:pt x="2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6"/>
              <p:cNvSpPr/>
              <p:nvPr/>
            </p:nvSpPr>
            <p:spPr>
              <a:xfrm>
                <a:off x="4697150" y="161340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3" y="1"/>
                    </a:moveTo>
                    <a:cubicBezTo>
                      <a:pt x="2126" y="1"/>
                      <a:pt x="2028" y="19"/>
                      <a:pt x="1938" y="54"/>
                    </a:cubicBezTo>
                    <a:cubicBezTo>
                      <a:pt x="1656" y="163"/>
                      <a:pt x="1479" y="410"/>
                      <a:pt x="1336" y="666"/>
                    </a:cubicBezTo>
                    <a:cubicBezTo>
                      <a:pt x="1172" y="441"/>
                      <a:pt x="1026" y="196"/>
                      <a:pt x="747" y="100"/>
                    </a:cubicBezTo>
                    <a:cubicBezTo>
                      <a:pt x="680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1" y="836"/>
                      <a:pt x="340" y="1173"/>
                      <a:pt x="561" y="1430"/>
                    </a:cubicBezTo>
                    <a:cubicBezTo>
                      <a:pt x="842" y="1759"/>
                      <a:pt x="1147" y="2066"/>
                      <a:pt x="1473" y="2350"/>
                    </a:cubicBezTo>
                    <a:cubicBezTo>
                      <a:pt x="1501" y="2374"/>
                      <a:pt x="1532" y="2385"/>
                      <a:pt x="1561" y="2385"/>
                    </a:cubicBezTo>
                    <a:cubicBezTo>
                      <a:pt x="1611" y="2385"/>
                      <a:pt x="1658" y="2356"/>
                      <a:pt x="1684" y="2316"/>
                    </a:cubicBezTo>
                    <a:cubicBezTo>
                      <a:pt x="1705" y="2332"/>
                      <a:pt x="1731" y="2342"/>
                      <a:pt x="1757" y="2342"/>
                    </a:cubicBezTo>
                    <a:cubicBezTo>
                      <a:pt x="1787" y="2342"/>
                      <a:pt x="1818" y="2329"/>
                      <a:pt x="1844" y="2298"/>
                    </a:cubicBezTo>
                    <a:cubicBezTo>
                      <a:pt x="2126" y="1968"/>
                      <a:pt x="2393" y="1620"/>
                      <a:pt x="2615" y="1247"/>
                    </a:cubicBezTo>
                    <a:cubicBezTo>
                      <a:pt x="2780" y="973"/>
                      <a:pt x="2933" y="594"/>
                      <a:pt x="2758" y="287"/>
                    </a:cubicBezTo>
                    <a:cubicBezTo>
                      <a:pt x="2645" y="90"/>
                      <a:pt x="2436" y="1"/>
                      <a:pt x="2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6"/>
              <p:cNvSpPr/>
              <p:nvPr/>
            </p:nvSpPr>
            <p:spPr>
              <a:xfrm>
                <a:off x="4961050" y="1401250"/>
                <a:ext cx="7335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384" extrusionOk="0">
                    <a:moveTo>
                      <a:pt x="2223" y="0"/>
                    </a:moveTo>
                    <a:cubicBezTo>
                      <a:pt x="2126" y="0"/>
                      <a:pt x="2028" y="19"/>
                      <a:pt x="1938" y="53"/>
                    </a:cubicBezTo>
                    <a:cubicBezTo>
                      <a:pt x="1657" y="162"/>
                      <a:pt x="1479" y="408"/>
                      <a:pt x="1336" y="665"/>
                    </a:cubicBezTo>
                    <a:cubicBezTo>
                      <a:pt x="1172" y="439"/>
                      <a:pt x="1026" y="195"/>
                      <a:pt x="747" y="99"/>
                    </a:cubicBezTo>
                    <a:cubicBezTo>
                      <a:pt x="680" y="76"/>
                      <a:pt x="609" y="64"/>
                      <a:pt x="539" y="64"/>
                    </a:cubicBezTo>
                    <a:cubicBezTo>
                      <a:pt x="302" y="64"/>
                      <a:pt x="79" y="197"/>
                      <a:pt x="47" y="463"/>
                    </a:cubicBezTo>
                    <a:cubicBezTo>
                      <a:pt x="1" y="835"/>
                      <a:pt x="340" y="1172"/>
                      <a:pt x="561" y="1429"/>
                    </a:cubicBezTo>
                    <a:cubicBezTo>
                      <a:pt x="842" y="1758"/>
                      <a:pt x="1147" y="2065"/>
                      <a:pt x="1473" y="2349"/>
                    </a:cubicBezTo>
                    <a:cubicBezTo>
                      <a:pt x="1501" y="2373"/>
                      <a:pt x="1532" y="2383"/>
                      <a:pt x="1562" y="2383"/>
                    </a:cubicBezTo>
                    <a:cubicBezTo>
                      <a:pt x="1611" y="2383"/>
                      <a:pt x="1658" y="2355"/>
                      <a:pt x="1684" y="2315"/>
                    </a:cubicBezTo>
                    <a:cubicBezTo>
                      <a:pt x="1706" y="2331"/>
                      <a:pt x="1731" y="2341"/>
                      <a:pt x="1758" y="2341"/>
                    </a:cubicBezTo>
                    <a:cubicBezTo>
                      <a:pt x="1788" y="2341"/>
                      <a:pt x="1818" y="2328"/>
                      <a:pt x="1844" y="2297"/>
                    </a:cubicBezTo>
                    <a:cubicBezTo>
                      <a:pt x="2126" y="1967"/>
                      <a:pt x="2393" y="1618"/>
                      <a:pt x="2615" y="1246"/>
                    </a:cubicBezTo>
                    <a:cubicBezTo>
                      <a:pt x="2780" y="972"/>
                      <a:pt x="2933" y="592"/>
                      <a:pt x="2758" y="286"/>
                    </a:cubicBezTo>
                    <a:cubicBezTo>
                      <a:pt x="2645" y="89"/>
                      <a:pt x="2437" y="0"/>
                      <a:pt x="2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6"/>
              <p:cNvSpPr/>
              <p:nvPr/>
            </p:nvSpPr>
            <p:spPr>
              <a:xfrm>
                <a:off x="4121250" y="1643200"/>
                <a:ext cx="733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59" extrusionOk="0">
                    <a:moveTo>
                      <a:pt x="2222" y="1"/>
                    </a:moveTo>
                    <a:cubicBezTo>
                      <a:pt x="2126" y="1"/>
                      <a:pt x="2028" y="19"/>
                      <a:pt x="1937" y="54"/>
                    </a:cubicBezTo>
                    <a:cubicBezTo>
                      <a:pt x="1656" y="163"/>
                      <a:pt x="1478" y="410"/>
                      <a:pt x="1334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6"/>
                      <a:pt x="538" y="66"/>
                    </a:cubicBezTo>
                    <a:cubicBezTo>
                      <a:pt x="302" y="66"/>
                      <a:pt x="78" y="198"/>
                      <a:pt x="45" y="464"/>
                    </a:cubicBezTo>
                    <a:cubicBezTo>
                      <a:pt x="0" y="836"/>
                      <a:pt x="338" y="1173"/>
                      <a:pt x="559" y="1431"/>
                    </a:cubicBezTo>
                    <a:cubicBezTo>
                      <a:pt x="841" y="1759"/>
                      <a:pt x="1146" y="2066"/>
                      <a:pt x="1472" y="2350"/>
                    </a:cubicBezTo>
                    <a:cubicBezTo>
                      <a:pt x="1476" y="2353"/>
                      <a:pt x="1480" y="2356"/>
                      <a:pt x="1483" y="2358"/>
                    </a:cubicBezTo>
                    <a:lnTo>
                      <a:pt x="1645" y="2356"/>
                    </a:lnTo>
                    <a:cubicBezTo>
                      <a:pt x="1660" y="2344"/>
                      <a:pt x="1674" y="2332"/>
                      <a:pt x="1683" y="2316"/>
                    </a:cubicBezTo>
                    <a:cubicBezTo>
                      <a:pt x="1705" y="2332"/>
                      <a:pt x="1731" y="2342"/>
                      <a:pt x="1757" y="2342"/>
                    </a:cubicBezTo>
                    <a:cubicBezTo>
                      <a:pt x="1787" y="2342"/>
                      <a:pt x="1817" y="2329"/>
                      <a:pt x="1844" y="2298"/>
                    </a:cubicBezTo>
                    <a:cubicBezTo>
                      <a:pt x="2125" y="1968"/>
                      <a:pt x="2392" y="1619"/>
                      <a:pt x="2614" y="1247"/>
                    </a:cubicBezTo>
                    <a:cubicBezTo>
                      <a:pt x="2779" y="973"/>
                      <a:pt x="2932" y="593"/>
                      <a:pt x="2757" y="287"/>
                    </a:cubicBezTo>
                    <a:cubicBezTo>
                      <a:pt x="2644" y="90"/>
                      <a:pt x="2436" y="1"/>
                      <a:pt x="2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6"/>
              <p:cNvSpPr/>
              <p:nvPr/>
            </p:nvSpPr>
            <p:spPr>
              <a:xfrm>
                <a:off x="4678875" y="1481525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268"/>
                    </a:moveTo>
                    <a:cubicBezTo>
                      <a:pt x="2383" y="268"/>
                      <a:pt x="2534" y="344"/>
                      <a:pt x="2564" y="529"/>
                    </a:cubicBezTo>
                    <a:cubicBezTo>
                      <a:pt x="2606" y="802"/>
                      <a:pt x="2410" y="1078"/>
                      <a:pt x="2270" y="1292"/>
                    </a:cubicBezTo>
                    <a:cubicBezTo>
                      <a:pt x="2082" y="1577"/>
                      <a:pt x="1877" y="1849"/>
                      <a:pt x="1655" y="2108"/>
                    </a:cubicBezTo>
                    <a:cubicBezTo>
                      <a:pt x="1647" y="2117"/>
                      <a:pt x="1641" y="2126"/>
                      <a:pt x="1635" y="2137"/>
                    </a:cubicBezTo>
                    <a:cubicBezTo>
                      <a:pt x="1398" y="1930"/>
                      <a:pt x="1173" y="1710"/>
                      <a:pt x="959" y="1479"/>
                    </a:cubicBezTo>
                    <a:cubicBezTo>
                      <a:pt x="748" y="1249"/>
                      <a:pt x="485" y="994"/>
                      <a:pt x="354" y="706"/>
                    </a:cubicBezTo>
                    <a:cubicBezTo>
                      <a:pt x="302" y="590"/>
                      <a:pt x="271" y="428"/>
                      <a:pt x="403" y="355"/>
                    </a:cubicBezTo>
                    <a:cubicBezTo>
                      <a:pt x="439" y="335"/>
                      <a:pt x="481" y="327"/>
                      <a:pt x="523" y="327"/>
                    </a:cubicBezTo>
                    <a:cubicBezTo>
                      <a:pt x="593" y="327"/>
                      <a:pt x="666" y="350"/>
                      <a:pt x="723" y="378"/>
                    </a:cubicBezTo>
                    <a:cubicBezTo>
                      <a:pt x="966" y="500"/>
                      <a:pt x="1092" y="806"/>
                      <a:pt x="1262" y="1004"/>
                    </a:cubicBezTo>
                    <a:cubicBezTo>
                      <a:pt x="1285" y="1030"/>
                      <a:pt x="1319" y="1043"/>
                      <a:pt x="1353" y="1043"/>
                    </a:cubicBezTo>
                    <a:cubicBezTo>
                      <a:pt x="1401" y="1043"/>
                      <a:pt x="1450" y="1019"/>
                      <a:pt x="1472" y="977"/>
                    </a:cubicBezTo>
                    <a:cubicBezTo>
                      <a:pt x="1593" y="740"/>
                      <a:pt x="1727" y="457"/>
                      <a:pt x="1974" y="328"/>
                    </a:cubicBezTo>
                    <a:cubicBezTo>
                      <a:pt x="2048" y="290"/>
                      <a:pt x="2136" y="268"/>
                      <a:pt x="2222" y="268"/>
                    </a:cubicBezTo>
                    <a:close/>
                    <a:moveTo>
                      <a:pt x="2222" y="0"/>
                    </a:moveTo>
                    <a:cubicBezTo>
                      <a:pt x="2125" y="0"/>
                      <a:pt x="2028" y="18"/>
                      <a:pt x="1937" y="53"/>
                    </a:cubicBezTo>
                    <a:cubicBezTo>
                      <a:pt x="1656" y="163"/>
                      <a:pt x="1478" y="409"/>
                      <a:pt x="1335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5" y="464"/>
                    </a:cubicBezTo>
                    <a:cubicBezTo>
                      <a:pt x="0" y="836"/>
                      <a:pt x="338" y="1173"/>
                      <a:pt x="560" y="1430"/>
                    </a:cubicBezTo>
                    <a:cubicBezTo>
                      <a:pt x="841" y="1758"/>
                      <a:pt x="1146" y="2066"/>
                      <a:pt x="1472" y="2350"/>
                    </a:cubicBezTo>
                    <a:cubicBezTo>
                      <a:pt x="1500" y="2374"/>
                      <a:pt x="1531" y="2384"/>
                      <a:pt x="1561" y="2384"/>
                    </a:cubicBezTo>
                    <a:cubicBezTo>
                      <a:pt x="1611" y="2384"/>
                      <a:pt x="1657" y="2355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6" y="2341"/>
                      <a:pt x="1817" y="2328"/>
                      <a:pt x="1844" y="2297"/>
                    </a:cubicBezTo>
                    <a:cubicBezTo>
                      <a:pt x="2124" y="1968"/>
                      <a:pt x="2392" y="1619"/>
                      <a:pt x="2615" y="1247"/>
                    </a:cubicBezTo>
                    <a:cubicBezTo>
                      <a:pt x="2779" y="973"/>
                      <a:pt x="2933" y="593"/>
                      <a:pt x="2757" y="287"/>
                    </a:cubicBezTo>
                    <a:cubicBezTo>
                      <a:pt x="2644" y="89"/>
                      <a:pt x="2435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6"/>
              <p:cNvSpPr/>
              <p:nvPr/>
            </p:nvSpPr>
            <p:spPr>
              <a:xfrm>
                <a:off x="4017300" y="131185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269"/>
                    </a:moveTo>
                    <a:cubicBezTo>
                      <a:pt x="2382" y="269"/>
                      <a:pt x="2533" y="345"/>
                      <a:pt x="2562" y="530"/>
                    </a:cubicBezTo>
                    <a:cubicBezTo>
                      <a:pt x="2606" y="802"/>
                      <a:pt x="2410" y="1079"/>
                      <a:pt x="2270" y="1293"/>
                    </a:cubicBezTo>
                    <a:lnTo>
                      <a:pt x="2269" y="1293"/>
                    </a:lnTo>
                    <a:cubicBezTo>
                      <a:pt x="2082" y="1576"/>
                      <a:pt x="1876" y="1850"/>
                      <a:pt x="1654" y="2109"/>
                    </a:cubicBezTo>
                    <a:cubicBezTo>
                      <a:pt x="1646" y="2118"/>
                      <a:pt x="1640" y="2127"/>
                      <a:pt x="1634" y="2138"/>
                    </a:cubicBezTo>
                    <a:cubicBezTo>
                      <a:pt x="1398" y="1930"/>
                      <a:pt x="1173" y="1710"/>
                      <a:pt x="959" y="1480"/>
                    </a:cubicBezTo>
                    <a:cubicBezTo>
                      <a:pt x="747" y="1249"/>
                      <a:pt x="485" y="995"/>
                      <a:pt x="354" y="706"/>
                    </a:cubicBezTo>
                    <a:cubicBezTo>
                      <a:pt x="302" y="591"/>
                      <a:pt x="270" y="429"/>
                      <a:pt x="403" y="356"/>
                    </a:cubicBezTo>
                    <a:cubicBezTo>
                      <a:pt x="439" y="336"/>
                      <a:pt x="480" y="328"/>
                      <a:pt x="522" y="328"/>
                    </a:cubicBezTo>
                    <a:cubicBezTo>
                      <a:pt x="592" y="328"/>
                      <a:pt x="665" y="351"/>
                      <a:pt x="723" y="379"/>
                    </a:cubicBezTo>
                    <a:cubicBezTo>
                      <a:pt x="964" y="499"/>
                      <a:pt x="1091" y="807"/>
                      <a:pt x="1261" y="1004"/>
                    </a:cubicBezTo>
                    <a:cubicBezTo>
                      <a:pt x="1284" y="1031"/>
                      <a:pt x="1319" y="1043"/>
                      <a:pt x="1353" y="1043"/>
                    </a:cubicBezTo>
                    <a:cubicBezTo>
                      <a:pt x="1401" y="1043"/>
                      <a:pt x="1450" y="1020"/>
                      <a:pt x="1472" y="978"/>
                    </a:cubicBezTo>
                    <a:cubicBezTo>
                      <a:pt x="1593" y="741"/>
                      <a:pt x="1727" y="458"/>
                      <a:pt x="1973" y="329"/>
                    </a:cubicBezTo>
                    <a:cubicBezTo>
                      <a:pt x="2047" y="290"/>
                      <a:pt x="2136" y="269"/>
                      <a:pt x="2222" y="269"/>
                    </a:cubicBezTo>
                    <a:close/>
                    <a:moveTo>
                      <a:pt x="2222" y="1"/>
                    </a:moveTo>
                    <a:cubicBezTo>
                      <a:pt x="2125" y="1"/>
                      <a:pt x="2028" y="19"/>
                      <a:pt x="1937" y="54"/>
                    </a:cubicBezTo>
                    <a:cubicBezTo>
                      <a:pt x="1656" y="162"/>
                      <a:pt x="1478" y="410"/>
                      <a:pt x="1334" y="666"/>
                    </a:cubicBezTo>
                    <a:cubicBezTo>
                      <a:pt x="1172" y="440"/>
                      <a:pt x="1025" y="196"/>
                      <a:pt x="747" y="101"/>
                    </a:cubicBezTo>
                    <a:cubicBezTo>
                      <a:pt x="679" y="77"/>
                      <a:pt x="608" y="66"/>
                      <a:pt x="538" y="66"/>
                    </a:cubicBezTo>
                    <a:cubicBezTo>
                      <a:pt x="302" y="66"/>
                      <a:pt x="78" y="199"/>
                      <a:pt x="45" y="464"/>
                    </a:cubicBezTo>
                    <a:cubicBezTo>
                      <a:pt x="0" y="836"/>
                      <a:pt x="338" y="1172"/>
                      <a:pt x="559" y="1431"/>
                    </a:cubicBezTo>
                    <a:cubicBezTo>
                      <a:pt x="841" y="1759"/>
                      <a:pt x="1146" y="2065"/>
                      <a:pt x="1472" y="2349"/>
                    </a:cubicBezTo>
                    <a:cubicBezTo>
                      <a:pt x="1499" y="2374"/>
                      <a:pt x="1530" y="2384"/>
                      <a:pt x="1560" y="2384"/>
                    </a:cubicBezTo>
                    <a:cubicBezTo>
                      <a:pt x="1610" y="2384"/>
                      <a:pt x="1657" y="2356"/>
                      <a:pt x="1683" y="2316"/>
                    </a:cubicBezTo>
                    <a:cubicBezTo>
                      <a:pt x="1705" y="2332"/>
                      <a:pt x="1730" y="2342"/>
                      <a:pt x="1756" y="2342"/>
                    </a:cubicBezTo>
                    <a:cubicBezTo>
                      <a:pt x="1786" y="2342"/>
                      <a:pt x="1817" y="2329"/>
                      <a:pt x="1844" y="2297"/>
                    </a:cubicBezTo>
                    <a:cubicBezTo>
                      <a:pt x="2124" y="1969"/>
                      <a:pt x="2392" y="1620"/>
                      <a:pt x="2614" y="1248"/>
                    </a:cubicBezTo>
                    <a:cubicBezTo>
                      <a:pt x="2779" y="974"/>
                      <a:pt x="2932" y="594"/>
                      <a:pt x="2757" y="288"/>
                    </a:cubicBezTo>
                    <a:cubicBezTo>
                      <a:pt x="2644" y="90"/>
                      <a:pt x="2436" y="1"/>
                      <a:pt x="2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6"/>
              <p:cNvSpPr/>
              <p:nvPr/>
            </p:nvSpPr>
            <p:spPr>
              <a:xfrm>
                <a:off x="4798475" y="1276525"/>
                <a:ext cx="2345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2" extrusionOk="0">
                    <a:moveTo>
                      <a:pt x="937" y="1"/>
                    </a:moveTo>
                    <a:lnTo>
                      <a:pt x="596" y="6"/>
                    </a:lnTo>
                    <a:cubicBezTo>
                      <a:pt x="552" y="70"/>
                      <a:pt x="512" y="137"/>
                      <a:pt x="475" y="205"/>
                    </a:cubicBezTo>
                    <a:cubicBezTo>
                      <a:pt x="428" y="140"/>
                      <a:pt x="382" y="74"/>
                      <a:pt x="334" y="10"/>
                    </a:cubicBezTo>
                    <a:lnTo>
                      <a:pt x="1" y="16"/>
                    </a:lnTo>
                    <a:cubicBezTo>
                      <a:pt x="160" y="161"/>
                      <a:pt x="267" y="386"/>
                      <a:pt x="401" y="543"/>
                    </a:cubicBezTo>
                    <a:cubicBezTo>
                      <a:pt x="424" y="569"/>
                      <a:pt x="458" y="582"/>
                      <a:pt x="493" y="582"/>
                    </a:cubicBezTo>
                    <a:cubicBezTo>
                      <a:pt x="541" y="582"/>
                      <a:pt x="590" y="558"/>
                      <a:pt x="612" y="516"/>
                    </a:cubicBezTo>
                    <a:cubicBezTo>
                      <a:pt x="700" y="343"/>
                      <a:pt x="796" y="145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6"/>
              <p:cNvSpPr/>
              <p:nvPr/>
            </p:nvSpPr>
            <p:spPr>
              <a:xfrm>
                <a:off x="4777325" y="1276125"/>
                <a:ext cx="716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1939" extrusionOk="0">
                    <a:moveTo>
                      <a:pt x="2804" y="1"/>
                    </a:moveTo>
                    <a:lnTo>
                      <a:pt x="2525" y="5"/>
                    </a:lnTo>
                    <a:cubicBezTo>
                      <a:pt x="2536" y="31"/>
                      <a:pt x="2543" y="57"/>
                      <a:pt x="2548" y="85"/>
                    </a:cubicBezTo>
                    <a:cubicBezTo>
                      <a:pt x="2590" y="356"/>
                      <a:pt x="2396" y="632"/>
                      <a:pt x="2254" y="846"/>
                    </a:cubicBezTo>
                    <a:cubicBezTo>
                      <a:pt x="2067" y="1131"/>
                      <a:pt x="1861" y="1404"/>
                      <a:pt x="1640" y="1663"/>
                    </a:cubicBezTo>
                    <a:cubicBezTo>
                      <a:pt x="1631" y="1672"/>
                      <a:pt x="1625" y="1682"/>
                      <a:pt x="1619" y="1691"/>
                    </a:cubicBezTo>
                    <a:cubicBezTo>
                      <a:pt x="1383" y="1484"/>
                      <a:pt x="1158" y="1265"/>
                      <a:pt x="944" y="1034"/>
                    </a:cubicBezTo>
                    <a:cubicBezTo>
                      <a:pt x="732" y="804"/>
                      <a:pt x="470" y="549"/>
                      <a:pt x="339" y="260"/>
                    </a:cubicBezTo>
                    <a:cubicBezTo>
                      <a:pt x="310" y="193"/>
                      <a:pt x="286" y="110"/>
                      <a:pt x="298" y="39"/>
                    </a:cubicBezTo>
                    <a:lnTo>
                      <a:pt x="298" y="39"/>
                    </a:lnTo>
                    <a:lnTo>
                      <a:pt x="28" y="42"/>
                    </a:lnTo>
                    <a:cubicBezTo>
                      <a:pt x="0" y="406"/>
                      <a:pt x="329" y="732"/>
                      <a:pt x="545" y="985"/>
                    </a:cubicBezTo>
                    <a:cubicBezTo>
                      <a:pt x="826" y="1313"/>
                      <a:pt x="1131" y="1620"/>
                      <a:pt x="1458" y="1904"/>
                    </a:cubicBezTo>
                    <a:cubicBezTo>
                      <a:pt x="1486" y="1928"/>
                      <a:pt x="1517" y="1939"/>
                      <a:pt x="1546" y="1939"/>
                    </a:cubicBezTo>
                    <a:cubicBezTo>
                      <a:pt x="1596" y="1939"/>
                      <a:pt x="1642" y="1910"/>
                      <a:pt x="1668" y="1871"/>
                    </a:cubicBezTo>
                    <a:cubicBezTo>
                      <a:pt x="1690" y="1887"/>
                      <a:pt x="1715" y="1896"/>
                      <a:pt x="1741" y="1896"/>
                    </a:cubicBezTo>
                    <a:cubicBezTo>
                      <a:pt x="1771" y="1896"/>
                      <a:pt x="1802" y="1883"/>
                      <a:pt x="1829" y="1852"/>
                    </a:cubicBezTo>
                    <a:cubicBezTo>
                      <a:pt x="2111" y="1522"/>
                      <a:pt x="2377" y="1175"/>
                      <a:pt x="2600" y="803"/>
                    </a:cubicBezTo>
                    <a:cubicBezTo>
                      <a:pt x="2737" y="574"/>
                      <a:pt x="2865" y="272"/>
                      <a:pt x="2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6"/>
              <p:cNvSpPr/>
              <p:nvPr/>
            </p:nvSpPr>
            <p:spPr>
              <a:xfrm>
                <a:off x="4943225" y="1560000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268"/>
                    </a:moveTo>
                    <a:cubicBezTo>
                      <a:pt x="2383" y="268"/>
                      <a:pt x="2535" y="344"/>
                      <a:pt x="2564" y="530"/>
                    </a:cubicBezTo>
                    <a:cubicBezTo>
                      <a:pt x="2606" y="801"/>
                      <a:pt x="2411" y="1077"/>
                      <a:pt x="2270" y="1291"/>
                    </a:cubicBezTo>
                    <a:cubicBezTo>
                      <a:pt x="2082" y="1576"/>
                      <a:pt x="1877" y="1849"/>
                      <a:pt x="1655" y="2108"/>
                    </a:cubicBezTo>
                    <a:cubicBezTo>
                      <a:pt x="1647" y="2117"/>
                      <a:pt x="1641" y="2127"/>
                      <a:pt x="1636" y="2136"/>
                    </a:cubicBezTo>
                    <a:cubicBezTo>
                      <a:pt x="1399" y="1929"/>
                      <a:pt x="1173" y="1710"/>
                      <a:pt x="959" y="1479"/>
                    </a:cubicBezTo>
                    <a:cubicBezTo>
                      <a:pt x="747" y="1249"/>
                      <a:pt x="485" y="995"/>
                      <a:pt x="355" y="705"/>
                    </a:cubicBezTo>
                    <a:cubicBezTo>
                      <a:pt x="302" y="591"/>
                      <a:pt x="271" y="428"/>
                      <a:pt x="403" y="355"/>
                    </a:cubicBezTo>
                    <a:cubicBezTo>
                      <a:pt x="439" y="335"/>
                      <a:pt x="480" y="327"/>
                      <a:pt x="521" y="327"/>
                    </a:cubicBezTo>
                    <a:cubicBezTo>
                      <a:pt x="592" y="327"/>
                      <a:pt x="665" y="350"/>
                      <a:pt x="723" y="379"/>
                    </a:cubicBezTo>
                    <a:cubicBezTo>
                      <a:pt x="966" y="499"/>
                      <a:pt x="1092" y="806"/>
                      <a:pt x="1262" y="1003"/>
                    </a:cubicBezTo>
                    <a:cubicBezTo>
                      <a:pt x="1285" y="1030"/>
                      <a:pt x="1319" y="1042"/>
                      <a:pt x="1354" y="1042"/>
                    </a:cubicBezTo>
                    <a:cubicBezTo>
                      <a:pt x="1401" y="1042"/>
                      <a:pt x="1450" y="1018"/>
                      <a:pt x="1472" y="976"/>
                    </a:cubicBezTo>
                    <a:cubicBezTo>
                      <a:pt x="1593" y="740"/>
                      <a:pt x="1727" y="458"/>
                      <a:pt x="1974" y="328"/>
                    </a:cubicBezTo>
                    <a:cubicBezTo>
                      <a:pt x="2048" y="289"/>
                      <a:pt x="2136" y="268"/>
                      <a:pt x="2222" y="268"/>
                    </a:cubicBezTo>
                    <a:close/>
                    <a:moveTo>
                      <a:pt x="2222" y="0"/>
                    </a:moveTo>
                    <a:cubicBezTo>
                      <a:pt x="2126" y="0"/>
                      <a:pt x="2028" y="19"/>
                      <a:pt x="1938" y="54"/>
                    </a:cubicBezTo>
                    <a:cubicBezTo>
                      <a:pt x="1656" y="162"/>
                      <a:pt x="1478" y="409"/>
                      <a:pt x="1336" y="666"/>
                    </a:cubicBezTo>
                    <a:cubicBezTo>
                      <a:pt x="1172" y="440"/>
                      <a:pt x="1025" y="196"/>
                      <a:pt x="747" y="99"/>
                    </a:cubicBezTo>
                    <a:cubicBezTo>
                      <a:pt x="680" y="76"/>
                      <a:pt x="609" y="65"/>
                      <a:pt x="539" y="65"/>
                    </a:cubicBezTo>
                    <a:cubicBezTo>
                      <a:pt x="303" y="65"/>
                      <a:pt x="78" y="198"/>
                      <a:pt x="46" y="463"/>
                    </a:cubicBezTo>
                    <a:cubicBezTo>
                      <a:pt x="1" y="835"/>
                      <a:pt x="340" y="1172"/>
                      <a:pt x="560" y="1430"/>
                    </a:cubicBezTo>
                    <a:cubicBezTo>
                      <a:pt x="841" y="1758"/>
                      <a:pt x="1147" y="2065"/>
                      <a:pt x="1473" y="2349"/>
                    </a:cubicBezTo>
                    <a:cubicBezTo>
                      <a:pt x="1501" y="2373"/>
                      <a:pt x="1532" y="2384"/>
                      <a:pt x="1561" y="2384"/>
                    </a:cubicBezTo>
                    <a:cubicBezTo>
                      <a:pt x="1611" y="2384"/>
                      <a:pt x="1658" y="2355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6" y="2341"/>
                      <a:pt x="1818" y="2328"/>
                      <a:pt x="1844" y="2297"/>
                    </a:cubicBezTo>
                    <a:cubicBezTo>
                      <a:pt x="2126" y="1967"/>
                      <a:pt x="2393" y="1620"/>
                      <a:pt x="2615" y="1248"/>
                    </a:cubicBezTo>
                    <a:cubicBezTo>
                      <a:pt x="2780" y="972"/>
                      <a:pt x="2933" y="593"/>
                      <a:pt x="2757" y="288"/>
                    </a:cubicBezTo>
                    <a:cubicBezTo>
                      <a:pt x="2645" y="90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46"/>
              <p:cNvSpPr/>
              <p:nvPr/>
            </p:nvSpPr>
            <p:spPr>
              <a:xfrm>
                <a:off x="4818975" y="1371450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2" y="1"/>
                    </a:moveTo>
                    <a:cubicBezTo>
                      <a:pt x="2125" y="1"/>
                      <a:pt x="2028" y="19"/>
                      <a:pt x="1937" y="54"/>
                    </a:cubicBezTo>
                    <a:cubicBezTo>
                      <a:pt x="1656" y="162"/>
                      <a:pt x="1478" y="409"/>
                      <a:pt x="1336" y="666"/>
                    </a:cubicBezTo>
                    <a:cubicBezTo>
                      <a:pt x="1172" y="439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0" y="836"/>
                      <a:pt x="339" y="1172"/>
                      <a:pt x="559" y="1430"/>
                    </a:cubicBezTo>
                    <a:cubicBezTo>
                      <a:pt x="841" y="1758"/>
                      <a:pt x="1146" y="2065"/>
                      <a:pt x="1473" y="2349"/>
                    </a:cubicBezTo>
                    <a:cubicBezTo>
                      <a:pt x="1501" y="2373"/>
                      <a:pt x="1531" y="2384"/>
                      <a:pt x="1561" y="2384"/>
                    </a:cubicBezTo>
                    <a:cubicBezTo>
                      <a:pt x="1611" y="2384"/>
                      <a:pt x="1657" y="2355"/>
                      <a:pt x="1683" y="2316"/>
                    </a:cubicBezTo>
                    <a:cubicBezTo>
                      <a:pt x="1705" y="2332"/>
                      <a:pt x="1730" y="2341"/>
                      <a:pt x="1756" y="2341"/>
                    </a:cubicBezTo>
                    <a:cubicBezTo>
                      <a:pt x="1787" y="2341"/>
                      <a:pt x="1817" y="2328"/>
                      <a:pt x="1844" y="2297"/>
                    </a:cubicBezTo>
                    <a:cubicBezTo>
                      <a:pt x="2125" y="1968"/>
                      <a:pt x="2392" y="1620"/>
                      <a:pt x="2615" y="1247"/>
                    </a:cubicBezTo>
                    <a:cubicBezTo>
                      <a:pt x="2779" y="973"/>
                      <a:pt x="2932" y="594"/>
                      <a:pt x="2757" y="287"/>
                    </a:cubicBezTo>
                    <a:cubicBezTo>
                      <a:pt x="2644" y="90"/>
                      <a:pt x="2436" y="1"/>
                      <a:pt x="2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46"/>
              <p:cNvSpPr/>
              <p:nvPr/>
            </p:nvSpPr>
            <p:spPr>
              <a:xfrm>
                <a:off x="4138300" y="1288625"/>
                <a:ext cx="73325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4" extrusionOk="0">
                    <a:moveTo>
                      <a:pt x="2223" y="0"/>
                    </a:moveTo>
                    <a:cubicBezTo>
                      <a:pt x="2126" y="0"/>
                      <a:pt x="2028" y="19"/>
                      <a:pt x="1938" y="54"/>
                    </a:cubicBezTo>
                    <a:cubicBezTo>
                      <a:pt x="1656" y="162"/>
                      <a:pt x="1479" y="409"/>
                      <a:pt x="1335" y="665"/>
                    </a:cubicBezTo>
                    <a:cubicBezTo>
                      <a:pt x="1171" y="440"/>
                      <a:pt x="1026" y="195"/>
                      <a:pt x="747" y="99"/>
                    </a:cubicBezTo>
                    <a:cubicBezTo>
                      <a:pt x="679" y="76"/>
                      <a:pt x="608" y="65"/>
                      <a:pt x="538" y="65"/>
                    </a:cubicBezTo>
                    <a:cubicBezTo>
                      <a:pt x="302" y="65"/>
                      <a:pt x="78" y="197"/>
                      <a:pt x="45" y="463"/>
                    </a:cubicBezTo>
                    <a:cubicBezTo>
                      <a:pt x="1" y="835"/>
                      <a:pt x="339" y="1172"/>
                      <a:pt x="560" y="1431"/>
                    </a:cubicBezTo>
                    <a:cubicBezTo>
                      <a:pt x="842" y="1758"/>
                      <a:pt x="1147" y="2065"/>
                      <a:pt x="1473" y="2349"/>
                    </a:cubicBezTo>
                    <a:cubicBezTo>
                      <a:pt x="1501" y="2373"/>
                      <a:pt x="1532" y="2384"/>
                      <a:pt x="1561" y="2384"/>
                    </a:cubicBezTo>
                    <a:cubicBezTo>
                      <a:pt x="1611" y="2384"/>
                      <a:pt x="1658" y="2355"/>
                      <a:pt x="1684" y="2315"/>
                    </a:cubicBezTo>
                    <a:cubicBezTo>
                      <a:pt x="1705" y="2331"/>
                      <a:pt x="1731" y="2341"/>
                      <a:pt x="1757" y="2341"/>
                    </a:cubicBezTo>
                    <a:cubicBezTo>
                      <a:pt x="1787" y="2341"/>
                      <a:pt x="1818" y="2328"/>
                      <a:pt x="1844" y="2297"/>
                    </a:cubicBezTo>
                    <a:cubicBezTo>
                      <a:pt x="2126" y="1967"/>
                      <a:pt x="2393" y="1619"/>
                      <a:pt x="2615" y="1247"/>
                    </a:cubicBezTo>
                    <a:cubicBezTo>
                      <a:pt x="2780" y="972"/>
                      <a:pt x="2933" y="593"/>
                      <a:pt x="2758" y="287"/>
                    </a:cubicBezTo>
                    <a:cubicBezTo>
                      <a:pt x="2644" y="90"/>
                      <a:pt x="2436" y="0"/>
                      <a:pt x="2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46"/>
              <p:cNvSpPr/>
              <p:nvPr/>
            </p:nvSpPr>
            <p:spPr>
              <a:xfrm>
                <a:off x="4492725" y="1643200"/>
                <a:ext cx="73350" cy="5245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098" extrusionOk="0">
                    <a:moveTo>
                      <a:pt x="2223" y="1"/>
                    </a:moveTo>
                    <a:cubicBezTo>
                      <a:pt x="2126" y="1"/>
                      <a:pt x="2029" y="19"/>
                      <a:pt x="1938" y="54"/>
                    </a:cubicBezTo>
                    <a:cubicBezTo>
                      <a:pt x="1656" y="163"/>
                      <a:pt x="1479" y="410"/>
                      <a:pt x="1336" y="666"/>
                    </a:cubicBezTo>
                    <a:cubicBezTo>
                      <a:pt x="1173" y="440"/>
                      <a:pt x="1026" y="196"/>
                      <a:pt x="747" y="100"/>
                    </a:cubicBezTo>
                    <a:cubicBezTo>
                      <a:pt x="680" y="77"/>
                      <a:pt x="609" y="66"/>
                      <a:pt x="539" y="66"/>
                    </a:cubicBezTo>
                    <a:cubicBezTo>
                      <a:pt x="303" y="66"/>
                      <a:pt x="79" y="198"/>
                      <a:pt x="47" y="464"/>
                    </a:cubicBezTo>
                    <a:cubicBezTo>
                      <a:pt x="1" y="836"/>
                      <a:pt x="340" y="1173"/>
                      <a:pt x="561" y="1431"/>
                    </a:cubicBezTo>
                    <a:cubicBezTo>
                      <a:pt x="761" y="1664"/>
                      <a:pt x="973" y="1886"/>
                      <a:pt x="1197" y="2098"/>
                    </a:cubicBezTo>
                    <a:lnTo>
                      <a:pt x="2023" y="2083"/>
                    </a:lnTo>
                    <a:cubicBezTo>
                      <a:pt x="2240" y="1819"/>
                      <a:pt x="2439" y="1540"/>
                      <a:pt x="2616" y="1247"/>
                    </a:cubicBezTo>
                    <a:cubicBezTo>
                      <a:pt x="2780" y="973"/>
                      <a:pt x="2933" y="593"/>
                      <a:pt x="2759" y="287"/>
                    </a:cubicBezTo>
                    <a:cubicBezTo>
                      <a:pt x="2645" y="90"/>
                      <a:pt x="2437" y="1"/>
                      <a:pt x="2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46"/>
              <p:cNvSpPr/>
              <p:nvPr/>
            </p:nvSpPr>
            <p:spPr>
              <a:xfrm>
                <a:off x="4951575" y="1273350"/>
                <a:ext cx="7295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2050" extrusionOk="0">
                    <a:moveTo>
                      <a:pt x="2783" y="0"/>
                    </a:moveTo>
                    <a:lnTo>
                      <a:pt x="2783" y="0"/>
                    </a:lnTo>
                    <a:cubicBezTo>
                      <a:pt x="2369" y="8"/>
                      <a:pt x="1955" y="14"/>
                      <a:pt x="1541" y="22"/>
                    </a:cubicBezTo>
                    <a:cubicBezTo>
                      <a:pt x="1463" y="118"/>
                      <a:pt x="1395" y="222"/>
                      <a:pt x="1336" y="331"/>
                    </a:cubicBezTo>
                    <a:cubicBezTo>
                      <a:pt x="1262" y="229"/>
                      <a:pt x="1191" y="123"/>
                      <a:pt x="1110" y="28"/>
                    </a:cubicBezTo>
                    <a:cubicBezTo>
                      <a:pt x="762" y="34"/>
                      <a:pt x="413" y="40"/>
                      <a:pt x="64" y="45"/>
                    </a:cubicBezTo>
                    <a:cubicBezTo>
                      <a:pt x="56" y="73"/>
                      <a:pt x="50" y="101"/>
                      <a:pt x="47" y="129"/>
                    </a:cubicBezTo>
                    <a:cubicBezTo>
                      <a:pt x="0" y="502"/>
                      <a:pt x="339" y="838"/>
                      <a:pt x="561" y="1096"/>
                    </a:cubicBezTo>
                    <a:cubicBezTo>
                      <a:pt x="842" y="1424"/>
                      <a:pt x="1147" y="1731"/>
                      <a:pt x="1474" y="2015"/>
                    </a:cubicBezTo>
                    <a:cubicBezTo>
                      <a:pt x="1502" y="2039"/>
                      <a:pt x="1533" y="2050"/>
                      <a:pt x="1562" y="2050"/>
                    </a:cubicBezTo>
                    <a:cubicBezTo>
                      <a:pt x="1612" y="2050"/>
                      <a:pt x="1658" y="2021"/>
                      <a:pt x="1684" y="1982"/>
                    </a:cubicBezTo>
                    <a:cubicBezTo>
                      <a:pt x="1706" y="1998"/>
                      <a:pt x="1731" y="2007"/>
                      <a:pt x="1757" y="2007"/>
                    </a:cubicBezTo>
                    <a:cubicBezTo>
                      <a:pt x="1787" y="2007"/>
                      <a:pt x="1818" y="1994"/>
                      <a:pt x="1845" y="1963"/>
                    </a:cubicBezTo>
                    <a:cubicBezTo>
                      <a:pt x="2126" y="1633"/>
                      <a:pt x="2394" y="1286"/>
                      <a:pt x="2616" y="914"/>
                    </a:cubicBezTo>
                    <a:cubicBezTo>
                      <a:pt x="2772" y="652"/>
                      <a:pt x="2918" y="297"/>
                      <a:pt x="27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46"/>
              <p:cNvSpPr/>
              <p:nvPr/>
            </p:nvSpPr>
            <p:spPr>
              <a:xfrm>
                <a:off x="3892600" y="1460825"/>
                <a:ext cx="7335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384" extrusionOk="0">
                    <a:moveTo>
                      <a:pt x="2222" y="1"/>
                    </a:moveTo>
                    <a:cubicBezTo>
                      <a:pt x="2126" y="1"/>
                      <a:pt x="2028" y="19"/>
                      <a:pt x="1938" y="54"/>
                    </a:cubicBezTo>
                    <a:cubicBezTo>
                      <a:pt x="1656" y="162"/>
                      <a:pt x="1479" y="409"/>
                      <a:pt x="1335" y="666"/>
                    </a:cubicBezTo>
                    <a:cubicBezTo>
                      <a:pt x="1171" y="440"/>
                      <a:pt x="1026" y="196"/>
                      <a:pt x="747" y="101"/>
                    </a:cubicBezTo>
                    <a:cubicBezTo>
                      <a:pt x="680" y="77"/>
                      <a:pt x="609" y="66"/>
                      <a:pt x="539" y="66"/>
                    </a:cubicBezTo>
                    <a:cubicBezTo>
                      <a:pt x="302" y="66"/>
                      <a:pt x="78" y="199"/>
                      <a:pt x="46" y="464"/>
                    </a:cubicBezTo>
                    <a:cubicBezTo>
                      <a:pt x="1" y="836"/>
                      <a:pt x="339" y="1172"/>
                      <a:pt x="560" y="1431"/>
                    </a:cubicBezTo>
                    <a:cubicBezTo>
                      <a:pt x="842" y="1758"/>
                      <a:pt x="1147" y="2065"/>
                      <a:pt x="1472" y="2349"/>
                    </a:cubicBezTo>
                    <a:cubicBezTo>
                      <a:pt x="1500" y="2374"/>
                      <a:pt x="1531" y="2384"/>
                      <a:pt x="1561" y="2384"/>
                    </a:cubicBezTo>
                    <a:cubicBezTo>
                      <a:pt x="1610" y="2384"/>
                      <a:pt x="1657" y="2356"/>
                      <a:pt x="1684" y="2316"/>
                    </a:cubicBezTo>
                    <a:cubicBezTo>
                      <a:pt x="1705" y="2332"/>
                      <a:pt x="1731" y="2342"/>
                      <a:pt x="1757" y="2342"/>
                    </a:cubicBezTo>
                    <a:cubicBezTo>
                      <a:pt x="1787" y="2342"/>
                      <a:pt x="1818" y="2329"/>
                      <a:pt x="1844" y="2297"/>
                    </a:cubicBezTo>
                    <a:cubicBezTo>
                      <a:pt x="2125" y="1969"/>
                      <a:pt x="2393" y="1620"/>
                      <a:pt x="2615" y="1248"/>
                    </a:cubicBezTo>
                    <a:cubicBezTo>
                      <a:pt x="2779" y="974"/>
                      <a:pt x="2933" y="593"/>
                      <a:pt x="2758" y="288"/>
                    </a:cubicBezTo>
                    <a:cubicBezTo>
                      <a:pt x="2644" y="90"/>
                      <a:pt x="2435" y="1"/>
                      <a:pt x="22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46"/>
              <p:cNvSpPr/>
              <p:nvPr/>
            </p:nvSpPr>
            <p:spPr>
              <a:xfrm>
                <a:off x="4431575" y="1280950"/>
                <a:ext cx="6570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499" extrusionOk="0">
                    <a:moveTo>
                      <a:pt x="2628" y="0"/>
                    </a:moveTo>
                    <a:lnTo>
                      <a:pt x="2628" y="0"/>
                    </a:lnTo>
                    <a:cubicBezTo>
                      <a:pt x="1752" y="11"/>
                      <a:pt x="876" y="21"/>
                      <a:pt x="1" y="31"/>
                    </a:cubicBezTo>
                    <a:cubicBezTo>
                      <a:pt x="110" y="223"/>
                      <a:pt x="276" y="397"/>
                      <a:pt x="403" y="546"/>
                    </a:cubicBezTo>
                    <a:cubicBezTo>
                      <a:pt x="684" y="873"/>
                      <a:pt x="989" y="1180"/>
                      <a:pt x="1316" y="1464"/>
                    </a:cubicBezTo>
                    <a:cubicBezTo>
                      <a:pt x="1344" y="1489"/>
                      <a:pt x="1374" y="1499"/>
                      <a:pt x="1404" y="1499"/>
                    </a:cubicBezTo>
                    <a:cubicBezTo>
                      <a:pt x="1454" y="1499"/>
                      <a:pt x="1500" y="1470"/>
                      <a:pt x="1526" y="1430"/>
                    </a:cubicBezTo>
                    <a:cubicBezTo>
                      <a:pt x="1548" y="1447"/>
                      <a:pt x="1574" y="1456"/>
                      <a:pt x="1600" y="1456"/>
                    </a:cubicBezTo>
                    <a:cubicBezTo>
                      <a:pt x="1630" y="1456"/>
                      <a:pt x="1661" y="1443"/>
                      <a:pt x="1687" y="1412"/>
                    </a:cubicBezTo>
                    <a:cubicBezTo>
                      <a:pt x="1969" y="1083"/>
                      <a:pt x="2235" y="734"/>
                      <a:pt x="2458" y="362"/>
                    </a:cubicBezTo>
                    <a:cubicBezTo>
                      <a:pt x="2528" y="248"/>
                      <a:pt x="2584" y="127"/>
                      <a:pt x="26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46"/>
              <p:cNvSpPr/>
              <p:nvPr/>
            </p:nvSpPr>
            <p:spPr>
              <a:xfrm>
                <a:off x="4853900" y="1643200"/>
                <a:ext cx="733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1844" extrusionOk="0">
                    <a:moveTo>
                      <a:pt x="2222" y="1"/>
                    </a:moveTo>
                    <a:cubicBezTo>
                      <a:pt x="2126" y="1"/>
                      <a:pt x="2028" y="19"/>
                      <a:pt x="1937" y="54"/>
                    </a:cubicBezTo>
                    <a:cubicBezTo>
                      <a:pt x="1656" y="163"/>
                      <a:pt x="1478" y="410"/>
                      <a:pt x="1336" y="666"/>
                    </a:cubicBezTo>
                    <a:cubicBezTo>
                      <a:pt x="1172" y="440"/>
                      <a:pt x="1025" y="196"/>
                      <a:pt x="747" y="100"/>
                    </a:cubicBezTo>
                    <a:cubicBezTo>
                      <a:pt x="679" y="77"/>
                      <a:pt x="608" y="66"/>
                      <a:pt x="538" y="66"/>
                    </a:cubicBezTo>
                    <a:cubicBezTo>
                      <a:pt x="302" y="66"/>
                      <a:pt x="78" y="198"/>
                      <a:pt x="46" y="464"/>
                    </a:cubicBezTo>
                    <a:cubicBezTo>
                      <a:pt x="0" y="836"/>
                      <a:pt x="339" y="1173"/>
                      <a:pt x="559" y="1431"/>
                    </a:cubicBezTo>
                    <a:cubicBezTo>
                      <a:pt x="682" y="1573"/>
                      <a:pt x="807" y="1710"/>
                      <a:pt x="938" y="1844"/>
                    </a:cubicBezTo>
                    <a:lnTo>
                      <a:pt x="2228" y="1820"/>
                    </a:lnTo>
                    <a:cubicBezTo>
                      <a:pt x="2366" y="1636"/>
                      <a:pt x="2495" y="1445"/>
                      <a:pt x="2615" y="1247"/>
                    </a:cubicBezTo>
                    <a:cubicBezTo>
                      <a:pt x="2780" y="973"/>
                      <a:pt x="2932" y="593"/>
                      <a:pt x="2757" y="287"/>
                    </a:cubicBezTo>
                    <a:cubicBezTo>
                      <a:pt x="2644" y="90"/>
                      <a:pt x="2436" y="1"/>
                      <a:pt x="22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46"/>
              <p:cNvSpPr/>
              <p:nvPr/>
            </p:nvSpPr>
            <p:spPr>
              <a:xfrm>
                <a:off x="4818975" y="1505150"/>
                <a:ext cx="733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385" extrusionOk="0">
                    <a:moveTo>
                      <a:pt x="2222" y="0"/>
                    </a:moveTo>
                    <a:cubicBezTo>
                      <a:pt x="2125" y="0"/>
                      <a:pt x="2028" y="19"/>
                      <a:pt x="1937" y="53"/>
                    </a:cubicBezTo>
                    <a:cubicBezTo>
                      <a:pt x="1656" y="162"/>
                      <a:pt x="1478" y="409"/>
                      <a:pt x="1336" y="666"/>
                    </a:cubicBezTo>
                    <a:cubicBezTo>
                      <a:pt x="1172" y="439"/>
                      <a:pt x="1025" y="196"/>
                      <a:pt x="747" y="100"/>
                    </a:cubicBezTo>
                    <a:cubicBezTo>
                      <a:pt x="679" y="77"/>
                      <a:pt x="608" y="65"/>
                      <a:pt x="538" y="65"/>
                    </a:cubicBezTo>
                    <a:cubicBezTo>
                      <a:pt x="302" y="65"/>
                      <a:pt x="78" y="198"/>
                      <a:pt x="46" y="464"/>
                    </a:cubicBezTo>
                    <a:cubicBezTo>
                      <a:pt x="0" y="836"/>
                      <a:pt x="339" y="1173"/>
                      <a:pt x="559" y="1430"/>
                    </a:cubicBezTo>
                    <a:cubicBezTo>
                      <a:pt x="841" y="1759"/>
                      <a:pt x="1146" y="2066"/>
                      <a:pt x="1473" y="2350"/>
                    </a:cubicBezTo>
                    <a:cubicBezTo>
                      <a:pt x="1501" y="2374"/>
                      <a:pt x="1531" y="2384"/>
                      <a:pt x="1561" y="2384"/>
                    </a:cubicBezTo>
                    <a:cubicBezTo>
                      <a:pt x="1611" y="2384"/>
                      <a:pt x="1657" y="2356"/>
                      <a:pt x="1683" y="2316"/>
                    </a:cubicBezTo>
                    <a:cubicBezTo>
                      <a:pt x="1705" y="2332"/>
                      <a:pt x="1730" y="2342"/>
                      <a:pt x="1756" y="2342"/>
                    </a:cubicBezTo>
                    <a:cubicBezTo>
                      <a:pt x="1787" y="2342"/>
                      <a:pt x="1817" y="2328"/>
                      <a:pt x="1844" y="2298"/>
                    </a:cubicBezTo>
                    <a:cubicBezTo>
                      <a:pt x="2125" y="1968"/>
                      <a:pt x="2392" y="1619"/>
                      <a:pt x="2615" y="1247"/>
                    </a:cubicBezTo>
                    <a:cubicBezTo>
                      <a:pt x="2779" y="973"/>
                      <a:pt x="2932" y="593"/>
                      <a:pt x="2757" y="287"/>
                    </a:cubicBezTo>
                    <a:cubicBezTo>
                      <a:pt x="2644" y="90"/>
                      <a:pt x="2436" y="0"/>
                      <a:pt x="2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46"/>
              <p:cNvSpPr/>
              <p:nvPr/>
            </p:nvSpPr>
            <p:spPr>
              <a:xfrm>
                <a:off x="4294250" y="1643200"/>
                <a:ext cx="7332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38" extrusionOk="0">
                    <a:moveTo>
                      <a:pt x="2223" y="1"/>
                    </a:moveTo>
                    <a:cubicBezTo>
                      <a:pt x="2126" y="1"/>
                      <a:pt x="2029" y="19"/>
                      <a:pt x="1938" y="54"/>
                    </a:cubicBezTo>
                    <a:cubicBezTo>
                      <a:pt x="1657" y="163"/>
                      <a:pt x="1478" y="410"/>
                      <a:pt x="1336" y="666"/>
                    </a:cubicBezTo>
                    <a:cubicBezTo>
                      <a:pt x="1172" y="440"/>
                      <a:pt x="1026" y="196"/>
                      <a:pt x="747" y="100"/>
                    </a:cubicBezTo>
                    <a:cubicBezTo>
                      <a:pt x="679" y="77"/>
                      <a:pt x="608" y="66"/>
                      <a:pt x="538" y="66"/>
                    </a:cubicBezTo>
                    <a:cubicBezTo>
                      <a:pt x="302" y="66"/>
                      <a:pt x="78" y="198"/>
                      <a:pt x="46" y="464"/>
                    </a:cubicBezTo>
                    <a:cubicBezTo>
                      <a:pt x="0" y="836"/>
                      <a:pt x="339" y="1173"/>
                      <a:pt x="561" y="1431"/>
                    </a:cubicBezTo>
                    <a:cubicBezTo>
                      <a:pt x="805" y="1716"/>
                      <a:pt x="1068" y="1985"/>
                      <a:pt x="1346" y="2237"/>
                    </a:cubicBezTo>
                    <a:lnTo>
                      <a:pt x="1707" y="2231"/>
                    </a:lnTo>
                    <a:lnTo>
                      <a:pt x="1903" y="2228"/>
                    </a:lnTo>
                    <a:cubicBezTo>
                      <a:pt x="2163" y="1919"/>
                      <a:pt x="2408" y="1593"/>
                      <a:pt x="2616" y="1247"/>
                    </a:cubicBezTo>
                    <a:cubicBezTo>
                      <a:pt x="2780" y="973"/>
                      <a:pt x="2932" y="593"/>
                      <a:pt x="2758" y="287"/>
                    </a:cubicBezTo>
                    <a:cubicBezTo>
                      <a:pt x="2645" y="90"/>
                      <a:pt x="2436" y="1"/>
                      <a:pt x="2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id="{536ADA4C-DA68-4E9B-2EDD-198E2BFD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/>
              <a:t>/</a:t>
            </a:r>
            <a:r>
              <a:rPr lang="en-US" sz="9600" b="1" dirty="0" err="1"/>
              <a:t>br</a:t>
            </a:r>
            <a:r>
              <a:rPr lang="en-US" sz="9600" b="1" dirty="0"/>
              <a:t>/</a:t>
            </a:r>
            <a:endParaRPr lang="vi-VN" dirty="0"/>
          </a:p>
        </p:txBody>
      </p:sp>
      <p:graphicFrame>
        <p:nvGraphicFramePr>
          <p:cNvPr id="9" name="Sơ đồ 8">
            <a:extLst>
              <a:ext uri="{FF2B5EF4-FFF2-40B4-BE49-F238E27FC236}">
                <a16:creationId xmlns:a16="http://schemas.microsoft.com/office/drawing/2014/main" id="{8FCA03E5-EF3A-B8A4-54B9-BE81DE66B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396414"/>
              </p:ext>
            </p:extLst>
          </p:nvPr>
        </p:nvGraphicFramePr>
        <p:xfrm>
          <a:off x="3436461" y="1163786"/>
          <a:ext cx="4224016" cy="348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ơ đồ 14">
            <a:extLst>
              <a:ext uri="{FF2B5EF4-FFF2-40B4-BE49-F238E27FC236}">
                <a16:creationId xmlns:a16="http://schemas.microsoft.com/office/drawing/2014/main" id="{831C7935-E478-31FD-6513-45EDEB863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760379"/>
              </p:ext>
            </p:extLst>
          </p:nvPr>
        </p:nvGraphicFramePr>
        <p:xfrm>
          <a:off x="1078862" y="887263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1" name="Google Shape;3382;p47">
            <a:extLst>
              <a:ext uri="{FF2B5EF4-FFF2-40B4-BE49-F238E27FC236}">
                <a16:creationId xmlns:a16="http://schemas.microsoft.com/office/drawing/2014/main" id="{F6350ED7-270B-FB90-9EFC-A3E7E6FE0BF2}"/>
              </a:ext>
            </a:extLst>
          </p:cNvPr>
          <p:cNvGrpSpPr/>
          <p:nvPr/>
        </p:nvGrpSpPr>
        <p:grpSpPr>
          <a:xfrm>
            <a:off x="7946571" y="4193464"/>
            <a:ext cx="693281" cy="659750"/>
            <a:chOff x="1564481" y="594138"/>
            <a:chExt cx="510925" cy="452925"/>
          </a:xfrm>
        </p:grpSpPr>
        <p:sp>
          <p:nvSpPr>
            <p:cNvPr id="82" name="Google Shape;3383;p47">
              <a:extLst>
                <a:ext uri="{FF2B5EF4-FFF2-40B4-BE49-F238E27FC236}">
                  <a16:creationId xmlns:a16="http://schemas.microsoft.com/office/drawing/2014/main" id="{347C92DE-BA2F-3983-5CBA-78CBFB2D32D0}"/>
                </a:ext>
              </a:extLst>
            </p:cNvPr>
            <p:cNvSpPr/>
            <p:nvPr/>
          </p:nvSpPr>
          <p:spPr>
            <a:xfrm>
              <a:off x="1573006" y="594138"/>
              <a:ext cx="493875" cy="452925"/>
            </a:xfrm>
            <a:custGeom>
              <a:avLst/>
              <a:gdLst/>
              <a:ahLst/>
              <a:cxnLst/>
              <a:rect l="l" t="t" r="r" b="b"/>
              <a:pathLst>
                <a:path w="19755" h="18117" extrusionOk="0">
                  <a:moveTo>
                    <a:pt x="14875" y="1"/>
                  </a:moveTo>
                  <a:lnTo>
                    <a:pt x="4051" y="8084"/>
                  </a:lnTo>
                  <a:lnTo>
                    <a:pt x="3320" y="12235"/>
                  </a:lnTo>
                  <a:lnTo>
                    <a:pt x="1609" y="13798"/>
                  </a:lnTo>
                  <a:cubicBezTo>
                    <a:pt x="1609" y="13798"/>
                    <a:pt x="1671" y="13914"/>
                    <a:pt x="1805" y="14114"/>
                  </a:cubicBezTo>
                  <a:cubicBezTo>
                    <a:pt x="1259" y="14564"/>
                    <a:pt x="51" y="15586"/>
                    <a:pt x="29" y="15859"/>
                  </a:cubicBezTo>
                  <a:cubicBezTo>
                    <a:pt x="0" y="16212"/>
                    <a:pt x="2495" y="18109"/>
                    <a:pt x="2813" y="18116"/>
                  </a:cubicBezTo>
                  <a:cubicBezTo>
                    <a:pt x="2814" y="18116"/>
                    <a:pt x="2814" y="18116"/>
                    <a:pt x="2815" y="18116"/>
                  </a:cubicBezTo>
                  <a:cubicBezTo>
                    <a:pt x="3060" y="18116"/>
                    <a:pt x="3952" y="17248"/>
                    <a:pt x="4362" y="16834"/>
                  </a:cubicBezTo>
                  <a:cubicBezTo>
                    <a:pt x="4486" y="16934"/>
                    <a:pt x="4614" y="17034"/>
                    <a:pt x="4748" y="17133"/>
                  </a:cubicBezTo>
                  <a:lnTo>
                    <a:pt x="6189" y="15631"/>
                  </a:lnTo>
                  <a:lnTo>
                    <a:pt x="10549" y="15730"/>
                  </a:lnTo>
                  <a:lnTo>
                    <a:pt x="19608" y="5571"/>
                  </a:lnTo>
                  <a:cubicBezTo>
                    <a:pt x="19608" y="5571"/>
                    <a:pt x="19498" y="5419"/>
                    <a:pt x="19306" y="5165"/>
                  </a:cubicBezTo>
                  <a:cubicBezTo>
                    <a:pt x="19576" y="4679"/>
                    <a:pt x="19755" y="3686"/>
                    <a:pt x="18393" y="2084"/>
                  </a:cubicBezTo>
                  <a:cubicBezTo>
                    <a:pt x="17227" y="711"/>
                    <a:pt x="16288" y="417"/>
                    <a:pt x="15697" y="417"/>
                  </a:cubicBezTo>
                  <a:cubicBezTo>
                    <a:pt x="15562" y="417"/>
                    <a:pt x="15446" y="432"/>
                    <a:pt x="15349" y="454"/>
                  </a:cubicBezTo>
                  <a:cubicBezTo>
                    <a:pt x="15188" y="292"/>
                    <a:pt x="15029" y="141"/>
                    <a:pt x="14875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3384;p47">
              <a:extLst>
                <a:ext uri="{FF2B5EF4-FFF2-40B4-BE49-F238E27FC236}">
                  <a16:creationId xmlns:a16="http://schemas.microsoft.com/office/drawing/2014/main" id="{57EB74B3-AC32-395C-0E95-EE90683A1707}"/>
                </a:ext>
              </a:extLst>
            </p:cNvPr>
            <p:cNvGrpSpPr/>
            <p:nvPr/>
          </p:nvGrpSpPr>
          <p:grpSpPr>
            <a:xfrm>
              <a:off x="1564481" y="594150"/>
              <a:ext cx="510925" cy="452900"/>
              <a:chOff x="1386275" y="371600"/>
              <a:chExt cx="510925" cy="452900"/>
            </a:xfrm>
          </p:grpSpPr>
          <p:sp>
            <p:nvSpPr>
              <p:cNvPr id="84" name="Google Shape;3385;p47">
                <a:extLst>
                  <a:ext uri="{FF2B5EF4-FFF2-40B4-BE49-F238E27FC236}">
                    <a16:creationId xmlns:a16="http://schemas.microsoft.com/office/drawing/2014/main" id="{020EE38B-6766-BBAB-3C41-B6BE0FE64C17}"/>
                  </a:ext>
                </a:extLst>
              </p:cNvPr>
              <p:cNvSpPr/>
              <p:nvPr/>
            </p:nvSpPr>
            <p:spPr>
              <a:xfrm>
                <a:off x="1386275" y="719075"/>
                <a:ext cx="11432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217" extrusionOk="0">
                    <a:moveTo>
                      <a:pt x="2070" y="1"/>
                    </a:moveTo>
                    <a:cubicBezTo>
                      <a:pt x="2070" y="1"/>
                      <a:pt x="58" y="1606"/>
                      <a:pt x="30" y="1959"/>
                    </a:cubicBezTo>
                    <a:cubicBezTo>
                      <a:pt x="1" y="2313"/>
                      <a:pt x="2495" y="4209"/>
                      <a:pt x="2813" y="4216"/>
                    </a:cubicBezTo>
                    <a:cubicBezTo>
                      <a:pt x="2814" y="4216"/>
                      <a:pt x="2815" y="4216"/>
                      <a:pt x="2816" y="4216"/>
                    </a:cubicBezTo>
                    <a:cubicBezTo>
                      <a:pt x="3137" y="4216"/>
                      <a:pt x="4572" y="2721"/>
                      <a:pt x="4572" y="2721"/>
                    </a:cubicBezTo>
                    <a:lnTo>
                      <a:pt x="20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386;p47">
                <a:extLst>
                  <a:ext uri="{FF2B5EF4-FFF2-40B4-BE49-F238E27FC236}">
                    <a16:creationId xmlns:a16="http://schemas.microsoft.com/office/drawing/2014/main" id="{9286366E-5D0D-4A15-C911-EEDF5F0B72BC}"/>
                  </a:ext>
                </a:extLst>
              </p:cNvPr>
              <p:cNvSpPr/>
              <p:nvPr/>
            </p:nvSpPr>
            <p:spPr>
              <a:xfrm>
                <a:off x="1426500" y="573700"/>
                <a:ext cx="223525" cy="226225"/>
              </a:xfrm>
              <a:custGeom>
                <a:avLst/>
                <a:gdLst/>
                <a:ahLst/>
                <a:cxnLst/>
                <a:rect l="l" t="t" r="r" b="b"/>
                <a:pathLst>
                  <a:path w="8941" h="9049" extrusionOk="0">
                    <a:moveTo>
                      <a:pt x="2443" y="0"/>
                    </a:moveTo>
                    <a:lnTo>
                      <a:pt x="1711" y="4149"/>
                    </a:lnTo>
                    <a:lnTo>
                      <a:pt x="0" y="5713"/>
                    </a:lnTo>
                    <a:cubicBezTo>
                      <a:pt x="0" y="5713"/>
                      <a:pt x="915" y="7389"/>
                      <a:pt x="3139" y="9048"/>
                    </a:cubicBezTo>
                    <a:lnTo>
                      <a:pt x="4580" y="7546"/>
                    </a:lnTo>
                    <a:lnTo>
                      <a:pt x="8940" y="7645"/>
                    </a:lnTo>
                    <a:lnTo>
                      <a:pt x="8940" y="7645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387;p47">
                <a:extLst>
                  <a:ext uri="{FF2B5EF4-FFF2-40B4-BE49-F238E27FC236}">
                    <a16:creationId xmlns:a16="http://schemas.microsoft.com/office/drawing/2014/main" id="{8AC1A64B-5A2B-40F5-AB0F-457E879F6E92}"/>
                  </a:ext>
                </a:extLst>
              </p:cNvPr>
              <p:cNvSpPr/>
              <p:nvPr/>
            </p:nvSpPr>
            <p:spPr>
              <a:xfrm>
                <a:off x="1761425" y="382025"/>
                <a:ext cx="135775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5431" h="5105" extrusionOk="0">
                    <a:moveTo>
                      <a:pt x="693" y="1"/>
                    </a:moveTo>
                    <a:cubicBezTo>
                      <a:pt x="249" y="1"/>
                      <a:pt x="1" y="167"/>
                      <a:pt x="1" y="167"/>
                    </a:cubicBezTo>
                    <a:lnTo>
                      <a:pt x="4008" y="5105"/>
                    </a:lnTo>
                    <a:cubicBezTo>
                      <a:pt x="4008" y="5105"/>
                      <a:pt x="5431" y="4069"/>
                      <a:pt x="3389" y="1667"/>
                    </a:cubicBezTo>
                    <a:cubicBezTo>
                      <a:pt x="2223" y="295"/>
                      <a:pt x="1284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388;p47">
                <a:extLst>
                  <a:ext uri="{FF2B5EF4-FFF2-40B4-BE49-F238E27FC236}">
                    <a16:creationId xmlns:a16="http://schemas.microsoft.com/office/drawing/2014/main" id="{EC377A15-B538-B2FC-0642-D29B8E3B6A19}"/>
                  </a:ext>
                </a:extLst>
              </p:cNvPr>
              <p:cNvSpPr/>
              <p:nvPr/>
            </p:nvSpPr>
            <p:spPr>
              <a:xfrm>
                <a:off x="1487550" y="371600"/>
                <a:ext cx="388950" cy="393225"/>
              </a:xfrm>
              <a:custGeom>
                <a:avLst/>
                <a:gdLst/>
                <a:ahLst/>
                <a:cxnLst/>
                <a:rect l="l" t="t" r="r" b="b"/>
                <a:pathLst>
                  <a:path w="15558" h="15729" extrusionOk="0">
                    <a:moveTo>
                      <a:pt x="10825" y="1"/>
                    </a:moveTo>
                    <a:lnTo>
                      <a:pt x="1" y="8084"/>
                    </a:lnTo>
                    <a:cubicBezTo>
                      <a:pt x="1155" y="10298"/>
                      <a:pt x="6498" y="15729"/>
                      <a:pt x="6498" y="15729"/>
                    </a:cubicBezTo>
                    <a:lnTo>
                      <a:pt x="15558" y="5571"/>
                    </a:lnTo>
                    <a:cubicBezTo>
                      <a:pt x="15558" y="5571"/>
                      <a:pt x="12795" y="1790"/>
                      <a:pt x="10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389;p47">
                <a:extLst>
                  <a:ext uri="{FF2B5EF4-FFF2-40B4-BE49-F238E27FC236}">
                    <a16:creationId xmlns:a16="http://schemas.microsoft.com/office/drawing/2014/main" id="{4AE470C6-94F7-8B56-B2E2-212B16EE9D37}"/>
                  </a:ext>
                </a:extLst>
              </p:cNvPr>
              <p:cNvSpPr/>
              <p:nvPr/>
            </p:nvSpPr>
            <p:spPr>
              <a:xfrm>
                <a:off x="1502550" y="618325"/>
                <a:ext cx="106650" cy="121900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76" fill="none" extrusionOk="0">
                    <a:moveTo>
                      <a:pt x="4265" y="4876"/>
                    </a:moveTo>
                    <a:cubicBezTo>
                      <a:pt x="1739" y="2454"/>
                      <a:pt x="1" y="0"/>
                      <a:pt x="1" y="0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390;p47">
                <a:extLst>
                  <a:ext uri="{FF2B5EF4-FFF2-40B4-BE49-F238E27FC236}">
                    <a16:creationId xmlns:a16="http://schemas.microsoft.com/office/drawing/2014/main" id="{C7B14040-77C7-41C1-C585-3B6CC7F3F5B3}"/>
                  </a:ext>
                </a:extLst>
              </p:cNvPr>
              <p:cNvSpPr/>
              <p:nvPr/>
            </p:nvSpPr>
            <p:spPr>
              <a:xfrm>
                <a:off x="1475025" y="687225"/>
                <a:ext cx="619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774" fill="none" extrusionOk="0">
                    <a:moveTo>
                      <a:pt x="2478" y="2774"/>
                    </a:moveTo>
                    <a:cubicBezTo>
                      <a:pt x="1401" y="1751"/>
                      <a:pt x="0" y="1"/>
                      <a:pt x="0" y="1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391;p47">
                <a:extLst>
                  <a:ext uri="{FF2B5EF4-FFF2-40B4-BE49-F238E27FC236}">
                    <a16:creationId xmlns:a16="http://schemas.microsoft.com/office/drawing/2014/main" id="{1958E0F9-1685-F651-8A91-541DFCAEF10F}"/>
                  </a:ext>
                </a:extLst>
              </p:cNvPr>
              <p:cNvSpPr/>
              <p:nvPr/>
            </p:nvSpPr>
            <p:spPr>
              <a:xfrm>
                <a:off x="1535125" y="408800"/>
                <a:ext cx="21395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513" fill="none" extrusionOk="0">
                    <a:moveTo>
                      <a:pt x="1" y="6512"/>
                    </a:moveTo>
                    <a:lnTo>
                      <a:pt x="8558" y="0"/>
                    </a:ln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" name="Google Shape;9984;p79">
            <a:extLst>
              <a:ext uri="{FF2B5EF4-FFF2-40B4-BE49-F238E27FC236}">
                <a16:creationId xmlns:a16="http://schemas.microsoft.com/office/drawing/2014/main" id="{E01C656E-FA66-E0CA-BBA8-8B9D2424C3F9}"/>
              </a:ext>
            </a:extLst>
          </p:cNvPr>
          <p:cNvGrpSpPr/>
          <p:nvPr/>
        </p:nvGrpSpPr>
        <p:grpSpPr>
          <a:xfrm>
            <a:off x="3603171" y="4598585"/>
            <a:ext cx="1959033" cy="380105"/>
            <a:chOff x="1614875" y="2318025"/>
            <a:chExt cx="3310500" cy="642350"/>
          </a:xfrm>
        </p:grpSpPr>
        <p:sp>
          <p:nvSpPr>
            <p:cNvPr id="92" name="Google Shape;9985;p79">
              <a:extLst>
                <a:ext uri="{FF2B5EF4-FFF2-40B4-BE49-F238E27FC236}">
                  <a16:creationId xmlns:a16="http://schemas.microsoft.com/office/drawing/2014/main" id="{1F0BAFF2-E8A7-807A-7833-41B31A8419B7}"/>
                </a:ext>
              </a:extLst>
            </p:cNvPr>
            <p:cNvSpPr/>
            <p:nvPr/>
          </p:nvSpPr>
          <p:spPr>
            <a:xfrm>
              <a:off x="2183000" y="2377875"/>
              <a:ext cx="2172850" cy="415250"/>
            </a:xfrm>
            <a:custGeom>
              <a:avLst/>
              <a:gdLst/>
              <a:ahLst/>
              <a:cxnLst/>
              <a:rect l="l" t="t" r="r" b="b"/>
              <a:pathLst>
                <a:path w="86914" h="16610" extrusionOk="0">
                  <a:moveTo>
                    <a:pt x="85311" y="2287"/>
                  </a:moveTo>
                  <a:lnTo>
                    <a:pt x="85311" y="2287"/>
                  </a:lnTo>
                  <a:cubicBezTo>
                    <a:pt x="85294" y="2301"/>
                    <a:pt x="85277" y="2312"/>
                    <a:pt x="85259" y="2320"/>
                  </a:cubicBezTo>
                  <a:lnTo>
                    <a:pt x="85259" y="2320"/>
                  </a:lnTo>
                  <a:cubicBezTo>
                    <a:pt x="85279" y="2310"/>
                    <a:pt x="85296" y="2299"/>
                    <a:pt x="85311" y="2287"/>
                  </a:cubicBezTo>
                  <a:close/>
                  <a:moveTo>
                    <a:pt x="72935" y="3053"/>
                  </a:moveTo>
                  <a:cubicBezTo>
                    <a:pt x="72938" y="3053"/>
                    <a:pt x="72919" y="3063"/>
                    <a:pt x="72892" y="3070"/>
                  </a:cubicBezTo>
                  <a:lnTo>
                    <a:pt x="72892" y="3070"/>
                  </a:lnTo>
                  <a:cubicBezTo>
                    <a:pt x="72893" y="3070"/>
                    <a:pt x="72894" y="3069"/>
                    <a:pt x="72894" y="3069"/>
                  </a:cubicBezTo>
                  <a:cubicBezTo>
                    <a:pt x="72921" y="3057"/>
                    <a:pt x="72933" y="3053"/>
                    <a:pt x="72935" y="3053"/>
                  </a:cubicBezTo>
                  <a:close/>
                  <a:moveTo>
                    <a:pt x="72849" y="3091"/>
                  </a:moveTo>
                  <a:lnTo>
                    <a:pt x="72849" y="3091"/>
                  </a:lnTo>
                  <a:cubicBezTo>
                    <a:pt x="72847" y="3093"/>
                    <a:pt x="72846" y="3093"/>
                    <a:pt x="72846" y="3093"/>
                  </a:cubicBezTo>
                  <a:cubicBezTo>
                    <a:pt x="72846" y="3093"/>
                    <a:pt x="72847" y="3093"/>
                    <a:pt x="72849" y="3091"/>
                  </a:cubicBezTo>
                  <a:close/>
                  <a:moveTo>
                    <a:pt x="85154" y="0"/>
                  </a:moveTo>
                  <a:cubicBezTo>
                    <a:pt x="85004" y="0"/>
                    <a:pt x="84851" y="20"/>
                    <a:pt x="84696" y="62"/>
                  </a:cubicBezTo>
                  <a:cubicBezTo>
                    <a:pt x="84354" y="154"/>
                    <a:pt x="84032" y="305"/>
                    <a:pt x="83682" y="385"/>
                  </a:cubicBezTo>
                  <a:cubicBezTo>
                    <a:pt x="83305" y="472"/>
                    <a:pt x="82942" y="505"/>
                    <a:pt x="82546" y="520"/>
                  </a:cubicBezTo>
                  <a:cubicBezTo>
                    <a:pt x="81715" y="550"/>
                    <a:pt x="80901" y="691"/>
                    <a:pt x="80112" y="958"/>
                  </a:cubicBezTo>
                  <a:cubicBezTo>
                    <a:pt x="79349" y="1215"/>
                    <a:pt x="78571" y="1424"/>
                    <a:pt x="77781" y="1586"/>
                  </a:cubicBezTo>
                  <a:cubicBezTo>
                    <a:pt x="76941" y="1759"/>
                    <a:pt x="76131" y="2034"/>
                    <a:pt x="75294" y="2220"/>
                  </a:cubicBezTo>
                  <a:cubicBezTo>
                    <a:pt x="74487" y="2398"/>
                    <a:pt x="73637" y="2524"/>
                    <a:pt x="72953" y="3020"/>
                  </a:cubicBezTo>
                  <a:cubicBezTo>
                    <a:pt x="72919" y="3045"/>
                    <a:pt x="72894" y="3062"/>
                    <a:pt x="72876" y="3074"/>
                  </a:cubicBezTo>
                  <a:lnTo>
                    <a:pt x="72876" y="3074"/>
                  </a:lnTo>
                  <a:cubicBezTo>
                    <a:pt x="72865" y="3076"/>
                    <a:pt x="72853" y="3078"/>
                    <a:pt x="72841" y="3078"/>
                  </a:cubicBezTo>
                  <a:cubicBezTo>
                    <a:pt x="72840" y="3078"/>
                    <a:pt x="72840" y="3078"/>
                    <a:pt x="72839" y="3078"/>
                  </a:cubicBezTo>
                  <a:cubicBezTo>
                    <a:pt x="72779" y="3076"/>
                    <a:pt x="72719" y="3075"/>
                    <a:pt x="72660" y="3075"/>
                  </a:cubicBezTo>
                  <a:cubicBezTo>
                    <a:pt x="72570" y="3075"/>
                    <a:pt x="72480" y="3078"/>
                    <a:pt x="72389" y="3088"/>
                  </a:cubicBezTo>
                  <a:cubicBezTo>
                    <a:pt x="71935" y="3132"/>
                    <a:pt x="71482" y="3225"/>
                    <a:pt x="71035" y="3317"/>
                  </a:cubicBezTo>
                  <a:cubicBezTo>
                    <a:pt x="70236" y="3480"/>
                    <a:pt x="69448" y="3661"/>
                    <a:pt x="68637" y="3756"/>
                  </a:cubicBezTo>
                  <a:cubicBezTo>
                    <a:pt x="67711" y="3864"/>
                    <a:pt x="66781" y="3951"/>
                    <a:pt x="65862" y="4120"/>
                  </a:cubicBezTo>
                  <a:cubicBezTo>
                    <a:pt x="65104" y="4262"/>
                    <a:pt x="64394" y="4378"/>
                    <a:pt x="63632" y="4443"/>
                  </a:cubicBezTo>
                  <a:cubicBezTo>
                    <a:pt x="62853" y="4510"/>
                    <a:pt x="62070" y="4541"/>
                    <a:pt x="61288" y="4541"/>
                  </a:cubicBezTo>
                  <a:cubicBezTo>
                    <a:pt x="60411" y="4541"/>
                    <a:pt x="59534" y="4502"/>
                    <a:pt x="58661" y="4428"/>
                  </a:cubicBezTo>
                  <a:cubicBezTo>
                    <a:pt x="58262" y="4394"/>
                    <a:pt x="57864" y="4333"/>
                    <a:pt x="57464" y="4314"/>
                  </a:cubicBezTo>
                  <a:cubicBezTo>
                    <a:pt x="57393" y="4310"/>
                    <a:pt x="57322" y="4309"/>
                    <a:pt x="57251" y="4309"/>
                  </a:cubicBezTo>
                  <a:cubicBezTo>
                    <a:pt x="56862" y="4309"/>
                    <a:pt x="56475" y="4354"/>
                    <a:pt x="56088" y="4379"/>
                  </a:cubicBezTo>
                  <a:cubicBezTo>
                    <a:pt x="55979" y="4386"/>
                    <a:pt x="55872" y="4389"/>
                    <a:pt x="55767" y="4389"/>
                  </a:cubicBezTo>
                  <a:cubicBezTo>
                    <a:pt x="55054" y="4389"/>
                    <a:pt x="54431" y="4243"/>
                    <a:pt x="53695" y="4204"/>
                  </a:cubicBezTo>
                  <a:cubicBezTo>
                    <a:pt x="52859" y="4160"/>
                    <a:pt x="52038" y="4203"/>
                    <a:pt x="51202" y="4104"/>
                  </a:cubicBezTo>
                  <a:cubicBezTo>
                    <a:pt x="50335" y="4002"/>
                    <a:pt x="49474" y="3855"/>
                    <a:pt x="48608" y="3747"/>
                  </a:cubicBezTo>
                  <a:cubicBezTo>
                    <a:pt x="46968" y="3548"/>
                    <a:pt x="45310" y="3395"/>
                    <a:pt x="43708" y="2979"/>
                  </a:cubicBezTo>
                  <a:cubicBezTo>
                    <a:pt x="42866" y="2761"/>
                    <a:pt x="41992" y="2761"/>
                    <a:pt x="41132" y="2657"/>
                  </a:cubicBezTo>
                  <a:cubicBezTo>
                    <a:pt x="40319" y="2557"/>
                    <a:pt x="39513" y="2402"/>
                    <a:pt x="38701" y="2284"/>
                  </a:cubicBezTo>
                  <a:cubicBezTo>
                    <a:pt x="37793" y="2153"/>
                    <a:pt x="36883" y="2045"/>
                    <a:pt x="35966" y="2007"/>
                  </a:cubicBezTo>
                  <a:cubicBezTo>
                    <a:pt x="35277" y="1980"/>
                    <a:pt x="34529" y="1712"/>
                    <a:pt x="33796" y="1613"/>
                  </a:cubicBezTo>
                  <a:cubicBezTo>
                    <a:pt x="32972" y="1499"/>
                    <a:pt x="32128" y="1456"/>
                    <a:pt x="31327" y="1278"/>
                  </a:cubicBezTo>
                  <a:cubicBezTo>
                    <a:pt x="30435" y="1077"/>
                    <a:pt x="29578" y="838"/>
                    <a:pt x="28665" y="747"/>
                  </a:cubicBezTo>
                  <a:cubicBezTo>
                    <a:pt x="27788" y="660"/>
                    <a:pt x="26923" y="563"/>
                    <a:pt x="26049" y="451"/>
                  </a:cubicBezTo>
                  <a:cubicBezTo>
                    <a:pt x="25200" y="341"/>
                    <a:pt x="24357" y="412"/>
                    <a:pt x="23511" y="329"/>
                  </a:cubicBezTo>
                  <a:cubicBezTo>
                    <a:pt x="22689" y="247"/>
                    <a:pt x="21886" y="155"/>
                    <a:pt x="21052" y="154"/>
                  </a:cubicBezTo>
                  <a:cubicBezTo>
                    <a:pt x="21030" y="154"/>
                    <a:pt x="21009" y="154"/>
                    <a:pt x="20987" y="154"/>
                  </a:cubicBezTo>
                  <a:cubicBezTo>
                    <a:pt x="20147" y="154"/>
                    <a:pt x="19307" y="177"/>
                    <a:pt x="18469" y="233"/>
                  </a:cubicBezTo>
                  <a:cubicBezTo>
                    <a:pt x="16771" y="347"/>
                    <a:pt x="15090" y="628"/>
                    <a:pt x="13397" y="782"/>
                  </a:cubicBezTo>
                  <a:cubicBezTo>
                    <a:pt x="11640" y="942"/>
                    <a:pt x="9952" y="1229"/>
                    <a:pt x="8268" y="1757"/>
                  </a:cubicBezTo>
                  <a:cubicBezTo>
                    <a:pt x="6648" y="2265"/>
                    <a:pt x="5007" y="2711"/>
                    <a:pt x="3397" y="3246"/>
                  </a:cubicBezTo>
                  <a:cubicBezTo>
                    <a:pt x="2583" y="3516"/>
                    <a:pt x="1781" y="3811"/>
                    <a:pt x="985" y="4133"/>
                  </a:cubicBezTo>
                  <a:cubicBezTo>
                    <a:pt x="408" y="4365"/>
                    <a:pt x="1" y="4902"/>
                    <a:pt x="180" y="5552"/>
                  </a:cubicBezTo>
                  <a:cubicBezTo>
                    <a:pt x="304" y="6005"/>
                    <a:pt x="792" y="6419"/>
                    <a:pt x="1286" y="6419"/>
                  </a:cubicBezTo>
                  <a:cubicBezTo>
                    <a:pt x="1392" y="6419"/>
                    <a:pt x="1497" y="6400"/>
                    <a:pt x="1600" y="6359"/>
                  </a:cubicBezTo>
                  <a:cubicBezTo>
                    <a:pt x="3190" y="5718"/>
                    <a:pt x="4815" y="5198"/>
                    <a:pt x="6466" y="4733"/>
                  </a:cubicBezTo>
                  <a:cubicBezTo>
                    <a:pt x="8043" y="4290"/>
                    <a:pt x="9577" y="3685"/>
                    <a:pt x="11190" y="3372"/>
                  </a:cubicBezTo>
                  <a:cubicBezTo>
                    <a:pt x="12825" y="3053"/>
                    <a:pt x="14506" y="3028"/>
                    <a:pt x="16155" y="2793"/>
                  </a:cubicBezTo>
                  <a:cubicBezTo>
                    <a:pt x="17743" y="2567"/>
                    <a:pt x="19358" y="2463"/>
                    <a:pt x="20973" y="2463"/>
                  </a:cubicBezTo>
                  <a:cubicBezTo>
                    <a:pt x="21783" y="2463"/>
                    <a:pt x="22557" y="2529"/>
                    <a:pt x="23356" y="2621"/>
                  </a:cubicBezTo>
                  <a:cubicBezTo>
                    <a:pt x="24200" y="2719"/>
                    <a:pt x="25044" y="2631"/>
                    <a:pt x="25890" y="2739"/>
                  </a:cubicBezTo>
                  <a:cubicBezTo>
                    <a:pt x="26734" y="2847"/>
                    <a:pt x="27575" y="2961"/>
                    <a:pt x="28427" y="3035"/>
                  </a:cubicBezTo>
                  <a:cubicBezTo>
                    <a:pt x="29210" y="3102"/>
                    <a:pt x="29949" y="3334"/>
                    <a:pt x="30713" y="3505"/>
                  </a:cubicBezTo>
                  <a:cubicBezTo>
                    <a:pt x="31575" y="3697"/>
                    <a:pt x="32460" y="3744"/>
                    <a:pt x="33333" y="3861"/>
                  </a:cubicBezTo>
                  <a:cubicBezTo>
                    <a:pt x="34117" y="3965"/>
                    <a:pt x="34863" y="4245"/>
                    <a:pt x="35656" y="4304"/>
                  </a:cubicBezTo>
                  <a:cubicBezTo>
                    <a:pt x="36418" y="4362"/>
                    <a:pt x="37175" y="4386"/>
                    <a:pt x="37933" y="4489"/>
                  </a:cubicBezTo>
                  <a:cubicBezTo>
                    <a:pt x="38768" y="4603"/>
                    <a:pt x="39595" y="4757"/>
                    <a:pt x="40430" y="4874"/>
                  </a:cubicBezTo>
                  <a:cubicBezTo>
                    <a:pt x="41231" y="4985"/>
                    <a:pt x="42172" y="4987"/>
                    <a:pt x="42892" y="5156"/>
                  </a:cubicBezTo>
                  <a:cubicBezTo>
                    <a:pt x="43684" y="5340"/>
                    <a:pt x="44453" y="5512"/>
                    <a:pt x="45259" y="5626"/>
                  </a:cubicBezTo>
                  <a:cubicBezTo>
                    <a:pt x="46925" y="5865"/>
                    <a:pt x="48597" y="6054"/>
                    <a:pt x="50262" y="6288"/>
                  </a:cubicBezTo>
                  <a:cubicBezTo>
                    <a:pt x="51098" y="6406"/>
                    <a:pt x="51939" y="6522"/>
                    <a:pt x="52785" y="6522"/>
                  </a:cubicBezTo>
                  <a:cubicBezTo>
                    <a:pt x="52834" y="6522"/>
                    <a:pt x="52883" y="6522"/>
                    <a:pt x="52933" y="6521"/>
                  </a:cubicBezTo>
                  <a:cubicBezTo>
                    <a:pt x="52975" y="6520"/>
                    <a:pt x="53017" y="6520"/>
                    <a:pt x="53059" y="6520"/>
                  </a:cubicBezTo>
                  <a:cubicBezTo>
                    <a:pt x="53844" y="6520"/>
                    <a:pt x="54497" y="6647"/>
                    <a:pt x="55292" y="6697"/>
                  </a:cubicBezTo>
                  <a:cubicBezTo>
                    <a:pt x="55404" y="6704"/>
                    <a:pt x="55516" y="6707"/>
                    <a:pt x="55627" y="6707"/>
                  </a:cubicBezTo>
                  <a:cubicBezTo>
                    <a:pt x="56195" y="6707"/>
                    <a:pt x="56758" y="6632"/>
                    <a:pt x="57325" y="6632"/>
                  </a:cubicBezTo>
                  <a:cubicBezTo>
                    <a:pt x="57500" y="6632"/>
                    <a:pt x="57675" y="6639"/>
                    <a:pt x="57851" y="6658"/>
                  </a:cubicBezTo>
                  <a:cubicBezTo>
                    <a:pt x="58648" y="6741"/>
                    <a:pt x="59447" y="6803"/>
                    <a:pt x="60249" y="6830"/>
                  </a:cubicBezTo>
                  <a:cubicBezTo>
                    <a:pt x="60577" y="6841"/>
                    <a:pt x="60905" y="6847"/>
                    <a:pt x="61233" y="6847"/>
                  </a:cubicBezTo>
                  <a:cubicBezTo>
                    <a:pt x="62567" y="6847"/>
                    <a:pt x="63899" y="6753"/>
                    <a:pt x="65220" y="6564"/>
                  </a:cubicBezTo>
                  <a:cubicBezTo>
                    <a:pt x="65990" y="6455"/>
                    <a:pt x="66749" y="6281"/>
                    <a:pt x="67522" y="6190"/>
                  </a:cubicBezTo>
                  <a:cubicBezTo>
                    <a:pt x="68419" y="6084"/>
                    <a:pt x="69320" y="6003"/>
                    <a:pt x="70210" y="5845"/>
                  </a:cubicBezTo>
                  <a:cubicBezTo>
                    <a:pt x="70985" y="5708"/>
                    <a:pt x="71759" y="5446"/>
                    <a:pt x="72544" y="5378"/>
                  </a:cubicBezTo>
                  <a:lnTo>
                    <a:pt x="72544" y="5378"/>
                  </a:lnTo>
                  <a:cubicBezTo>
                    <a:pt x="72515" y="5381"/>
                    <a:pt x="72721" y="5386"/>
                    <a:pt x="72814" y="5386"/>
                  </a:cubicBezTo>
                  <a:cubicBezTo>
                    <a:pt x="72824" y="5386"/>
                    <a:pt x="72832" y="5386"/>
                    <a:pt x="72839" y="5386"/>
                  </a:cubicBezTo>
                  <a:cubicBezTo>
                    <a:pt x="73060" y="5380"/>
                    <a:pt x="73294" y="5353"/>
                    <a:pt x="73507" y="5295"/>
                  </a:cubicBezTo>
                  <a:cubicBezTo>
                    <a:pt x="73720" y="5236"/>
                    <a:pt x="73929" y="5130"/>
                    <a:pt x="74118" y="5013"/>
                  </a:cubicBezTo>
                  <a:cubicBezTo>
                    <a:pt x="74165" y="4985"/>
                    <a:pt x="74421" y="4813"/>
                    <a:pt x="74400" y="4813"/>
                  </a:cubicBezTo>
                  <a:cubicBezTo>
                    <a:pt x="74397" y="4813"/>
                    <a:pt x="74390" y="4815"/>
                    <a:pt x="74378" y="4821"/>
                  </a:cubicBezTo>
                  <a:lnTo>
                    <a:pt x="74378" y="4821"/>
                  </a:lnTo>
                  <a:cubicBezTo>
                    <a:pt x="74735" y="4646"/>
                    <a:pt x="75210" y="4597"/>
                    <a:pt x="75595" y="4513"/>
                  </a:cubicBezTo>
                  <a:cubicBezTo>
                    <a:pt x="76011" y="4422"/>
                    <a:pt x="76429" y="4335"/>
                    <a:pt x="76836" y="4210"/>
                  </a:cubicBezTo>
                  <a:cubicBezTo>
                    <a:pt x="77625" y="3971"/>
                    <a:pt x="78423" y="3820"/>
                    <a:pt x="79226" y="3638"/>
                  </a:cubicBezTo>
                  <a:cubicBezTo>
                    <a:pt x="79990" y="3464"/>
                    <a:pt x="80708" y="3152"/>
                    <a:pt x="81467" y="2967"/>
                  </a:cubicBezTo>
                  <a:cubicBezTo>
                    <a:pt x="82187" y="2792"/>
                    <a:pt x="82964" y="2830"/>
                    <a:pt x="83772" y="2708"/>
                  </a:cubicBezTo>
                  <a:cubicBezTo>
                    <a:pt x="84020" y="2671"/>
                    <a:pt x="84267" y="2623"/>
                    <a:pt x="84510" y="2558"/>
                  </a:cubicBezTo>
                  <a:lnTo>
                    <a:pt x="84510" y="2558"/>
                  </a:lnTo>
                  <a:cubicBezTo>
                    <a:pt x="84534" y="2880"/>
                    <a:pt x="84569" y="3202"/>
                    <a:pt x="84571" y="3522"/>
                  </a:cubicBezTo>
                  <a:cubicBezTo>
                    <a:pt x="84573" y="4252"/>
                    <a:pt x="84370" y="5004"/>
                    <a:pt x="84357" y="5812"/>
                  </a:cubicBezTo>
                  <a:cubicBezTo>
                    <a:pt x="84341" y="6651"/>
                    <a:pt x="84226" y="7474"/>
                    <a:pt x="84162" y="8310"/>
                  </a:cubicBezTo>
                  <a:cubicBezTo>
                    <a:pt x="84096" y="9164"/>
                    <a:pt x="84171" y="10028"/>
                    <a:pt x="84199" y="10883"/>
                  </a:cubicBezTo>
                  <a:cubicBezTo>
                    <a:pt x="84205" y="11065"/>
                    <a:pt x="84210" y="11247"/>
                    <a:pt x="84215" y="11429"/>
                  </a:cubicBezTo>
                  <a:cubicBezTo>
                    <a:pt x="84216" y="11468"/>
                    <a:pt x="84237" y="11867"/>
                    <a:pt x="84250" y="11867"/>
                  </a:cubicBezTo>
                  <a:cubicBezTo>
                    <a:pt x="84251" y="11867"/>
                    <a:pt x="84253" y="11858"/>
                    <a:pt x="84254" y="11840"/>
                  </a:cubicBezTo>
                  <a:lnTo>
                    <a:pt x="84254" y="11840"/>
                  </a:lnTo>
                  <a:cubicBezTo>
                    <a:pt x="84225" y="12238"/>
                    <a:pt x="84076" y="12615"/>
                    <a:pt x="84085" y="13026"/>
                  </a:cubicBezTo>
                  <a:cubicBezTo>
                    <a:pt x="84101" y="13835"/>
                    <a:pt x="84176" y="14646"/>
                    <a:pt x="84201" y="15456"/>
                  </a:cubicBezTo>
                  <a:cubicBezTo>
                    <a:pt x="84221" y="16079"/>
                    <a:pt x="84717" y="16610"/>
                    <a:pt x="85355" y="16610"/>
                  </a:cubicBezTo>
                  <a:cubicBezTo>
                    <a:pt x="85966" y="16610"/>
                    <a:pt x="86529" y="16081"/>
                    <a:pt x="86510" y="15456"/>
                  </a:cubicBezTo>
                  <a:cubicBezTo>
                    <a:pt x="86483" y="14625"/>
                    <a:pt x="86393" y="13784"/>
                    <a:pt x="86392" y="12955"/>
                  </a:cubicBezTo>
                  <a:cubicBezTo>
                    <a:pt x="86392" y="12749"/>
                    <a:pt x="86389" y="12817"/>
                    <a:pt x="86424" y="12678"/>
                  </a:cubicBezTo>
                  <a:cubicBezTo>
                    <a:pt x="86476" y="12463"/>
                    <a:pt x="86526" y="12247"/>
                    <a:pt x="86538" y="12026"/>
                  </a:cubicBezTo>
                  <a:cubicBezTo>
                    <a:pt x="86563" y="11597"/>
                    <a:pt x="86517" y="11151"/>
                    <a:pt x="86501" y="10721"/>
                  </a:cubicBezTo>
                  <a:cubicBezTo>
                    <a:pt x="86470" y="9838"/>
                    <a:pt x="86406" y="8954"/>
                    <a:pt x="86490" y="8071"/>
                  </a:cubicBezTo>
                  <a:cubicBezTo>
                    <a:pt x="86569" y="7241"/>
                    <a:pt x="86639" y="6427"/>
                    <a:pt x="86669" y="5595"/>
                  </a:cubicBezTo>
                  <a:cubicBezTo>
                    <a:pt x="86698" y="4798"/>
                    <a:pt x="86913" y="4061"/>
                    <a:pt x="86869" y="3241"/>
                  </a:cubicBezTo>
                  <a:cubicBezTo>
                    <a:pt x="86835" y="2625"/>
                    <a:pt x="86878" y="1933"/>
                    <a:pt x="86751" y="1326"/>
                  </a:cubicBezTo>
                  <a:cubicBezTo>
                    <a:pt x="86584" y="526"/>
                    <a:pt x="85923" y="0"/>
                    <a:pt x="85154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986;p79">
              <a:extLst>
                <a:ext uri="{FF2B5EF4-FFF2-40B4-BE49-F238E27FC236}">
                  <a16:creationId xmlns:a16="http://schemas.microsoft.com/office/drawing/2014/main" id="{B68A8B79-0931-3F23-D68A-653C9798613B}"/>
                </a:ext>
              </a:extLst>
            </p:cNvPr>
            <p:cNvSpPr/>
            <p:nvPr/>
          </p:nvSpPr>
          <p:spPr>
            <a:xfrm>
              <a:off x="2174075" y="2492050"/>
              <a:ext cx="2181075" cy="421975"/>
            </a:xfrm>
            <a:custGeom>
              <a:avLst/>
              <a:gdLst/>
              <a:ahLst/>
              <a:cxnLst/>
              <a:rect l="l" t="t" r="r" b="b"/>
              <a:pathLst>
                <a:path w="87243" h="16879" extrusionOk="0">
                  <a:moveTo>
                    <a:pt x="2720" y="3904"/>
                  </a:moveTo>
                  <a:cubicBezTo>
                    <a:pt x="2720" y="3905"/>
                    <a:pt x="2720" y="3906"/>
                    <a:pt x="2720" y="3908"/>
                  </a:cubicBezTo>
                  <a:cubicBezTo>
                    <a:pt x="2720" y="3907"/>
                    <a:pt x="2720" y="3905"/>
                    <a:pt x="2720" y="3904"/>
                  </a:cubicBezTo>
                  <a:close/>
                  <a:moveTo>
                    <a:pt x="73712" y="13098"/>
                  </a:moveTo>
                  <a:cubicBezTo>
                    <a:pt x="73699" y="13102"/>
                    <a:pt x="73972" y="13117"/>
                    <a:pt x="73917" y="13117"/>
                  </a:cubicBezTo>
                  <a:cubicBezTo>
                    <a:pt x="73896" y="13117"/>
                    <a:pt x="73825" y="13115"/>
                    <a:pt x="73669" y="13109"/>
                  </a:cubicBezTo>
                  <a:lnTo>
                    <a:pt x="73669" y="13109"/>
                  </a:lnTo>
                  <a:cubicBezTo>
                    <a:pt x="73675" y="13108"/>
                    <a:pt x="73689" y="13105"/>
                    <a:pt x="73712" y="13098"/>
                  </a:cubicBezTo>
                  <a:close/>
                  <a:moveTo>
                    <a:pt x="2541" y="14623"/>
                  </a:moveTo>
                  <a:cubicBezTo>
                    <a:pt x="2545" y="14635"/>
                    <a:pt x="2546" y="14647"/>
                    <a:pt x="2546" y="14660"/>
                  </a:cubicBezTo>
                  <a:cubicBezTo>
                    <a:pt x="2546" y="14650"/>
                    <a:pt x="2544" y="14638"/>
                    <a:pt x="2541" y="14623"/>
                  </a:cubicBezTo>
                  <a:close/>
                  <a:moveTo>
                    <a:pt x="1632" y="0"/>
                  </a:moveTo>
                  <a:cubicBezTo>
                    <a:pt x="1021" y="0"/>
                    <a:pt x="457" y="528"/>
                    <a:pt x="477" y="1155"/>
                  </a:cubicBezTo>
                  <a:lnTo>
                    <a:pt x="477" y="1154"/>
                  </a:lnTo>
                  <a:cubicBezTo>
                    <a:pt x="489" y="1555"/>
                    <a:pt x="499" y="1956"/>
                    <a:pt x="515" y="2359"/>
                  </a:cubicBezTo>
                  <a:cubicBezTo>
                    <a:pt x="523" y="2555"/>
                    <a:pt x="532" y="2751"/>
                    <a:pt x="543" y="2946"/>
                  </a:cubicBezTo>
                  <a:cubicBezTo>
                    <a:pt x="543" y="2953"/>
                    <a:pt x="538" y="3093"/>
                    <a:pt x="543" y="3093"/>
                  </a:cubicBezTo>
                  <a:cubicBezTo>
                    <a:pt x="543" y="3093"/>
                    <a:pt x="543" y="3093"/>
                    <a:pt x="544" y="3093"/>
                  </a:cubicBezTo>
                  <a:lnTo>
                    <a:pt x="544" y="3093"/>
                  </a:lnTo>
                  <a:cubicBezTo>
                    <a:pt x="527" y="3181"/>
                    <a:pt x="498" y="3269"/>
                    <a:pt x="482" y="3357"/>
                  </a:cubicBezTo>
                  <a:cubicBezTo>
                    <a:pt x="399" y="3798"/>
                    <a:pt x="463" y="4193"/>
                    <a:pt x="447" y="4633"/>
                  </a:cubicBezTo>
                  <a:cubicBezTo>
                    <a:pt x="431" y="5071"/>
                    <a:pt x="305" y="5508"/>
                    <a:pt x="258" y="5945"/>
                  </a:cubicBezTo>
                  <a:cubicBezTo>
                    <a:pt x="177" y="6718"/>
                    <a:pt x="183" y="7575"/>
                    <a:pt x="120" y="8289"/>
                  </a:cubicBezTo>
                  <a:cubicBezTo>
                    <a:pt x="82" y="8726"/>
                    <a:pt x="1" y="9134"/>
                    <a:pt x="18" y="9574"/>
                  </a:cubicBezTo>
                  <a:cubicBezTo>
                    <a:pt x="36" y="10025"/>
                    <a:pt x="60" y="10473"/>
                    <a:pt x="73" y="10924"/>
                  </a:cubicBezTo>
                  <a:cubicBezTo>
                    <a:pt x="100" y="11773"/>
                    <a:pt x="119" y="12620"/>
                    <a:pt x="116" y="13471"/>
                  </a:cubicBezTo>
                  <a:cubicBezTo>
                    <a:pt x="115" y="14181"/>
                    <a:pt x="140" y="14998"/>
                    <a:pt x="473" y="15640"/>
                  </a:cubicBezTo>
                  <a:cubicBezTo>
                    <a:pt x="689" y="16056"/>
                    <a:pt x="1059" y="16358"/>
                    <a:pt x="1518" y="16462"/>
                  </a:cubicBezTo>
                  <a:cubicBezTo>
                    <a:pt x="1634" y="16488"/>
                    <a:pt x="1751" y="16500"/>
                    <a:pt x="1869" y="16500"/>
                  </a:cubicBezTo>
                  <a:cubicBezTo>
                    <a:pt x="2025" y="16500"/>
                    <a:pt x="2180" y="16478"/>
                    <a:pt x="2331" y="16434"/>
                  </a:cubicBezTo>
                  <a:cubicBezTo>
                    <a:pt x="2525" y="16376"/>
                    <a:pt x="2751" y="16265"/>
                    <a:pt x="2850" y="16225"/>
                  </a:cubicBezTo>
                  <a:cubicBezTo>
                    <a:pt x="3658" y="15893"/>
                    <a:pt x="4480" y="15603"/>
                    <a:pt x="5311" y="15339"/>
                  </a:cubicBezTo>
                  <a:cubicBezTo>
                    <a:pt x="6918" y="14830"/>
                    <a:pt x="8542" y="14356"/>
                    <a:pt x="10156" y="13871"/>
                  </a:cubicBezTo>
                  <a:cubicBezTo>
                    <a:pt x="11783" y="13382"/>
                    <a:pt x="13403" y="13195"/>
                    <a:pt x="15088" y="13040"/>
                  </a:cubicBezTo>
                  <a:cubicBezTo>
                    <a:pt x="16811" y="12881"/>
                    <a:pt x="18507" y="12589"/>
                    <a:pt x="20238" y="12521"/>
                  </a:cubicBezTo>
                  <a:cubicBezTo>
                    <a:pt x="20770" y="12501"/>
                    <a:pt x="21303" y="12487"/>
                    <a:pt x="21836" y="12487"/>
                  </a:cubicBezTo>
                  <a:cubicBezTo>
                    <a:pt x="22154" y="12487"/>
                    <a:pt x="22473" y="12492"/>
                    <a:pt x="22790" y="12503"/>
                  </a:cubicBezTo>
                  <a:cubicBezTo>
                    <a:pt x="23579" y="12531"/>
                    <a:pt x="24340" y="12688"/>
                    <a:pt x="25131" y="12688"/>
                  </a:cubicBezTo>
                  <a:cubicBezTo>
                    <a:pt x="25178" y="12688"/>
                    <a:pt x="25226" y="12688"/>
                    <a:pt x="25273" y="12686"/>
                  </a:cubicBezTo>
                  <a:cubicBezTo>
                    <a:pt x="25330" y="12685"/>
                    <a:pt x="25387" y="12684"/>
                    <a:pt x="25444" y="12684"/>
                  </a:cubicBezTo>
                  <a:cubicBezTo>
                    <a:pt x="26248" y="12684"/>
                    <a:pt x="27032" y="12824"/>
                    <a:pt x="27827" y="12929"/>
                  </a:cubicBezTo>
                  <a:cubicBezTo>
                    <a:pt x="28639" y="13036"/>
                    <a:pt x="29462" y="13035"/>
                    <a:pt x="30262" y="13220"/>
                  </a:cubicBezTo>
                  <a:cubicBezTo>
                    <a:pt x="31146" y="13424"/>
                    <a:pt x="31998" y="13642"/>
                    <a:pt x="32902" y="13745"/>
                  </a:cubicBezTo>
                  <a:cubicBezTo>
                    <a:pt x="33669" y="13834"/>
                    <a:pt x="34417" y="13911"/>
                    <a:pt x="35167" y="14100"/>
                  </a:cubicBezTo>
                  <a:cubicBezTo>
                    <a:pt x="36020" y="14315"/>
                    <a:pt x="36867" y="14327"/>
                    <a:pt x="37738" y="14405"/>
                  </a:cubicBezTo>
                  <a:cubicBezTo>
                    <a:pt x="38546" y="14476"/>
                    <a:pt x="39347" y="14603"/>
                    <a:pt x="40148" y="14732"/>
                  </a:cubicBezTo>
                  <a:cubicBezTo>
                    <a:pt x="41038" y="14875"/>
                    <a:pt x="41927" y="15007"/>
                    <a:pt x="42825" y="15082"/>
                  </a:cubicBezTo>
                  <a:cubicBezTo>
                    <a:pt x="43217" y="15115"/>
                    <a:pt x="43496" y="15129"/>
                    <a:pt x="43846" y="15218"/>
                  </a:cubicBezTo>
                  <a:cubicBezTo>
                    <a:pt x="44242" y="15318"/>
                    <a:pt x="44630" y="15429"/>
                    <a:pt x="45035" y="15497"/>
                  </a:cubicBezTo>
                  <a:cubicBezTo>
                    <a:pt x="46729" y="15776"/>
                    <a:pt x="48439" y="15934"/>
                    <a:pt x="50137" y="16180"/>
                  </a:cubicBezTo>
                  <a:cubicBezTo>
                    <a:pt x="51051" y="16312"/>
                    <a:pt x="51967" y="16463"/>
                    <a:pt x="52889" y="16525"/>
                  </a:cubicBezTo>
                  <a:cubicBezTo>
                    <a:pt x="53642" y="16575"/>
                    <a:pt x="54459" y="16514"/>
                    <a:pt x="55147" y="16611"/>
                  </a:cubicBezTo>
                  <a:cubicBezTo>
                    <a:pt x="55582" y="16672"/>
                    <a:pt x="56016" y="16736"/>
                    <a:pt x="56453" y="16736"/>
                  </a:cubicBezTo>
                  <a:cubicBezTo>
                    <a:pt x="56469" y="16736"/>
                    <a:pt x="56485" y="16736"/>
                    <a:pt x="56501" y="16735"/>
                  </a:cubicBezTo>
                  <a:cubicBezTo>
                    <a:pt x="56962" y="16729"/>
                    <a:pt x="57418" y="16664"/>
                    <a:pt x="57879" y="16649"/>
                  </a:cubicBezTo>
                  <a:cubicBezTo>
                    <a:pt x="57938" y="16647"/>
                    <a:pt x="57998" y="16647"/>
                    <a:pt x="58057" y="16647"/>
                  </a:cubicBezTo>
                  <a:cubicBezTo>
                    <a:pt x="58804" y="16647"/>
                    <a:pt x="59560" y="16781"/>
                    <a:pt x="60305" y="16824"/>
                  </a:cubicBezTo>
                  <a:cubicBezTo>
                    <a:pt x="60911" y="16860"/>
                    <a:pt x="61518" y="16879"/>
                    <a:pt x="62125" y="16879"/>
                  </a:cubicBezTo>
                  <a:cubicBezTo>
                    <a:pt x="63180" y="16879"/>
                    <a:pt x="64235" y="16821"/>
                    <a:pt x="65281" y="16695"/>
                  </a:cubicBezTo>
                  <a:cubicBezTo>
                    <a:pt x="66144" y="16589"/>
                    <a:pt x="66991" y="16410"/>
                    <a:pt x="67851" y="16282"/>
                  </a:cubicBezTo>
                  <a:cubicBezTo>
                    <a:pt x="68722" y="16153"/>
                    <a:pt x="69602" y="16087"/>
                    <a:pt x="70475" y="15961"/>
                  </a:cubicBezTo>
                  <a:cubicBezTo>
                    <a:pt x="71297" y="15844"/>
                    <a:pt x="72101" y="15635"/>
                    <a:pt x="72918" y="15483"/>
                  </a:cubicBezTo>
                  <a:cubicBezTo>
                    <a:pt x="73665" y="15344"/>
                    <a:pt x="74460" y="15443"/>
                    <a:pt x="75143" y="14904"/>
                  </a:cubicBezTo>
                  <a:cubicBezTo>
                    <a:pt x="75195" y="14864"/>
                    <a:pt x="75228" y="14840"/>
                    <a:pt x="75238" y="14832"/>
                  </a:cubicBezTo>
                  <a:lnTo>
                    <a:pt x="75238" y="14832"/>
                  </a:lnTo>
                  <a:cubicBezTo>
                    <a:pt x="75317" y="14803"/>
                    <a:pt x="75415" y="14784"/>
                    <a:pt x="75493" y="14761"/>
                  </a:cubicBezTo>
                  <a:cubicBezTo>
                    <a:pt x="75695" y="14704"/>
                    <a:pt x="75899" y="14656"/>
                    <a:pt x="76104" y="14611"/>
                  </a:cubicBezTo>
                  <a:cubicBezTo>
                    <a:pt x="76544" y="14511"/>
                    <a:pt x="76987" y="14426"/>
                    <a:pt x="77423" y="14305"/>
                  </a:cubicBezTo>
                  <a:cubicBezTo>
                    <a:pt x="78220" y="14087"/>
                    <a:pt x="79008" y="13889"/>
                    <a:pt x="79816" y="13716"/>
                  </a:cubicBezTo>
                  <a:cubicBezTo>
                    <a:pt x="80615" y="13545"/>
                    <a:pt x="81360" y="13237"/>
                    <a:pt x="82147" y="13031"/>
                  </a:cubicBezTo>
                  <a:cubicBezTo>
                    <a:pt x="82839" y="12850"/>
                    <a:pt x="83430" y="12888"/>
                    <a:pt x="84184" y="12805"/>
                  </a:cubicBezTo>
                  <a:cubicBezTo>
                    <a:pt x="85024" y="12711"/>
                    <a:pt x="85770" y="12489"/>
                    <a:pt x="86529" y="12115"/>
                  </a:cubicBezTo>
                  <a:cubicBezTo>
                    <a:pt x="87087" y="11838"/>
                    <a:pt x="87242" y="11047"/>
                    <a:pt x="86943" y="10536"/>
                  </a:cubicBezTo>
                  <a:cubicBezTo>
                    <a:pt x="86723" y="10160"/>
                    <a:pt x="86351" y="9979"/>
                    <a:pt x="85962" y="9979"/>
                  </a:cubicBezTo>
                  <a:cubicBezTo>
                    <a:pt x="85760" y="9979"/>
                    <a:pt x="85555" y="10027"/>
                    <a:pt x="85364" y="10122"/>
                  </a:cubicBezTo>
                  <a:cubicBezTo>
                    <a:pt x="84803" y="10399"/>
                    <a:pt x="84237" y="10510"/>
                    <a:pt x="83645" y="10539"/>
                  </a:cubicBezTo>
                  <a:cubicBezTo>
                    <a:pt x="82833" y="10580"/>
                    <a:pt x="82045" y="10650"/>
                    <a:pt x="81260" y="10882"/>
                  </a:cubicBezTo>
                  <a:cubicBezTo>
                    <a:pt x="80519" y="11101"/>
                    <a:pt x="79813" y="11364"/>
                    <a:pt x="79053" y="11523"/>
                  </a:cubicBezTo>
                  <a:cubicBezTo>
                    <a:pt x="78241" y="11692"/>
                    <a:pt x="77458" y="11916"/>
                    <a:pt x="76655" y="12121"/>
                  </a:cubicBezTo>
                  <a:cubicBezTo>
                    <a:pt x="75844" y="12329"/>
                    <a:pt x="74949" y="12407"/>
                    <a:pt x="74192" y="12787"/>
                  </a:cubicBezTo>
                  <a:cubicBezTo>
                    <a:pt x="74045" y="12864"/>
                    <a:pt x="73905" y="12951"/>
                    <a:pt x="73772" y="13050"/>
                  </a:cubicBezTo>
                  <a:cubicBezTo>
                    <a:pt x="73758" y="13060"/>
                    <a:pt x="73658" y="13104"/>
                    <a:pt x="73665" y="13109"/>
                  </a:cubicBezTo>
                  <a:lnTo>
                    <a:pt x="73665" y="13109"/>
                  </a:lnTo>
                  <a:cubicBezTo>
                    <a:pt x="73645" y="13108"/>
                    <a:pt x="73625" y="13107"/>
                    <a:pt x="73603" y="13106"/>
                  </a:cubicBezTo>
                  <a:cubicBezTo>
                    <a:pt x="73565" y="13105"/>
                    <a:pt x="73526" y="13104"/>
                    <a:pt x="73487" y="13104"/>
                  </a:cubicBezTo>
                  <a:cubicBezTo>
                    <a:pt x="73090" y="13104"/>
                    <a:pt x="72694" y="13186"/>
                    <a:pt x="72304" y="13258"/>
                  </a:cubicBezTo>
                  <a:cubicBezTo>
                    <a:pt x="71490" y="13408"/>
                    <a:pt x="70686" y="13625"/>
                    <a:pt x="69863" y="13735"/>
                  </a:cubicBezTo>
                  <a:cubicBezTo>
                    <a:pt x="69042" y="13847"/>
                    <a:pt x="68216" y="13918"/>
                    <a:pt x="67396" y="14034"/>
                  </a:cubicBezTo>
                  <a:cubicBezTo>
                    <a:pt x="66640" y="14142"/>
                    <a:pt x="65866" y="14319"/>
                    <a:pt x="65132" y="14404"/>
                  </a:cubicBezTo>
                  <a:cubicBezTo>
                    <a:pt x="64344" y="14494"/>
                    <a:pt x="63553" y="14544"/>
                    <a:pt x="62760" y="14561"/>
                  </a:cubicBezTo>
                  <a:cubicBezTo>
                    <a:pt x="62539" y="14566"/>
                    <a:pt x="62318" y="14569"/>
                    <a:pt x="62097" y="14569"/>
                  </a:cubicBezTo>
                  <a:cubicBezTo>
                    <a:pt x="61500" y="14569"/>
                    <a:pt x="60903" y="14551"/>
                    <a:pt x="60307" y="14516"/>
                  </a:cubicBezTo>
                  <a:cubicBezTo>
                    <a:pt x="59559" y="14472"/>
                    <a:pt x="58801" y="14339"/>
                    <a:pt x="58051" y="14339"/>
                  </a:cubicBezTo>
                  <a:cubicBezTo>
                    <a:pt x="57993" y="14339"/>
                    <a:pt x="57936" y="14339"/>
                    <a:pt x="57879" y="14341"/>
                  </a:cubicBezTo>
                  <a:cubicBezTo>
                    <a:pt x="57365" y="14356"/>
                    <a:pt x="56825" y="14405"/>
                    <a:pt x="56313" y="14405"/>
                  </a:cubicBezTo>
                  <a:cubicBezTo>
                    <a:pt x="56073" y="14405"/>
                    <a:pt x="55839" y="14395"/>
                    <a:pt x="55617" y="14364"/>
                  </a:cubicBezTo>
                  <a:cubicBezTo>
                    <a:pt x="55201" y="14307"/>
                    <a:pt x="54784" y="14235"/>
                    <a:pt x="54364" y="14227"/>
                  </a:cubicBezTo>
                  <a:cubicBezTo>
                    <a:pt x="54305" y="14225"/>
                    <a:pt x="54245" y="14225"/>
                    <a:pt x="54186" y="14225"/>
                  </a:cubicBezTo>
                  <a:cubicBezTo>
                    <a:pt x="53925" y="14225"/>
                    <a:pt x="53666" y="14235"/>
                    <a:pt x="53405" y="14235"/>
                  </a:cubicBezTo>
                  <a:cubicBezTo>
                    <a:pt x="53286" y="14235"/>
                    <a:pt x="53167" y="14233"/>
                    <a:pt x="53047" y="14227"/>
                  </a:cubicBezTo>
                  <a:cubicBezTo>
                    <a:pt x="51383" y="14137"/>
                    <a:pt x="49716" y="13817"/>
                    <a:pt x="48061" y="13611"/>
                  </a:cubicBezTo>
                  <a:cubicBezTo>
                    <a:pt x="47256" y="13510"/>
                    <a:pt x="46450" y="13404"/>
                    <a:pt x="45650" y="13271"/>
                  </a:cubicBezTo>
                  <a:cubicBezTo>
                    <a:pt x="44854" y="13139"/>
                    <a:pt x="44108" y="12872"/>
                    <a:pt x="43299" y="12811"/>
                  </a:cubicBezTo>
                  <a:cubicBezTo>
                    <a:pt x="41640" y="12684"/>
                    <a:pt x="40014" y="12353"/>
                    <a:pt x="38363" y="12161"/>
                  </a:cubicBezTo>
                  <a:cubicBezTo>
                    <a:pt x="37590" y="12071"/>
                    <a:pt x="36775" y="12110"/>
                    <a:pt x="36063" y="11945"/>
                  </a:cubicBezTo>
                  <a:cubicBezTo>
                    <a:pt x="35227" y="11750"/>
                    <a:pt x="34380" y="11603"/>
                    <a:pt x="33527" y="11507"/>
                  </a:cubicBezTo>
                  <a:cubicBezTo>
                    <a:pt x="32785" y="11425"/>
                    <a:pt x="32049" y="11289"/>
                    <a:pt x="31325" y="11105"/>
                  </a:cubicBezTo>
                  <a:cubicBezTo>
                    <a:pt x="30455" y="10884"/>
                    <a:pt x="29584" y="10783"/>
                    <a:pt x="28692" y="10712"/>
                  </a:cubicBezTo>
                  <a:cubicBezTo>
                    <a:pt x="27868" y="10645"/>
                    <a:pt x="27057" y="10480"/>
                    <a:pt x="26233" y="10409"/>
                  </a:cubicBezTo>
                  <a:cubicBezTo>
                    <a:pt x="25391" y="10338"/>
                    <a:pt x="24555" y="10393"/>
                    <a:pt x="23718" y="10282"/>
                  </a:cubicBezTo>
                  <a:cubicBezTo>
                    <a:pt x="23035" y="10192"/>
                    <a:pt x="22336" y="10158"/>
                    <a:pt x="21635" y="10158"/>
                  </a:cubicBezTo>
                  <a:cubicBezTo>
                    <a:pt x="20655" y="10158"/>
                    <a:pt x="19669" y="10226"/>
                    <a:pt x="18710" y="10307"/>
                  </a:cubicBezTo>
                  <a:cubicBezTo>
                    <a:pt x="17867" y="10378"/>
                    <a:pt x="17035" y="10512"/>
                    <a:pt x="16196" y="10617"/>
                  </a:cubicBezTo>
                  <a:cubicBezTo>
                    <a:pt x="15380" y="10717"/>
                    <a:pt x="14558" y="10775"/>
                    <a:pt x="13739" y="10855"/>
                  </a:cubicBezTo>
                  <a:cubicBezTo>
                    <a:pt x="11981" y="11027"/>
                    <a:pt x="10319" y="11390"/>
                    <a:pt x="8638" y="11928"/>
                  </a:cubicBezTo>
                  <a:cubicBezTo>
                    <a:pt x="7055" y="12435"/>
                    <a:pt x="5442" y="12846"/>
                    <a:pt x="3870" y="13387"/>
                  </a:cubicBezTo>
                  <a:cubicBezTo>
                    <a:pt x="3494" y="13516"/>
                    <a:pt x="3123" y="13652"/>
                    <a:pt x="2752" y="13794"/>
                  </a:cubicBezTo>
                  <a:cubicBezTo>
                    <a:pt x="2647" y="13835"/>
                    <a:pt x="2542" y="13876"/>
                    <a:pt x="2437" y="13918"/>
                  </a:cubicBezTo>
                  <a:lnTo>
                    <a:pt x="2437" y="13918"/>
                  </a:lnTo>
                  <a:cubicBezTo>
                    <a:pt x="2425" y="13665"/>
                    <a:pt x="2425" y="13411"/>
                    <a:pt x="2429" y="13157"/>
                  </a:cubicBezTo>
                  <a:cubicBezTo>
                    <a:pt x="2445" y="12306"/>
                    <a:pt x="2399" y="11453"/>
                    <a:pt x="2372" y="10603"/>
                  </a:cubicBezTo>
                  <a:cubicBezTo>
                    <a:pt x="2359" y="10208"/>
                    <a:pt x="2328" y="9813"/>
                    <a:pt x="2321" y="9418"/>
                  </a:cubicBezTo>
                  <a:cubicBezTo>
                    <a:pt x="2312" y="8990"/>
                    <a:pt x="2418" y="8614"/>
                    <a:pt x="2433" y="8159"/>
                  </a:cubicBezTo>
                  <a:cubicBezTo>
                    <a:pt x="2447" y="7779"/>
                    <a:pt x="2474" y="7459"/>
                    <a:pt x="2513" y="7090"/>
                  </a:cubicBezTo>
                  <a:cubicBezTo>
                    <a:pt x="2554" y="6710"/>
                    <a:pt x="2521" y="6319"/>
                    <a:pt x="2575" y="5945"/>
                  </a:cubicBezTo>
                  <a:cubicBezTo>
                    <a:pt x="2636" y="5511"/>
                    <a:pt x="2746" y="5072"/>
                    <a:pt x="2756" y="4633"/>
                  </a:cubicBezTo>
                  <a:cubicBezTo>
                    <a:pt x="2761" y="4427"/>
                    <a:pt x="2732" y="4219"/>
                    <a:pt x="2722" y="4014"/>
                  </a:cubicBezTo>
                  <a:cubicBezTo>
                    <a:pt x="2722" y="4005"/>
                    <a:pt x="2733" y="3859"/>
                    <a:pt x="2728" y="3859"/>
                  </a:cubicBezTo>
                  <a:lnTo>
                    <a:pt x="2728" y="3859"/>
                  </a:lnTo>
                  <a:cubicBezTo>
                    <a:pt x="2728" y="3859"/>
                    <a:pt x="2728" y="3860"/>
                    <a:pt x="2727" y="3861"/>
                  </a:cubicBezTo>
                  <a:lnTo>
                    <a:pt x="2727" y="3861"/>
                  </a:lnTo>
                  <a:cubicBezTo>
                    <a:pt x="2744" y="3772"/>
                    <a:pt x="2773" y="3684"/>
                    <a:pt x="2789" y="3595"/>
                  </a:cubicBezTo>
                  <a:cubicBezTo>
                    <a:pt x="2932" y="2806"/>
                    <a:pt x="2811" y="1954"/>
                    <a:pt x="2785" y="1155"/>
                  </a:cubicBezTo>
                  <a:cubicBezTo>
                    <a:pt x="2766" y="531"/>
                    <a:pt x="2269" y="0"/>
                    <a:pt x="1632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987;p79">
              <a:extLst>
                <a:ext uri="{FF2B5EF4-FFF2-40B4-BE49-F238E27FC236}">
                  <a16:creationId xmlns:a16="http://schemas.microsoft.com/office/drawing/2014/main" id="{0C9124CC-95C8-A5F2-0C20-7F285F3CF3AC}"/>
                </a:ext>
              </a:extLst>
            </p:cNvPr>
            <p:cNvSpPr/>
            <p:nvPr/>
          </p:nvSpPr>
          <p:spPr>
            <a:xfrm>
              <a:off x="1614875" y="2318025"/>
              <a:ext cx="857750" cy="554950"/>
            </a:xfrm>
            <a:custGeom>
              <a:avLst/>
              <a:gdLst/>
              <a:ahLst/>
              <a:cxnLst/>
              <a:rect l="l" t="t" r="r" b="b"/>
              <a:pathLst>
                <a:path w="34310" h="22198" extrusionOk="0">
                  <a:moveTo>
                    <a:pt x="26979" y="1257"/>
                  </a:moveTo>
                  <a:cubicBezTo>
                    <a:pt x="26969" y="1261"/>
                    <a:pt x="26960" y="1265"/>
                    <a:pt x="26951" y="1269"/>
                  </a:cubicBezTo>
                  <a:lnTo>
                    <a:pt x="26979" y="1257"/>
                  </a:lnTo>
                  <a:close/>
                  <a:moveTo>
                    <a:pt x="29186" y="2770"/>
                  </a:moveTo>
                  <a:lnTo>
                    <a:pt x="29159" y="2781"/>
                  </a:lnTo>
                  <a:lnTo>
                    <a:pt x="29159" y="2781"/>
                  </a:lnTo>
                  <a:cubicBezTo>
                    <a:pt x="29168" y="2777"/>
                    <a:pt x="29177" y="2773"/>
                    <a:pt x="29186" y="2770"/>
                  </a:cubicBezTo>
                  <a:close/>
                  <a:moveTo>
                    <a:pt x="31965" y="2952"/>
                  </a:moveTo>
                  <a:cubicBezTo>
                    <a:pt x="31965" y="2954"/>
                    <a:pt x="31966" y="2957"/>
                    <a:pt x="31966" y="2959"/>
                  </a:cubicBezTo>
                  <a:lnTo>
                    <a:pt x="31965" y="2952"/>
                  </a:lnTo>
                  <a:close/>
                  <a:moveTo>
                    <a:pt x="22861" y="3021"/>
                  </a:moveTo>
                  <a:cubicBezTo>
                    <a:pt x="22857" y="3022"/>
                    <a:pt x="22852" y="3024"/>
                    <a:pt x="22848" y="3026"/>
                  </a:cubicBezTo>
                  <a:lnTo>
                    <a:pt x="22848" y="3026"/>
                  </a:lnTo>
                  <a:lnTo>
                    <a:pt x="22861" y="3021"/>
                  </a:lnTo>
                  <a:close/>
                  <a:moveTo>
                    <a:pt x="14295" y="5836"/>
                  </a:moveTo>
                  <a:lnTo>
                    <a:pt x="14266" y="5848"/>
                  </a:lnTo>
                  <a:lnTo>
                    <a:pt x="14266" y="5848"/>
                  </a:lnTo>
                  <a:cubicBezTo>
                    <a:pt x="14276" y="5844"/>
                    <a:pt x="14285" y="5840"/>
                    <a:pt x="14295" y="5836"/>
                  </a:cubicBezTo>
                  <a:close/>
                  <a:moveTo>
                    <a:pt x="11989" y="6340"/>
                  </a:moveTo>
                  <a:lnTo>
                    <a:pt x="11989" y="6340"/>
                  </a:lnTo>
                  <a:cubicBezTo>
                    <a:pt x="11976" y="6342"/>
                    <a:pt x="11962" y="6344"/>
                    <a:pt x="11949" y="6346"/>
                  </a:cubicBezTo>
                  <a:lnTo>
                    <a:pt x="11989" y="6340"/>
                  </a:lnTo>
                  <a:close/>
                  <a:moveTo>
                    <a:pt x="8358" y="6395"/>
                  </a:moveTo>
                  <a:lnTo>
                    <a:pt x="8391" y="6400"/>
                  </a:lnTo>
                  <a:cubicBezTo>
                    <a:pt x="8380" y="6398"/>
                    <a:pt x="8369" y="6397"/>
                    <a:pt x="8358" y="6395"/>
                  </a:cubicBezTo>
                  <a:close/>
                  <a:moveTo>
                    <a:pt x="11156" y="14072"/>
                  </a:moveTo>
                  <a:lnTo>
                    <a:pt x="11199" y="14090"/>
                  </a:lnTo>
                  <a:cubicBezTo>
                    <a:pt x="11185" y="14085"/>
                    <a:pt x="11171" y="14079"/>
                    <a:pt x="11156" y="14072"/>
                  </a:cubicBezTo>
                  <a:close/>
                  <a:moveTo>
                    <a:pt x="10557" y="17370"/>
                  </a:moveTo>
                  <a:lnTo>
                    <a:pt x="10533" y="17380"/>
                  </a:lnTo>
                  <a:cubicBezTo>
                    <a:pt x="10541" y="17376"/>
                    <a:pt x="10549" y="17373"/>
                    <a:pt x="10557" y="17370"/>
                  </a:cubicBezTo>
                  <a:close/>
                  <a:moveTo>
                    <a:pt x="20205" y="18764"/>
                  </a:moveTo>
                  <a:lnTo>
                    <a:pt x="20205" y="18764"/>
                  </a:lnTo>
                  <a:cubicBezTo>
                    <a:pt x="20204" y="18764"/>
                    <a:pt x="20204" y="18765"/>
                    <a:pt x="20203" y="18765"/>
                  </a:cubicBezTo>
                  <a:lnTo>
                    <a:pt x="20205" y="18764"/>
                  </a:lnTo>
                  <a:close/>
                  <a:moveTo>
                    <a:pt x="15000" y="19779"/>
                  </a:moveTo>
                  <a:lnTo>
                    <a:pt x="15000" y="19779"/>
                  </a:lnTo>
                  <a:cubicBezTo>
                    <a:pt x="14991" y="19780"/>
                    <a:pt x="14982" y="19782"/>
                    <a:pt x="14972" y="19783"/>
                  </a:cubicBezTo>
                  <a:lnTo>
                    <a:pt x="15000" y="19779"/>
                  </a:lnTo>
                  <a:close/>
                  <a:moveTo>
                    <a:pt x="31300" y="0"/>
                  </a:moveTo>
                  <a:cubicBezTo>
                    <a:pt x="31178" y="0"/>
                    <a:pt x="31056" y="7"/>
                    <a:pt x="30936" y="22"/>
                  </a:cubicBezTo>
                  <a:cubicBezTo>
                    <a:pt x="30306" y="97"/>
                    <a:pt x="29719" y="274"/>
                    <a:pt x="29106" y="419"/>
                  </a:cubicBezTo>
                  <a:cubicBezTo>
                    <a:pt x="28699" y="515"/>
                    <a:pt x="28301" y="651"/>
                    <a:pt x="27918" y="821"/>
                  </a:cubicBezTo>
                  <a:cubicBezTo>
                    <a:pt x="27637" y="944"/>
                    <a:pt x="27364" y="1086"/>
                    <a:pt x="27084" y="1211"/>
                  </a:cubicBezTo>
                  <a:lnTo>
                    <a:pt x="27084" y="1211"/>
                  </a:lnTo>
                  <a:cubicBezTo>
                    <a:pt x="26669" y="1384"/>
                    <a:pt x="26257" y="1566"/>
                    <a:pt x="25843" y="1742"/>
                  </a:cubicBezTo>
                  <a:lnTo>
                    <a:pt x="26021" y="1667"/>
                  </a:lnTo>
                  <a:lnTo>
                    <a:pt x="26021" y="1667"/>
                  </a:lnTo>
                  <a:cubicBezTo>
                    <a:pt x="25470" y="1899"/>
                    <a:pt x="24912" y="2149"/>
                    <a:pt x="24346" y="2336"/>
                  </a:cubicBezTo>
                  <a:cubicBezTo>
                    <a:pt x="23994" y="2452"/>
                    <a:pt x="23656" y="2497"/>
                    <a:pt x="23324" y="2687"/>
                  </a:cubicBezTo>
                  <a:cubicBezTo>
                    <a:pt x="23095" y="2817"/>
                    <a:pt x="22901" y="2981"/>
                    <a:pt x="22667" y="3098"/>
                  </a:cubicBezTo>
                  <a:lnTo>
                    <a:pt x="22667" y="3098"/>
                  </a:lnTo>
                  <a:cubicBezTo>
                    <a:pt x="22202" y="3274"/>
                    <a:pt x="21720" y="3393"/>
                    <a:pt x="21242" y="3532"/>
                  </a:cubicBezTo>
                  <a:cubicBezTo>
                    <a:pt x="20693" y="3690"/>
                    <a:pt x="20176" y="3939"/>
                    <a:pt x="19639" y="4131"/>
                  </a:cubicBezTo>
                  <a:cubicBezTo>
                    <a:pt x="19066" y="4335"/>
                    <a:pt x="18478" y="4497"/>
                    <a:pt x="17894" y="4663"/>
                  </a:cubicBezTo>
                  <a:cubicBezTo>
                    <a:pt x="17315" y="4828"/>
                    <a:pt x="16748" y="5017"/>
                    <a:pt x="16178" y="5211"/>
                  </a:cubicBezTo>
                  <a:cubicBezTo>
                    <a:pt x="15853" y="5322"/>
                    <a:pt x="15521" y="5418"/>
                    <a:pt x="15193" y="5518"/>
                  </a:cubicBezTo>
                  <a:cubicBezTo>
                    <a:pt x="14867" y="5619"/>
                    <a:pt x="14544" y="5735"/>
                    <a:pt x="14227" y="5865"/>
                  </a:cubicBezTo>
                  <a:lnTo>
                    <a:pt x="14227" y="5865"/>
                  </a:lnTo>
                  <a:lnTo>
                    <a:pt x="14266" y="5848"/>
                  </a:lnTo>
                  <a:lnTo>
                    <a:pt x="14266" y="5848"/>
                  </a:lnTo>
                  <a:cubicBezTo>
                    <a:pt x="14057" y="5935"/>
                    <a:pt x="13840" y="5998"/>
                    <a:pt x="13618" y="6036"/>
                  </a:cubicBezTo>
                  <a:lnTo>
                    <a:pt x="13618" y="6036"/>
                  </a:lnTo>
                  <a:cubicBezTo>
                    <a:pt x="13334" y="6072"/>
                    <a:pt x="13050" y="6108"/>
                    <a:pt x="12774" y="6182"/>
                  </a:cubicBezTo>
                  <a:cubicBezTo>
                    <a:pt x="12559" y="6239"/>
                    <a:pt x="12342" y="6285"/>
                    <a:pt x="12123" y="6320"/>
                  </a:cubicBezTo>
                  <a:lnTo>
                    <a:pt x="12123" y="6320"/>
                  </a:lnTo>
                  <a:cubicBezTo>
                    <a:pt x="11467" y="6395"/>
                    <a:pt x="10806" y="6396"/>
                    <a:pt x="10145" y="6406"/>
                  </a:cubicBezTo>
                  <a:cubicBezTo>
                    <a:pt x="9837" y="6411"/>
                    <a:pt x="9530" y="6419"/>
                    <a:pt x="9224" y="6419"/>
                  </a:cubicBezTo>
                  <a:cubicBezTo>
                    <a:pt x="8882" y="6419"/>
                    <a:pt x="8540" y="6409"/>
                    <a:pt x="8198" y="6372"/>
                  </a:cubicBezTo>
                  <a:lnTo>
                    <a:pt x="8198" y="6372"/>
                  </a:lnTo>
                  <a:cubicBezTo>
                    <a:pt x="7574" y="6272"/>
                    <a:pt x="6960" y="6104"/>
                    <a:pt x="6341" y="5979"/>
                  </a:cubicBezTo>
                  <a:cubicBezTo>
                    <a:pt x="6013" y="5914"/>
                    <a:pt x="5685" y="5841"/>
                    <a:pt x="5366" y="5738"/>
                  </a:cubicBezTo>
                  <a:cubicBezTo>
                    <a:pt x="5084" y="5645"/>
                    <a:pt x="4793" y="5563"/>
                    <a:pt x="4513" y="5460"/>
                  </a:cubicBezTo>
                  <a:lnTo>
                    <a:pt x="4513" y="5460"/>
                  </a:lnTo>
                  <a:cubicBezTo>
                    <a:pt x="4130" y="5277"/>
                    <a:pt x="3760" y="5054"/>
                    <a:pt x="3326" y="5054"/>
                  </a:cubicBezTo>
                  <a:cubicBezTo>
                    <a:pt x="3277" y="5054"/>
                    <a:pt x="3227" y="5057"/>
                    <a:pt x="3176" y="5063"/>
                  </a:cubicBezTo>
                  <a:cubicBezTo>
                    <a:pt x="2912" y="5095"/>
                    <a:pt x="2694" y="5143"/>
                    <a:pt x="2477" y="5310"/>
                  </a:cubicBezTo>
                  <a:cubicBezTo>
                    <a:pt x="2270" y="5470"/>
                    <a:pt x="2148" y="5660"/>
                    <a:pt x="2063" y="5911"/>
                  </a:cubicBezTo>
                  <a:cubicBezTo>
                    <a:pt x="1885" y="6427"/>
                    <a:pt x="2134" y="6997"/>
                    <a:pt x="2377" y="7443"/>
                  </a:cubicBezTo>
                  <a:cubicBezTo>
                    <a:pt x="2557" y="7771"/>
                    <a:pt x="2769" y="8083"/>
                    <a:pt x="2984" y="8389"/>
                  </a:cubicBezTo>
                  <a:cubicBezTo>
                    <a:pt x="3240" y="8751"/>
                    <a:pt x="3506" y="9097"/>
                    <a:pt x="3724" y="9484"/>
                  </a:cubicBezTo>
                  <a:cubicBezTo>
                    <a:pt x="3967" y="9912"/>
                    <a:pt x="4204" y="10320"/>
                    <a:pt x="4512" y="10707"/>
                  </a:cubicBezTo>
                  <a:cubicBezTo>
                    <a:pt x="4790" y="11060"/>
                    <a:pt x="5109" y="11383"/>
                    <a:pt x="5414" y="11712"/>
                  </a:cubicBezTo>
                  <a:cubicBezTo>
                    <a:pt x="5733" y="12053"/>
                    <a:pt x="6039" y="12404"/>
                    <a:pt x="6355" y="12747"/>
                  </a:cubicBezTo>
                  <a:cubicBezTo>
                    <a:pt x="6977" y="13424"/>
                    <a:pt x="7628" y="14076"/>
                    <a:pt x="8296" y="14707"/>
                  </a:cubicBezTo>
                  <a:cubicBezTo>
                    <a:pt x="8584" y="14978"/>
                    <a:pt x="8883" y="15231"/>
                    <a:pt x="9190" y="15477"/>
                  </a:cubicBezTo>
                  <a:lnTo>
                    <a:pt x="9190" y="15477"/>
                  </a:lnTo>
                  <a:cubicBezTo>
                    <a:pt x="9053" y="15538"/>
                    <a:pt x="8916" y="15599"/>
                    <a:pt x="8778" y="15659"/>
                  </a:cubicBezTo>
                  <a:lnTo>
                    <a:pt x="8778" y="15659"/>
                  </a:lnTo>
                  <a:cubicBezTo>
                    <a:pt x="8186" y="15896"/>
                    <a:pt x="7568" y="16076"/>
                    <a:pt x="6961" y="16266"/>
                  </a:cubicBezTo>
                  <a:cubicBezTo>
                    <a:pt x="6642" y="16364"/>
                    <a:pt x="6324" y="16461"/>
                    <a:pt x="6004" y="16555"/>
                  </a:cubicBezTo>
                  <a:cubicBezTo>
                    <a:pt x="5706" y="16642"/>
                    <a:pt x="5407" y="16740"/>
                    <a:pt x="5100" y="16797"/>
                  </a:cubicBezTo>
                  <a:lnTo>
                    <a:pt x="5100" y="16797"/>
                  </a:lnTo>
                  <a:cubicBezTo>
                    <a:pt x="4906" y="16816"/>
                    <a:pt x="4711" y="16828"/>
                    <a:pt x="4518" y="16849"/>
                  </a:cubicBezTo>
                  <a:cubicBezTo>
                    <a:pt x="4240" y="16881"/>
                    <a:pt x="3970" y="16942"/>
                    <a:pt x="3696" y="16988"/>
                  </a:cubicBezTo>
                  <a:lnTo>
                    <a:pt x="3696" y="16988"/>
                  </a:lnTo>
                  <a:cubicBezTo>
                    <a:pt x="3473" y="17006"/>
                    <a:pt x="3249" y="17006"/>
                    <a:pt x="3025" y="17022"/>
                  </a:cubicBezTo>
                  <a:cubicBezTo>
                    <a:pt x="2684" y="17049"/>
                    <a:pt x="2344" y="17097"/>
                    <a:pt x="2009" y="17166"/>
                  </a:cubicBezTo>
                  <a:cubicBezTo>
                    <a:pt x="1436" y="17278"/>
                    <a:pt x="761" y="17388"/>
                    <a:pt x="352" y="17848"/>
                  </a:cubicBezTo>
                  <a:cubicBezTo>
                    <a:pt x="156" y="18067"/>
                    <a:pt x="0" y="18360"/>
                    <a:pt x="14" y="18664"/>
                  </a:cubicBezTo>
                  <a:cubicBezTo>
                    <a:pt x="27" y="18981"/>
                    <a:pt x="142" y="19239"/>
                    <a:pt x="352" y="19479"/>
                  </a:cubicBezTo>
                  <a:cubicBezTo>
                    <a:pt x="594" y="19756"/>
                    <a:pt x="957" y="19944"/>
                    <a:pt x="1308" y="20036"/>
                  </a:cubicBezTo>
                  <a:cubicBezTo>
                    <a:pt x="1513" y="20089"/>
                    <a:pt x="1722" y="20119"/>
                    <a:pt x="1926" y="20179"/>
                  </a:cubicBezTo>
                  <a:cubicBezTo>
                    <a:pt x="2434" y="20328"/>
                    <a:pt x="2926" y="20524"/>
                    <a:pt x="3427" y="20690"/>
                  </a:cubicBezTo>
                  <a:cubicBezTo>
                    <a:pt x="4447" y="21029"/>
                    <a:pt x="5471" y="21356"/>
                    <a:pt x="6520" y="21590"/>
                  </a:cubicBezTo>
                  <a:cubicBezTo>
                    <a:pt x="7668" y="21846"/>
                    <a:pt x="8842" y="22021"/>
                    <a:pt x="10012" y="22126"/>
                  </a:cubicBezTo>
                  <a:cubicBezTo>
                    <a:pt x="10592" y="22177"/>
                    <a:pt x="11169" y="22198"/>
                    <a:pt x="11747" y="22198"/>
                  </a:cubicBezTo>
                  <a:cubicBezTo>
                    <a:pt x="12284" y="22198"/>
                    <a:pt x="12822" y="22180"/>
                    <a:pt x="13362" y="22154"/>
                  </a:cubicBezTo>
                  <a:cubicBezTo>
                    <a:pt x="13970" y="22124"/>
                    <a:pt x="14586" y="22133"/>
                    <a:pt x="15190" y="22059"/>
                  </a:cubicBezTo>
                  <a:cubicBezTo>
                    <a:pt x="15838" y="21981"/>
                    <a:pt x="16477" y="21850"/>
                    <a:pt x="17122" y="21753"/>
                  </a:cubicBezTo>
                  <a:lnTo>
                    <a:pt x="17122" y="21753"/>
                  </a:lnTo>
                  <a:cubicBezTo>
                    <a:pt x="17733" y="21677"/>
                    <a:pt x="18344" y="21625"/>
                    <a:pt x="18947" y="21490"/>
                  </a:cubicBezTo>
                  <a:cubicBezTo>
                    <a:pt x="19516" y="21364"/>
                    <a:pt x="20081" y="21207"/>
                    <a:pt x="20639" y="21039"/>
                  </a:cubicBezTo>
                  <a:cubicBezTo>
                    <a:pt x="21243" y="20855"/>
                    <a:pt x="21801" y="20550"/>
                    <a:pt x="22372" y="20288"/>
                  </a:cubicBezTo>
                  <a:cubicBezTo>
                    <a:pt x="22855" y="20066"/>
                    <a:pt x="23348" y="19858"/>
                    <a:pt x="23774" y="19537"/>
                  </a:cubicBezTo>
                  <a:cubicBezTo>
                    <a:pt x="24024" y="19348"/>
                    <a:pt x="24219" y="19160"/>
                    <a:pt x="24305" y="18846"/>
                  </a:cubicBezTo>
                  <a:cubicBezTo>
                    <a:pt x="24381" y="18570"/>
                    <a:pt x="24347" y="18202"/>
                    <a:pt x="24188" y="17957"/>
                  </a:cubicBezTo>
                  <a:cubicBezTo>
                    <a:pt x="24030" y="17712"/>
                    <a:pt x="23793" y="17494"/>
                    <a:pt x="23499" y="17427"/>
                  </a:cubicBezTo>
                  <a:cubicBezTo>
                    <a:pt x="23392" y="17402"/>
                    <a:pt x="23274" y="17387"/>
                    <a:pt x="23156" y="17387"/>
                  </a:cubicBezTo>
                  <a:cubicBezTo>
                    <a:pt x="22959" y="17387"/>
                    <a:pt x="22760" y="17429"/>
                    <a:pt x="22610" y="17544"/>
                  </a:cubicBezTo>
                  <a:lnTo>
                    <a:pt x="22606" y="17545"/>
                  </a:lnTo>
                  <a:cubicBezTo>
                    <a:pt x="22253" y="17812"/>
                    <a:pt x="21850" y="18004"/>
                    <a:pt x="21449" y="18186"/>
                  </a:cubicBezTo>
                  <a:cubicBezTo>
                    <a:pt x="21092" y="18347"/>
                    <a:pt x="20742" y="18526"/>
                    <a:pt x="20384" y="18686"/>
                  </a:cubicBezTo>
                  <a:lnTo>
                    <a:pt x="20384" y="18686"/>
                  </a:lnTo>
                  <a:cubicBezTo>
                    <a:pt x="19941" y="18859"/>
                    <a:pt x="19474" y="18973"/>
                    <a:pt x="19015" y="19096"/>
                  </a:cubicBezTo>
                  <a:cubicBezTo>
                    <a:pt x="18572" y="19216"/>
                    <a:pt x="18122" y="19322"/>
                    <a:pt x="17666" y="19393"/>
                  </a:cubicBezTo>
                  <a:lnTo>
                    <a:pt x="17666" y="19393"/>
                  </a:lnTo>
                  <a:cubicBezTo>
                    <a:pt x="17203" y="19449"/>
                    <a:pt x="16739" y="19490"/>
                    <a:pt x="16278" y="19565"/>
                  </a:cubicBezTo>
                  <a:cubicBezTo>
                    <a:pt x="15911" y="19626"/>
                    <a:pt x="15545" y="19697"/>
                    <a:pt x="15177" y="19753"/>
                  </a:cubicBezTo>
                  <a:lnTo>
                    <a:pt x="15177" y="19753"/>
                  </a:lnTo>
                  <a:cubicBezTo>
                    <a:pt x="14687" y="19809"/>
                    <a:pt x="14196" y="19808"/>
                    <a:pt x="13704" y="19831"/>
                  </a:cubicBezTo>
                  <a:cubicBezTo>
                    <a:pt x="13170" y="19856"/>
                    <a:pt x="12637" y="19886"/>
                    <a:pt x="12103" y="19897"/>
                  </a:cubicBezTo>
                  <a:cubicBezTo>
                    <a:pt x="11986" y="19900"/>
                    <a:pt x="11870" y="19901"/>
                    <a:pt x="11753" y="19901"/>
                  </a:cubicBezTo>
                  <a:cubicBezTo>
                    <a:pt x="10853" y="19901"/>
                    <a:pt x="9954" y="19830"/>
                    <a:pt x="9062" y="19715"/>
                  </a:cubicBezTo>
                  <a:lnTo>
                    <a:pt x="9062" y="19715"/>
                  </a:lnTo>
                  <a:cubicBezTo>
                    <a:pt x="8088" y="19575"/>
                    <a:pt x="7120" y="19387"/>
                    <a:pt x="6171" y="19127"/>
                  </a:cubicBezTo>
                  <a:cubicBezTo>
                    <a:pt x="6029" y="19088"/>
                    <a:pt x="5886" y="19047"/>
                    <a:pt x="5744" y="19006"/>
                  </a:cubicBezTo>
                  <a:lnTo>
                    <a:pt x="5744" y="19006"/>
                  </a:lnTo>
                  <a:cubicBezTo>
                    <a:pt x="5895" y="18979"/>
                    <a:pt x="6045" y="18945"/>
                    <a:pt x="6195" y="18903"/>
                  </a:cubicBezTo>
                  <a:cubicBezTo>
                    <a:pt x="6706" y="18757"/>
                    <a:pt x="7214" y="18605"/>
                    <a:pt x="7720" y="18446"/>
                  </a:cubicBezTo>
                  <a:cubicBezTo>
                    <a:pt x="8213" y="18291"/>
                    <a:pt x="8710" y="18138"/>
                    <a:pt x="9196" y="17960"/>
                  </a:cubicBezTo>
                  <a:cubicBezTo>
                    <a:pt x="9746" y="17758"/>
                    <a:pt x="10270" y="17493"/>
                    <a:pt x="10809" y="17264"/>
                  </a:cubicBezTo>
                  <a:lnTo>
                    <a:pt x="10809" y="17264"/>
                  </a:lnTo>
                  <a:lnTo>
                    <a:pt x="10774" y="17279"/>
                  </a:lnTo>
                  <a:lnTo>
                    <a:pt x="10774" y="17279"/>
                  </a:lnTo>
                  <a:cubicBezTo>
                    <a:pt x="10894" y="17227"/>
                    <a:pt x="11013" y="17172"/>
                    <a:pt x="11126" y="17107"/>
                  </a:cubicBezTo>
                  <a:cubicBezTo>
                    <a:pt x="11202" y="17064"/>
                    <a:pt x="11276" y="17018"/>
                    <a:pt x="11352" y="16976"/>
                  </a:cubicBezTo>
                  <a:lnTo>
                    <a:pt x="11352" y="16976"/>
                  </a:lnTo>
                  <a:cubicBezTo>
                    <a:pt x="11580" y="16904"/>
                    <a:pt x="11810" y="16859"/>
                    <a:pt x="12023" y="16722"/>
                  </a:cubicBezTo>
                  <a:cubicBezTo>
                    <a:pt x="12396" y="16482"/>
                    <a:pt x="12681" y="16107"/>
                    <a:pt x="12681" y="15643"/>
                  </a:cubicBezTo>
                  <a:cubicBezTo>
                    <a:pt x="12681" y="15390"/>
                    <a:pt x="12588" y="15132"/>
                    <a:pt x="12450" y="14923"/>
                  </a:cubicBezTo>
                  <a:cubicBezTo>
                    <a:pt x="12120" y="14419"/>
                    <a:pt x="11612" y="14243"/>
                    <a:pt x="11089" y="14039"/>
                  </a:cubicBezTo>
                  <a:lnTo>
                    <a:pt x="11089" y="14039"/>
                  </a:lnTo>
                  <a:cubicBezTo>
                    <a:pt x="11057" y="14022"/>
                    <a:pt x="11026" y="14004"/>
                    <a:pt x="10996" y="13983"/>
                  </a:cubicBezTo>
                  <a:lnTo>
                    <a:pt x="10996" y="13983"/>
                  </a:lnTo>
                  <a:cubicBezTo>
                    <a:pt x="10604" y="13674"/>
                    <a:pt x="10223" y="13358"/>
                    <a:pt x="9860" y="13013"/>
                  </a:cubicBezTo>
                  <a:cubicBezTo>
                    <a:pt x="9420" y="12596"/>
                    <a:pt x="8988" y="12170"/>
                    <a:pt x="8566" y="11734"/>
                  </a:cubicBezTo>
                  <a:cubicBezTo>
                    <a:pt x="8145" y="11297"/>
                    <a:pt x="7742" y="10843"/>
                    <a:pt x="7334" y="10394"/>
                  </a:cubicBezTo>
                  <a:cubicBezTo>
                    <a:pt x="6971" y="9996"/>
                    <a:pt x="6582" y="9615"/>
                    <a:pt x="6240" y="9199"/>
                  </a:cubicBezTo>
                  <a:lnTo>
                    <a:pt x="6240" y="9199"/>
                  </a:lnTo>
                  <a:cubicBezTo>
                    <a:pt x="6012" y="8879"/>
                    <a:pt x="5826" y="8533"/>
                    <a:pt x="5627" y="8194"/>
                  </a:cubicBezTo>
                  <a:lnTo>
                    <a:pt x="5627" y="8194"/>
                  </a:lnTo>
                  <a:cubicBezTo>
                    <a:pt x="6084" y="8296"/>
                    <a:pt x="6545" y="8381"/>
                    <a:pt x="7000" y="8483"/>
                  </a:cubicBezTo>
                  <a:cubicBezTo>
                    <a:pt x="7726" y="8649"/>
                    <a:pt x="8467" y="8734"/>
                    <a:pt x="9211" y="8734"/>
                  </a:cubicBezTo>
                  <a:cubicBezTo>
                    <a:pt x="9222" y="8734"/>
                    <a:pt x="9232" y="8734"/>
                    <a:pt x="9243" y="8734"/>
                  </a:cubicBezTo>
                  <a:cubicBezTo>
                    <a:pt x="9936" y="8730"/>
                    <a:pt x="10633" y="8719"/>
                    <a:pt x="11326" y="8690"/>
                  </a:cubicBezTo>
                  <a:cubicBezTo>
                    <a:pt x="11789" y="8669"/>
                    <a:pt x="12252" y="8622"/>
                    <a:pt x="12711" y="8551"/>
                  </a:cubicBezTo>
                  <a:cubicBezTo>
                    <a:pt x="13057" y="8497"/>
                    <a:pt x="13391" y="8391"/>
                    <a:pt x="13736" y="8331"/>
                  </a:cubicBezTo>
                  <a:lnTo>
                    <a:pt x="13736" y="8331"/>
                  </a:lnTo>
                  <a:cubicBezTo>
                    <a:pt x="13973" y="8303"/>
                    <a:pt x="14212" y="8277"/>
                    <a:pt x="14444" y="8223"/>
                  </a:cubicBezTo>
                  <a:cubicBezTo>
                    <a:pt x="14687" y="8167"/>
                    <a:pt x="14919" y="8063"/>
                    <a:pt x="15147" y="7963"/>
                  </a:cubicBezTo>
                  <a:lnTo>
                    <a:pt x="15147" y="7963"/>
                  </a:lnTo>
                  <a:cubicBezTo>
                    <a:pt x="15720" y="7739"/>
                    <a:pt x="16326" y="7601"/>
                    <a:pt x="16905" y="7397"/>
                  </a:cubicBezTo>
                  <a:cubicBezTo>
                    <a:pt x="17540" y="7174"/>
                    <a:pt x="18182" y="6982"/>
                    <a:pt x="18828" y="6799"/>
                  </a:cubicBezTo>
                  <a:cubicBezTo>
                    <a:pt x="19474" y="6614"/>
                    <a:pt x="20116" y="6421"/>
                    <a:pt x="20740" y="6170"/>
                  </a:cubicBezTo>
                  <a:cubicBezTo>
                    <a:pt x="21035" y="6050"/>
                    <a:pt x="21331" y="5927"/>
                    <a:pt x="21632" y="5827"/>
                  </a:cubicBezTo>
                  <a:cubicBezTo>
                    <a:pt x="21929" y="5729"/>
                    <a:pt x="22234" y="5656"/>
                    <a:pt x="22535" y="5569"/>
                  </a:cubicBezTo>
                  <a:cubicBezTo>
                    <a:pt x="22950" y="5450"/>
                    <a:pt x="23355" y="5303"/>
                    <a:pt x="23750" y="5131"/>
                  </a:cubicBezTo>
                  <a:cubicBezTo>
                    <a:pt x="24017" y="5014"/>
                    <a:pt x="24235" y="4822"/>
                    <a:pt x="24485" y="4683"/>
                  </a:cubicBezTo>
                  <a:lnTo>
                    <a:pt x="24485" y="4683"/>
                  </a:lnTo>
                  <a:cubicBezTo>
                    <a:pt x="24699" y="4619"/>
                    <a:pt x="24919" y="4580"/>
                    <a:pt x="25127" y="4499"/>
                  </a:cubicBezTo>
                  <a:cubicBezTo>
                    <a:pt x="25407" y="4391"/>
                    <a:pt x="25684" y="4278"/>
                    <a:pt x="25961" y="4164"/>
                  </a:cubicBezTo>
                  <a:cubicBezTo>
                    <a:pt x="26496" y="3947"/>
                    <a:pt x="27026" y="3719"/>
                    <a:pt x="27557" y="3493"/>
                  </a:cubicBezTo>
                  <a:lnTo>
                    <a:pt x="27557" y="3493"/>
                  </a:lnTo>
                  <a:cubicBezTo>
                    <a:pt x="27864" y="3365"/>
                    <a:pt x="28172" y="3243"/>
                    <a:pt x="28473" y="3101"/>
                  </a:cubicBezTo>
                  <a:cubicBezTo>
                    <a:pt x="28648" y="3018"/>
                    <a:pt x="28822" y="2932"/>
                    <a:pt x="28999" y="2852"/>
                  </a:cubicBezTo>
                  <a:lnTo>
                    <a:pt x="28999" y="2852"/>
                  </a:lnTo>
                  <a:cubicBezTo>
                    <a:pt x="29343" y="2722"/>
                    <a:pt x="29702" y="2654"/>
                    <a:pt x="30058" y="2558"/>
                  </a:cubicBezTo>
                  <a:cubicBezTo>
                    <a:pt x="30386" y="2470"/>
                    <a:pt x="30713" y="2378"/>
                    <a:pt x="31048" y="2319"/>
                  </a:cubicBezTo>
                  <a:lnTo>
                    <a:pt x="31048" y="2319"/>
                  </a:lnTo>
                  <a:cubicBezTo>
                    <a:pt x="31129" y="2312"/>
                    <a:pt x="31210" y="2308"/>
                    <a:pt x="31290" y="2308"/>
                  </a:cubicBezTo>
                  <a:cubicBezTo>
                    <a:pt x="31328" y="2308"/>
                    <a:pt x="31366" y="2309"/>
                    <a:pt x="31404" y="2311"/>
                  </a:cubicBezTo>
                  <a:lnTo>
                    <a:pt x="31404" y="2311"/>
                  </a:lnTo>
                  <a:cubicBezTo>
                    <a:pt x="31435" y="2318"/>
                    <a:pt x="31466" y="2326"/>
                    <a:pt x="31497" y="2336"/>
                  </a:cubicBezTo>
                  <a:lnTo>
                    <a:pt x="31497" y="2336"/>
                  </a:lnTo>
                  <a:cubicBezTo>
                    <a:pt x="31563" y="2373"/>
                    <a:pt x="31626" y="2415"/>
                    <a:pt x="31688" y="2459"/>
                  </a:cubicBezTo>
                  <a:lnTo>
                    <a:pt x="31688" y="2459"/>
                  </a:lnTo>
                  <a:cubicBezTo>
                    <a:pt x="31755" y="2516"/>
                    <a:pt x="31820" y="2575"/>
                    <a:pt x="31880" y="2640"/>
                  </a:cubicBezTo>
                  <a:lnTo>
                    <a:pt x="31880" y="2640"/>
                  </a:lnTo>
                  <a:cubicBezTo>
                    <a:pt x="31889" y="2654"/>
                    <a:pt x="31898" y="2668"/>
                    <a:pt x="31906" y="2683"/>
                  </a:cubicBezTo>
                  <a:lnTo>
                    <a:pt x="31906" y="2683"/>
                  </a:lnTo>
                  <a:cubicBezTo>
                    <a:pt x="31920" y="2729"/>
                    <a:pt x="31932" y="2776"/>
                    <a:pt x="31942" y="2823"/>
                  </a:cubicBezTo>
                  <a:lnTo>
                    <a:pt x="31942" y="2823"/>
                  </a:lnTo>
                  <a:cubicBezTo>
                    <a:pt x="31974" y="3173"/>
                    <a:pt x="31973" y="3528"/>
                    <a:pt x="31976" y="3880"/>
                  </a:cubicBezTo>
                  <a:lnTo>
                    <a:pt x="31976" y="3880"/>
                  </a:lnTo>
                  <a:cubicBezTo>
                    <a:pt x="31974" y="3913"/>
                    <a:pt x="31973" y="3946"/>
                    <a:pt x="31975" y="3980"/>
                  </a:cubicBezTo>
                  <a:lnTo>
                    <a:pt x="31982" y="4220"/>
                  </a:lnTo>
                  <a:cubicBezTo>
                    <a:pt x="32001" y="4809"/>
                    <a:pt x="32477" y="5375"/>
                    <a:pt x="33092" y="5375"/>
                  </a:cubicBezTo>
                  <a:cubicBezTo>
                    <a:pt x="33107" y="5375"/>
                    <a:pt x="33122" y="5375"/>
                    <a:pt x="33137" y="5374"/>
                  </a:cubicBezTo>
                  <a:cubicBezTo>
                    <a:pt x="33746" y="5347"/>
                    <a:pt x="34310" y="4866"/>
                    <a:pt x="34290" y="4220"/>
                  </a:cubicBezTo>
                  <a:cubicBezTo>
                    <a:pt x="34280" y="3865"/>
                    <a:pt x="34277" y="3509"/>
                    <a:pt x="34264" y="3154"/>
                  </a:cubicBezTo>
                  <a:cubicBezTo>
                    <a:pt x="34252" y="2798"/>
                    <a:pt x="34237" y="2424"/>
                    <a:pt x="34136" y="2079"/>
                  </a:cubicBezTo>
                  <a:cubicBezTo>
                    <a:pt x="33928" y="1376"/>
                    <a:pt x="33457" y="904"/>
                    <a:pt x="32882" y="486"/>
                  </a:cubicBezTo>
                  <a:cubicBezTo>
                    <a:pt x="32424" y="154"/>
                    <a:pt x="31862" y="0"/>
                    <a:pt x="31300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988;p79">
              <a:extLst>
                <a:ext uri="{FF2B5EF4-FFF2-40B4-BE49-F238E27FC236}">
                  <a16:creationId xmlns:a16="http://schemas.microsoft.com/office/drawing/2014/main" id="{9A70F52B-34A5-5A00-6231-26F573B4DC01}"/>
                </a:ext>
              </a:extLst>
            </p:cNvPr>
            <p:cNvSpPr/>
            <p:nvPr/>
          </p:nvSpPr>
          <p:spPr>
            <a:xfrm>
              <a:off x="2186950" y="2328725"/>
              <a:ext cx="265650" cy="213825"/>
            </a:xfrm>
            <a:custGeom>
              <a:avLst/>
              <a:gdLst/>
              <a:ahLst/>
              <a:cxnLst/>
              <a:rect l="l" t="t" r="r" b="b"/>
              <a:pathLst>
                <a:path w="10626" h="8553" extrusionOk="0">
                  <a:moveTo>
                    <a:pt x="7101" y="3222"/>
                  </a:moveTo>
                  <a:lnTo>
                    <a:pt x="7085" y="3229"/>
                  </a:lnTo>
                  <a:cubicBezTo>
                    <a:pt x="7090" y="3227"/>
                    <a:pt x="7096" y="3225"/>
                    <a:pt x="7101" y="3222"/>
                  </a:cubicBezTo>
                  <a:close/>
                  <a:moveTo>
                    <a:pt x="4348" y="5584"/>
                  </a:moveTo>
                  <a:lnTo>
                    <a:pt x="4340" y="5594"/>
                  </a:lnTo>
                  <a:cubicBezTo>
                    <a:pt x="4342" y="5591"/>
                    <a:pt x="4345" y="5587"/>
                    <a:pt x="4348" y="5584"/>
                  </a:cubicBezTo>
                  <a:close/>
                  <a:moveTo>
                    <a:pt x="1194" y="5680"/>
                  </a:moveTo>
                  <a:lnTo>
                    <a:pt x="1194" y="5680"/>
                  </a:lnTo>
                  <a:cubicBezTo>
                    <a:pt x="1188" y="5684"/>
                    <a:pt x="1183" y="5688"/>
                    <a:pt x="1177" y="5692"/>
                  </a:cubicBezTo>
                  <a:lnTo>
                    <a:pt x="1194" y="5680"/>
                  </a:lnTo>
                  <a:close/>
                  <a:moveTo>
                    <a:pt x="2727" y="7341"/>
                  </a:moveTo>
                  <a:lnTo>
                    <a:pt x="2725" y="7343"/>
                  </a:lnTo>
                  <a:lnTo>
                    <a:pt x="2725" y="7343"/>
                  </a:lnTo>
                  <a:cubicBezTo>
                    <a:pt x="2726" y="7343"/>
                    <a:pt x="2726" y="7342"/>
                    <a:pt x="2727" y="7341"/>
                  </a:cubicBezTo>
                  <a:close/>
                  <a:moveTo>
                    <a:pt x="2549" y="7573"/>
                  </a:moveTo>
                  <a:lnTo>
                    <a:pt x="2547" y="7575"/>
                  </a:lnTo>
                  <a:cubicBezTo>
                    <a:pt x="2548" y="7574"/>
                    <a:pt x="2548" y="7574"/>
                    <a:pt x="2549" y="7573"/>
                  </a:cubicBezTo>
                  <a:close/>
                  <a:moveTo>
                    <a:pt x="9457" y="0"/>
                  </a:moveTo>
                  <a:cubicBezTo>
                    <a:pt x="9354" y="0"/>
                    <a:pt x="9251" y="14"/>
                    <a:pt x="9151" y="42"/>
                  </a:cubicBezTo>
                  <a:cubicBezTo>
                    <a:pt x="8620" y="127"/>
                    <a:pt x="8120" y="332"/>
                    <a:pt x="7627" y="539"/>
                  </a:cubicBezTo>
                  <a:cubicBezTo>
                    <a:pt x="7379" y="643"/>
                    <a:pt x="7132" y="746"/>
                    <a:pt x="6881" y="841"/>
                  </a:cubicBezTo>
                  <a:cubicBezTo>
                    <a:pt x="6559" y="961"/>
                    <a:pt x="6242" y="1093"/>
                    <a:pt x="5930" y="1237"/>
                  </a:cubicBezTo>
                  <a:cubicBezTo>
                    <a:pt x="5705" y="1341"/>
                    <a:pt x="5487" y="1456"/>
                    <a:pt x="5275" y="1583"/>
                  </a:cubicBezTo>
                  <a:cubicBezTo>
                    <a:pt x="4986" y="1759"/>
                    <a:pt x="4714" y="1965"/>
                    <a:pt x="4453" y="2179"/>
                  </a:cubicBezTo>
                  <a:cubicBezTo>
                    <a:pt x="4246" y="2348"/>
                    <a:pt x="4055" y="2537"/>
                    <a:pt x="3864" y="2723"/>
                  </a:cubicBezTo>
                  <a:cubicBezTo>
                    <a:pt x="3665" y="2916"/>
                    <a:pt x="3468" y="3112"/>
                    <a:pt x="3277" y="3314"/>
                  </a:cubicBezTo>
                  <a:cubicBezTo>
                    <a:pt x="3086" y="3515"/>
                    <a:pt x="2897" y="3719"/>
                    <a:pt x="2727" y="3938"/>
                  </a:cubicBezTo>
                  <a:cubicBezTo>
                    <a:pt x="2588" y="4117"/>
                    <a:pt x="2450" y="4295"/>
                    <a:pt x="2318" y="4480"/>
                  </a:cubicBezTo>
                  <a:cubicBezTo>
                    <a:pt x="2239" y="4589"/>
                    <a:pt x="2163" y="4699"/>
                    <a:pt x="2083" y="4809"/>
                  </a:cubicBezTo>
                  <a:cubicBezTo>
                    <a:pt x="2076" y="4818"/>
                    <a:pt x="2069" y="4828"/>
                    <a:pt x="2062" y="4838"/>
                  </a:cubicBezTo>
                  <a:lnTo>
                    <a:pt x="2062" y="4838"/>
                  </a:lnTo>
                  <a:cubicBezTo>
                    <a:pt x="1835" y="5113"/>
                    <a:pt x="1582" y="5366"/>
                    <a:pt x="1305" y="5591"/>
                  </a:cubicBezTo>
                  <a:lnTo>
                    <a:pt x="1305" y="5591"/>
                  </a:lnTo>
                  <a:cubicBezTo>
                    <a:pt x="1197" y="5671"/>
                    <a:pt x="1088" y="5751"/>
                    <a:pt x="996" y="5849"/>
                  </a:cubicBezTo>
                  <a:cubicBezTo>
                    <a:pt x="969" y="5877"/>
                    <a:pt x="943" y="5907"/>
                    <a:pt x="918" y="5937"/>
                  </a:cubicBezTo>
                  <a:cubicBezTo>
                    <a:pt x="836" y="6041"/>
                    <a:pt x="752" y="6146"/>
                    <a:pt x="677" y="6255"/>
                  </a:cubicBezTo>
                  <a:cubicBezTo>
                    <a:pt x="620" y="6337"/>
                    <a:pt x="569" y="6422"/>
                    <a:pt x="515" y="6506"/>
                  </a:cubicBezTo>
                  <a:lnTo>
                    <a:pt x="515" y="6506"/>
                  </a:lnTo>
                  <a:cubicBezTo>
                    <a:pt x="489" y="6532"/>
                    <a:pt x="462" y="6557"/>
                    <a:pt x="433" y="6581"/>
                  </a:cubicBezTo>
                  <a:cubicBezTo>
                    <a:pt x="0" y="7039"/>
                    <a:pt x="0" y="7756"/>
                    <a:pt x="433" y="8214"/>
                  </a:cubicBezTo>
                  <a:lnTo>
                    <a:pt x="667" y="8395"/>
                  </a:lnTo>
                  <a:cubicBezTo>
                    <a:pt x="845" y="8498"/>
                    <a:pt x="1045" y="8552"/>
                    <a:pt x="1250" y="8552"/>
                  </a:cubicBezTo>
                  <a:lnTo>
                    <a:pt x="1557" y="8510"/>
                  </a:lnTo>
                  <a:cubicBezTo>
                    <a:pt x="1749" y="8457"/>
                    <a:pt x="1926" y="8355"/>
                    <a:pt x="2066" y="8214"/>
                  </a:cubicBezTo>
                  <a:lnTo>
                    <a:pt x="2066" y="8215"/>
                  </a:lnTo>
                  <a:cubicBezTo>
                    <a:pt x="2118" y="8171"/>
                    <a:pt x="2166" y="8121"/>
                    <a:pt x="2209" y="8068"/>
                  </a:cubicBezTo>
                  <a:cubicBezTo>
                    <a:pt x="2313" y="7944"/>
                    <a:pt x="2412" y="7814"/>
                    <a:pt x="2503" y="7678"/>
                  </a:cubicBezTo>
                  <a:cubicBezTo>
                    <a:pt x="2546" y="7612"/>
                    <a:pt x="2587" y="7545"/>
                    <a:pt x="2630" y="7479"/>
                  </a:cubicBezTo>
                  <a:lnTo>
                    <a:pt x="2630" y="7479"/>
                  </a:lnTo>
                  <a:cubicBezTo>
                    <a:pt x="2665" y="7443"/>
                    <a:pt x="2702" y="7409"/>
                    <a:pt x="2742" y="7378"/>
                  </a:cubicBezTo>
                  <a:lnTo>
                    <a:pt x="2742" y="7378"/>
                  </a:lnTo>
                  <a:lnTo>
                    <a:pt x="2663" y="7438"/>
                  </a:lnTo>
                  <a:lnTo>
                    <a:pt x="2663" y="7438"/>
                  </a:lnTo>
                  <a:cubicBezTo>
                    <a:pt x="2931" y="7231"/>
                    <a:pt x="3190" y="7018"/>
                    <a:pt x="3425" y="6773"/>
                  </a:cubicBezTo>
                  <a:cubicBezTo>
                    <a:pt x="3712" y="6474"/>
                    <a:pt x="3959" y="6141"/>
                    <a:pt x="4198" y="5803"/>
                  </a:cubicBezTo>
                  <a:cubicBezTo>
                    <a:pt x="4276" y="5695"/>
                    <a:pt x="4353" y="5585"/>
                    <a:pt x="4432" y="5478"/>
                  </a:cubicBezTo>
                  <a:lnTo>
                    <a:pt x="4432" y="5478"/>
                  </a:lnTo>
                  <a:cubicBezTo>
                    <a:pt x="4621" y="5247"/>
                    <a:pt x="4827" y="5030"/>
                    <a:pt x="5034" y="4817"/>
                  </a:cubicBezTo>
                  <a:cubicBezTo>
                    <a:pt x="5278" y="4566"/>
                    <a:pt x="5529" y="4322"/>
                    <a:pt x="5782" y="4081"/>
                  </a:cubicBezTo>
                  <a:cubicBezTo>
                    <a:pt x="5880" y="3989"/>
                    <a:pt x="5978" y="3900"/>
                    <a:pt x="6081" y="3815"/>
                  </a:cubicBezTo>
                  <a:lnTo>
                    <a:pt x="6081" y="3815"/>
                  </a:lnTo>
                  <a:cubicBezTo>
                    <a:pt x="6443" y="3554"/>
                    <a:pt x="6838" y="3342"/>
                    <a:pt x="7247" y="3162"/>
                  </a:cubicBezTo>
                  <a:lnTo>
                    <a:pt x="7247" y="3162"/>
                  </a:lnTo>
                  <a:cubicBezTo>
                    <a:pt x="7528" y="3049"/>
                    <a:pt x="7814" y="2944"/>
                    <a:pt x="8094" y="2827"/>
                  </a:cubicBezTo>
                  <a:cubicBezTo>
                    <a:pt x="8443" y="2680"/>
                    <a:pt x="8791" y="2531"/>
                    <a:pt x="9152" y="2417"/>
                  </a:cubicBezTo>
                  <a:cubicBezTo>
                    <a:pt x="9353" y="2351"/>
                    <a:pt x="9557" y="2302"/>
                    <a:pt x="9765" y="2268"/>
                  </a:cubicBezTo>
                  <a:cubicBezTo>
                    <a:pt x="10049" y="2175"/>
                    <a:pt x="10293" y="1988"/>
                    <a:pt x="10454" y="1737"/>
                  </a:cubicBezTo>
                  <a:cubicBezTo>
                    <a:pt x="10537" y="1609"/>
                    <a:pt x="10585" y="1461"/>
                    <a:pt x="10591" y="1307"/>
                  </a:cubicBezTo>
                  <a:cubicBezTo>
                    <a:pt x="10625" y="1156"/>
                    <a:pt x="10618" y="997"/>
                    <a:pt x="10570" y="848"/>
                  </a:cubicBezTo>
                  <a:lnTo>
                    <a:pt x="10454" y="572"/>
                  </a:lnTo>
                  <a:cubicBezTo>
                    <a:pt x="10353" y="401"/>
                    <a:pt x="10212" y="259"/>
                    <a:pt x="10041" y="158"/>
                  </a:cubicBezTo>
                  <a:lnTo>
                    <a:pt x="9765" y="42"/>
                  </a:lnTo>
                  <a:cubicBezTo>
                    <a:pt x="9664" y="14"/>
                    <a:pt x="9561" y="0"/>
                    <a:pt x="9457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989;p79">
              <a:extLst>
                <a:ext uri="{FF2B5EF4-FFF2-40B4-BE49-F238E27FC236}">
                  <a16:creationId xmlns:a16="http://schemas.microsoft.com/office/drawing/2014/main" id="{FB379EF0-D9E1-F75A-0E65-59AFD3B51671}"/>
                </a:ext>
              </a:extLst>
            </p:cNvPr>
            <p:cNvSpPr/>
            <p:nvPr/>
          </p:nvSpPr>
          <p:spPr>
            <a:xfrm>
              <a:off x="4037800" y="2444175"/>
              <a:ext cx="887575" cy="516200"/>
            </a:xfrm>
            <a:custGeom>
              <a:avLst/>
              <a:gdLst/>
              <a:ahLst/>
              <a:cxnLst/>
              <a:rect l="l" t="t" r="r" b="b"/>
              <a:pathLst>
                <a:path w="35503" h="20648" extrusionOk="0">
                  <a:moveTo>
                    <a:pt x="24803" y="2543"/>
                  </a:moveTo>
                  <a:lnTo>
                    <a:pt x="24803" y="2543"/>
                  </a:lnTo>
                  <a:cubicBezTo>
                    <a:pt x="24812" y="2545"/>
                    <a:pt x="24820" y="2546"/>
                    <a:pt x="24829" y="2547"/>
                  </a:cubicBezTo>
                  <a:lnTo>
                    <a:pt x="24803" y="2543"/>
                  </a:lnTo>
                  <a:close/>
                  <a:moveTo>
                    <a:pt x="33353" y="2864"/>
                  </a:moveTo>
                  <a:lnTo>
                    <a:pt x="33377" y="2875"/>
                  </a:lnTo>
                  <a:lnTo>
                    <a:pt x="33377" y="2875"/>
                  </a:lnTo>
                  <a:cubicBezTo>
                    <a:pt x="33369" y="2871"/>
                    <a:pt x="33361" y="2868"/>
                    <a:pt x="33353" y="2864"/>
                  </a:cubicBezTo>
                  <a:close/>
                  <a:moveTo>
                    <a:pt x="28004" y="12938"/>
                  </a:moveTo>
                  <a:lnTo>
                    <a:pt x="28004" y="12938"/>
                  </a:lnTo>
                  <a:cubicBezTo>
                    <a:pt x="28026" y="12967"/>
                    <a:pt x="28048" y="12996"/>
                    <a:pt x="28070" y="13024"/>
                  </a:cubicBezTo>
                  <a:lnTo>
                    <a:pt x="28070" y="13024"/>
                  </a:lnTo>
                  <a:lnTo>
                    <a:pt x="28004" y="12938"/>
                  </a:lnTo>
                  <a:close/>
                  <a:moveTo>
                    <a:pt x="2314" y="17682"/>
                  </a:moveTo>
                  <a:lnTo>
                    <a:pt x="2315" y="17691"/>
                  </a:lnTo>
                  <a:lnTo>
                    <a:pt x="2315" y="17691"/>
                  </a:lnTo>
                  <a:cubicBezTo>
                    <a:pt x="2315" y="17688"/>
                    <a:pt x="2315" y="17685"/>
                    <a:pt x="2314" y="17682"/>
                  </a:cubicBezTo>
                  <a:close/>
                  <a:moveTo>
                    <a:pt x="2482" y="18098"/>
                  </a:moveTo>
                  <a:lnTo>
                    <a:pt x="2488" y="18106"/>
                  </a:lnTo>
                  <a:cubicBezTo>
                    <a:pt x="2486" y="18104"/>
                    <a:pt x="2484" y="18101"/>
                    <a:pt x="2482" y="18098"/>
                  </a:cubicBezTo>
                  <a:close/>
                  <a:moveTo>
                    <a:pt x="3034" y="18357"/>
                  </a:moveTo>
                  <a:lnTo>
                    <a:pt x="3063" y="18361"/>
                  </a:lnTo>
                  <a:cubicBezTo>
                    <a:pt x="3053" y="18360"/>
                    <a:pt x="3044" y="18359"/>
                    <a:pt x="3034" y="18357"/>
                  </a:cubicBezTo>
                  <a:close/>
                  <a:moveTo>
                    <a:pt x="2898" y="18367"/>
                  </a:moveTo>
                  <a:lnTo>
                    <a:pt x="2903" y="18369"/>
                  </a:lnTo>
                  <a:cubicBezTo>
                    <a:pt x="2901" y="18368"/>
                    <a:pt x="2899" y="18367"/>
                    <a:pt x="2898" y="18367"/>
                  </a:cubicBezTo>
                  <a:close/>
                  <a:moveTo>
                    <a:pt x="20816" y="1"/>
                  </a:moveTo>
                  <a:cubicBezTo>
                    <a:pt x="20796" y="1"/>
                    <a:pt x="20777" y="1"/>
                    <a:pt x="20758" y="1"/>
                  </a:cubicBezTo>
                  <a:cubicBezTo>
                    <a:pt x="20056" y="7"/>
                    <a:pt x="19361" y="118"/>
                    <a:pt x="18659" y="145"/>
                  </a:cubicBezTo>
                  <a:cubicBezTo>
                    <a:pt x="18299" y="160"/>
                    <a:pt x="17942" y="152"/>
                    <a:pt x="17583" y="183"/>
                  </a:cubicBezTo>
                  <a:cubicBezTo>
                    <a:pt x="17148" y="220"/>
                    <a:pt x="16714" y="283"/>
                    <a:pt x="16284" y="356"/>
                  </a:cubicBezTo>
                  <a:cubicBezTo>
                    <a:pt x="15515" y="486"/>
                    <a:pt x="14765" y="630"/>
                    <a:pt x="14035" y="910"/>
                  </a:cubicBezTo>
                  <a:cubicBezTo>
                    <a:pt x="13287" y="1196"/>
                    <a:pt x="12480" y="1415"/>
                    <a:pt x="11799" y="1845"/>
                  </a:cubicBezTo>
                  <a:cubicBezTo>
                    <a:pt x="11289" y="2166"/>
                    <a:pt x="11040" y="2888"/>
                    <a:pt x="11385" y="3423"/>
                  </a:cubicBezTo>
                  <a:cubicBezTo>
                    <a:pt x="11609" y="3772"/>
                    <a:pt x="12007" y="3997"/>
                    <a:pt x="12410" y="3997"/>
                  </a:cubicBezTo>
                  <a:cubicBezTo>
                    <a:pt x="12599" y="3997"/>
                    <a:pt x="12790" y="3948"/>
                    <a:pt x="12964" y="3838"/>
                  </a:cubicBezTo>
                  <a:lnTo>
                    <a:pt x="12965" y="3838"/>
                  </a:lnTo>
                  <a:cubicBezTo>
                    <a:pt x="13123" y="3738"/>
                    <a:pt x="13289" y="3654"/>
                    <a:pt x="13460" y="3577"/>
                  </a:cubicBezTo>
                  <a:lnTo>
                    <a:pt x="13460" y="3577"/>
                  </a:lnTo>
                  <a:cubicBezTo>
                    <a:pt x="13726" y="3473"/>
                    <a:pt x="13997" y="3382"/>
                    <a:pt x="14265" y="3283"/>
                  </a:cubicBezTo>
                  <a:cubicBezTo>
                    <a:pt x="14594" y="3160"/>
                    <a:pt x="14918" y="3026"/>
                    <a:pt x="15253" y="2921"/>
                  </a:cubicBezTo>
                  <a:cubicBezTo>
                    <a:pt x="15598" y="2815"/>
                    <a:pt x="15955" y="2756"/>
                    <a:pt x="16310" y="2688"/>
                  </a:cubicBezTo>
                  <a:cubicBezTo>
                    <a:pt x="16620" y="2630"/>
                    <a:pt x="16931" y="2573"/>
                    <a:pt x="17244" y="2527"/>
                  </a:cubicBezTo>
                  <a:lnTo>
                    <a:pt x="17244" y="2527"/>
                  </a:lnTo>
                  <a:cubicBezTo>
                    <a:pt x="17851" y="2461"/>
                    <a:pt x="18457" y="2476"/>
                    <a:pt x="19068" y="2430"/>
                  </a:cubicBezTo>
                  <a:cubicBezTo>
                    <a:pt x="19655" y="2386"/>
                    <a:pt x="20242" y="2308"/>
                    <a:pt x="20833" y="2308"/>
                  </a:cubicBezTo>
                  <a:cubicBezTo>
                    <a:pt x="20870" y="2308"/>
                    <a:pt x="20908" y="2309"/>
                    <a:pt x="20946" y="2309"/>
                  </a:cubicBezTo>
                  <a:cubicBezTo>
                    <a:pt x="21583" y="2322"/>
                    <a:pt x="22220" y="2367"/>
                    <a:pt x="22857" y="2392"/>
                  </a:cubicBezTo>
                  <a:cubicBezTo>
                    <a:pt x="23461" y="2415"/>
                    <a:pt x="24063" y="2452"/>
                    <a:pt x="24663" y="2526"/>
                  </a:cubicBezTo>
                  <a:lnTo>
                    <a:pt x="24663" y="2526"/>
                  </a:lnTo>
                  <a:cubicBezTo>
                    <a:pt x="25755" y="2680"/>
                    <a:pt x="26835" y="2915"/>
                    <a:pt x="27897" y="3214"/>
                  </a:cubicBezTo>
                  <a:cubicBezTo>
                    <a:pt x="28543" y="3395"/>
                    <a:pt x="29176" y="3611"/>
                    <a:pt x="29801" y="3848"/>
                  </a:cubicBezTo>
                  <a:lnTo>
                    <a:pt x="29801" y="3848"/>
                  </a:lnTo>
                  <a:cubicBezTo>
                    <a:pt x="29614" y="3873"/>
                    <a:pt x="29428" y="3906"/>
                    <a:pt x="29242" y="3942"/>
                  </a:cubicBezTo>
                  <a:cubicBezTo>
                    <a:pt x="28647" y="4059"/>
                    <a:pt x="28054" y="4184"/>
                    <a:pt x="27463" y="4318"/>
                  </a:cubicBezTo>
                  <a:cubicBezTo>
                    <a:pt x="26884" y="4450"/>
                    <a:pt x="26299" y="4574"/>
                    <a:pt x="25735" y="4765"/>
                  </a:cubicBezTo>
                  <a:cubicBezTo>
                    <a:pt x="25462" y="4858"/>
                    <a:pt x="25193" y="4958"/>
                    <a:pt x="24921" y="5051"/>
                  </a:cubicBezTo>
                  <a:cubicBezTo>
                    <a:pt x="24643" y="5145"/>
                    <a:pt x="24378" y="5264"/>
                    <a:pt x="24112" y="5382"/>
                  </a:cubicBezTo>
                  <a:lnTo>
                    <a:pt x="24112" y="5382"/>
                  </a:lnTo>
                  <a:cubicBezTo>
                    <a:pt x="24011" y="5414"/>
                    <a:pt x="23907" y="5427"/>
                    <a:pt x="23804" y="5446"/>
                  </a:cubicBezTo>
                  <a:cubicBezTo>
                    <a:pt x="23604" y="5485"/>
                    <a:pt x="23413" y="5559"/>
                    <a:pt x="23241" y="5664"/>
                  </a:cubicBezTo>
                  <a:cubicBezTo>
                    <a:pt x="22769" y="5945"/>
                    <a:pt x="22508" y="6479"/>
                    <a:pt x="22646" y="7024"/>
                  </a:cubicBezTo>
                  <a:cubicBezTo>
                    <a:pt x="22713" y="7290"/>
                    <a:pt x="22847" y="7502"/>
                    <a:pt x="23025" y="7705"/>
                  </a:cubicBezTo>
                  <a:cubicBezTo>
                    <a:pt x="23202" y="7906"/>
                    <a:pt x="23439" y="8060"/>
                    <a:pt x="23679" y="8175"/>
                  </a:cubicBezTo>
                  <a:cubicBezTo>
                    <a:pt x="23828" y="8247"/>
                    <a:pt x="23985" y="8308"/>
                    <a:pt x="24126" y="8395"/>
                  </a:cubicBezTo>
                  <a:lnTo>
                    <a:pt x="24126" y="8395"/>
                  </a:lnTo>
                  <a:cubicBezTo>
                    <a:pt x="24342" y="8582"/>
                    <a:pt x="24545" y="8791"/>
                    <a:pt x="24745" y="8990"/>
                  </a:cubicBezTo>
                  <a:cubicBezTo>
                    <a:pt x="25016" y="9262"/>
                    <a:pt x="25268" y="9552"/>
                    <a:pt x="25521" y="9840"/>
                  </a:cubicBezTo>
                  <a:cubicBezTo>
                    <a:pt x="26010" y="10398"/>
                    <a:pt x="26481" y="10969"/>
                    <a:pt x="26938" y="11553"/>
                  </a:cubicBezTo>
                  <a:lnTo>
                    <a:pt x="26938" y="11553"/>
                  </a:lnTo>
                  <a:cubicBezTo>
                    <a:pt x="27327" y="12058"/>
                    <a:pt x="27714" y="12563"/>
                    <a:pt x="28103" y="13067"/>
                  </a:cubicBezTo>
                  <a:lnTo>
                    <a:pt x="28103" y="13067"/>
                  </a:lnTo>
                  <a:cubicBezTo>
                    <a:pt x="28313" y="13341"/>
                    <a:pt x="28515" y="13620"/>
                    <a:pt x="28671" y="13931"/>
                  </a:cubicBezTo>
                  <a:cubicBezTo>
                    <a:pt x="28789" y="14162"/>
                    <a:pt x="28890" y="14401"/>
                    <a:pt x="28999" y="14637"/>
                  </a:cubicBezTo>
                  <a:lnTo>
                    <a:pt x="28999" y="14637"/>
                  </a:lnTo>
                  <a:cubicBezTo>
                    <a:pt x="28847" y="14592"/>
                    <a:pt x="28695" y="14548"/>
                    <a:pt x="28542" y="14504"/>
                  </a:cubicBezTo>
                  <a:cubicBezTo>
                    <a:pt x="27994" y="14345"/>
                    <a:pt x="27457" y="14141"/>
                    <a:pt x="26900" y="14012"/>
                  </a:cubicBezTo>
                  <a:cubicBezTo>
                    <a:pt x="26278" y="13869"/>
                    <a:pt x="25637" y="13799"/>
                    <a:pt x="25000" y="13763"/>
                  </a:cubicBezTo>
                  <a:cubicBezTo>
                    <a:pt x="24417" y="13730"/>
                    <a:pt x="23834" y="13677"/>
                    <a:pt x="23250" y="13654"/>
                  </a:cubicBezTo>
                  <a:cubicBezTo>
                    <a:pt x="23089" y="13648"/>
                    <a:pt x="22928" y="13644"/>
                    <a:pt x="22768" y="13644"/>
                  </a:cubicBezTo>
                  <a:cubicBezTo>
                    <a:pt x="22600" y="13644"/>
                    <a:pt x="22433" y="13648"/>
                    <a:pt x="22266" y="13657"/>
                  </a:cubicBezTo>
                  <a:cubicBezTo>
                    <a:pt x="21906" y="13678"/>
                    <a:pt x="21551" y="13737"/>
                    <a:pt x="21196" y="13792"/>
                  </a:cubicBezTo>
                  <a:lnTo>
                    <a:pt x="21196" y="13792"/>
                  </a:lnTo>
                  <a:cubicBezTo>
                    <a:pt x="20794" y="13829"/>
                    <a:pt x="20390" y="13821"/>
                    <a:pt x="19990" y="13908"/>
                  </a:cubicBezTo>
                  <a:cubicBezTo>
                    <a:pt x="19622" y="13988"/>
                    <a:pt x="19268" y="14126"/>
                    <a:pt x="18900" y="14209"/>
                  </a:cubicBezTo>
                  <a:cubicBezTo>
                    <a:pt x="18531" y="14291"/>
                    <a:pt x="18162" y="14363"/>
                    <a:pt x="17796" y="14451"/>
                  </a:cubicBezTo>
                  <a:cubicBezTo>
                    <a:pt x="17420" y="14541"/>
                    <a:pt x="17050" y="14645"/>
                    <a:pt x="16672" y="14726"/>
                  </a:cubicBezTo>
                  <a:cubicBezTo>
                    <a:pt x="15917" y="14890"/>
                    <a:pt x="15153" y="15013"/>
                    <a:pt x="14403" y="15197"/>
                  </a:cubicBezTo>
                  <a:cubicBezTo>
                    <a:pt x="13679" y="15376"/>
                    <a:pt x="12982" y="15632"/>
                    <a:pt x="12249" y="15769"/>
                  </a:cubicBezTo>
                  <a:cubicBezTo>
                    <a:pt x="11851" y="15841"/>
                    <a:pt x="11452" y="15916"/>
                    <a:pt x="11064" y="16029"/>
                  </a:cubicBezTo>
                  <a:cubicBezTo>
                    <a:pt x="10796" y="16108"/>
                    <a:pt x="10525" y="16206"/>
                    <a:pt x="10278" y="16337"/>
                  </a:cubicBezTo>
                  <a:cubicBezTo>
                    <a:pt x="10161" y="16400"/>
                    <a:pt x="10049" y="16472"/>
                    <a:pt x="9933" y="16536"/>
                  </a:cubicBezTo>
                  <a:lnTo>
                    <a:pt x="9933" y="16536"/>
                  </a:lnTo>
                  <a:cubicBezTo>
                    <a:pt x="9768" y="16581"/>
                    <a:pt x="9598" y="16594"/>
                    <a:pt x="9428" y="16625"/>
                  </a:cubicBezTo>
                  <a:cubicBezTo>
                    <a:pt x="9195" y="16671"/>
                    <a:pt x="8964" y="16753"/>
                    <a:pt x="8735" y="16824"/>
                  </a:cubicBezTo>
                  <a:cubicBezTo>
                    <a:pt x="8266" y="16968"/>
                    <a:pt x="7794" y="17108"/>
                    <a:pt x="7328" y="17265"/>
                  </a:cubicBezTo>
                  <a:cubicBezTo>
                    <a:pt x="6878" y="17418"/>
                    <a:pt x="6421" y="17554"/>
                    <a:pt x="5977" y="17721"/>
                  </a:cubicBezTo>
                  <a:cubicBezTo>
                    <a:pt x="5549" y="17881"/>
                    <a:pt x="5126" y="18053"/>
                    <a:pt x="4673" y="18121"/>
                  </a:cubicBezTo>
                  <a:lnTo>
                    <a:pt x="4758" y="18109"/>
                  </a:lnTo>
                  <a:lnTo>
                    <a:pt x="4758" y="18109"/>
                  </a:lnTo>
                  <a:cubicBezTo>
                    <a:pt x="4341" y="18170"/>
                    <a:pt x="3928" y="18249"/>
                    <a:pt x="3511" y="18312"/>
                  </a:cubicBezTo>
                  <a:lnTo>
                    <a:pt x="3511" y="18312"/>
                  </a:lnTo>
                  <a:cubicBezTo>
                    <a:pt x="3365" y="18327"/>
                    <a:pt x="3218" y="18338"/>
                    <a:pt x="3070" y="18338"/>
                  </a:cubicBezTo>
                  <a:cubicBezTo>
                    <a:pt x="3012" y="18338"/>
                    <a:pt x="2954" y="18336"/>
                    <a:pt x="2896" y="18333"/>
                  </a:cubicBezTo>
                  <a:lnTo>
                    <a:pt x="2896" y="18333"/>
                  </a:lnTo>
                  <a:cubicBezTo>
                    <a:pt x="2847" y="18322"/>
                    <a:pt x="2799" y="18309"/>
                    <a:pt x="2751" y="18294"/>
                  </a:cubicBezTo>
                  <a:lnTo>
                    <a:pt x="2751" y="18294"/>
                  </a:lnTo>
                  <a:cubicBezTo>
                    <a:pt x="2727" y="18281"/>
                    <a:pt x="2703" y="18267"/>
                    <a:pt x="2680" y="18252"/>
                  </a:cubicBezTo>
                  <a:lnTo>
                    <a:pt x="2680" y="18252"/>
                  </a:lnTo>
                  <a:cubicBezTo>
                    <a:pt x="2582" y="18168"/>
                    <a:pt x="2489" y="18080"/>
                    <a:pt x="2403" y="17984"/>
                  </a:cubicBezTo>
                  <a:lnTo>
                    <a:pt x="2403" y="17984"/>
                  </a:lnTo>
                  <a:cubicBezTo>
                    <a:pt x="2390" y="17964"/>
                    <a:pt x="2377" y="17942"/>
                    <a:pt x="2365" y="17921"/>
                  </a:cubicBezTo>
                  <a:lnTo>
                    <a:pt x="2365" y="17921"/>
                  </a:lnTo>
                  <a:cubicBezTo>
                    <a:pt x="2356" y="17890"/>
                    <a:pt x="2348" y="17860"/>
                    <a:pt x="2341" y="17828"/>
                  </a:cubicBezTo>
                  <a:lnTo>
                    <a:pt x="2341" y="17828"/>
                  </a:lnTo>
                  <a:cubicBezTo>
                    <a:pt x="2316" y="17445"/>
                    <a:pt x="2355" y="17051"/>
                    <a:pt x="2388" y="16663"/>
                  </a:cubicBezTo>
                  <a:lnTo>
                    <a:pt x="2388" y="16663"/>
                  </a:lnTo>
                  <a:cubicBezTo>
                    <a:pt x="2396" y="16614"/>
                    <a:pt x="2401" y="16564"/>
                    <a:pt x="2404" y="16512"/>
                  </a:cubicBezTo>
                  <a:cubicBezTo>
                    <a:pt x="2409" y="16431"/>
                    <a:pt x="2413" y="16351"/>
                    <a:pt x="2416" y="16271"/>
                  </a:cubicBezTo>
                  <a:lnTo>
                    <a:pt x="2416" y="16271"/>
                  </a:lnTo>
                  <a:cubicBezTo>
                    <a:pt x="2416" y="16271"/>
                    <a:pt x="2416" y="16271"/>
                    <a:pt x="2416" y="16271"/>
                  </a:cubicBezTo>
                  <a:cubicBezTo>
                    <a:pt x="2448" y="15679"/>
                    <a:pt x="1887" y="15115"/>
                    <a:pt x="1302" y="15115"/>
                  </a:cubicBezTo>
                  <a:cubicBezTo>
                    <a:pt x="1289" y="15115"/>
                    <a:pt x="1276" y="15115"/>
                    <a:pt x="1263" y="15116"/>
                  </a:cubicBezTo>
                  <a:cubicBezTo>
                    <a:pt x="609" y="15146"/>
                    <a:pt x="144" y="15624"/>
                    <a:pt x="108" y="16271"/>
                  </a:cubicBezTo>
                  <a:cubicBezTo>
                    <a:pt x="80" y="16800"/>
                    <a:pt x="1" y="17344"/>
                    <a:pt x="37" y="17874"/>
                  </a:cubicBezTo>
                  <a:cubicBezTo>
                    <a:pt x="80" y="18522"/>
                    <a:pt x="296" y="19057"/>
                    <a:pt x="714" y="19552"/>
                  </a:cubicBezTo>
                  <a:cubicBezTo>
                    <a:pt x="1071" y="19976"/>
                    <a:pt x="1532" y="20301"/>
                    <a:pt x="2054" y="20493"/>
                  </a:cubicBezTo>
                  <a:cubicBezTo>
                    <a:pt x="2360" y="20605"/>
                    <a:pt x="2696" y="20647"/>
                    <a:pt x="3029" y="20647"/>
                  </a:cubicBezTo>
                  <a:cubicBezTo>
                    <a:pt x="3186" y="20647"/>
                    <a:pt x="3342" y="20638"/>
                    <a:pt x="3493" y="20621"/>
                  </a:cubicBezTo>
                  <a:cubicBezTo>
                    <a:pt x="4047" y="20562"/>
                    <a:pt x="4590" y="20439"/>
                    <a:pt x="5142" y="20364"/>
                  </a:cubicBezTo>
                  <a:lnTo>
                    <a:pt x="5142" y="20364"/>
                  </a:lnTo>
                  <a:lnTo>
                    <a:pt x="5077" y="20373"/>
                  </a:lnTo>
                  <a:lnTo>
                    <a:pt x="5077" y="20373"/>
                  </a:lnTo>
                  <a:cubicBezTo>
                    <a:pt x="5343" y="20336"/>
                    <a:pt x="5603" y="20292"/>
                    <a:pt x="5862" y="20210"/>
                  </a:cubicBezTo>
                  <a:cubicBezTo>
                    <a:pt x="6127" y="20126"/>
                    <a:pt x="6385" y="20021"/>
                    <a:pt x="6645" y="19925"/>
                  </a:cubicBezTo>
                  <a:cubicBezTo>
                    <a:pt x="7169" y="19729"/>
                    <a:pt x="7711" y="19558"/>
                    <a:pt x="8245" y="19390"/>
                  </a:cubicBezTo>
                  <a:cubicBezTo>
                    <a:pt x="8796" y="19218"/>
                    <a:pt x="9346" y="19032"/>
                    <a:pt x="9904" y="18883"/>
                  </a:cubicBezTo>
                  <a:cubicBezTo>
                    <a:pt x="10158" y="18814"/>
                    <a:pt x="10423" y="18813"/>
                    <a:pt x="10673" y="18719"/>
                  </a:cubicBezTo>
                  <a:cubicBezTo>
                    <a:pt x="10948" y="18616"/>
                    <a:pt x="11184" y="18460"/>
                    <a:pt x="11441" y="18330"/>
                  </a:cubicBezTo>
                  <a:lnTo>
                    <a:pt x="11441" y="18330"/>
                  </a:lnTo>
                  <a:cubicBezTo>
                    <a:pt x="11964" y="18144"/>
                    <a:pt x="12522" y="18057"/>
                    <a:pt x="13066" y="17956"/>
                  </a:cubicBezTo>
                  <a:cubicBezTo>
                    <a:pt x="13688" y="17839"/>
                    <a:pt x="14280" y="17610"/>
                    <a:pt x="14892" y="17454"/>
                  </a:cubicBezTo>
                  <a:cubicBezTo>
                    <a:pt x="15516" y="17295"/>
                    <a:pt x="16150" y="17181"/>
                    <a:pt x="16782" y="17055"/>
                  </a:cubicBezTo>
                  <a:cubicBezTo>
                    <a:pt x="17422" y="16928"/>
                    <a:pt x="18048" y="16755"/>
                    <a:pt x="18685" y="16613"/>
                  </a:cubicBezTo>
                  <a:cubicBezTo>
                    <a:pt x="19033" y="16537"/>
                    <a:pt x="19382" y="16467"/>
                    <a:pt x="19729" y="16385"/>
                  </a:cubicBezTo>
                  <a:cubicBezTo>
                    <a:pt x="20032" y="16314"/>
                    <a:pt x="20324" y="16195"/>
                    <a:pt x="20630" y="16130"/>
                  </a:cubicBezTo>
                  <a:lnTo>
                    <a:pt x="20630" y="16130"/>
                  </a:lnTo>
                  <a:cubicBezTo>
                    <a:pt x="20802" y="16119"/>
                    <a:pt x="20974" y="16116"/>
                    <a:pt x="21146" y="16103"/>
                  </a:cubicBezTo>
                  <a:cubicBezTo>
                    <a:pt x="21405" y="16085"/>
                    <a:pt x="21659" y="16037"/>
                    <a:pt x="21914" y="15995"/>
                  </a:cubicBezTo>
                  <a:lnTo>
                    <a:pt x="21914" y="15995"/>
                  </a:lnTo>
                  <a:cubicBezTo>
                    <a:pt x="22202" y="15965"/>
                    <a:pt x="22491" y="15953"/>
                    <a:pt x="22780" y="15953"/>
                  </a:cubicBezTo>
                  <a:cubicBezTo>
                    <a:pt x="23138" y="15953"/>
                    <a:pt x="23497" y="15971"/>
                    <a:pt x="23855" y="15995"/>
                  </a:cubicBezTo>
                  <a:cubicBezTo>
                    <a:pt x="24480" y="16038"/>
                    <a:pt x="25110" y="16059"/>
                    <a:pt x="25732" y="16132"/>
                  </a:cubicBezTo>
                  <a:lnTo>
                    <a:pt x="25732" y="16132"/>
                  </a:lnTo>
                  <a:cubicBezTo>
                    <a:pt x="26290" y="16222"/>
                    <a:pt x="26823" y="16383"/>
                    <a:pt x="27361" y="16556"/>
                  </a:cubicBezTo>
                  <a:cubicBezTo>
                    <a:pt x="27948" y="16746"/>
                    <a:pt x="28550" y="16885"/>
                    <a:pt x="29122" y="17119"/>
                  </a:cubicBezTo>
                  <a:lnTo>
                    <a:pt x="28847" y="17002"/>
                  </a:lnTo>
                  <a:lnTo>
                    <a:pt x="28847" y="17002"/>
                  </a:lnTo>
                  <a:cubicBezTo>
                    <a:pt x="29130" y="17121"/>
                    <a:pt x="29411" y="17242"/>
                    <a:pt x="29694" y="17360"/>
                  </a:cubicBezTo>
                  <a:lnTo>
                    <a:pt x="29694" y="17360"/>
                  </a:lnTo>
                  <a:cubicBezTo>
                    <a:pt x="29874" y="17446"/>
                    <a:pt x="30034" y="17553"/>
                    <a:pt x="30205" y="17657"/>
                  </a:cubicBezTo>
                  <a:cubicBezTo>
                    <a:pt x="30514" y="17844"/>
                    <a:pt x="30871" y="17966"/>
                    <a:pt x="31236" y="17966"/>
                  </a:cubicBezTo>
                  <a:cubicBezTo>
                    <a:pt x="31254" y="17966"/>
                    <a:pt x="31271" y="17965"/>
                    <a:pt x="31288" y="17965"/>
                  </a:cubicBezTo>
                  <a:cubicBezTo>
                    <a:pt x="31661" y="17952"/>
                    <a:pt x="32123" y="17762"/>
                    <a:pt x="32284" y="17394"/>
                  </a:cubicBezTo>
                  <a:cubicBezTo>
                    <a:pt x="32398" y="17136"/>
                    <a:pt x="32470" y="16940"/>
                    <a:pt x="32460" y="16652"/>
                  </a:cubicBezTo>
                  <a:cubicBezTo>
                    <a:pt x="32452" y="16475"/>
                    <a:pt x="32421" y="16299"/>
                    <a:pt x="32368" y="16129"/>
                  </a:cubicBezTo>
                  <a:cubicBezTo>
                    <a:pt x="32286" y="15872"/>
                    <a:pt x="32171" y="15623"/>
                    <a:pt x="32052" y="15381"/>
                  </a:cubicBezTo>
                  <a:cubicBezTo>
                    <a:pt x="31805" y="14877"/>
                    <a:pt x="31499" y="14411"/>
                    <a:pt x="31222" y="13924"/>
                  </a:cubicBezTo>
                  <a:cubicBezTo>
                    <a:pt x="30949" y="13444"/>
                    <a:pt x="30777" y="12911"/>
                    <a:pt x="30484" y="12441"/>
                  </a:cubicBezTo>
                  <a:cubicBezTo>
                    <a:pt x="30123" y="11859"/>
                    <a:pt x="29656" y="11338"/>
                    <a:pt x="29237" y="10796"/>
                  </a:cubicBezTo>
                  <a:lnTo>
                    <a:pt x="29237" y="10796"/>
                  </a:lnTo>
                  <a:lnTo>
                    <a:pt x="29417" y="11030"/>
                  </a:lnTo>
                  <a:cubicBezTo>
                    <a:pt x="28622" y="9997"/>
                    <a:pt x="27832" y="8969"/>
                    <a:pt x="26966" y="7993"/>
                  </a:cubicBezTo>
                  <a:cubicBezTo>
                    <a:pt x="26683" y="7673"/>
                    <a:pt x="26388" y="7371"/>
                    <a:pt x="26083" y="7076"/>
                  </a:cubicBezTo>
                  <a:lnTo>
                    <a:pt x="26083" y="7076"/>
                  </a:lnTo>
                  <a:cubicBezTo>
                    <a:pt x="26181" y="7044"/>
                    <a:pt x="26279" y="7012"/>
                    <a:pt x="26376" y="6979"/>
                  </a:cubicBezTo>
                  <a:cubicBezTo>
                    <a:pt x="26789" y="6841"/>
                    <a:pt x="27212" y="6745"/>
                    <a:pt x="27635" y="6645"/>
                  </a:cubicBezTo>
                  <a:cubicBezTo>
                    <a:pt x="28430" y="6458"/>
                    <a:pt x="29237" y="6258"/>
                    <a:pt x="30045" y="6126"/>
                  </a:cubicBezTo>
                  <a:lnTo>
                    <a:pt x="30045" y="6126"/>
                  </a:lnTo>
                  <a:cubicBezTo>
                    <a:pt x="30218" y="6111"/>
                    <a:pt x="30390" y="6109"/>
                    <a:pt x="30563" y="6109"/>
                  </a:cubicBezTo>
                  <a:cubicBezTo>
                    <a:pt x="30612" y="6109"/>
                    <a:pt x="30661" y="6110"/>
                    <a:pt x="30710" y="6110"/>
                  </a:cubicBezTo>
                  <a:cubicBezTo>
                    <a:pt x="30975" y="6110"/>
                    <a:pt x="31232" y="6087"/>
                    <a:pt x="31492" y="6053"/>
                  </a:cubicBezTo>
                  <a:lnTo>
                    <a:pt x="31492" y="6053"/>
                  </a:lnTo>
                  <a:cubicBezTo>
                    <a:pt x="31592" y="6044"/>
                    <a:pt x="31693" y="6040"/>
                    <a:pt x="31793" y="6040"/>
                  </a:cubicBezTo>
                  <a:cubicBezTo>
                    <a:pt x="31949" y="6040"/>
                    <a:pt x="32105" y="6048"/>
                    <a:pt x="32262" y="6055"/>
                  </a:cubicBezTo>
                  <a:cubicBezTo>
                    <a:pt x="32332" y="6058"/>
                    <a:pt x="32402" y="6059"/>
                    <a:pt x="32472" y="6059"/>
                  </a:cubicBezTo>
                  <a:cubicBezTo>
                    <a:pt x="32684" y="6059"/>
                    <a:pt x="32897" y="6048"/>
                    <a:pt x="33108" y="6025"/>
                  </a:cubicBezTo>
                  <a:cubicBezTo>
                    <a:pt x="33823" y="5950"/>
                    <a:pt x="34602" y="5914"/>
                    <a:pt x="35154" y="5393"/>
                  </a:cubicBezTo>
                  <a:cubicBezTo>
                    <a:pt x="35337" y="5221"/>
                    <a:pt x="35438" y="4976"/>
                    <a:pt x="35472" y="4731"/>
                  </a:cubicBezTo>
                  <a:cubicBezTo>
                    <a:pt x="35502" y="4496"/>
                    <a:pt x="35480" y="4194"/>
                    <a:pt x="35335" y="3995"/>
                  </a:cubicBezTo>
                  <a:cubicBezTo>
                    <a:pt x="35150" y="3741"/>
                    <a:pt x="34994" y="3555"/>
                    <a:pt x="34722" y="3389"/>
                  </a:cubicBezTo>
                  <a:cubicBezTo>
                    <a:pt x="34547" y="3283"/>
                    <a:pt x="34350" y="3208"/>
                    <a:pt x="34157" y="3145"/>
                  </a:cubicBezTo>
                  <a:cubicBezTo>
                    <a:pt x="33924" y="3071"/>
                    <a:pt x="33697" y="3001"/>
                    <a:pt x="33472" y="2913"/>
                  </a:cubicBezTo>
                  <a:lnTo>
                    <a:pt x="33472" y="2913"/>
                  </a:lnTo>
                  <a:cubicBezTo>
                    <a:pt x="32154" y="2345"/>
                    <a:pt x="30851" y="1743"/>
                    <a:pt x="29489" y="1286"/>
                  </a:cubicBezTo>
                  <a:cubicBezTo>
                    <a:pt x="28138" y="833"/>
                    <a:pt x="26733" y="508"/>
                    <a:pt x="25324" y="306"/>
                  </a:cubicBezTo>
                  <a:cubicBezTo>
                    <a:pt x="24526" y="192"/>
                    <a:pt x="23723" y="118"/>
                    <a:pt x="22920" y="86"/>
                  </a:cubicBezTo>
                  <a:cubicBezTo>
                    <a:pt x="22556" y="71"/>
                    <a:pt x="22193" y="60"/>
                    <a:pt x="21831" y="45"/>
                  </a:cubicBezTo>
                  <a:cubicBezTo>
                    <a:pt x="21492" y="30"/>
                    <a:pt x="21155" y="1"/>
                    <a:pt x="20816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990;p79">
              <a:extLst>
                <a:ext uri="{FF2B5EF4-FFF2-40B4-BE49-F238E27FC236}">
                  <a16:creationId xmlns:a16="http://schemas.microsoft.com/office/drawing/2014/main" id="{2CAEF748-4A12-2365-FC45-FB1CEC379388}"/>
                </a:ext>
              </a:extLst>
            </p:cNvPr>
            <p:cNvSpPr/>
            <p:nvPr/>
          </p:nvSpPr>
          <p:spPr>
            <a:xfrm>
              <a:off x="4054775" y="2751300"/>
              <a:ext cx="276625" cy="195925"/>
            </a:xfrm>
            <a:custGeom>
              <a:avLst/>
              <a:gdLst/>
              <a:ahLst/>
              <a:cxnLst/>
              <a:rect l="l" t="t" r="r" b="b"/>
              <a:pathLst>
                <a:path w="11065" h="7837" extrusionOk="0">
                  <a:moveTo>
                    <a:pt x="8600" y="886"/>
                  </a:moveTo>
                  <a:cubicBezTo>
                    <a:pt x="8600" y="886"/>
                    <a:pt x="8600" y="886"/>
                    <a:pt x="8600" y="886"/>
                  </a:cubicBezTo>
                  <a:lnTo>
                    <a:pt x="8600" y="886"/>
                  </a:lnTo>
                  <a:lnTo>
                    <a:pt x="8600" y="886"/>
                  </a:lnTo>
                  <a:close/>
                  <a:moveTo>
                    <a:pt x="8369" y="1065"/>
                  </a:moveTo>
                  <a:lnTo>
                    <a:pt x="8369" y="1065"/>
                  </a:lnTo>
                  <a:cubicBezTo>
                    <a:pt x="8368" y="1066"/>
                    <a:pt x="8367" y="1066"/>
                    <a:pt x="8367" y="1067"/>
                  </a:cubicBezTo>
                  <a:lnTo>
                    <a:pt x="8369" y="1065"/>
                  </a:lnTo>
                  <a:close/>
                  <a:moveTo>
                    <a:pt x="4916" y="4204"/>
                  </a:moveTo>
                  <a:lnTo>
                    <a:pt x="4916" y="4204"/>
                  </a:lnTo>
                  <a:cubicBezTo>
                    <a:pt x="4901" y="4215"/>
                    <a:pt x="4886" y="4227"/>
                    <a:pt x="4872" y="4238"/>
                  </a:cubicBezTo>
                  <a:lnTo>
                    <a:pt x="4916" y="4204"/>
                  </a:lnTo>
                  <a:close/>
                  <a:moveTo>
                    <a:pt x="4215" y="4609"/>
                  </a:moveTo>
                  <a:cubicBezTo>
                    <a:pt x="4208" y="4612"/>
                    <a:pt x="4201" y="4615"/>
                    <a:pt x="4194" y="4618"/>
                  </a:cubicBezTo>
                  <a:lnTo>
                    <a:pt x="4194" y="4618"/>
                  </a:lnTo>
                  <a:lnTo>
                    <a:pt x="4215" y="4609"/>
                  </a:lnTo>
                  <a:close/>
                  <a:moveTo>
                    <a:pt x="9853" y="1"/>
                  </a:moveTo>
                  <a:cubicBezTo>
                    <a:pt x="9651" y="1"/>
                    <a:pt x="9452" y="56"/>
                    <a:pt x="9278" y="158"/>
                  </a:cubicBezTo>
                  <a:lnTo>
                    <a:pt x="9278" y="157"/>
                  </a:lnTo>
                  <a:cubicBezTo>
                    <a:pt x="9113" y="273"/>
                    <a:pt x="8949" y="395"/>
                    <a:pt x="8818" y="549"/>
                  </a:cubicBezTo>
                  <a:cubicBezTo>
                    <a:pt x="8732" y="651"/>
                    <a:pt x="8652" y="756"/>
                    <a:pt x="8573" y="862"/>
                  </a:cubicBezTo>
                  <a:lnTo>
                    <a:pt x="8573" y="862"/>
                  </a:lnTo>
                  <a:cubicBezTo>
                    <a:pt x="8538" y="904"/>
                    <a:pt x="8501" y="944"/>
                    <a:pt x="8463" y="982"/>
                  </a:cubicBezTo>
                  <a:lnTo>
                    <a:pt x="8463" y="982"/>
                  </a:lnTo>
                  <a:cubicBezTo>
                    <a:pt x="8388" y="1031"/>
                    <a:pt x="8313" y="1077"/>
                    <a:pt x="8241" y="1128"/>
                  </a:cubicBezTo>
                  <a:cubicBezTo>
                    <a:pt x="8044" y="1270"/>
                    <a:pt x="7852" y="1418"/>
                    <a:pt x="7666" y="1574"/>
                  </a:cubicBezTo>
                  <a:cubicBezTo>
                    <a:pt x="7435" y="1770"/>
                    <a:pt x="7220" y="1984"/>
                    <a:pt x="7023" y="2216"/>
                  </a:cubicBezTo>
                  <a:cubicBezTo>
                    <a:pt x="6822" y="2448"/>
                    <a:pt x="6630" y="2689"/>
                    <a:pt x="6412" y="2907"/>
                  </a:cubicBezTo>
                  <a:cubicBezTo>
                    <a:pt x="6186" y="3133"/>
                    <a:pt x="5949" y="3344"/>
                    <a:pt x="5707" y="3552"/>
                  </a:cubicBezTo>
                  <a:cubicBezTo>
                    <a:pt x="5488" y="3740"/>
                    <a:pt x="5266" y="3926"/>
                    <a:pt x="5040" y="4106"/>
                  </a:cubicBezTo>
                  <a:lnTo>
                    <a:pt x="5040" y="4106"/>
                  </a:lnTo>
                  <a:cubicBezTo>
                    <a:pt x="4738" y="4330"/>
                    <a:pt x="4410" y="4515"/>
                    <a:pt x="4066" y="4669"/>
                  </a:cubicBezTo>
                  <a:lnTo>
                    <a:pt x="4066" y="4669"/>
                  </a:lnTo>
                  <a:cubicBezTo>
                    <a:pt x="3734" y="4799"/>
                    <a:pt x="3393" y="4901"/>
                    <a:pt x="3051" y="5000"/>
                  </a:cubicBezTo>
                  <a:cubicBezTo>
                    <a:pt x="2630" y="5123"/>
                    <a:pt x="2217" y="5273"/>
                    <a:pt x="1795" y="5390"/>
                  </a:cubicBezTo>
                  <a:cubicBezTo>
                    <a:pt x="1605" y="5445"/>
                    <a:pt x="1412" y="5489"/>
                    <a:pt x="1216" y="5523"/>
                  </a:cubicBezTo>
                  <a:lnTo>
                    <a:pt x="1216" y="5523"/>
                  </a:lnTo>
                  <a:cubicBezTo>
                    <a:pt x="1195" y="5525"/>
                    <a:pt x="1175" y="5527"/>
                    <a:pt x="1154" y="5528"/>
                  </a:cubicBezTo>
                  <a:cubicBezTo>
                    <a:pt x="523" y="5546"/>
                    <a:pt x="16" y="6053"/>
                    <a:pt x="0" y="6683"/>
                  </a:cubicBezTo>
                  <a:lnTo>
                    <a:pt x="41" y="6990"/>
                  </a:lnTo>
                  <a:cubicBezTo>
                    <a:pt x="94" y="7182"/>
                    <a:pt x="196" y="7358"/>
                    <a:pt x="338" y="7499"/>
                  </a:cubicBezTo>
                  <a:lnTo>
                    <a:pt x="571" y="7679"/>
                  </a:lnTo>
                  <a:cubicBezTo>
                    <a:pt x="748" y="7782"/>
                    <a:pt x="949" y="7837"/>
                    <a:pt x="1154" y="7837"/>
                  </a:cubicBezTo>
                  <a:cubicBezTo>
                    <a:pt x="1401" y="7817"/>
                    <a:pt x="1646" y="7785"/>
                    <a:pt x="1890" y="7739"/>
                  </a:cubicBezTo>
                  <a:cubicBezTo>
                    <a:pt x="2038" y="7711"/>
                    <a:pt x="2185" y="7678"/>
                    <a:pt x="2331" y="7637"/>
                  </a:cubicBezTo>
                  <a:cubicBezTo>
                    <a:pt x="2621" y="7560"/>
                    <a:pt x="2908" y="7465"/>
                    <a:pt x="3194" y="7372"/>
                  </a:cubicBezTo>
                  <a:cubicBezTo>
                    <a:pt x="3737" y="7198"/>
                    <a:pt x="4289" y="7061"/>
                    <a:pt x="4816" y="6841"/>
                  </a:cubicBezTo>
                  <a:cubicBezTo>
                    <a:pt x="5158" y="6697"/>
                    <a:pt x="5496" y="6551"/>
                    <a:pt x="5815" y="6361"/>
                  </a:cubicBezTo>
                  <a:cubicBezTo>
                    <a:pt x="6140" y="6165"/>
                    <a:pt x="6435" y="5927"/>
                    <a:pt x="6729" y="5690"/>
                  </a:cubicBezTo>
                  <a:cubicBezTo>
                    <a:pt x="6967" y="5498"/>
                    <a:pt x="7203" y="5304"/>
                    <a:pt x="7433" y="5104"/>
                  </a:cubicBezTo>
                  <a:cubicBezTo>
                    <a:pt x="7664" y="4903"/>
                    <a:pt x="7893" y="4697"/>
                    <a:pt x="8106" y="4477"/>
                  </a:cubicBezTo>
                  <a:cubicBezTo>
                    <a:pt x="8309" y="4265"/>
                    <a:pt x="8493" y="4034"/>
                    <a:pt x="8685" y="3812"/>
                  </a:cubicBezTo>
                  <a:cubicBezTo>
                    <a:pt x="8876" y="3593"/>
                    <a:pt x="9083" y="3389"/>
                    <a:pt x="9305" y="3202"/>
                  </a:cubicBezTo>
                  <a:cubicBezTo>
                    <a:pt x="9323" y="3186"/>
                    <a:pt x="9342" y="3170"/>
                    <a:pt x="9362" y="3155"/>
                  </a:cubicBezTo>
                  <a:lnTo>
                    <a:pt x="9362" y="3155"/>
                  </a:lnTo>
                  <a:cubicBezTo>
                    <a:pt x="9411" y="3119"/>
                    <a:pt x="9461" y="3083"/>
                    <a:pt x="9511" y="3049"/>
                  </a:cubicBezTo>
                  <a:cubicBezTo>
                    <a:pt x="9561" y="3016"/>
                    <a:pt x="9611" y="2982"/>
                    <a:pt x="9660" y="2952"/>
                  </a:cubicBezTo>
                  <a:cubicBezTo>
                    <a:pt x="9784" y="2873"/>
                    <a:pt x="9897" y="2782"/>
                    <a:pt x="10009" y="2691"/>
                  </a:cubicBezTo>
                  <a:cubicBezTo>
                    <a:pt x="10083" y="2630"/>
                    <a:pt x="10149" y="2563"/>
                    <a:pt x="10209" y="2489"/>
                  </a:cubicBezTo>
                  <a:cubicBezTo>
                    <a:pt x="10287" y="2394"/>
                    <a:pt x="10362" y="2296"/>
                    <a:pt x="10437" y="2198"/>
                  </a:cubicBezTo>
                  <a:lnTo>
                    <a:pt x="10437" y="2198"/>
                  </a:lnTo>
                  <a:cubicBezTo>
                    <a:pt x="10465" y="2164"/>
                    <a:pt x="10494" y="2132"/>
                    <a:pt x="10524" y="2101"/>
                  </a:cubicBezTo>
                  <a:lnTo>
                    <a:pt x="10524" y="2101"/>
                  </a:lnTo>
                  <a:cubicBezTo>
                    <a:pt x="10879" y="1858"/>
                    <a:pt x="11065" y="1430"/>
                    <a:pt x="10994" y="1002"/>
                  </a:cubicBezTo>
                  <a:cubicBezTo>
                    <a:pt x="10986" y="848"/>
                    <a:pt x="10939" y="700"/>
                    <a:pt x="10856" y="572"/>
                  </a:cubicBezTo>
                  <a:lnTo>
                    <a:pt x="10676" y="338"/>
                  </a:lnTo>
                  <a:cubicBezTo>
                    <a:pt x="10534" y="197"/>
                    <a:pt x="10360" y="94"/>
                    <a:pt x="10166" y="41"/>
                  </a:cubicBezTo>
                  <a:lnTo>
                    <a:pt x="9860" y="1"/>
                  </a:lnTo>
                  <a:cubicBezTo>
                    <a:pt x="9858" y="1"/>
                    <a:pt x="9855" y="1"/>
                    <a:pt x="9853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991;p79">
              <a:extLst>
                <a:ext uri="{FF2B5EF4-FFF2-40B4-BE49-F238E27FC236}">
                  <a16:creationId xmlns:a16="http://schemas.microsoft.com/office/drawing/2014/main" id="{E62644D5-36B8-FC54-69A4-087D0EC3793E}"/>
                </a:ext>
              </a:extLst>
            </p:cNvPr>
            <p:cNvSpPr/>
            <p:nvPr/>
          </p:nvSpPr>
          <p:spPr>
            <a:xfrm>
              <a:off x="2192900" y="2515750"/>
              <a:ext cx="142900" cy="94225"/>
            </a:xfrm>
            <a:custGeom>
              <a:avLst/>
              <a:gdLst/>
              <a:ahLst/>
              <a:cxnLst/>
              <a:rect l="l" t="t" r="r" b="b"/>
              <a:pathLst>
                <a:path w="5716" h="3769" extrusionOk="0">
                  <a:moveTo>
                    <a:pt x="2760" y="647"/>
                  </a:moveTo>
                  <a:lnTo>
                    <a:pt x="2760" y="647"/>
                  </a:lnTo>
                  <a:cubicBezTo>
                    <a:pt x="2759" y="647"/>
                    <a:pt x="2758" y="647"/>
                    <a:pt x="2757" y="648"/>
                  </a:cubicBezTo>
                  <a:lnTo>
                    <a:pt x="2757" y="648"/>
                  </a:lnTo>
                  <a:lnTo>
                    <a:pt x="2760" y="647"/>
                  </a:lnTo>
                  <a:close/>
                  <a:moveTo>
                    <a:pt x="4599" y="2246"/>
                  </a:moveTo>
                  <a:lnTo>
                    <a:pt x="4586" y="2251"/>
                  </a:lnTo>
                  <a:lnTo>
                    <a:pt x="4586" y="2251"/>
                  </a:lnTo>
                  <a:cubicBezTo>
                    <a:pt x="4590" y="2249"/>
                    <a:pt x="4595" y="2248"/>
                    <a:pt x="4599" y="2246"/>
                  </a:cubicBezTo>
                  <a:close/>
                  <a:moveTo>
                    <a:pt x="4216" y="2274"/>
                  </a:moveTo>
                  <a:lnTo>
                    <a:pt x="4216" y="2274"/>
                  </a:lnTo>
                  <a:cubicBezTo>
                    <a:pt x="4221" y="2274"/>
                    <a:pt x="4225" y="2275"/>
                    <a:pt x="4230" y="2276"/>
                  </a:cubicBezTo>
                  <a:lnTo>
                    <a:pt x="4230" y="2276"/>
                  </a:lnTo>
                  <a:lnTo>
                    <a:pt x="4216" y="2274"/>
                  </a:lnTo>
                  <a:close/>
                  <a:moveTo>
                    <a:pt x="4337" y="2314"/>
                  </a:moveTo>
                  <a:lnTo>
                    <a:pt x="4322" y="2316"/>
                  </a:lnTo>
                  <a:cubicBezTo>
                    <a:pt x="4327" y="2315"/>
                    <a:pt x="4332" y="2314"/>
                    <a:pt x="4337" y="2314"/>
                  </a:cubicBezTo>
                  <a:close/>
                  <a:moveTo>
                    <a:pt x="4357" y="2348"/>
                  </a:moveTo>
                  <a:lnTo>
                    <a:pt x="4323" y="2363"/>
                  </a:lnTo>
                  <a:cubicBezTo>
                    <a:pt x="4334" y="2358"/>
                    <a:pt x="4346" y="2353"/>
                    <a:pt x="4357" y="2348"/>
                  </a:cubicBezTo>
                  <a:close/>
                  <a:moveTo>
                    <a:pt x="2206" y="3313"/>
                  </a:moveTo>
                  <a:lnTo>
                    <a:pt x="2199" y="3319"/>
                  </a:lnTo>
                  <a:lnTo>
                    <a:pt x="2199" y="3319"/>
                  </a:lnTo>
                  <a:cubicBezTo>
                    <a:pt x="2201" y="3317"/>
                    <a:pt x="2203" y="3315"/>
                    <a:pt x="2206" y="3313"/>
                  </a:cubicBezTo>
                  <a:close/>
                  <a:moveTo>
                    <a:pt x="4414" y="0"/>
                  </a:moveTo>
                  <a:cubicBezTo>
                    <a:pt x="4388" y="0"/>
                    <a:pt x="4364" y="3"/>
                    <a:pt x="4338" y="5"/>
                  </a:cubicBezTo>
                  <a:cubicBezTo>
                    <a:pt x="4212" y="20"/>
                    <a:pt x="4084" y="33"/>
                    <a:pt x="3960" y="58"/>
                  </a:cubicBezTo>
                  <a:cubicBezTo>
                    <a:pt x="3910" y="68"/>
                    <a:pt x="3859" y="81"/>
                    <a:pt x="3810" y="97"/>
                  </a:cubicBezTo>
                  <a:cubicBezTo>
                    <a:pt x="3785" y="107"/>
                    <a:pt x="3759" y="116"/>
                    <a:pt x="3735" y="126"/>
                  </a:cubicBezTo>
                  <a:cubicBezTo>
                    <a:pt x="3618" y="173"/>
                    <a:pt x="3502" y="222"/>
                    <a:pt x="3389" y="272"/>
                  </a:cubicBezTo>
                  <a:cubicBezTo>
                    <a:pt x="3183" y="365"/>
                    <a:pt x="2995" y="490"/>
                    <a:pt x="2800" y="602"/>
                  </a:cubicBezTo>
                  <a:cubicBezTo>
                    <a:pt x="2734" y="642"/>
                    <a:pt x="2666" y="679"/>
                    <a:pt x="2596" y="713"/>
                  </a:cubicBezTo>
                  <a:lnTo>
                    <a:pt x="2596" y="713"/>
                  </a:lnTo>
                  <a:cubicBezTo>
                    <a:pt x="2405" y="786"/>
                    <a:pt x="2209" y="850"/>
                    <a:pt x="2016" y="919"/>
                  </a:cubicBezTo>
                  <a:cubicBezTo>
                    <a:pt x="1800" y="995"/>
                    <a:pt x="1589" y="1085"/>
                    <a:pt x="1379" y="1176"/>
                  </a:cubicBezTo>
                  <a:cubicBezTo>
                    <a:pt x="1257" y="1226"/>
                    <a:pt x="1138" y="1287"/>
                    <a:pt x="1024" y="1353"/>
                  </a:cubicBezTo>
                  <a:cubicBezTo>
                    <a:pt x="961" y="1391"/>
                    <a:pt x="900" y="1432"/>
                    <a:pt x="841" y="1475"/>
                  </a:cubicBezTo>
                  <a:cubicBezTo>
                    <a:pt x="748" y="1543"/>
                    <a:pt x="658" y="1614"/>
                    <a:pt x="568" y="1686"/>
                  </a:cubicBezTo>
                  <a:cubicBezTo>
                    <a:pt x="552" y="1698"/>
                    <a:pt x="538" y="1709"/>
                    <a:pt x="522" y="1722"/>
                  </a:cubicBezTo>
                  <a:cubicBezTo>
                    <a:pt x="492" y="1747"/>
                    <a:pt x="463" y="1772"/>
                    <a:pt x="434" y="1799"/>
                  </a:cubicBezTo>
                  <a:cubicBezTo>
                    <a:pt x="1" y="2256"/>
                    <a:pt x="1" y="2972"/>
                    <a:pt x="434" y="3430"/>
                  </a:cubicBezTo>
                  <a:lnTo>
                    <a:pt x="668" y="3611"/>
                  </a:lnTo>
                  <a:cubicBezTo>
                    <a:pt x="845" y="3714"/>
                    <a:pt x="1046" y="3769"/>
                    <a:pt x="1250" y="3769"/>
                  </a:cubicBezTo>
                  <a:lnTo>
                    <a:pt x="1557" y="3727"/>
                  </a:lnTo>
                  <a:cubicBezTo>
                    <a:pt x="1750" y="3674"/>
                    <a:pt x="1925" y="3572"/>
                    <a:pt x="2067" y="3430"/>
                  </a:cubicBezTo>
                  <a:lnTo>
                    <a:pt x="2068" y="3430"/>
                  </a:lnTo>
                  <a:cubicBezTo>
                    <a:pt x="2075" y="3423"/>
                    <a:pt x="2083" y="3416"/>
                    <a:pt x="2090" y="3410"/>
                  </a:cubicBezTo>
                  <a:lnTo>
                    <a:pt x="2090" y="3410"/>
                  </a:lnTo>
                  <a:cubicBezTo>
                    <a:pt x="2204" y="3334"/>
                    <a:pt x="2325" y="3269"/>
                    <a:pt x="2449" y="3211"/>
                  </a:cubicBezTo>
                  <a:lnTo>
                    <a:pt x="2449" y="3211"/>
                  </a:lnTo>
                  <a:cubicBezTo>
                    <a:pt x="2674" y="3125"/>
                    <a:pt x="2904" y="3051"/>
                    <a:pt x="3130" y="2968"/>
                  </a:cubicBezTo>
                  <a:cubicBezTo>
                    <a:pt x="3199" y="2942"/>
                    <a:pt x="3268" y="2917"/>
                    <a:pt x="3337" y="2888"/>
                  </a:cubicBezTo>
                  <a:cubicBezTo>
                    <a:pt x="3491" y="2826"/>
                    <a:pt x="3649" y="2765"/>
                    <a:pt x="3796" y="2689"/>
                  </a:cubicBezTo>
                  <a:cubicBezTo>
                    <a:pt x="3922" y="2625"/>
                    <a:pt x="4041" y="2551"/>
                    <a:pt x="4161" y="2480"/>
                  </a:cubicBezTo>
                  <a:cubicBezTo>
                    <a:pt x="4255" y="2424"/>
                    <a:pt x="4348" y="2368"/>
                    <a:pt x="4445" y="2318"/>
                  </a:cubicBezTo>
                  <a:lnTo>
                    <a:pt x="4445" y="2318"/>
                  </a:lnTo>
                  <a:cubicBezTo>
                    <a:pt x="4470" y="2320"/>
                    <a:pt x="4496" y="2321"/>
                    <a:pt x="4521" y="2321"/>
                  </a:cubicBezTo>
                  <a:cubicBezTo>
                    <a:pt x="4586" y="2321"/>
                    <a:pt x="4650" y="2314"/>
                    <a:pt x="4713" y="2300"/>
                  </a:cubicBezTo>
                  <a:cubicBezTo>
                    <a:pt x="4866" y="2294"/>
                    <a:pt x="5015" y="2246"/>
                    <a:pt x="5143" y="2163"/>
                  </a:cubicBezTo>
                  <a:cubicBezTo>
                    <a:pt x="5394" y="2002"/>
                    <a:pt x="5581" y="1758"/>
                    <a:pt x="5674" y="1474"/>
                  </a:cubicBezTo>
                  <a:lnTo>
                    <a:pt x="5714" y="1167"/>
                  </a:lnTo>
                  <a:cubicBezTo>
                    <a:pt x="5716" y="962"/>
                    <a:pt x="5660" y="761"/>
                    <a:pt x="5557" y="584"/>
                  </a:cubicBezTo>
                  <a:lnTo>
                    <a:pt x="5377" y="351"/>
                  </a:lnTo>
                  <a:cubicBezTo>
                    <a:pt x="5235" y="210"/>
                    <a:pt x="5059" y="107"/>
                    <a:pt x="4867" y="54"/>
                  </a:cubicBezTo>
                  <a:cubicBezTo>
                    <a:pt x="4855" y="52"/>
                    <a:pt x="4841" y="49"/>
                    <a:pt x="4829" y="48"/>
                  </a:cubicBezTo>
                  <a:cubicBezTo>
                    <a:pt x="4725" y="32"/>
                    <a:pt x="4617" y="17"/>
                    <a:pt x="4512" y="5"/>
                  </a:cubicBezTo>
                  <a:cubicBezTo>
                    <a:pt x="4504" y="4"/>
                    <a:pt x="4498" y="4"/>
                    <a:pt x="4491" y="3"/>
                  </a:cubicBezTo>
                  <a:cubicBezTo>
                    <a:pt x="4465" y="0"/>
                    <a:pt x="4439" y="0"/>
                    <a:pt x="4414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92;p79">
              <a:extLst>
                <a:ext uri="{FF2B5EF4-FFF2-40B4-BE49-F238E27FC236}">
                  <a16:creationId xmlns:a16="http://schemas.microsoft.com/office/drawing/2014/main" id="{3C31EC9C-C92F-3115-5B0E-E24706FC2E2E}"/>
                </a:ext>
              </a:extLst>
            </p:cNvPr>
            <p:cNvSpPr/>
            <p:nvPr/>
          </p:nvSpPr>
          <p:spPr>
            <a:xfrm>
              <a:off x="2188775" y="2588425"/>
              <a:ext cx="143250" cy="99100"/>
            </a:xfrm>
            <a:custGeom>
              <a:avLst/>
              <a:gdLst/>
              <a:ahLst/>
              <a:cxnLst/>
              <a:rect l="l" t="t" r="r" b="b"/>
              <a:pathLst>
                <a:path w="5730" h="3964" extrusionOk="0">
                  <a:moveTo>
                    <a:pt x="4512" y="1"/>
                  </a:moveTo>
                  <a:cubicBezTo>
                    <a:pt x="4310" y="1"/>
                    <a:pt x="4111" y="56"/>
                    <a:pt x="3937" y="159"/>
                  </a:cubicBezTo>
                  <a:cubicBezTo>
                    <a:pt x="3506" y="365"/>
                    <a:pt x="3076" y="577"/>
                    <a:pt x="2649" y="793"/>
                  </a:cubicBezTo>
                  <a:cubicBezTo>
                    <a:pt x="2218" y="1008"/>
                    <a:pt x="1787" y="1226"/>
                    <a:pt x="1358" y="1445"/>
                  </a:cubicBezTo>
                  <a:cubicBezTo>
                    <a:pt x="1114" y="1568"/>
                    <a:pt x="871" y="1691"/>
                    <a:pt x="628" y="1813"/>
                  </a:cubicBezTo>
                  <a:cubicBezTo>
                    <a:pt x="220" y="2042"/>
                    <a:pt x="1" y="2501"/>
                    <a:pt x="77" y="2963"/>
                  </a:cubicBezTo>
                  <a:cubicBezTo>
                    <a:pt x="83" y="3116"/>
                    <a:pt x="130" y="3263"/>
                    <a:pt x="214" y="3391"/>
                  </a:cubicBezTo>
                  <a:lnTo>
                    <a:pt x="394" y="3625"/>
                  </a:lnTo>
                  <a:cubicBezTo>
                    <a:pt x="535" y="3767"/>
                    <a:pt x="711" y="3869"/>
                    <a:pt x="903" y="3922"/>
                  </a:cubicBezTo>
                  <a:lnTo>
                    <a:pt x="1210" y="3964"/>
                  </a:lnTo>
                  <a:cubicBezTo>
                    <a:pt x="1415" y="3964"/>
                    <a:pt x="1616" y="3910"/>
                    <a:pt x="1792" y="3806"/>
                  </a:cubicBezTo>
                  <a:cubicBezTo>
                    <a:pt x="2227" y="3588"/>
                    <a:pt x="2661" y="3369"/>
                    <a:pt x="3095" y="3149"/>
                  </a:cubicBezTo>
                  <a:cubicBezTo>
                    <a:pt x="3523" y="2932"/>
                    <a:pt x="3951" y="2716"/>
                    <a:pt x="4382" y="2503"/>
                  </a:cubicBezTo>
                  <a:cubicBezTo>
                    <a:pt x="4621" y="2384"/>
                    <a:pt x="4861" y="2267"/>
                    <a:pt x="5101" y="2152"/>
                  </a:cubicBezTo>
                  <a:cubicBezTo>
                    <a:pt x="5509" y="1921"/>
                    <a:pt x="5729" y="1462"/>
                    <a:pt x="5653" y="1002"/>
                  </a:cubicBezTo>
                  <a:cubicBezTo>
                    <a:pt x="5645" y="849"/>
                    <a:pt x="5599" y="700"/>
                    <a:pt x="5516" y="572"/>
                  </a:cubicBezTo>
                  <a:lnTo>
                    <a:pt x="5335" y="338"/>
                  </a:lnTo>
                  <a:cubicBezTo>
                    <a:pt x="5194" y="197"/>
                    <a:pt x="5019" y="95"/>
                    <a:pt x="4826" y="42"/>
                  </a:cubicBezTo>
                  <a:lnTo>
                    <a:pt x="4519" y="1"/>
                  </a:lnTo>
                  <a:cubicBezTo>
                    <a:pt x="4517" y="1"/>
                    <a:pt x="4515" y="1"/>
                    <a:pt x="4512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993;p79">
              <a:extLst>
                <a:ext uri="{FF2B5EF4-FFF2-40B4-BE49-F238E27FC236}">
                  <a16:creationId xmlns:a16="http://schemas.microsoft.com/office/drawing/2014/main" id="{8A10665E-4260-AD25-6418-1ED3BD0CF8DF}"/>
                </a:ext>
              </a:extLst>
            </p:cNvPr>
            <p:cNvSpPr/>
            <p:nvPr/>
          </p:nvSpPr>
          <p:spPr>
            <a:xfrm>
              <a:off x="2193950" y="2660825"/>
              <a:ext cx="158725" cy="104275"/>
            </a:xfrm>
            <a:custGeom>
              <a:avLst/>
              <a:gdLst/>
              <a:ahLst/>
              <a:cxnLst/>
              <a:rect l="l" t="t" r="r" b="b"/>
              <a:pathLst>
                <a:path w="6349" h="4171" extrusionOk="0">
                  <a:moveTo>
                    <a:pt x="2448" y="3710"/>
                  </a:moveTo>
                  <a:lnTo>
                    <a:pt x="2399" y="3730"/>
                  </a:lnTo>
                  <a:lnTo>
                    <a:pt x="2399" y="3730"/>
                  </a:lnTo>
                  <a:cubicBezTo>
                    <a:pt x="2416" y="3723"/>
                    <a:pt x="2432" y="3717"/>
                    <a:pt x="2448" y="3710"/>
                  </a:cubicBezTo>
                  <a:close/>
                  <a:moveTo>
                    <a:pt x="5139" y="0"/>
                  </a:moveTo>
                  <a:cubicBezTo>
                    <a:pt x="4934" y="0"/>
                    <a:pt x="4733" y="55"/>
                    <a:pt x="4557" y="158"/>
                  </a:cubicBezTo>
                  <a:cubicBezTo>
                    <a:pt x="4265" y="300"/>
                    <a:pt x="3978" y="452"/>
                    <a:pt x="3694" y="607"/>
                  </a:cubicBezTo>
                  <a:cubicBezTo>
                    <a:pt x="3412" y="761"/>
                    <a:pt x="3135" y="923"/>
                    <a:pt x="2846" y="1062"/>
                  </a:cubicBezTo>
                  <a:cubicBezTo>
                    <a:pt x="2730" y="1117"/>
                    <a:pt x="2612" y="1170"/>
                    <a:pt x="2494" y="1222"/>
                  </a:cubicBezTo>
                  <a:lnTo>
                    <a:pt x="2494" y="1222"/>
                  </a:lnTo>
                  <a:cubicBezTo>
                    <a:pt x="2315" y="1296"/>
                    <a:pt x="2136" y="1367"/>
                    <a:pt x="1957" y="1438"/>
                  </a:cubicBezTo>
                  <a:cubicBezTo>
                    <a:pt x="1637" y="1566"/>
                    <a:pt x="1319" y="1697"/>
                    <a:pt x="1005" y="1838"/>
                  </a:cubicBezTo>
                  <a:cubicBezTo>
                    <a:pt x="877" y="1896"/>
                    <a:pt x="752" y="1957"/>
                    <a:pt x="627" y="2019"/>
                  </a:cubicBezTo>
                  <a:cubicBezTo>
                    <a:pt x="220" y="2250"/>
                    <a:pt x="1" y="2709"/>
                    <a:pt x="77" y="3170"/>
                  </a:cubicBezTo>
                  <a:cubicBezTo>
                    <a:pt x="83" y="3323"/>
                    <a:pt x="130" y="3471"/>
                    <a:pt x="214" y="3599"/>
                  </a:cubicBezTo>
                  <a:lnTo>
                    <a:pt x="394" y="3833"/>
                  </a:lnTo>
                  <a:cubicBezTo>
                    <a:pt x="535" y="3974"/>
                    <a:pt x="711" y="4077"/>
                    <a:pt x="903" y="4129"/>
                  </a:cubicBezTo>
                  <a:lnTo>
                    <a:pt x="1210" y="4170"/>
                  </a:lnTo>
                  <a:cubicBezTo>
                    <a:pt x="1212" y="4170"/>
                    <a:pt x="1214" y="4170"/>
                    <a:pt x="1216" y="4170"/>
                  </a:cubicBezTo>
                  <a:cubicBezTo>
                    <a:pt x="1420" y="4170"/>
                    <a:pt x="1618" y="4115"/>
                    <a:pt x="1792" y="4013"/>
                  </a:cubicBezTo>
                  <a:cubicBezTo>
                    <a:pt x="1957" y="3927"/>
                    <a:pt x="2125" y="3849"/>
                    <a:pt x="2295" y="3775"/>
                  </a:cubicBezTo>
                  <a:lnTo>
                    <a:pt x="2295" y="3775"/>
                  </a:lnTo>
                  <a:cubicBezTo>
                    <a:pt x="2470" y="3703"/>
                    <a:pt x="2645" y="3633"/>
                    <a:pt x="2821" y="3563"/>
                  </a:cubicBezTo>
                  <a:cubicBezTo>
                    <a:pt x="3126" y="3440"/>
                    <a:pt x="3429" y="3317"/>
                    <a:pt x="3730" y="3183"/>
                  </a:cubicBezTo>
                  <a:cubicBezTo>
                    <a:pt x="3940" y="3090"/>
                    <a:pt x="4148" y="2991"/>
                    <a:pt x="4350" y="2880"/>
                  </a:cubicBezTo>
                  <a:cubicBezTo>
                    <a:pt x="4567" y="2761"/>
                    <a:pt x="4782" y="2640"/>
                    <a:pt x="5000" y="2523"/>
                  </a:cubicBezTo>
                  <a:cubicBezTo>
                    <a:pt x="5238" y="2395"/>
                    <a:pt x="5478" y="2269"/>
                    <a:pt x="5722" y="2151"/>
                  </a:cubicBezTo>
                  <a:cubicBezTo>
                    <a:pt x="6128" y="1921"/>
                    <a:pt x="6348" y="1462"/>
                    <a:pt x="6272" y="1001"/>
                  </a:cubicBezTo>
                  <a:cubicBezTo>
                    <a:pt x="6266" y="849"/>
                    <a:pt x="6219" y="700"/>
                    <a:pt x="6135" y="572"/>
                  </a:cubicBezTo>
                  <a:lnTo>
                    <a:pt x="5955" y="338"/>
                  </a:lnTo>
                  <a:cubicBezTo>
                    <a:pt x="5814" y="196"/>
                    <a:pt x="5638" y="94"/>
                    <a:pt x="5446" y="41"/>
                  </a:cubicBezTo>
                  <a:lnTo>
                    <a:pt x="5139" y="0"/>
                  </a:ln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994;p79">
              <a:extLst>
                <a:ext uri="{FF2B5EF4-FFF2-40B4-BE49-F238E27FC236}">
                  <a16:creationId xmlns:a16="http://schemas.microsoft.com/office/drawing/2014/main" id="{AABF2418-42F0-BFE5-F8AE-BEA5F3645C0F}"/>
                </a:ext>
              </a:extLst>
            </p:cNvPr>
            <p:cNvSpPr/>
            <p:nvPr/>
          </p:nvSpPr>
          <p:spPr>
            <a:xfrm>
              <a:off x="2189825" y="2753900"/>
              <a:ext cx="130800" cy="99075"/>
            </a:xfrm>
            <a:custGeom>
              <a:avLst/>
              <a:gdLst/>
              <a:ahLst/>
              <a:cxnLst/>
              <a:rect l="l" t="t" r="r" b="b"/>
              <a:pathLst>
                <a:path w="5232" h="3963" extrusionOk="0">
                  <a:moveTo>
                    <a:pt x="2177" y="1135"/>
                  </a:moveTo>
                  <a:lnTo>
                    <a:pt x="2177" y="1135"/>
                  </a:lnTo>
                  <a:cubicBezTo>
                    <a:pt x="2173" y="1138"/>
                    <a:pt x="2168" y="1142"/>
                    <a:pt x="2164" y="1145"/>
                  </a:cubicBezTo>
                  <a:lnTo>
                    <a:pt x="2177" y="1135"/>
                  </a:lnTo>
                  <a:close/>
                  <a:moveTo>
                    <a:pt x="4433" y="2237"/>
                  </a:moveTo>
                  <a:lnTo>
                    <a:pt x="4432" y="2237"/>
                  </a:lnTo>
                  <a:lnTo>
                    <a:pt x="4432" y="2237"/>
                  </a:lnTo>
                  <a:cubicBezTo>
                    <a:pt x="4432" y="2237"/>
                    <a:pt x="4433" y="2237"/>
                    <a:pt x="4433" y="2237"/>
                  </a:cubicBezTo>
                  <a:close/>
                  <a:moveTo>
                    <a:pt x="4253" y="2376"/>
                  </a:moveTo>
                  <a:lnTo>
                    <a:pt x="4200" y="2417"/>
                  </a:lnTo>
                  <a:cubicBezTo>
                    <a:pt x="4217" y="2403"/>
                    <a:pt x="4235" y="2389"/>
                    <a:pt x="4253" y="2376"/>
                  </a:cubicBezTo>
                  <a:close/>
                  <a:moveTo>
                    <a:pt x="4063" y="0"/>
                  </a:moveTo>
                  <a:cubicBezTo>
                    <a:pt x="3960" y="0"/>
                    <a:pt x="3857" y="14"/>
                    <a:pt x="3757" y="41"/>
                  </a:cubicBezTo>
                  <a:cubicBezTo>
                    <a:pt x="3584" y="112"/>
                    <a:pt x="3407" y="179"/>
                    <a:pt x="3247" y="276"/>
                  </a:cubicBezTo>
                  <a:cubicBezTo>
                    <a:pt x="3090" y="372"/>
                    <a:pt x="2946" y="491"/>
                    <a:pt x="2802" y="605"/>
                  </a:cubicBezTo>
                  <a:cubicBezTo>
                    <a:pt x="2661" y="713"/>
                    <a:pt x="2529" y="834"/>
                    <a:pt x="2396" y="951"/>
                  </a:cubicBezTo>
                  <a:cubicBezTo>
                    <a:pt x="2361" y="982"/>
                    <a:pt x="2325" y="1014"/>
                    <a:pt x="2289" y="1044"/>
                  </a:cubicBezTo>
                  <a:lnTo>
                    <a:pt x="2289" y="1044"/>
                  </a:lnTo>
                  <a:cubicBezTo>
                    <a:pt x="2096" y="1178"/>
                    <a:pt x="1888" y="1290"/>
                    <a:pt x="1676" y="1388"/>
                  </a:cubicBezTo>
                  <a:cubicBezTo>
                    <a:pt x="1647" y="1401"/>
                    <a:pt x="1618" y="1415"/>
                    <a:pt x="1589" y="1427"/>
                  </a:cubicBezTo>
                  <a:lnTo>
                    <a:pt x="1589" y="1427"/>
                  </a:lnTo>
                  <a:cubicBezTo>
                    <a:pt x="1412" y="1498"/>
                    <a:pt x="1234" y="1563"/>
                    <a:pt x="1055" y="1628"/>
                  </a:cubicBezTo>
                  <a:lnTo>
                    <a:pt x="861" y="1695"/>
                  </a:lnTo>
                  <a:cubicBezTo>
                    <a:pt x="577" y="1788"/>
                    <a:pt x="333" y="1975"/>
                    <a:pt x="172" y="2226"/>
                  </a:cubicBezTo>
                  <a:cubicBezTo>
                    <a:pt x="88" y="2354"/>
                    <a:pt x="41" y="2503"/>
                    <a:pt x="35" y="2656"/>
                  </a:cubicBezTo>
                  <a:cubicBezTo>
                    <a:pt x="1" y="2808"/>
                    <a:pt x="7" y="2967"/>
                    <a:pt x="55" y="3115"/>
                  </a:cubicBezTo>
                  <a:lnTo>
                    <a:pt x="172" y="3391"/>
                  </a:lnTo>
                  <a:cubicBezTo>
                    <a:pt x="272" y="3562"/>
                    <a:pt x="414" y="3705"/>
                    <a:pt x="586" y="3805"/>
                  </a:cubicBezTo>
                  <a:lnTo>
                    <a:pt x="861" y="3921"/>
                  </a:lnTo>
                  <a:cubicBezTo>
                    <a:pt x="962" y="3949"/>
                    <a:pt x="1065" y="3963"/>
                    <a:pt x="1168" y="3963"/>
                  </a:cubicBezTo>
                  <a:cubicBezTo>
                    <a:pt x="1271" y="3963"/>
                    <a:pt x="1374" y="3949"/>
                    <a:pt x="1474" y="3921"/>
                  </a:cubicBezTo>
                  <a:cubicBezTo>
                    <a:pt x="1936" y="3757"/>
                    <a:pt x="2394" y="3589"/>
                    <a:pt x="2837" y="3382"/>
                  </a:cubicBezTo>
                  <a:cubicBezTo>
                    <a:pt x="3016" y="3301"/>
                    <a:pt x="3188" y="3207"/>
                    <a:pt x="3353" y="3104"/>
                  </a:cubicBezTo>
                  <a:cubicBezTo>
                    <a:pt x="3511" y="3004"/>
                    <a:pt x="3653" y="2888"/>
                    <a:pt x="3801" y="2774"/>
                  </a:cubicBezTo>
                  <a:cubicBezTo>
                    <a:pt x="3868" y="2721"/>
                    <a:pt x="3933" y="2667"/>
                    <a:pt x="3997" y="2611"/>
                  </a:cubicBezTo>
                  <a:cubicBezTo>
                    <a:pt x="4104" y="2518"/>
                    <a:pt x="4209" y="2421"/>
                    <a:pt x="4318" y="2329"/>
                  </a:cubicBezTo>
                  <a:lnTo>
                    <a:pt x="4318" y="2329"/>
                  </a:lnTo>
                  <a:cubicBezTo>
                    <a:pt x="4416" y="2263"/>
                    <a:pt x="4520" y="2206"/>
                    <a:pt x="4628" y="2158"/>
                  </a:cubicBezTo>
                  <a:lnTo>
                    <a:pt x="4628" y="2158"/>
                  </a:lnTo>
                  <a:lnTo>
                    <a:pt x="4580" y="2179"/>
                  </a:lnTo>
                  <a:lnTo>
                    <a:pt x="4580" y="2179"/>
                  </a:lnTo>
                  <a:cubicBezTo>
                    <a:pt x="4774" y="2075"/>
                    <a:pt x="4940" y="1924"/>
                    <a:pt x="5061" y="1737"/>
                  </a:cubicBezTo>
                  <a:cubicBezTo>
                    <a:pt x="5143" y="1608"/>
                    <a:pt x="5190" y="1460"/>
                    <a:pt x="5197" y="1308"/>
                  </a:cubicBezTo>
                  <a:cubicBezTo>
                    <a:pt x="5232" y="1155"/>
                    <a:pt x="5224" y="996"/>
                    <a:pt x="5176" y="847"/>
                  </a:cubicBezTo>
                  <a:lnTo>
                    <a:pt x="5061" y="571"/>
                  </a:lnTo>
                  <a:cubicBezTo>
                    <a:pt x="4960" y="400"/>
                    <a:pt x="4817" y="258"/>
                    <a:pt x="4646" y="158"/>
                  </a:cubicBezTo>
                  <a:lnTo>
                    <a:pt x="4370" y="41"/>
                  </a:lnTo>
                  <a:cubicBezTo>
                    <a:pt x="4270" y="14"/>
                    <a:pt x="4166" y="0"/>
                    <a:pt x="4063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995;p79">
              <a:extLst>
                <a:ext uri="{FF2B5EF4-FFF2-40B4-BE49-F238E27FC236}">
                  <a16:creationId xmlns:a16="http://schemas.microsoft.com/office/drawing/2014/main" id="{3DBB4110-7EC3-EC01-6DF4-B1D059128A54}"/>
                </a:ext>
              </a:extLst>
            </p:cNvPr>
            <p:cNvSpPr/>
            <p:nvPr/>
          </p:nvSpPr>
          <p:spPr>
            <a:xfrm>
              <a:off x="4215425" y="2443675"/>
              <a:ext cx="131500" cy="88750"/>
            </a:xfrm>
            <a:custGeom>
              <a:avLst/>
              <a:gdLst/>
              <a:ahLst/>
              <a:cxnLst/>
              <a:rect l="l" t="t" r="r" b="b"/>
              <a:pathLst>
                <a:path w="5260" h="3550" extrusionOk="0">
                  <a:moveTo>
                    <a:pt x="2826" y="485"/>
                  </a:moveTo>
                  <a:cubicBezTo>
                    <a:pt x="2824" y="486"/>
                    <a:pt x="2822" y="487"/>
                    <a:pt x="2820" y="488"/>
                  </a:cubicBezTo>
                  <a:lnTo>
                    <a:pt x="2820" y="488"/>
                  </a:lnTo>
                  <a:lnTo>
                    <a:pt x="2826" y="485"/>
                  </a:lnTo>
                  <a:close/>
                  <a:moveTo>
                    <a:pt x="4051" y="2312"/>
                  </a:moveTo>
                  <a:lnTo>
                    <a:pt x="4051" y="2312"/>
                  </a:lnTo>
                  <a:cubicBezTo>
                    <a:pt x="4051" y="2312"/>
                    <a:pt x="4051" y="2312"/>
                    <a:pt x="4051" y="2312"/>
                  </a:cubicBezTo>
                  <a:close/>
                  <a:moveTo>
                    <a:pt x="4184" y="2321"/>
                  </a:moveTo>
                  <a:lnTo>
                    <a:pt x="4158" y="2332"/>
                  </a:lnTo>
                  <a:cubicBezTo>
                    <a:pt x="4166" y="2328"/>
                    <a:pt x="4175" y="2324"/>
                    <a:pt x="4184" y="2321"/>
                  </a:cubicBezTo>
                  <a:close/>
                  <a:moveTo>
                    <a:pt x="4105" y="0"/>
                  </a:moveTo>
                  <a:cubicBezTo>
                    <a:pt x="4091" y="0"/>
                    <a:pt x="4078" y="1"/>
                    <a:pt x="4064" y="3"/>
                  </a:cubicBezTo>
                  <a:cubicBezTo>
                    <a:pt x="3948" y="15"/>
                    <a:pt x="3833" y="28"/>
                    <a:pt x="3717" y="49"/>
                  </a:cubicBezTo>
                  <a:cubicBezTo>
                    <a:pt x="3687" y="55"/>
                    <a:pt x="3657" y="64"/>
                    <a:pt x="3627" y="74"/>
                  </a:cubicBezTo>
                  <a:cubicBezTo>
                    <a:pt x="3502" y="116"/>
                    <a:pt x="3376" y="175"/>
                    <a:pt x="3258" y="225"/>
                  </a:cubicBezTo>
                  <a:cubicBezTo>
                    <a:pt x="3225" y="240"/>
                    <a:pt x="3191" y="256"/>
                    <a:pt x="3159" y="272"/>
                  </a:cubicBezTo>
                  <a:cubicBezTo>
                    <a:pt x="3021" y="341"/>
                    <a:pt x="2890" y="421"/>
                    <a:pt x="2756" y="497"/>
                  </a:cubicBezTo>
                  <a:cubicBezTo>
                    <a:pt x="2728" y="513"/>
                    <a:pt x="2701" y="528"/>
                    <a:pt x="2673" y="542"/>
                  </a:cubicBezTo>
                  <a:lnTo>
                    <a:pt x="2673" y="542"/>
                  </a:lnTo>
                  <a:cubicBezTo>
                    <a:pt x="2671" y="543"/>
                    <a:pt x="2670" y="544"/>
                    <a:pt x="2668" y="544"/>
                  </a:cubicBezTo>
                  <a:cubicBezTo>
                    <a:pt x="2603" y="569"/>
                    <a:pt x="2539" y="592"/>
                    <a:pt x="2474" y="617"/>
                  </a:cubicBezTo>
                  <a:cubicBezTo>
                    <a:pt x="2344" y="667"/>
                    <a:pt x="2215" y="719"/>
                    <a:pt x="2087" y="771"/>
                  </a:cubicBezTo>
                  <a:cubicBezTo>
                    <a:pt x="1741" y="912"/>
                    <a:pt x="1398" y="1059"/>
                    <a:pt x="1057" y="1209"/>
                  </a:cubicBezTo>
                  <a:cubicBezTo>
                    <a:pt x="914" y="1272"/>
                    <a:pt x="770" y="1335"/>
                    <a:pt x="627" y="1399"/>
                  </a:cubicBezTo>
                  <a:cubicBezTo>
                    <a:pt x="221" y="1628"/>
                    <a:pt x="0" y="2087"/>
                    <a:pt x="77" y="2548"/>
                  </a:cubicBezTo>
                  <a:cubicBezTo>
                    <a:pt x="83" y="2701"/>
                    <a:pt x="131" y="2849"/>
                    <a:pt x="213" y="2978"/>
                  </a:cubicBezTo>
                  <a:lnTo>
                    <a:pt x="393" y="3211"/>
                  </a:lnTo>
                  <a:cubicBezTo>
                    <a:pt x="535" y="3352"/>
                    <a:pt x="711" y="3454"/>
                    <a:pt x="903" y="3507"/>
                  </a:cubicBezTo>
                  <a:lnTo>
                    <a:pt x="1209" y="3549"/>
                  </a:lnTo>
                  <a:cubicBezTo>
                    <a:pt x="1415" y="3549"/>
                    <a:pt x="1616" y="3495"/>
                    <a:pt x="1793" y="3392"/>
                  </a:cubicBezTo>
                  <a:cubicBezTo>
                    <a:pt x="2033" y="3286"/>
                    <a:pt x="2272" y="3180"/>
                    <a:pt x="2513" y="3076"/>
                  </a:cubicBezTo>
                  <a:cubicBezTo>
                    <a:pt x="2534" y="3067"/>
                    <a:pt x="2555" y="3058"/>
                    <a:pt x="2576" y="3049"/>
                  </a:cubicBezTo>
                  <a:lnTo>
                    <a:pt x="2576" y="3049"/>
                  </a:lnTo>
                  <a:cubicBezTo>
                    <a:pt x="2805" y="2954"/>
                    <a:pt x="3035" y="2863"/>
                    <a:pt x="3268" y="2776"/>
                  </a:cubicBezTo>
                  <a:cubicBezTo>
                    <a:pt x="3461" y="2703"/>
                    <a:pt x="3654" y="2633"/>
                    <a:pt x="3836" y="2537"/>
                  </a:cubicBezTo>
                  <a:cubicBezTo>
                    <a:pt x="3930" y="2488"/>
                    <a:pt x="4020" y="2434"/>
                    <a:pt x="4111" y="2382"/>
                  </a:cubicBezTo>
                  <a:cubicBezTo>
                    <a:pt x="4164" y="2350"/>
                    <a:pt x="4217" y="2321"/>
                    <a:pt x="4271" y="2293"/>
                  </a:cubicBezTo>
                  <a:lnTo>
                    <a:pt x="4271" y="2293"/>
                  </a:lnTo>
                  <a:cubicBezTo>
                    <a:pt x="4823" y="2201"/>
                    <a:pt x="5244" y="1729"/>
                    <a:pt x="5259" y="1155"/>
                  </a:cubicBezTo>
                  <a:lnTo>
                    <a:pt x="5219" y="848"/>
                  </a:lnTo>
                  <a:cubicBezTo>
                    <a:pt x="5165" y="655"/>
                    <a:pt x="5063" y="480"/>
                    <a:pt x="4921" y="339"/>
                  </a:cubicBezTo>
                  <a:lnTo>
                    <a:pt x="4688" y="158"/>
                  </a:lnTo>
                  <a:cubicBezTo>
                    <a:pt x="4511" y="54"/>
                    <a:pt x="4310" y="0"/>
                    <a:pt x="4105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96;p79">
              <a:extLst>
                <a:ext uri="{FF2B5EF4-FFF2-40B4-BE49-F238E27FC236}">
                  <a16:creationId xmlns:a16="http://schemas.microsoft.com/office/drawing/2014/main" id="{27448F75-84BB-21FF-07AE-92AF4883AD7A}"/>
                </a:ext>
              </a:extLst>
            </p:cNvPr>
            <p:cNvSpPr/>
            <p:nvPr/>
          </p:nvSpPr>
          <p:spPr>
            <a:xfrm>
              <a:off x="4206150" y="2531575"/>
              <a:ext cx="136500" cy="88775"/>
            </a:xfrm>
            <a:custGeom>
              <a:avLst/>
              <a:gdLst/>
              <a:ahLst/>
              <a:cxnLst/>
              <a:rect l="l" t="t" r="r" b="b"/>
              <a:pathLst>
                <a:path w="5460" h="3551" extrusionOk="0">
                  <a:moveTo>
                    <a:pt x="3464" y="325"/>
                  </a:moveTo>
                  <a:lnTo>
                    <a:pt x="3464" y="325"/>
                  </a:lnTo>
                  <a:cubicBezTo>
                    <a:pt x="3460" y="327"/>
                    <a:pt x="3456" y="328"/>
                    <a:pt x="3452" y="330"/>
                  </a:cubicBezTo>
                  <a:lnTo>
                    <a:pt x="3464" y="325"/>
                  </a:lnTo>
                  <a:close/>
                  <a:moveTo>
                    <a:pt x="3376" y="419"/>
                  </a:moveTo>
                  <a:lnTo>
                    <a:pt x="3376" y="419"/>
                  </a:lnTo>
                  <a:cubicBezTo>
                    <a:pt x="3374" y="421"/>
                    <a:pt x="3372" y="423"/>
                    <a:pt x="3369" y="425"/>
                  </a:cubicBezTo>
                  <a:lnTo>
                    <a:pt x="3376" y="419"/>
                  </a:lnTo>
                  <a:close/>
                  <a:moveTo>
                    <a:pt x="1764" y="933"/>
                  </a:moveTo>
                  <a:cubicBezTo>
                    <a:pt x="1738" y="944"/>
                    <a:pt x="1711" y="955"/>
                    <a:pt x="1685" y="966"/>
                  </a:cubicBezTo>
                  <a:lnTo>
                    <a:pt x="1764" y="933"/>
                  </a:lnTo>
                  <a:close/>
                  <a:moveTo>
                    <a:pt x="4270" y="0"/>
                  </a:moveTo>
                  <a:cubicBezTo>
                    <a:pt x="4167" y="0"/>
                    <a:pt x="4064" y="14"/>
                    <a:pt x="3964" y="42"/>
                  </a:cubicBezTo>
                  <a:lnTo>
                    <a:pt x="3688" y="158"/>
                  </a:lnTo>
                  <a:cubicBezTo>
                    <a:pt x="3625" y="194"/>
                    <a:pt x="3567" y="237"/>
                    <a:pt x="3513" y="284"/>
                  </a:cubicBezTo>
                  <a:lnTo>
                    <a:pt x="3513" y="284"/>
                  </a:lnTo>
                  <a:cubicBezTo>
                    <a:pt x="3385" y="316"/>
                    <a:pt x="3254" y="338"/>
                    <a:pt x="3128" y="368"/>
                  </a:cubicBezTo>
                  <a:cubicBezTo>
                    <a:pt x="3081" y="379"/>
                    <a:pt x="3035" y="390"/>
                    <a:pt x="2991" y="405"/>
                  </a:cubicBezTo>
                  <a:cubicBezTo>
                    <a:pt x="2969" y="411"/>
                    <a:pt x="2948" y="419"/>
                    <a:pt x="2928" y="427"/>
                  </a:cubicBezTo>
                  <a:cubicBezTo>
                    <a:pt x="2810" y="473"/>
                    <a:pt x="2693" y="524"/>
                    <a:pt x="2577" y="576"/>
                  </a:cubicBezTo>
                  <a:cubicBezTo>
                    <a:pt x="2438" y="639"/>
                    <a:pt x="2299" y="700"/>
                    <a:pt x="2160" y="762"/>
                  </a:cubicBezTo>
                  <a:cubicBezTo>
                    <a:pt x="2058" y="807"/>
                    <a:pt x="1955" y="851"/>
                    <a:pt x="1853" y="895"/>
                  </a:cubicBezTo>
                  <a:lnTo>
                    <a:pt x="1853" y="895"/>
                  </a:lnTo>
                  <a:cubicBezTo>
                    <a:pt x="1606" y="997"/>
                    <a:pt x="1357" y="1097"/>
                    <a:pt x="1108" y="1192"/>
                  </a:cubicBezTo>
                  <a:cubicBezTo>
                    <a:pt x="1025" y="1222"/>
                    <a:pt x="944" y="1253"/>
                    <a:pt x="861" y="1283"/>
                  </a:cubicBezTo>
                  <a:cubicBezTo>
                    <a:pt x="577" y="1374"/>
                    <a:pt x="333" y="1562"/>
                    <a:pt x="172" y="1813"/>
                  </a:cubicBezTo>
                  <a:cubicBezTo>
                    <a:pt x="88" y="1941"/>
                    <a:pt x="41" y="2089"/>
                    <a:pt x="35" y="2242"/>
                  </a:cubicBezTo>
                  <a:cubicBezTo>
                    <a:pt x="1" y="2394"/>
                    <a:pt x="7" y="2553"/>
                    <a:pt x="55" y="2702"/>
                  </a:cubicBezTo>
                  <a:lnTo>
                    <a:pt x="172" y="2978"/>
                  </a:lnTo>
                  <a:cubicBezTo>
                    <a:pt x="272" y="3149"/>
                    <a:pt x="414" y="3292"/>
                    <a:pt x="586" y="3392"/>
                  </a:cubicBezTo>
                  <a:lnTo>
                    <a:pt x="861" y="3509"/>
                  </a:lnTo>
                  <a:cubicBezTo>
                    <a:pt x="962" y="3536"/>
                    <a:pt x="1065" y="3550"/>
                    <a:pt x="1168" y="3550"/>
                  </a:cubicBezTo>
                  <a:cubicBezTo>
                    <a:pt x="1271" y="3550"/>
                    <a:pt x="1375" y="3536"/>
                    <a:pt x="1476" y="3509"/>
                  </a:cubicBezTo>
                  <a:lnTo>
                    <a:pt x="1474" y="3507"/>
                  </a:lnTo>
                  <a:cubicBezTo>
                    <a:pt x="1750" y="3409"/>
                    <a:pt x="2022" y="3303"/>
                    <a:pt x="2293" y="3192"/>
                  </a:cubicBezTo>
                  <a:cubicBezTo>
                    <a:pt x="2651" y="3046"/>
                    <a:pt x="3007" y="2894"/>
                    <a:pt x="3362" y="2738"/>
                  </a:cubicBezTo>
                  <a:cubicBezTo>
                    <a:pt x="3441" y="2703"/>
                    <a:pt x="3521" y="2667"/>
                    <a:pt x="3600" y="2631"/>
                  </a:cubicBezTo>
                  <a:lnTo>
                    <a:pt x="3600" y="2631"/>
                  </a:lnTo>
                  <a:cubicBezTo>
                    <a:pt x="3719" y="2592"/>
                    <a:pt x="3844" y="2571"/>
                    <a:pt x="3966" y="2545"/>
                  </a:cubicBezTo>
                  <a:cubicBezTo>
                    <a:pt x="4044" y="2529"/>
                    <a:pt x="4122" y="2511"/>
                    <a:pt x="4199" y="2489"/>
                  </a:cubicBezTo>
                  <a:cubicBezTo>
                    <a:pt x="4236" y="2478"/>
                    <a:pt x="4273" y="2466"/>
                    <a:pt x="4310" y="2452"/>
                  </a:cubicBezTo>
                  <a:cubicBezTo>
                    <a:pt x="4435" y="2403"/>
                    <a:pt x="4563" y="2355"/>
                    <a:pt x="4683" y="2292"/>
                  </a:cubicBezTo>
                  <a:cubicBezTo>
                    <a:pt x="4700" y="2282"/>
                    <a:pt x="4716" y="2273"/>
                    <a:pt x="4732" y="2263"/>
                  </a:cubicBezTo>
                  <a:cubicBezTo>
                    <a:pt x="4829" y="2196"/>
                    <a:pt x="4921" y="2125"/>
                    <a:pt x="5011" y="2048"/>
                  </a:cubicBezTo>
                  <a:cubicBezTo>
                    <a:pt x="5025" y="2037"/>
                    <a:pt x="5038" y="2025"/>
                    <a:pt x="5052" y="2012"/>
                  </a:cubicBezTo>
                  <a:cubicBezTo>
                    <a:pt x="5132" y="1928"/>
                    <a:pt x="5198" y="1829"/>
                    <a:pt x="5267" y="1737"/>
                  </a:cubicBezTo>
                  <a:cubicBezTo>
                    <a:pt x="5350" y="1609"/>
                    <a:pt x="5397" y="1460"/>
                    <a:pt x="5404" y="1307"/>
                  </a:cubicBezTo>
                  <a:cubicBezTo>
                    <a:pt x="5459" y="849"/>
                    <a:pt x="5245" y="401"/>
                    <a:pt x="4852" y="158"/>
                  </a:cubicBezTo>
                  <a:lnTo>
                    <a:pt x="4577" y="42"/>
                  </a:lnTo>
                  <a:cubicBezTo>
                    <a:pt x="4476" y="14"/>
                    <a:pt x="4373" y="0"/>
                    <a:pt x="4270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97;p79">
              <a:extLst>
                <a:ext uri="{FF2B5EF4-FFF2-40B4-BE49-F238E27FC236}">
                  <a16:creationId xmlns:a16="http://schemas.microsoft.com/office/drawing/2014/main" id="{D56D62C1-E05A-294D-33CC-3C10CA03D52A}"/>
                </a:ext>
              </a:extLst>
            </p:cNvPr>
            <p:cNvSpPr/>
            <p:nvPr/>
          </p:nvSpPr>
          <p:spPr>
            <a:xfrm>
              <a:off x="4196125" y="2619450"/>
              <a:ext cx="130125" cy="83600"/>
            </a:xfrm>
            <a:custGeom>
              <a:avLst/>
              <a:gdLst/>
              <a:ahLst/>
              <a:cxnLst/>
              <a:rect l="l" t="t" r="r" b="b"/>
              <a:pathLst>
                <a:path w="5205" h="3344" extrusionOk="0">
                  <a:moveTo>
                    <a:pt x="1969" y="818"/>
                  </a:moveTo>
                  <a:cubicBezTo>
                    <a:pt x="1969" y="818"/>
                    <a:pt x="1969" y="819"/>
                    <a:pt x="1968" y="819"/>
                  </a:cubicBezTo>
                  <a:lnTo>
                    <a:pt x="1968" y="819"/>
                  </a:lnTo>
                  <a:lnTo>
                    <a:pt x="1969" y="818"/>
                  </a:lnTo>
                  <a:close/>
                  <a:moveTo>
                    <a:pt x="1446" y="1007"/>
                  </a:moveTo>
                  <a:lnTo>
                    <a:pt x="1446" y="1007"/>
                  </a:lnTo>
                  <a:cubicBezTo>
                    <a:pt x="1439" y="1008"/>
                    <a:pt x="1433" y="1008"/>
                    <a:pt x="1427" y="1009"/>
                  </a:cubicBezTo>
                  <a:lnTo>
                    <a:pt x="1427" y="1009"/>
                  </a:lnTo>
                  <a:lnTo>
                    <a:pt x="1446" y="1007"/>
                  </a:lnTo>
                  <a:close/>
                  <a:moveTo>
                    <a:pt x="3983" y="2314"/>
                  </a:moveTo>
                  <a:lnTo>
                    <a:pt x="3956" y="2318"/>
                  </a:lnTo>
                  <a:cubicBezTo>
                    <a:pt x="3965" y="2316"/>
                    <a:pt x="3974" y="2315"/>
                    <a:pt x="3983" y="2314"/>
                  </a:cubicBezTo>
                  <a:close/>
                  <a:moveTo>
                    <a:pt x="3904" y="2374"/>
                  </a:moveTo>
                  <a:lnTo>
                    <a:pt x="3860" y="2393"/>
                  </a:lnTo>
                  <a:cubicBezTo>
                    <a:pt x="3875" y="2386"/>
                    <a:pt x="3889" y="2380"/>
                    <a:pt x="3904" y="2374"/>
                  </a:cubicBezTo>
                  <a:close/>
                  <a:moveTo>
                    <a:pt x="4057" y="1"/>
                  </a:moveTo>
                  <a:cubicBezTo>
                    <a:pt x="4055" y="1"/>
                    <a:pt x="4053" y="1"/>
                    <a:pt x="4051" y="1"/>
                  </a:cubicBezTo>
                  <a:cubicBezTo>
                    <a:pt x="4019" y="2"/>
                    <a:pt x="3987" y="6"/>
                    <a:pt x="3956" y="10"/>
                  </a:cubicBezTo>
                  <a:cubicBezTo>
                    <a:pt x="3840" y="24"/>
                    <a:pt x="3724" y="37"/>
                    <a:pt x="3611" y="56"/>
                  </a:cubicBezTo>
                  <a:cubicBezTo>
                    <a:pt x="3594" y="59"/>
                    <a:pt x="3577" y="62"/>
                    <a:pt x="3561" y="66"/>
                  </a:cubicBezTo>
                  <a:cubicBezTo>
                    <a:pt x="3498" y="78"/>
                    <a:pt x="3438" y="96"/>
                    <a:pt x="3377" y="117"/>
                  </a:cubicBezTo>
                  <a:cubicBezTo>
                    <a:pt x="3347" y="128"/>
                    <a:pt x="3316" y="139"/>
                    <a:pt x="3285" y="151"/>
                  </a:cubicBezTo>
                  <a:cubicBezTo>
                    <a:pt x="3166" y="199"/>
                    <a:pt x="3046" y="250"/>
                    <a:pt x="2928" y="301"/>
                  </a:cubicBezTo>
                  <a:cubicBezTo>
                    <a:pt x="2868" y="328"/>
                    <a:pt x="2807" y="358"/>
                    <a:pt x="2748" y="389"/>
                  </a:cubicBezTo>
                  <a:cubicBezTo>
                    <a:pt x="2633" y="449"/>
                    <a:pt x="2519" y="514"/>
                    <a:pt x="2405" y="580"/>
                  </a:cubicBezTo>
                  <a:cubicBezTo>
                    <a:pt x="2292" y="644"/>
                    <a:pt x="2180" y="703"/>
                    <a:pt x="2064" y="760"/>
                  </a:cubicBezTo>
                  <a:cubicBezTo>
                    <a:pt x="1987" y="799"/>
                    <a:pt x="1911" y="837"/>
                    <a:pt x="1833" y="873"/>
                  </a:cubicBezTo>
                  <a:lnTo>
                    <a:pt x="1833" y="873"/>
                  </a:lnTo>
                  <a:cubicBezTo>
                    <a:pt x="1672" y="933"/>
                    <a:pt x="1507" y="981"/>
                    <a:pt x="1339" y="1015"/>
                  </a:cubicBezTo>
                  <a:cubicBezTo>
                    <a:pt x="1321" y="1019"/>
                    <a:pt x="1303" y="1022"/>
                    <a:pt x="1285" y="1025"/>
                  </a:cubicBezTo>
                  <a:lnTo>
                    <a:pt x="1285" y="1025"/>
                  </a:lnTo>
                  <a:cubicBezTo>
                    <a:pt x="1241" y="1029"/>
                    <a:pt x="1198" y="1032"/>
                    <a:pt x="1154" y="1035"/>
                  </a:cubicBezTo>
                  <a:cubicBezTo>
                    <a:pt x="524" y="1051"/>
                    <a:pt x="18" y="1558"/>
                    <a:pt x="1" y="2189"/>
                  </a:cubicBezTo>
                  <a:lnTo>
                    <a:pt x="41" y="2495"/>
                  </a:lnTo>
                  <a:cubicBezTo>
                    <a:pt x="95" y="2688"/>
                    <a:pt x="197" y="2863"/>
                    <a:pt x="339" y="3005"/>
                  </a:cubicBezTo>
                  <a:lnTo>
                    <a:pt x="572" y="3186"/>
                  </a:lnTo>
                  <a:cubicBezTo>
                    <a:pt x="749" y="3289"/>
                    <a:pt x="950" y="3343"/>
                    <a:pt x="1154" y="3343"/>
                  </a:cubicBezTo>
                  <a:lnTo>
                    <a:pt x="1155" y="3343"/>
                  </a:lnTo>
                  <a:cubicBezTo>
                    <a:pt x="1246" y="3337"/>
                    <a:pt x="1337" y="3330"/>
                    <a:pt x="1427" y="3317"/>
                  </a:cubicBezTo>
                  <a:cubicBezTo>
                    <a:pt x="1610" y="3294"/>
                    <a:pt x="1795" y="3273"/>
                    <a:pt x="1976" y="3236"/>
                  </a:cubicBezTo>
                  <a:cubicBezTo>
                    <a:pt x="2128" y="3205"/>
                    <a:pt x="2277" y="3162"/>
                    <a:pt x="2423" y="3108"/>
                  </a:cubicBezTo>
                  <a:cubicBezTo>
                    <a:pt x="2588" y="3047"/>
                    <a:pt x="2749" y="2976"/>
                    <a:pt x="2911" y="2906"/>
                  </a:cubicBezTo>
                  <a:cubicBezTo>
                    <a:pt x="2986" y="2873"/>
                    <a:pt x="3060" y="2839"/>
                    <a:pt x="3134" y="2803"/>
                  </a:cubicBezTo>
                  <a:cubicBezTo>
                    <a:pt x="3291" y="2725"/>
                    <a:pt x="3446" y="2643"/>
                    <a:pt x="3599" y="2557"/>
                  </a:cubicBezTo>
                  <a:cubicBezTo>
                    <a:pt x="3731" y="2482"/>
                    <a:pt x="3863" y="2406"/>
                    <a:pt x="3999" y="2339"/>
                  </a:cubicBezTo>
                  <a:lnTo>
                    <a:pt x="3999" y="2339"/>
                  </a:lnTo>
                  <a:cubicBezTo>
                    <a:pt x="4037" y="2327"/>
                    <a:pt x="4075" y="2316"/>
                    <a:pt x="4113" y="2306"/>
                  </a:cubicBezTo>
                  <a:lnTo>
                    <a:pt x="4113" y="2306"/>
                  </a:lnTo>
                  <a:cubicBezTo>
                    <a:pt x="4714" y="2258"/>
                    <a:pt x="5189" y="1764"/>
                    <a:pt x="5204" y="1154"/>
                  </a:cubicBezTo>
                  <a:lnTo>
                    <a:pt x="5164" y="848"/>
                  </a:lnTo>
                  <a:cubicBezTo>
                    <a:pt x="5111" y="656"/>
                    <a:pt x="5008" y="480"/>
                    <a:pt x="4867" y="338"/>
                  </a:cubicBezTo>
                  <a:lnTo>
                    <a:pt x="4633" y="158"/>
                  </a:lnTo>
                  <a:cubicBezTo>
                    <a:pt x="4459" y="56"/>
                    <a:pt x="4259" y="1"/>
                    <a:pt x="4057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98;p79">
              <a:extLst>
                <a:ext uri="{FF2B5EF4-FFF2-40B4-BE49-F238E27FC236}">
                  <a16:creationId xmlns:a16="http://schemas.microsoft.com/office/drawing/2014/main" id="{0CD376FD-D4C8-75D0-B8ED-1E3EFA293CB0}"/>
                </a:ext>
              </a:extLst>
            </p:cNvPr>
            <p:cNvSpPr/>
            <p:nvPr/>
          </p:nvSpPr>
          <p:spPr>
            <a:xfrm>
              <a:off x="4195775" y="2702200"/>
              <a:ext cx="122525" cy="78400"/>
            </a:xfrm>
            <a:custGeom>
              <a:avLst/>
              <a:gdLst/>
              <a:ahLst/>
              <a:cxnLst/>
              <a:rect l="l" t="t" r="r" b="b"/>
              <a:pathLst>
                <a:path w="4901" h="3136" extrusionOk="0">
                  <a:moveTo>
                    <a:pt x="2811" y="350"/>
                  </a:moveTo>
                  <a:cubicBezTo>
                    <a:pt x="2809" y="351"/>
                    <a:pt x="2807" y="351"/>
                    <a:pt x="2805" y="352"/>
                  </a:cubicBezTo>
                  <a:lnTo>
                    <a:pt x="2805" y="352"/>
                  </a:lnTo>
                  <a:lnTo>
                    <a:pt x="2811" y="350"/>
                  </a:lnTo>
                  <a:close/>
                  <a:moveTo>
                    <a:pt x="2542" y="463"/>
                  </a:moveTo>
                  <a:cubicBezTo>
                    <a:pt x="2540" y="464"/>
                    <a:pt x="2538" y="464"/>
                    <a:pt x="2536" y="465"/>
                  </a:cubicBezTo>
                  <a:lnTo>
                    <a:pt x="2542" y="463"/>
                  </a:lnTo>
                  <a:close/>
                  <a:moveTo>
                    <a:pt x="3658" y="0"/>
                  </a:moveTo>
                  <a:cubicBezTo>
                    <a:pt x="3656" y="0"/>
                    <a:pt x="3653" y="0"/>
                    <a:pt x="3651" y="0"/>
                  </a:cubicBezTo>
                  <a:lnTo>
                    <a:pt x="3345" y="41"/>
                  </a:lnTo>
                  <a:cubicBezTo>
                    <a:pt x="3176" y="87"/>
                    <a:pt x="3022" y="170"/>
                    <a:pt x="2892" y="284"/>
                  </a:cubicBezTo>
                  <a:lnTo>
                    <a:pt x="2892" y="284"/>
                  </a:lnTo>
                  <a:cubicBezTo>
                    <a:pt x="2820" y="330"/>
                    <a:pt x="2744" y="370"/>
                    <a:pt x="2666" y="407"/>
                  </a:cubicBezTo>
                  <a:lnTo>
                    <a:pt x="2666" y="407"/>
                  </a:lnTo>
                  <a:cubicBezTo>
                    <a:pt x="2462" y="483"/>
                    <a:pt x="2251" y="543"/>
                    <a:pt x="2040" y="596"/>
                  </a:cubicBezTo>
                  <a:cubicBezTo>
                    <a:pt x="1777" y="662"/>
                    <a:pt x="1516" y="717"/>
                    <a:pt x="1254" y="774"/>
                  </a:cubicBezTo>
                  <a:cubicBezTo>
                    <a:pt x="1122" y="804"/>
                    <a:pt x="992" y="833"/>
                    <a:pt x="863" y="868"/>
                  </a:cubicBezTo>
                  <a:cubicBezTo>
                    <a:pt x="578" y="960"/>
                    <a:pt x="335" y="1147"/>
                    <a:pt x="173" y="1399"/>
                  </a:cubicBezTo>
                  <a:cubicBezTo>
                    <a:pt x="90" y="1527"/>
                    <a:pt x="43" y="1674"/>
                    <a:pt x="35" y="1827"/>
                  </a:cubicBezTo>
                  <a:cubicBezTo>
                    <a:pt x="1" y="1980"/>
                    <a:pt x="8" y="2138"/>
                    <a:pt x="56" y="2287"/>
                  </a:cubicBezTo>
                  <a:lnTo>
                    <a:pt x="173" y="2563"/>
                  </a:lnTo>
                  <a:cubicBezTo>
                    <a:pt x="273" y="2734"/>
                    <a:pt x="416" y="2877"/>
                    <a:pt x="587" y="2978"/>
                  </a:cubicBezTo>
                  <a:lnTo>
                    <a:pt x="863" y="3094"/>
                  </a:lnTo>
                  <a:cubicBezTo>
                    <a:pt x="963" y="3121"/>
                    <a:pt x="1066" y="3135"/>
                    <a:pt x="1169" y="3135"/>
                  </a:cubicBezTo>
                  <a:cubicBezTo>
                    <a:pt x="1272" y="3135"/>
                    <a:pt x="1375" y="3121"/>
                    <a:pt x="1476" y="3094"/>
                  </a:cubicBezTo>
                  <a:cubicBezTo>
                    <a:pt x="1806" y="3006"/>
                    <a:pt x="2142" y="2944"/>
                    <a:pt x="2474" y="2866"/>
                  </a:cubicBezTo>
                  <a:cubicBezTo>
                    <a:pt x="2653" y="2824"/>
                    <a:pt x="2831" y="2779"/>
                    <a:pt x="3007" y="2724"/>
                  </a:cubicBezTo>
                  <a:cubicBezTo>
                    <a:pt x="3092" y="2699"/>
                    <a:pt x="3178" y="2670"/>
                    <a:pt x="3262" y="2639"/>
                  </a:cubicBezTo>
                  <a:cubicBezTo>
                    <a:pt x="3304" y="2623"/>
                    <a:pt x="3345" y="2609"/>
                    <a:pt x="3385" y="2591"/>
                  </a:cubicBezTo>
                  <a:cubicBezTo>
                    <a:pt x="3516" y="2538"/>
                    <a:pt x="3647" y="2484"/>
                    <a:pt x="3775" y="2426"/>
                  </a:cubicBezTo>
                  <a:cubicBezTo>
                    <a:pt x="3859" y="2388"/>
                    <a:pt x="3943" y="2345"/>
                    <a:pt x="4023" y="2298"/>
                  </a:cubicBezTo>
                  <a:cubicBezTo>
                    <a:pt x="4061" y="2275"/>
                    <a:pt x="4098" y="2252"/>
                    <a:pt x="4135" y="2226"/>
                  </a:cubicBezTo>
                  <a:cubicBezTo>
                    <a:pt x="4249" y="2146"/>
                    <a:pt x="4359" y="2058"/>
                    <a:pt x="4467" y="1970"/>
                  </a:cubicBezTo>
                  <a:cubicBezTo>
                    <a:pt x="4901" y="1512"/>
                    <a:pt x="4901" y="795"/>
                    <a:pt x="4467" y="337"/>
                  </a:cubicBezTo>
                  <a:lnTo>
                    <a:pt x="4233" y="158"/>
                  </a:lnTo>
                  <a:cubicBezTo>
                    <a:pt x="4059" y="55"/>
                    <a:pt x="3860" y="0"/>
                    <a:pt x="3658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3337;p47">
            <a:extLst>
              <a:ext uri="{FF2B5EF4-FFF2-40B4-BE49-F238E27FC236}">
                <a16:creationId xmlns:a16="http://schemas.microsoft.com/office/drawing/2014/main" id="{CE79DA9A-8F36-3867-18D0-B0C29D639CF6}"/>
              </a:ext>
            </a:extLst>
          </p:cNvPr>
          <p:cNvGrpSpPr/>
          <p:nvPr/>
        </p:nvGrpSpPr>
        <p:grpSpPr>
          <a:xfrm rot="1478417">
            <a:off x="7698165" y="1147904"/>
            <a:ext cx="1236966" cy="387932"/>
            <a:chOff x="1948575" y="1942581"/>
            <a:chExt cx="1237025" cy="387950"/>
          </a:xfrm>
        </p:grpSpPr>
        <p:sp>
          <p:nvSpPr>
            <p:cNvPr id="107" name="Google Shape;3338;p47">
              <a:extLst>
                <a:ext uri="{FF2B5EF4-FFF2-40B4-BE49-F238E27FC236}">
                  <a16:creationId xmlns:a16="http://schemas.microsoft.com/office/drawing/2014/main" id="{DA247960-2E77-9F8C-307B-C58C68046A7D}"/>
                </a:ext>
              </a:extLst>
            </p:cNvPr>
            <p:cNvSpPr/>
            <p:nvPr/>
          </p:nvSpPr>
          <p:spPr>
            <a:xfrm>
              <a:off x="1948588" y="1942581"/>
              <a:ext cx="1237000" cy="387950"/>
            </a:xfrm>
            <a:custGeom>
              <a:avLst/>
              <a:gdLst/>
              <a:ahLst/>
              <a:cxnLst/>
              <a:rect l="l" t="t" r="r" b="b"/>
              <a:pathLst>
                <a:path w="49480" h="15518" extrusionOk="0">
                  <a:moveTo>
                    <a:pt x="47997" y="0"/>
                  </a:moveTo>
                  <a:cubicBezTo>
                    <a:pt x="47994" y="0"/>
                    <a:pt x="47991" y="0"/>
                    <a:pt x="47988" y="1"/>
                  </a:cubicBezTo>
                  <a:lnTo>
                    <a:pt x="29456" y="285"/>
                  </a:lnTo>
                  <a:lnTo>
                    <a:pt x="11020" y="567"/>
                  </a:lnTo>
                  <a:lnTo>
                    <a:pt x="619" y="727"/>
                  </a:lnTo>
                  <a:cubicBezTo>
                    <a:pt x="502" y="729"/>
                    <a:pt x="443" y="820"/>
                    <a:pt x="440" y="912"/>
                  </a:cubicBezTo>
                  <a:cubicBezTo>
                    <a:pt x="436" y="911"/>
                    <a:pt x="431" y="911"/>
                    <a:pt x="427" y="911"/>
                  </a:cubicBezTo>
                  <a:cubicBezTo>
                    <a:pt x="295" y="911"/>
                    <a:pt x="172" y="1096"/>
                    <a:pt x="284" y="1236"/>
                  </a:cubicBezTo>
                  <a:cubicBezTo>
                    <a:pt x="688" y="1741"/>
                    <a:pt x="1116" y="2225"/>
                    <a:pt x="1564" y="2690"/>
                  </a:cubicBezTo>
                  <a:cubicBezTo>
                    <a:pt x="986" y="3308"/>
                    <a:pt x="478" y="3986"/>
                    <a:pt x="49" y="4715"/>
                  </a:cubicBezTo>
                  <a:cubicBezTo>
                    <a:pt x="0" y="4799"/>
                    <a:pt x="27" y="4922"/>
                    <a:pt x="115" y="4969"/>
                  </a:cubicBezTo>
                  <a:cubicBezTo>
                    <a:pt x="657" y="5251"/>
                    <a:pt x="1175" y="5579"/>
                    <a:pt x="1660" y="5951"/>
                  </a:cubicBezTo>
                  <a:cubicBezTo>
                    <a:pt x="1262" y="6637"/>
                    <a:pt x="802" y="7284"/>
                    <a:pt x="283" y="7884"/>
                  </a:cubicBezTo>
                  <a:cubicBezTo>
                    <a:pt x="210" y="7969"/>
                    <a:pt x="208" y="8117"/>
                    <a:pt x="320" y="8175"/>
                  </a:cubicBezTo>
                  <a:lnTo>
                    <a:pt x="1937" y="9012"/>
                  </a:lnTo>
                  <a:lnTo>
                    <a:pt x="595" y="11236"/>
                  </a:lnTo>
                  <a:cubicBezTo>
                    <a:pt x="534" y="11336"/>
                    <a:pt x="589" y="11482"/>
                    <a:pt x="705" y="11509"/>
                  </a:cubicBezTo>
                  <a:cubicBezTo>
                    <a:pt x="1254" y="11638"/>
                    <a:pt x="1786" y="11825"/>
                    <a:pt x="2296" y="12065"/>
                  </a:cubicBezTo>
                  <a:cubicBezTo>
                    <a:pt x="1971" y="13163"/>
                    <a:pt x="1541" y="14226"/>
                    <a:pt x="1009" y="15238"/>
                  </a:cubicBezTo>
                  <a:cubicBezTo>
                    <a:pt x="932" y="15384"/>
                    <a:pt x="1061" y="15518"/>
                    <a:pt x="1185" y="15518"/>
                  </a:cubicBezTo>
                  <a:cubicBezTo>
                    <a:pt x="1231" y="15518"/>
                    <a:pt x="1276" y="15499"/>
                    <a:pt x="1310" y="15456"/>
                  </a:cubicBezTo>
                  <a:cubicBezTo>
                    <a:pt x="1337" y="15473"/>
                    <a:pt x="1370" y="15484"/>
                    <a:pt x="1403" y="15484"/>
                  </a:cubicBezTo>
                  <a:cubicBezTo>
                    <a:pt x="1406" y="15484"/>
                    <a:pt x="1409" y="15484"/>
                    <a:pt x="1412" y="15484"/>
                  </a:cubicBezTo>
                  <a:cubicBezTo>
                    <a:pt x="7321" y="15404"/>
                    <a:pt x="13231" y="15322"/>
                    <a:pt x="19132" y="14999"/>
                  </a:cubicBezTo>
                  <a:cubicBezTo>
                    <a:pt x="21890" y="14848"/>
                    <a:pt x="24645" y="14660"/>
                    <a:pt x="27405" y="14580"/>
                  </a:cubicBezTo>
                  <a:cubicBezTo>
                    <a:pt x="27579" y="14575"/>
                    <a:pt x="27751" y="14570"/>
                    <a:pt x="27924" y="14566"/>
                  </a:cubicBezTo>
                  <a:cubicBezTo>
                    <a:pt x="28060" y="14563"/>
                    <a:pt x="28196" y="14561"/>
                    <a:pt x="28332" y="14558"/>
                  </a:cubicBezTo>
                  <a:cubicBezTo>
                    <a:pt x="29169" y="14541"/>
                    <a:pt x="30007" y="14533"/>
                    <a:pt x="30844" y="14533"/>
                  </a:cubicBezTo>
                  <a:cubicBezTo>
                    <a:pt x="31153" y="14533"/>
                    <a:pt x="31461" y="14534"/>
                    <a:pt x="31770" y="14536"/>
                  </a:cubicBezTo>
                  <a:cubicBezTo>
                    <a:pt x="32115" y="14538"/>
                    <a:pt x="32462" y="14543"/>
                    <a:pt x="32807" y="14547"/>
                  </a:cubicBezTo>
                  <a:cubicBezTo>
                    <a:pt x="34114" y="14565"/>
                    <a:pt x="35421" y="14599"/>
                    <a:pt x="36727" y="14647"/>
                  </a:cubicBezTo>
                  <a:cubicBezTo>
                    <a:pt x="36866" y="14652"/>
                    <a:pt x="37006" y="14657"/>
                    <a:pt x="37146" y="14663"/>
                  </a:cubicBezTo>
                  <a:lnTo>
                    <a:pt x="37293" y="14668"/>
                  </a:lnTo>
                  <a:cubicBezTo>
                    <a:pt x="40398" y="14788"/>
                    <a:pt x="43499" y="14972"/>
                    <a:pt x="46601" y="15156"/>
                  </a:cubicBezTo>
                  <a:cubicBezTo>
                    <a:pt x="46606" y="15157"/>
                    <a:pt x="46612" y="15157"/>
                    <a:pt x="46618" y="15157"/>
                  </a:cubicBezTo>
                  <a:cubicBezTo>
                    <a:pt x="46651" y="15157"/>
                    <a:pt x="46683" y="15146"/>
                    <a:pt x="46710" y="15127"/>
                  </a:cubicBezTo>
                  <a:cubicBezTo>
                    <a:pt x="47592" y="15061"/>
                    <a:pt x="48466" y="14923"/>
                    <a:pt x="49325" y="14716"/>
                  </a:cubicBezTo>
                  <a:cubicBezTo>
                    <a:pt x="49421" y="14693"/>
                    <a:pt x="49480" y="14582"/>
                    <a:pt x="49453" y="14488"/>
                  </a:cubicBezTo>
                  <a:cubicBezTo>
                    <a:pt x="49418" y="14364"/>
                    <a:pt x="49369" y="14245"/>
                    <a:pt x="49306" y="14133"/>
                  </a:cubicBezTo>
                  <a:cubicBezTo>
                    <a:pt x="49322" y="14085"/>
                    <a:pt x="49317" y="14032"/>
                    <a:pt x="49289" y="13989"/>
                  </a:cubicBezTo>
                  <a:lnTo>
                    <a:pt x="47979" y="11919"/>
                  </a:lnTo>
                  <a:cubicBezTo>
                    <a:pt x="48447" y="11391"/>
                    <a:pt x="48849" y="10808"/>
                    <a:pt x="49174" y="10180"/>
                  </a:cubicBezTo>
                  <a:cubicBezTo>
                    <a:pt x="49183" y="10162"/>
                    <a:pt x="49190" y="10142"/>
                    <a:pt x="49193" y="10122"/>
                  </a:cubicBezTo>
                  <a:cubicBezTo>
                    <a:pt x="49204" y="10062"/>
                    <a:pt x="49193" y="9994"/>
                    <a:pt x="49145" y="9956"/>
                  </a:cubicBezTo>
                  <a:lnTo>
                    <a:pt x="49092" y="9913"/>
                  </a:lnTo>
                  <a:lnTo>
                    <a:pt x="47838" y="8911"/>
                  </a:lnTo>
                  <a:cubicBezTo>
                    <a:pt x="48062" y="8629"/>
                    <a:pt x="48277" y="8342"/>
                    <a:pt x="48480" y="8047"/>
                  </a:cubicBezTo>
                  <a:cubicBezTo>
                    <a:pt x="48689" y="7745"/>
                    <a:pt x="49044" y="7349"/>
                    <a:pt x="49005" y="6956"/>
                  </a:cubicBezTo>
                  <a:cubicBezTo>
                    <a:pt x="48968" y="6589"/>
                    <a:pt x="48557" y="6320"/>
                    <a:pt x="48294" y="6110"/>
                  </a:cubicBezTo>
                  <a:cubicBezTo>
                    <a:pt x="48015" y="5885"/>
                    <a:pt x="47719" y="5680"/>
                    <a:pt x="47412" y="5495"/>
                  </a:cubicBezTo>
                  <a:cubicBezTo>
                    <a:pt x="47882" y="4866"/>
                    <a:pt x="48351" y="4235"/>
                    <a:pt x="48820" y="3605"/>
                  </a:cubicBezTo>
                  <a:cubicBezTo>
                    <a:pt x="48868" y="3539"/>
                    <a:pt x="48843" y="3435"/>
                    <a:pt x="48791" y="3380"/>
                  </a:cubicBezTo>
                  <a:lnTo>
                    <a:pt x="47295" y="1827"/>
                  </a:lnTo>
                  <a:lnTo>
                    <a:pt x="48252" y="306"/>
                  </a:lnTo>
                  <a:cubicBezTo>
                    <a:pt x="48337" y="170"/>
                    <a:pt x="48221" y="42"/>
                    <a:pt x="48097" y="33"/>
                  </a:cubicBezTo>
                  <a:cubicBezTo>
                    <a:pt x="48067" y="12"/>
                    <a:pt x="48032" y="0"/>
                    <a:pt x="47997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" name="Google Shape;3339;p47">
              <a:extLst>
                <a:ext uri="{FF2B5EF4-FFF2-40B4-BE49-F238E27FC236}">
                  <a16:creationId xmlns:a16="http://schemas.microsoft.com/office/drawing/2014/main" id="{B7DFE4E0-1DAF-1744-6ED5-103B4E78EA62}"/>
                </a:ext>
              </a:extLst>
            </p:cNvPr>
            <p:cNvGrpSpPr/>
            <p:nvPr/>
          </p:nvGrpSpPr>
          <p:grpSpPr>
            <a:xfrm>
              <a:off x="1948575" y="1942581"/>
              <a:ext cx="1237025" cy="387950"/>
              <a:chOff x="1147825" y="1957275"/>
              <a:chExt cx="1237025" cy="387950"/>
            </a:xfrm>
          </p:grpSpPr>
          <p:sp>
            <p:nvSpPr>
              <p:cNvPr id="109" name="Google Shape;3340;p47">
                <a:extLst>
                  <a:ext uri="{FF2B5EF4-FFF2-40B4-BE49-F238E27FC236}">
                    <a16:creationId xmlns:a16="http://schemas.microsoft.com/office/drawing/2014/main" id="{DC6AED18-0AA2-3B6C-CD18-771EDBBF31F3}"/>
                  </a:ext>
                </a:extLst>
              </p:cNvPr>
              <p:cNvSpPr/>
              <p:nvPr/>
            </p:nvSpPr>
            <p:spPr>
              <a:xfrm>
                <a:off x="1147825" y="1957275"/>
                <a:ext cx="1237025" cy="387950"/>
              </a:xfrm>
              <a:custGeom>
                <a:avLst/>
                <a:gdLst/>
                <a:ahLst/>
                <a:cxnLst/>
                <a:rect l="l" t="t" r="r" b="b"/>
                <a:pathLst>
                  <a:path w="49481" h="15518" extrusionOk="0">
                    <a:moveTo>
                      <a:pt x="3941" y="849"/>
                    </a:moveTo>
                    <a:cubicBezTo>
                      <a:pt x="4360" y="849"/>
                      <a:pt x="4767" y="1148"/>
                      <a:pt x="4957" y="1539"/>
                    </a:cubicBezTo>
                    <a:cubicBezTo>
                      <a:pt x="5187" y="2015"/>
                      <a:pt x="5151" y="2621"/>
                      <a:pt x="4794" y="3027"/>
                    </a:cubicBezTo>
                    <a:cubicBezTo>
                      <a:pt x="4574" y="3278"/>
                      <a:pt x="4246" y="3421"/>
                      <a:pt x="3918" y="3421"/>
                    </a:cubicBezTo>
                    <a:cubicBezTo>
                      <a:pt x="3754" y="3421"/>
                      <a:pt x="3591" y="3386"/>
                      <a:pt x="3442" y="3310"/>
                    </a:cubicBezTo>
                    <a:cubicBezTo>
                      <a:pt x="2971" y="3075"/>
                      <a:pt x="2549" y="2483"/>
                      <a:pt x="2608" y="1943"/>
                    </a:cubicBezTo>
                    <a:cubicBezTo>
                      <a:pt x="2664" y="1430"/>
                      <a:pt x="3054" y="1054"/>
                      <a:pt x="3536" y="951"/>
                    </a:cubicBezTo>
                    <a:cubicBezTo>
                      <a:pt x="3668" y="881"/>
                      <a:pt x="3805" y="849"/>
                      <a:pt x="3941" y="849"/>
                    </a:cubicBezTo>
                    <a:close/>
                    <a:moveTo>
                      <a:pt x="22738" y="849"/>
                    </a:moveTo>
                    <a:cubicBezTo>
                      <a:pt x="23157" y="849"/>
                      <a:pt x="23564" y="1148"/>
                      <a:pt x="23753" y="1539"/>
                    </a:cubicBezTo>
                    <a:cubicBezTo>
                      <a:pt x="23984" y="2015"/>
                      <a:pt x="23948" y="2621"/>
                      <a:pt x="23591" y="3027"/>
                    </a:cubicBezTo>
                    <a:cubicBezTo>
                      <a:pt x="23371" y="3278"/>
                      <a:pt x="23042" y="3421"/>
                      <a:pt x="22714" y="3421"/>
                    </a:cubicBezTo>
                    <a:cubicBezTo>
                      <a:pt x="22551" y="3421"/>
                      <a:pt x="22388" y="3386"/>
                      <a:pt x="22238" y="3310"/>
                    </a:cubicBezTo>
                    <a:cubicBezTo>
                      <a:pt x="21767" y="3075"/>
                      <a:pt x="21345" y="2483"/>
                      <a:pt x="21404" y="1943"/>
                    </a:cubicBezTo>
                    <a:lnTo>
                      <a:pt x="21405" y="1943"/>
                    </a:lnTo>
                    <a:cubicBezTo>
                      <a:pt x="21461" y="1430"/>
                      <a:pt x="21850" y="1054"/>
                      <a:pt x="22333" y="951"/>
                    </a:cubicBezTo>
                    <a:cubicBezTo>
                      <a:pt x="22464" y="881"/>
                      <a:pt x="22602" y="849"/>
                      <a:pt x="22738" y="849"/>
                    </a:cubicBezTo>
                    <a:close/>
                    <a:moveTo>
                      <a:pt x="35849" y="849"/>
                    </a:moveTo>
                    <a:cubicBezTo>
                      <a:pt x="36267" y="849"/>
                      <a:pt x="36675" y="1148"/>
                      <a:pt x="36864" y="1539"/>
                    </a:cubicBezTo>
                    <a:cubicBezTo>
                      <a:pt x="37095" y="2015"/>
                      <a:pt x="37059" y="2621"/>
                      <a:pt x="36702" y="3027"/>
                    </a:cubicBezTo>
                    <a:cubicBezTo>
                      <a:pt x="36482" y="3278"/>
                      <a:pt x="36153" y="3421"/>
                      <a:pt x="35825" y="3421"/>
                    </a:cubicBezTo>
                    <a:cubicBezTo>
                      <a:pt x="35662" y="3421"/>
                      <a:pt x="35499" y="3386"/>
                      <a:pt x="35349" y="3310"/>
                    </a:cubicBezTo>
                    <a:cubicBezTo>
                      <a:pt x="34878" y="3075"/>
                      <a:pt x="34456" y="2483"/>
                      <a:pt x="34516" y="1943"/>
                    </a:cubicBezTo>
                    <a:lnTo>
                      <a:pt x="34515" y="1943"/>
                    </a:lnTo>
                    <a:cubicBezTo>
                      <a:pt x="34571" y="1430"/>
                      <a:pt x="34961" y="1054"/>
                      <a:pt x="35444" y="951"/>
                    </a:cubicBezTo>
                    <a:cubicBezTo>
                      <a:pt x="35575" y="881"/>
                      <a:pt x="35713" y="849"/>
                      <a:pt x="35849" y="849"/>
                    </a:cubicBezTo>
                    <a:close/>
                    <a:moveTo>
                      <a:pt x="8394" y="850"/>
                    </a:moveTo>
                    <a:cubicBezTo>
                      <a:pt x="8813" y="850"/>
                      <a:pt x="9220" y="1149"/>
                      <a:pt x="9409" y="1539"/>
                    </a:cubicBezTo>
                    <a:cubicBezTo>
                      <a:pt x="9640" y="2016"/>
                      <a:pt x="9604" y="2622"/>
                      <a:pt x="9247" y="3027"/>
                    </a:cubicBezTo>
                    <a:cubicBezTo>
                      <a:pt x="9026" y="3278"/>
                      <a:pt x="8697" y="3421"/>
                      <a:pt x="8369" y="3421"/>
                    </a:cubicBezTo>
                    <a:cubicBezTo>
                      <a:pt x="8206" y="3421"/>
                      <a:pt x="8043" y="3386"/>
                      <a:pt x="7894" y="3311"/>
                    </a:cubicBezTo>
                    <a:cubicBezTo>
                      <a:pt x="7423" y="3075"/>
                      <a:pt x="7001" y="2483"/>
                      <a:pt x="7061" y="1943"/>
                    </a:cubicBezTo>
                    <a:lnTo>
                      <a:pt x="7061" y="1943"/>
                    </a:lnTo>
                    <a:lnTo>
                      <a:pt x="7061" y="1944"/>
                    </a:lnTo>
                    <a:cubicBezTo>
                      <a:pt x="7116" y="1430"/>
                      <a:pt x="7506" y="1054"/>
                      <a:pt x="7989" y="952"/>
                    </a:cubicBezTo>
                    <a:cubicBezTo>
                      <a:pt x="8120" y="882"/>
                      <a:pt x="8258" y="850"/>
                      <a:pt x="8394" y="850"/>
                    </a:cubicBezTo>
                    <a:close/>
                    <a:moveTo>
                      <a:pt x="13369" y="850"/>
                    </a:moveTo>
                    <a:cubicBezTo>
                      <a:pt x="13787" y="850"/>
                      <a:pt x="14194" y="1149"/>
                      <a:pt x="14384" y="1539"/>
                    </a:cubicBezTo>
                    <a:cubicBezTo>
                      <a:pt x="14615" y="2016"/>
                      <a:pt x="14578" y="2622"/>
                      <a:pt x="14221" y="3027"/>
                    </a:cubicBezTo>
                    <a:cubicBezTo>
                      <a:pt x="14001" y="3278"/>
                      <a:pt x="13672" y="3421"/>
                      <a:pt x="13343" y="3421"/>
                    </a:cubicBezTo>
                    <a:cubicBezTo>
                      <a:pt x="13180" y="3421"/>
                      <a:pt x="13017" y="3386"/>
                      <a:pt x="12868" y="3311"/>
                    </a:cubicBezTo>
                    <a:cubicBezTo>
                      <a:pt x="12398" y="3075"/>
                      <a:pt x="11975" y="2483"/>
                      <a:pt x="12034" y="1943"/>
                    </a:cubicBezTo>
                    <a:lnTo>
                      <a:pt x="12034" y="1943"/>
                    </a:lnTo>
                    <a:lnTo>
                      <a:pt x="12034" y="1944"/>
                    </a:lnTo>
                    <a:cubicBezTo>
                      <a:pt x="12091" y="1430"/>
                      <a:pt x="12480" y="1054"/>
                      <a:pt x="12963" y="952"/>
                    </a:cubicBezTo>
                    <a:cubicBezTo>
                      <a:pt x="13095" y="882"/>
                      <a:pt x="13232" y="850"/>
                      <a:pt x="13369" y="850"/>
                    </a:cubicBezTo>
                    <a:close/>
                    <a:moveTo>
                      <a:pt x="18286" y="850"/>
                    </a:moveTo>
                    <a:cubicBezTo>
                      <a:pt x="18704" y="850"/>
                      <a:pt x="19112" y="1149"/>
                      <a:pt x="19301" y="1539"/>
                    </a:cubicBezTo>
                    <a:cubicBezTo>
                      <a:pt x="19532" y="2016"/>
                      <a:pt x="19495" y="2622"/>
                      <a:pt x="19138" y="3027"/>
                    </a:cubicBezTo>
                    <a:cubicBezTo>
                      <a:pt x="18918" y="3278"/>
                      <a:pt x="18589" y="3421"/>
                      <a:pt x="18260" y="3421"/>
                    </a:cubicBezTo>
                    <a:cubicBezTo>
                      <a:pt x="18097" y="3421"/>
                      <a:pt x="17934" y="3386"/>
                      <a:pt x="17785" y="3311"/>
                    </a:cubicBezTo>
                    <a:cubicBezTo>
                      <a:pt x="17315" y="3075"/>
                      <a:pt x="16892" y="2483"/>
                      <a:pt x="16951" y="1943"/>
                    </a:cubicBezTo>
                    <a:lnTo>
                      <a:pt x="16951" y="1943"/>
                    </a:lnTo>
                    <a:lnTo>
                      <a:pt x="16951" y="1944"/>
                    </a:lnTo>
                    <a:cubicBezTo>
                      <a:pt x="17008" y="1430"/>
                      <a:pt x="17397" y="1054"/>
                      <a:pt x="17881" y="952"/>
                    </a:cubicBezTo>
                    <a:cubicBezTo>
                      <a:pt x="18012" y="882"/>
                      <a:pt x="18149" y="850"/>
                      <a:pt x="18286" y="850"/>
                    </a:cubicBezTo>
                    <a:close/>
                    <a:moveTo>
                      <a:pt x="27713" y="850"/>
                    </a:moveTo>
                    <a:cubicBezTo>
                      <a:pt x="28131" y="850"/>
                      <a:pt x="28538" y="1149"/>
                      <a:pt x="28727" y="1539"/>
                    </a:cubicBezTo>
                    <a:cubicBezTo>
                      <a:pt x="28959" y="2016"/>
                      <a:pt x="28923" y="2622"/>
                      <a:pt x="28565" y="3027"/>
                    </a:cubicBezTo>
                    <a:cubicBezTo>
                      <a:pt x="28344" y="3278"/>
                      <a:pt x="28016" y="3421"/>
                      <a:pt x="27687" y="3421"/>
                    </a:cubicBezTo>
                    <a:cubicBezTo>
                      <a:pt x="27524" y="3421"/>
                      <a:pt x="27361" y="3386"/>
                      <a:pt x="27212" y="3311"/>
                    </a:cubicBezTo>
                    <a:cubicBezTo>
                      <a:pt x="26742" y="3075"/>
                      <a:pt x="26319" y="2483"/>
                      <a:pt x="26378" y="1943"/>
                    </a:cubicBezTo>
                    <a:lnTo>
                      <a:pt x="26378" y="1943"/>
                    </a:lnTo>
                    <a:lnTo>
                      <a:pt x="26378" y="1944"/>
                    </a:lnTo>
                    <a:cubicBezTo>
                      <a:pt x="26435" y="1430"/>
                      <a:pt x="26824" y="1054"/>
                      <a:pt x="27308" y="952"/>
                    </a:cubicBezTo>
                    <a:cubicBezTo>
                      <a:pt x="27439" y="882"/>
                      <a:pt x="27577" y="850"/>
                      <a:pt x="27713" y="850"/>
                    </a:cubicBezTo>
                    <a:close/>
                    <a:moveTo>
                      <a:pt x="31398" y="850"/>
                    </a:moveTo>
                    <a:cubicBezTo>
                      <a:pt x="31816" y="850"/>
                      <a:pt x="32223" y="1149"/>
                      <a:pt x="32412" y="1539"/>
                    </a:cubicBezTo>
                    <a:cubicBezTo>
                      <a:pt x="32643" y="2015"/>
                      <a:pt x="32606" y="2621"/>
                      <a:pt x="32249" y="3027"/>
                    </a:cubicBezTo>
                    <a:cubicBezTo>
                      <a:pt x="32029" y="3278"/>
                      <a:pt x="31700" y="3421"/>
                      <a:pt x="31372" y="3421"/>
                    </a:cubicBezTo>
                    <a:cubicBezTo>
                      <a:pt x="31209" y="3421"/>
                      <a:pt x="31046" y="3386"/>
                      <a:pt x="30897" y="3311"/>
                    </a:cubicBezTo>
                    <a:cubicBezTo>
                      <a:pt x="30426" y="3075"/>
                      <a:pt x="30004" y="2483"/>
                      <a:pt x="30062" y="1943"/>
                    </a:cubicBezTo>
                    <a:lnTo>
                      <a:pt x="30062" y="1943"/>
                    </a:lnTo>
                    <a:lnTo>
                      <a:pt x="30063" y="1944"/>
                    </a:lnTo>
                    <a:cubicBezTo>
                      <a:pt x="30120" y="1430"/>
                      <a:pt x="30509" y="1054"/>
                      <a:pt x="30993" y="952"/>
                    </a:cubicBezTo>
                    <a:cubicBezTo>
                      <a:pt x="31124" y="882"/>
                      <a:pt x="31261" y="850"/>
                      <a:pt x="31398" y="850"/>
                    </a:cubicBezTo>
                    <a:close/>
                    <a:moveTo>
                      <a:pt x="40824" y="850"/>
                    </a:moveTo>
                    <a:cubicBezTo>
                      <a:pt x="41242" y="850"/>
                      <a:pt x="41649" y="1149"/>
                      <a:pt x="41838" y="1539"/>
                    </a:cubicBezTo>
                    <a:cubicBezTo>
                      <a:pt x="42070" y="2016"/>
                      <a:pt x="42033" y="2622"/>
                      <a:pt x="41676" y="3027"/>
                    </a:cubicBezTo>
                    <a:cubicBezTo>
                      <a:pt x="41455" y="3278"/>
                      <a:pt x="41126" y="3421"/>
                      <a:pt x="40798" y="3421"/>
                    </a:cubicBezTo>
                    <a:cubicBezTo>
                      <a:pt x="40635" y="3421"/>
                      <a:pt x="40472" y="3386"/>
                      <a:pt x="40323" y="3311"/>
                    </a:cubicBezTo>
                    <a:cubicBezTo>
                      <a:pt x="39853" y="3075"/>
                      <a:pt x="39431" y="2483"/>
                      <a:pt x="39489" y="1943"/>
                    </a:cubicBezTo>
                    <a:lnTo>
                      <a:pt x="39489" y="1943"/>
                    </a:lnTo>
                    <a:lnTo>
                      <a:pt x="39489" y="1944"/>
                    </a:lnTo>
                    <a:cubicBezTo>
                      <a:pt x="39546" y="1430"/>
                      <a:pt x="39935" y="1054"/>
                      <a:pt x="40418" y="952"/>
                    </a:cubicBezTo>
                    <a:cubicBezTo>
                      <a:pt x="40550" y="882"/>
                      <a:pt x="40687" y="850"/>
                      <a:pt x="40824" y="850"/>
                    </a:cubicBezTo>
                    <a:close/>
                    <a:moveTo>
                      <a:pt x="45741" y="850"/>
                    </a:moveTo>
                    <a:cubicBezTo>
                      <a:pt x="46159" y="850"/>
                      <a:pt x="46566" y="1149"/>
                      <a:pt x="46755" y="1539"/>
                    </a:cubicBezTo>
                    <a:cubicBezTo>
                      <a:pt x="46987" y="2016"/>
                      <a:pt x="46951" y="2622"/>
                      <a:pt x="46593" y="3027"/>
                    </a:cubicBezTo>
                    <a:cubicBezTo>
                      <a:pt x="46372" y="3278"/>
                      <a:pt x="46044" y="3421"/>
                      <a:pt x="45715" y="3421"/>
                    </a:cubicBezTo>
                    <a:cubicBezTo>
                      <a:pt x="45552" y="3421"/>
                      <a:pt x="45389" y="3386"/>
                      <a:pt x="45240" y="3311"/>
                    </a:cubicBezTo>
                    <a:cubicBezTo>
                      <a:pt x="44770" y="3075"/>
                      <a:pt x="44348" y="2483"/>
                      <a:pt x="44406" y="1943"/>
                    </a:cubicBezTo>
                    <a:lnTo>
                      <a:pt x="44406" y="1943"/>
                    </a:lnTo>
                    <a:lnTo>
                      <a:pt x="44406" y="1944"/>
                    </a:lnTo>
                    <a:cubicBezTo>
                      <a:pt x="44463" y="1430"/>
                      <a:pt x="44852" y="1054"/>
                      <a:pt x="45336" y="952"/>
                    </a:cubicBezTo>
                    <a:cubicBezTo>
                      <a:pt x="45467" y="882"/>
                      <a:pt x="45605" y="850"/>
                      <a:pt x="45741" y="850"/>
                    </a:cubicBezTo>
                    <a:close/>
                    <a:moveTo>
                      <a:pt x="3501" y="4478"/>
                    </a:moveTo>
                    <a:cubicBezTo>
                      <a:pt x="3920" y="4478"/>
                      <a:pt x="4327" y="4777"/>
                      <a:pt x="4517" y="5167"/>
                    </a:cubicBezTo>
                    <a:cubicBezTo>
                      <a:pt x="4747" y="5644"/>
                      <a:pt x="4711" y="6250"/>
                      <a:pt x="4354" y="6655"/>
                    </a:cubicBezTo>
                    <a:cubicBezTo>
                      <a:pt x="4134" y="6906"/>
                      <a:pt x="3805" y="7049"/>
                      <a:pt x="3476" y="7049"/>
                    </a:cubicBezTo>
                    <a:cubicBezTo>
                      <a:pt x="3313" y="7049"/>
                      <a:pt x="3150" y="7014"/>
                      <a:pt x="3001" y="6939"/>
                    </a:cubicBezTo>
                    <a:cubicBezTo>
                      <a:pt x="2531" y="6703"/>
                      <a:pt x="2109" y="6111"/>
                      <a:pt x="2167" y="5572"/>
                    </a:cubicBezTo>
                    <a:cubicBezTo>
                      <a:pt x="2223" y="5057"/>
                      <a:pt x="2614" y="4682"/>
                      <a:pt x="3096" y="4580"/>
                    </a:cubicBezTo>
                    <a:cubicBezTo>
                      <a:pt x="3228" y="4509"/>
                      <a:pt x="3365" y="4478"/>
                      <a:pt x="3501" y="4478"/>
                    </a:cubicBezTo>
                    <a:close/>
                    <a:moveTo>
                      <a:pt x="17845" y="4478"/>
                    </a:moveTo>
                    <a:cubicBezTo>
                      <a:pt x="18264" y="4478"/>
                      <a:pt x="18671" y="4777"/>
                      <a:pt x="18860" y="5167"/>
                    </a:cubicBezTo>
                    <a:cubicBezTo>
                      <a:pt x="19090" y="5644"/>
                      <a:pt x="19055" y="6250"/>
                      <a:pt x="18698" y="6655"/>
                    </a:cubicBezTo>
                    <a:cubicBezTo>
                      <a:pt x="18477" y="6906"/>
                      <a:pt x="18148" y="7049"/>
                      <a:pt x="17820" y="7049"/>
                    </a:cubicBezTo>
                    <a:cubicBezTo>
                      <a:pt x="17657" y="7049"/>
                      <a:pt x="17494" y="7014"/>
                      <a:pt x="17345" y="6939"/>
                    </a:cubicBezTo>
                    <a:cubicBezTo>
                      <a:pt x="16875" y="6703"/>
                      <a:pt x="16453" y="6111"/>
                      <a:pt x="16511" y="5572"/>
                    </a:cubicBezTo>
                    <a:cubicBezTo>
                      <a:pt x="16568" y="5058"/>
                      <a:pt x="16957" y="4682"/>
                      <a:pt x="17440" y="4580"/>
                    </a:cubicBezTo>
                    <a:cubicBezTo>
                      <a:pt x="17572" y="4509"/>
                      <a:pt x="17709" y="4478"/>
                      <a:pt x="17845" y="4478"/>
                    </a:cubicBezTo>
                    <a:close/>
                    <a:moveTo>
                      <a:pt x="22820" y="4478"/>
                    </a:moveTo>
                    <a:cubicBezTo>
                      <a:pt x="23239" y="4478"/>
                      <a:pt x="23646" y="4777"/>
                      <a:pt x="23834" y="5167"/>
                    </a:cubicBezTo>
                    <a:cubicBezTo>
                      <a:pt x="24066" y="5644"/>
                      <a:pt x="24030" y="6250"/>
                      <a:pt x="23673" y="6655"/>
                    </a:cubicBezTo>
                    <a:cubicBezTo>
                      <a:pt x="23452" y="6906"/>
                      <a:pt x="23123" y="7049"/>
                      <a:pt x="22795" y="7049"/>
                    </a:cubicBezTo>
                    <a:cubicBezTo>
                      <a:pt x="22632" y="7049"/>
                      <a:pt x="22469" y="7014"/>
                      <a:pt x="22319" y="6939"/>
                    </a:cubicBezTo>
                    <a:cubicBezTo>
                      <a:pt x="21849" y="6703"/>
                      <a:pt x="21426" y="6111"/>
                      <a:pt x="21486" y="5572"/>
                    </a:cubicBezTo>
                    <a:cubicBezTo>
                      <a:pt x="21542" y="5057"/>
                      <a:pt x="21931" y="4682"/>
                      <a:pt x="22415" y="4580"/>
                    </a:cubicBezTo>
                    <a:cubicBezTo>
                      <a:pt x="22546" y="4509"/>
                      <a:pt x="22684" y="4478"/>
                      <a:pt x="22820" y="4478"/>
                    </a:cubicBezTo>
                    <a:close/>
                    <a:moveTo>
                      <a:pt x="26504" y="4478"/>
                    </a:moveTo>
                    <a:cubicBezTo>
                      <a:pt x="26923" y="4478"/>
                      <a:pt x="27330" y="4777"/>
                      <a:pt x="27519" y="5167"/>
                    </a:cubicBezTo>
                    <a:cubicBezTo>
                      <a:pt x="27750" y="5644"/>
                      <a:pt x="27714" y="6250"/>
                      <a:pt x="27356" y="6655"/>
                    </a:cubicBezTo>
                    <a:cubicBezTo>
                      <a:pt x="27136" y="6906"/>
                      <a:pt x="26807" y="7049"/>
                      <a:pt x="26478" y="7049"/>
                    </a:cubicBezTo>
                    <a:cubicBezTo>
                      <a:pt x="26315" y="7049"/>
                      <a:pt x="26153" y="7014"/>
                      <a:pt x="26003" y="6939"/>
                    </a:cubicBezTo>
                    <a:lnTo>
                      <a:pt x="26004" y="6939"/>
                    </a:lnTo>
                    <a:cubicBezTo>
                      <a:pt x="25533" y="6703"/>
                      <a:pt x="25111" y="6112"/>
                      <a:pt x="25171" y="5572"/>
                    </a:cubicBezTo>
                    <a:cubicBezTo>
                      <a:pt x="25226" y="5057"/>
                      <a:pt x="25616" y="4682"/>
                      <a:pt x="26099" y="4580"/>
                    </a:cubicBezTo>
                    <a:cubicBezTo>
                      <a:pt x="26230" y="4509"/>
                      <a:pt x="26368" y="4478"/>
                      <a:pt x="26504" y="4478"/>
                    </a:cubicBezTo>
                    <a:close/>
                    <a:moveTo>
                      <a:pt x="30956" y="4478"/>
                    </a:moveTo>
                    <a:cubicBezTo>
                      <a:pt x="31375" y="4478"/>
                      <a:pt x="31782" y="4777"/>
                      <a:pt x="31972" y="5167"/>
                    </a:cubicBezTo>
                    <a:cubicBezTo>
                      <a:pt x="32202" y="5644"/>
                      <a:pt x="32166" y="6250"/>
                      <a:pt x="31809" y="6655"/>
                    </a:cubicBezTo>
                    <a:cubicBezTo>
                      <a:pt x="31589" y="6906"/>
                      <a:pt x="31260" y="7049"/>
                      <a:pt x="30931" y="7049"/>
                    </a:cubicBezTo>
                    <a:cubicBezTo>
                      <a:pt x="30769" y="7049"/>
                      <a:pt x="30606" y="7014"/>
                      <a:pt x="30457" y="6939"/>
                    </a:cubicBezTo>
                    <a:cubicBezTo>
                      <a:pt x="29986" y="6703"/>
                      <a:pt x="29564" y="6111"/>
                      <a:pt x="29622" y="5572"/>
                    </a:cubicBezTo>
                    <a:lnTo>
                      <a:pt x="29623" y="5572"/>
                    </a:lnTo>
                    <a:cubicBezTo>
                      <a:pt x="29680" y="5058"/>
                      <a:pt x="30069" y="4682"/>
                      <a:pt x="30551" y="4580"/>
                    </a:cubicBezTo>
                    <a:cubicBezTo>
                      <a:pt x="30683" y="4510"/>
                      <a:pt x="30820" y="4478"/>
                      <a:pt x="30956" y="4478"/>
                    </a:cubicBezTo>
                    <a:close/>
                    <a:moveTo>
                      <a:pt x="35931" y="4478"/>
                    </a:moveTo>
                    <a:cubicBezTo>
                      <a:pt x="36350" y="4478"/>
                      <a:pt x="36757" y="4777"/>
                      <a:pt x="36945" y="5167"/>
                    </a:cubicBezTo>
                    <a:cubicBezTo>
                      <a:pt x="37176" y="5644"/>
                      <a:pt x="37141" y="6250"/>
                      <a:pt x="36784" y="6655"/>
                    </a:cubicBezTo>
                    <a:cubicBezTo>
                      <a:pt x="36563" y="6906"/>
                      <a:pt x="36234" y="7049"/>
                      <a:pt x="35905" y="7049"/>
                    </a:cubicBezTo>
                    <a:cubicBezTo>
                      <a:pt x="35742" y="7049"/>
                      <a:pt x="35580" y="7014"/>
                      <a:pt x="35430" y="6939"/>
                    </a:cubicBezTo>
                    <a:cubicBezTo>
                      <a:pt x="34960" y="6703"/>
                      <a:pt x="34537" y="6111"/>
                      <a:pt x="34597" y="5572"/>
                    </a:cubicBezTo>
                    <a:cubicBezTo>
                      <a:pt x="34653" y="5057"/>
                      <a:pt x="35042" y="4682"/>
                      <a:pt x="35526" y="4580"/>
                    </a:cubicBezTo>
                    <a:cubicBezTo>
                      <a:pt x="35657" y="4509"/>
                      <a:pt x="35795" y="4478"/>
                      <a:pt x="35931" y="4478"/>
                    </a:cubicBezTo>
                    <a:close/>
                    <a:moveTo>
                      <a:pt x="45300" y="4478"/>
                    </a:moveTo>
                    <a:cubicBezTo>
                      <a:pt x="45718" y="4478"/>
                      <a:pt x="46125" y="4777"/>
                      <a:pt x="46315" y="5167"/>
                    </a:cubicBezTo>
                    <a:cubicBezTo>
                      <a:pt x="46545" y="5644"/>
                      <a:pt x="46509" y="6250"/>
                      <a:pt x="46152" y="6655"/>
                    </a:cubicBezTo>
                    <a:cubicBezTo>
                      <a:pt x="45932" y="6906"/>
                      <a:pt x="45603" y="7049"/>
                      <a:pt x="45275" y="7049"/>
                    </a:cubicBezTo>
                    <a:cubicBezTo>
                      <a:pt x="45112" y="7049"/>
                      <a:pt x="44949" y="7014"/>
                      <a:pt x="44800" y="6939"/>
                    </a:cubicBezTo>
                    <a:cubicBezTo>
                      <a:pt x="44330" y="6703"/>
                      <a:pt x="43907" y="6111"/>
                      <a:pt x="43966" y="5572"/>
                    </a:cubicBezTo>
                    <a:cubicBezTo>
                      <a:pt x="44023" y="5057"/>
                      <a:pt x="44412" y="4682"/>
                      <a:pt x="44894" y="4580"/>
                    </a:cubicBezTo>
                    <a:cubicBezTo>
                      <a:pt x="45026" y="4509"/>
                      <a:pt x="45163" y="4478"/>
                      <a:pt x="45300" y="4478"/>
                    </a:cubicBezTo>
                    <a:close/>
                    <a:moveTo>
                      <a:pt x="8475" y="4478"/>
                    </a:moveTo>
                    <a:cubicBezTo>
                      <a:pt x="8894" y="4478"/>
                      <a:pt x="9302" y="4777"/>
                      <a:pt x="9491" y="5168"/>
                    </a:cubicBezTo>
                    <a:cubicBezTo>
                      <a:pt x="9722" y="5644"/>
                      <a:pt x="9686" y="6250"/>
                      <a:pt x="9328" y="6656"/>
                    </a:cubicBezTo>
                    <a:cubicBezTo>
                      <a:pt x="9108" y="6906"/>
                      <a:pt x="8779" y="7049"/>
                      <a:pt x="8451" y="7049"/>
                    </a:cubicBezTo>
                    <a:cubicBezTo>
                      <a:pt x="8288" y="7049"/>
                      <a:pt x="8125" y="7014"/>
                      <a:pt x="7975" y="6939"/>
                    </a:cubicBezTo>
                    <a:cubicBezTo>
                      <a:pt x="7505" y="6703"/>
                      <a:pt x="7083" y="6111"/>
                      <a:pt x="7142" y="5572"/>
                    </a:cubicBezTo>
                    <a:cubicBezTo>
                      <a:pt x="7198" y="5058"/>
                      <a:pt x="7587" y="4683"/>
                      <a:pt x="8071" y="4580"/>
                    </a:cubicBezTo>
                    <a:cubicBezTo>
                      <a:pt x="8202" y="4510"/>
                      <a:pt x="8339" y="4478"/>
                      <a:pt x="8475" y="4478"/>
                    </a:cubicBezTo>
                    <a:close/>
                    <a:moveTo>
                      <a:pt x="13392" y="4478"/>
                    </a:moveTo>
                    <a:cubicBezTo>
                      <a:pt x="13811" y="4478"/>
                      <a:pt x="14219" y="4777"/>
                      <a:pt x="14407" y="5168"/>
                    </a:cubicBezTo>
                    <a:cubicBezTo>
                      <a:pt x="14638" y="5644"/>
                      <a:pt x="14603" y="6250"/>
                      <a:pt x="14246" y="6656"/>
                    </a:cubicBezTo>
                    <a:cubicBezTo>
                      <a:pt x="14025" y="6906"/>
                      <a:pt x="13696" y="7049"/>
                      <a:pt x="13368" y="7049"/>
                    </a:cubicBezTo>
                    <a:cubicBezTo>
                      <a:pt x="13205" y="7049"/>
                      <a:pt x="13042" y="7014"/>
                      <a:pt x="12892" y="6939"/>
                    </a:cubicBezTo>
                    <a:cubicBezTo>
                      <a:pt x="12421" y="6703"/>
                      <a:pt x="11999" y="6111"/>
                      <a:pt x="12059" y="5572"/>
                    </a:cubicBezTo>
                    <a:lnTo>
                      <a:pt x="12059" y="5572"/>
                    </a:lnTo>
                    <a:lnTo>
                      <a:pt x="12059" y="5573"/>
                    </a:lnTo>
                    <a:cubicBezTo>
                      <a:pt x="12115" y="5058"/>
                      <a:pt x="12504" y="4683"/>
                      <a:pt x="12988" y="4580"/>
                    </a:cubicBezTo>
                    <a:cubicBezTo>
                      <a:pt x="13119" y="4510"/>
                      <a:pt x="13256" y="4478"/>
                      <a:pt x="13392" y="4478"/>
                    </a:cubicBezTo>
                    <a:close/>
                    <a:moveTo>
                      <a:pt x="40847" y="4478"/>
                    </a:moveTo>
                    <a:cubicBezTo>
                      <a:pt x="41265" y="4478"/>
                      <a:pt x="41673" y="4777"/>
                      <a:pt x="41862" y="5168"/>
                    </a:cubicBezTo>
                    <a:cubicBezTo>
                      <a:pt x="42093" y="5644"/>
                      <a:pt x="42057" y="6250"/>
                      <a:pt x="41700" y="6656"/>
                    </a:cubicBezTo>
                    <a:cubicBezTo>
                      <a:pt x="41479" y="6906"/>
                      <a:pt x="41151" y="7049"/>
                      <a:pt x="40822" y="7049"/>
                    </a:cubicBezTo>
                    <a:cubicBezTo>
                      <a:pt x="40659" y="7049"/>
                      <a:pt x="40497" y="7014"/>
                      <a:pt x="40347" y="6939"/>
                    </a:cubicBezTo>
                    <a:cubicBezTo>
                      <a:pt x="39876" y="6703"/>
                      <a:pt x="39454" y="6111"/>
                      <a:pt x="39514" y="5572"/>
                    </a:cubicBezTo>
                    <a:cubicBezTo>
                      <a:pt x="39569" y="5058"/>
                      <a:pt x="39959" y="4683"/>
                      <a:pt x="40442" y="4580"/>
                    </a:cubicBezTo>
                    <a:cubicBezTo>
                      <a:pt x="40573" y="4510"/>
                      <a:pt x="40711" y="4478"/>
                      <a:pt x="40847" y="4478"/>
                    </a:cubicBezTo>
                    <a:close/>
                    <a:moveTo>
                      <a:pt x="4094" y="8288"/>
                    </a:moveTo>
                    <a:cubicBezTo>
                      <a:pt x="4512" y="8288"/>
                      <a:pt x="4919" y="8587"/>
                      <a:pt x="5109" y="8977"/>
                    </a:cubicBezTo>
                    <a:cubicBezTo>
                      <a:pt x="5339" y="9453"/>
                      <a:pt x="5303" y="10059"/>
                      <a:pt x="4946" y="10465"/>
                    </a:cubicBezTo>
                    <a:cubicBezTo>
                      <a:pt x="4726" y="10716"/>
                      <a:pt x="4398" y="10859"/>
                      <a:pt x="4069" y="10859"/>
                    </a:cubicBezTo>
                    <a:cubicBezTo>
                      <a:pt x="3906" y="10859"/>
                      <a:pt x="3743" y="10823"/>
                      <a:pt x="3593" y="10748"/>
                    </a:cubicBezTo>
                    <a:cubicBezTo>
                      <a:pt x="3123" y="10512"/>
                      <a:pt x="2701" y="9921"/>
                      <a:pt x="2759" y="9381"/>
                    </a:cubicBezTo>
                    <a:lnTo>
                      <a:pt x="2759" y="9381"/>
                    </a:lnTo>
                    <a:lnTo>
                      <a:pt x="2759" y="9382"/>
                    </a:lnTo>
                    <a:cubicBezTo>
                      <a:pt x="2816" y="8867"/>
                      <a:pt x="3206" y="8492"/>
                      <a:pt x="3688" y="8390"/>
                    </a:cubicBezTo>
                    <a:cubicBezTo>
                      <a:pt x="3820" y="8320"/>
                      <a:pt x="3957" y="8288"/>
                      <a:pt x="4094" y="8288"/>
                    </a:cubicBezTo>
                    <a:close/>
                    <a:moveTo>
                      <a:pt x="22889" y="8288"/>
                    </a:moveTo>
                    <a:cubicBezTo>
                      <a:pt x="23308" y="8288"/>
                      <a:pt x="23716" y="8587"/>
                      <a:pt x="23905" y="8977"/>
                    </a:cubicBezTo>
                    <a:cubicBezTo>
                      <a:pt x="24136" y="9453"/>
                      <a:pt x="24100" y="10059"/>
                      <a:pt x="23743" y="10465"/>
                    </a:cubicBezTo>
                    <a:cubicBezTo>
                      <a:pt x="23523" y="10716"/>
                      <a:pt x="23194" y="10859"/>
                      <a:pt x="22866" y="10859"/>
                    </a:cubicBezTo>
                    <a:cubicBezTo>
                      <a:pt x="22703" y="10859"/>
                      <a:pt x="22540" y="10823"/>
                      <a:pt x="22390" y="10748"/>
                    </a:cubicBezTo>
                    <a:cubicBezTo>
                      <a:pt x="21919" y="10512"/>
                      <a:pt x="21497" y="9921"/>
                      <a:pt x="21557" y="9381"/>
                    </a:cubicBezTo>
                    <a:lnTo>
                      <a:pt x="21557" y="9381"/>
                    </a:lnTo>
                    <a:lnTo>
                      <a:pt x="21556" y="9382"/>
                    </a:lnTo>
                    <a:cubicBezTo>
                      <a:pt x="21612" y="8867"/>
                      <a:pt x="22002" y="8492"/>
                      <a:pt x="22485" y="8389"/>
                    </a:cubicBezTo>
                    <a:cubicBezTo>
                      <a:pt x="22616" y="8319"/>
                      <a:pt x="22753" y="8288"/>
                      <a:pt x="22889" y="8288"/>
                    </a:cubicBezTo>
                    <a:close/>
                    <a:moveTo>
                      <a:pt x="31549" y="8287"/>
                    </a:moveTo>
                    <a:cubicBezTo>
                      <a:pt x="31967" y="8287"/>
                      <a:pt x="32375" y="8586"/>
                      <a:pt x="32564" y="8976"/>
                    </a:cubicBezTo>
                    <a:cubicBezTo>
                      <a:pt x="32795" y="9453"/>
                      <a:pt x="32758" y="10059"/>
                      <a:pt x="32401" y="10465"/>
                    </a:cubicBezTo>
                    <a:cubicBezTo>
                      <a:pt x="32180" y="10716"/>
                      <a:pt x="31852" y="10859"/>
                      <a:pt x="31524" y="10859"/>
                    </a:cubicBezTo>
                    <a:cubicBezTo>
                      <a:pt x="31361" y="10859"/>
                      <a:pt x="31198" y="10823"/>
                      <a:pt x="31048" y="10748"/>
                    </a:cubicBezTo>
                    <a:cubicBezTo>
                      <a:pt x="30578" y="10513"/>
                      <a:pt x="30156" y="9921"/>
                      <a:pt x="30214" y="9381"/>
                    </a:cubicBezTo>
                    <a:cubicBezTo>
                      <a:pt x="30271" y="8867"/>
                      <a:pt x="30660" y="8492"/>
                      <a:pt x="31143" y="8389"/>
                    </a:cubicBezTo>
                    <a:cubicBezTo>
                      <a:pt x="31275" y="8319"/>
                      <a:pt x="31412" y="8287"/>
                      <a:pt x="31549" y="8287"/>
                    </a:cubicBezTo>
                    <a:close/>
                    <a:moveTo>
                      <a:pt x="45891" y="8288"/>
                    </a:moveTo>
                    <a:cubicBezTo>
                      <a:pt x="46310" y="8288"/>
                      <a:pt x="46717" y="8587"/>
                      <a:pt x="46907" y="8977"/>
                    </a:cubicBezTo>
                    <a:cubicBezTo>
                      <a:pt x="47138" y="9453"/>
                      <a:pt x="47102" y="10059"/>
                      <a:pt x="46744" y="10465"/>
                    </a:cubicBezTo>
                    <a:cubicBezTo>
                      <a:pt x="46524" y="10716"/>
                      <a:pt x="46196" y="10859"/>
                      <a:pt x="45868" y="10859"/>
                    </a:cubicBezTo>
                    <a:cubicBezTo>
                      <a:pt x="45705" y="10859"/>
                      <a:pt x="45541" y="10823"/>
                      <a:pt x="45392" y="10748"/>
                    </a:cubicBezTo>
                    <a:cubicBezTo>
                      <a:pt x="44922" y="10512"/>
                      <a:pt x="44499" y="9921"/>
                      <a:pt x="44558" y="9381"/>
                    </a:cubicBezTo>
                    <a:lnTo>
                      <a:pt x="44558" y="9381"/>
                    </a:lnTo>
                    <a:lnTo>
                      <a:pt x="44558" y="9382"/>
                    </a:lnTo>
                    <a:cubicBezTo>
                      <a:pt x="44614" y="8867"/>
                      <a:pt x="45004" y="8492"/>
                      <a:pt x="45487" y="8389"/>
                    </a:cubicBezTo>
                    <a:cubicBezTo>
                      <a:pt x="45618" y="8319"/>
                      <a:pt x="45755" y="8288"/>
                      <a:pt x="45891" y="8288"/>
                    </a:cubicBezTo>
                    <a:close/>
                    <a:moveTo>
                      <a:pt x="8546" y="8288"/>
                    </a:moveTo>
                    <a:cubicBezTo>
                      <a:pt x="8965" y="8288"/>
                      <a:pt x="9372" y="8587"/>
                      <a:pt x="9561" y="8977"/>
                    </a:cubicBezTo>
                    <a:cubicBezTo>
                      <a:pt x="9792" y="9454"/>
                      <a:pt x="9756" y="10060"/>
                      <a:pt x="9399" y="10465"/>
                    </a:cubicBezTo>
                    <a:cubicBezTo>
                      <a:pt x="9178" y="10716"/>
                      <a:pt x="8849" y="10859"/>
                      <a:pt x="8521" y="10859"/>
                    </a:cubicBezTo>
                    <a:cubicBezTo>
                      <a:pt x="8358" y="10859"/>
                      <a:pt x="8195" y="10824"/>
                      <a:pt x="8045" y="10749"/>
                    </a:cubicBezTo>
                    <a:cubicBezTo>
                      <a:pt x="7575" y="10512"/>
                      <a:pt x="7153" y="9921"/>
                      <a:pt x="7213" y="9381"/>
                    </a:cubicBezTo>
                    <a:lnTo>
                      <a:pt x="7213" y="9381"/>
                    </a:lnTo>
                    <a:lnTo>
                      <a:pt x="7213" y="9382"/>
                    </a:lnTo>
                    <a:cubicBezTo>
                      <a:pt x="7268" y="8867"/>
                      <a:pt x="7658" y="8492"/>
                      <a:pt x="8141" y="8390"/>
                    </a:cubicBezTo>
                    <a:cubicBezTo>
                      <a:pt x="8272" y="8320"/>
                      <a:pt x="8410" y="8288"/>
                      <a:pt x="8546" y="8288"/>
                    </a:cubicBezTo>
                    <a:close/>
                    <a:moveTo>
                      <a:pt x="18437" y="8288"/>
                    </a:moveTo>
                    <a:cubicBezTo>
                      <a:pt x="18856" y="8288"/>
                      <a:pt x="19263" y="8587"/>
                      <a:pt x="19452" y="8977"/>
                    </a:cubicBezTo>
                    <a:cubicBezTo>
                      <a:pt x="19683" y="9454"/>
                      <a:pt x="19646" y="10060"/>
                      <a:pt x="19289" y="10465"/>
                    </a:cubicBezTo>
                    <a:cubicBezTo>
                      <a:pt x="19069" y="10716"/>
                      <a:pt x="18740" y="10859"/>
                      <a:pt x="18412" y="10859"/>
                    </a:cubicBezTo>
                    <a:cubicBezTo>
                      <a:pt x="18249" y="10859"/>
                      <a:pt x="18086" y="10824"/>
                      <a:pt x="17937" y="10749"/>
                    </a:cubicBezTo>
                    <a:cubicBezTo>
                      <a:pt x="17467" y="10512"/>
                      <a:pt x="17044" y="9921"/>
                      <a:pt x="17103" y="9381"/>
                    </a:cubicBezTo>
                    <a:lnTo>
                      <a:pt x="17103" y="9381"/>
                    </a:lnTo>
                    <a:lnTo>
                      <a:pt x="17103" y="9382"/>
                    </a:lnTo>
                    <a:cubicBezTo>
                      <a:pt x="17160" y="8867"/>
                      <a:pt x="17549" y="8492"/>
                      <a:pt x="18033" y="8390"/>
                    </a:cubicBezTo>
                    <a:cubicBezTo>
                      <a:pt x="18164" y="8320"/>
                      <a:pt x="18301" y="8288"/>
                      <a:pt x="18437" y="8288"/>
                    </a:cubicBezTo>
                    <a:close/>
                    <a:moveTo>
                      <a:pt x="27864" y="8288"/>
                    </a:moveTo>
                    <a:cubicBezTo>
                      <a:pt x="28283" y="8288"/>
                      <a:pt x="28691" y="8587"/>
                      <a:pt x="28880" y="8977"/>
                    </a:cubicBezTo>
                    <a:cubicBezTo>
                      <a:pt x="29110" y="9453"/>
                      <a:pt x="29074" y="10059"/>
                      <a:pt x="28716" y="10465"/>
                    </a:cubicBezTo>
                    <a:lnTo>
                      <a:pt x="28717" y="10465"/>
                    </a:lnTo>
                    <a:cubicBezTo>
                      <a:pt x="28496" y="10716"/>
                      <a:pt x="28168" y="10859"/>
                      <a:pt x="27839" y="10859"/>
                    </a:cubicBezTo>
                    <a:cubicBezTo>
                      <a:pt x="27676" y="10859"/>
                      <a:pt x="27513" y="10824"/>
                      <a:pt x="27364" y="10749"/>
                    </a:cubicBezTo>
                    <a:cubicBezTo>
                      <a:pt x="26894" y="10513"/>
                      <a:pt x="26472" y="9921"/>
                      <a:pt x="26530" y="9382"/>
                    </a:cubicBezTo>
                    <a:cubicBezTo>
                      <a:pt x="26587" y="8867"/>
                      <a:pt x="26976" y="8492"/>
                      <a:pt x="27460" y="8389"/>
                    </a:cubicBezTo>
                    <a:cubicBezTo>
                      <a:pt x="27591" y="8319"/>
                      <a:pt x="27728" y="8288"/>
                      <a:pt x="27864" y="8288"/>
                    </a:cubicBezTo>
                    <a:close/>
                    <a:moveTo>
                      <a:pt x="36000" y="8288"/>
                    </a:moveTo>
                    <a:cubicBezTo>
                      <a:pt x="36419" y="8288"/>
                      <a:pt x="36827" y="8587"/>
                      <a:pt x="37016" y="8977"/>
                    </a:cubicBezTo>
                    <a:cubicBezTo>
                      <a:pt x="37247" y="9453"/>
                      <a:pt x="37211" y="10059"/>
                      <a:pt x="36854" y="10465"/>
                    </a:cubicBezTo>
                    <a:cubicBezTo>
                      <a:pt x="36633" y="10716"/>
                      <a:pt x="36304" y="10859"/>
                      <a:pt x="35976" y="10859"/>
                    </a:cubicBezTo>
                    <a:cubicBezTo>
                      <a:pt x="35813" y="10859"/>
                      <a:pt x="35650" y="10824"/>
                      <a:pt x="35500" y="10749"/>
                    </a:cubicBezTo>
                    <a:cubicBezTo>
                      <a:pt x="35030" y="10513"/>
                      <a:pt x="34608" y="9921"/>
                      <a:pt x="34667" y="9382"/>
                    </a:cubicBezTo>
                    <a:cubicBezTo>
                      <a:pt x="34723" y="8867"/>
                      <a:pt x="35112" y="8492"/>
                      <a:pt x="35596" y="8389"/>
                    </a:cubicBezTo>
                    <a:cubicBezTo>
                      <a:pt x="35727" y="8319"/>
                      <a:pt x="35864" y="8288"/>
                      <a:pt x="36000" y="8288"/>
                    </a:cubicBezTo>
                    <a:close/>
                    <a:moveTo>
                      <a:pt x="40975" y="8288"/>
                    </a:moveTo>
                    <a:cubicBezTo>
                      <a:pt x="41394" y="8288"/>
                      <a:pt x="41801" y="8587"/>
                      <a:pt x="41990" y="8977"/>
                    </a:cubicBezTo>
                    <a:cubicBezTo>
                      <a:pt x="42221" y="9454"/>
                      <a:pt x="42184" y="10060"/>
                      <a:pt x="41827" y="10465"/>
                    </a:cubicBezTo>
                    <a:cubicBezTo>
                      <a:pt x="41607" y="10716"/>
                      <a:pt x="41278" y="10859"/>
                      <a:pt x="40950" y="10859"/>
                    </a:cubicBezTo>
                    <a:cubicBezTo>
                      <a:pt x="40787" y="10859"/>
                      <a:pt x="40624" y="10824"/>
                      <a:pt x="40475" y="10749"/>
                    </a:cubicBezTo>
                    <a:cubicBezTo>
                      <a:pt x="40005" y="10512"/>
                      <a:pt x="39583" y="9921"/>
                      <a:pt x="39641" y="9381"/>
                    </a:cubicBezTo>
                    <a:lnTo>
                      <a:pt x="39641" y="9381"/>
                    </a:lnTo>
                    <a:lnTo>
                      <a:pt x="39641" y="9382"/>
                    </a:lnTo>
                    <a:cubicBezTo>
                      <a:pt x="39698" y="8867"/>
                      <a:pt x="40087" y="8492"/>
                      <a:pt x="40571" y="8390"/>
                    </a:cubicBezTo>
                    <a:cubicBezTo>
                      <a:pt x="40702" y="8320"/>
                      <a:pt x="40839" y="8288"/>
                      <a:pt x="40975" y="8288"/>
                    </a:cubicBezTo>
                    <a:close/>
                    <a:moveTo>
                      <a:pt x="13520" y="8288"/>
                    </a:moveTo>
                    <a:cubicBezTo>
                      <a:pt x="13939" y="8288"/>
                      <a:pt x="14346" y="8587"/>
                      <a:pt x="14535" y="8978"/>
                    </a:cubicBezTo>
                    <a:cubicBezTo>
                      <a:pt x="14767" y="9454"/>
                      <a:pt x="14730" y="10060"/>
                      <a:pt x="14373" y="10466"/>
                    </a:cubicBezTo>
                    <a:cubicBezTo>
                      <a:pt x="14152" y="10716"/>
                      <a:pt x="13824" y="10860"/>
                      <a:pt x="13495" y="10860"/>
                    </a:cubicBezTo>
                    <a:cubicBezTo>
                      <a:pt x="13332" y="10860"/>
                      <a:pt x="13169" y="10824"/>
                      <a:pt x="13020" y="10749"/>
                    </a:cubicBezTo>
                    <a:cubicBezTo>
                      <a:pt x="12550" y="10512"/>
                      <a:pt x="12128" y="9921"/>
                      <a:pt x="12186" y="9381"/>
                    </a:cubicBezTo>
                    <a:lnTo>
                      <a:pt x="12186" y="9381"/>
                    </a:lnTo>
                    <a:lnTo>
                      <a:pt x="12186" y="9382"/>
                    </a:lnTo>
                    <a:cubicBezTo>
                      <a:pt x="12243" y="8869"/>
                      <a:pt x="12632" y="8493"/>
                      <a:pt x="13115" y="8390"/>
                    </a:cubicBezTo>
                    <a:cubicBezTo>
                      <a:pt x="13247" y="8320"/>
                      <a:pt x="13384" y="8288"/>
                      <a:pt x="13520" y="8288"/>
                    </a:cubicBezTo>
                    <a:close/>
                    <a:moveTo>
                      <a:pt x="19202" y="12097"/>
                    </a:moveTo>
                    <a:cubicBezTo>
                      <a:pt x="19621" y="12097"/>
                      <a:pt x="20028" y="12396"/>
                      <a:pt x="20217" y="12786"/>
                    </a:cubicBezTo>
                    <a:cubicBezTo>
                      <a:pt x="20448" y="13264"/>
                      <a:pt x="20412" y="13870"/>
                      <a:pt x="20055" y="14276"/>
                    </a:cubicBezTo>
                    <a:cubicBezTo>
                      <a:pt x="19835" y="14526"/>
                      <a:pt x="19506" y="14669"/>
                      <a:pt x="19177" y="14669"/>
                    </a:cubicBezTo>
                    <a:cubicBezTo>
                      <a:pt x="19014" y="14669"/>
                      <a:pt x="18852" y="14634"/>
                      <a:pt x="18702" y="14559"/>
                    </a:cubicBezTo>
                    <a:cubicBezTo>
                      <a:pt x="18231" y="14323"/>
                      <a:pt x="17809" y="13731"/>
                      <a:pt x="17869" y="13191"/>
                    </a:cubicBezTo>
                    <a:cubicBezTo>
                      <a:pt x="17925" y="12677"/>
                      <a:pt x="18314" y="12301"/>
                      <a:pt x="18797" y="12199"/>
                    </a:cubicBezTo>
                    <a:cubicBezTo>
                      <a:pt x="18928" y="12129"/>
                      <a:pt x="19066" y="12097"/>
                      <a:pt x="19202" y="12097"/>
                    </a:cubicBezTo>
                    <a:close/>
                    <a:moveTo>
                      <a:pt x="24177" y="12097"/>
                    </a:moveTo>
                    <a:cubicBezTo>
                      <a:pt x="24595" y="12097"/>
                      <a:pt x="25003" y="12397"/>
                      <a:pt x="25192" y="12787"/>
                    </a:cubicBezTo>
                    <a:cubicBezTo>
                      <a:pt x="25423" y="13264"/>
                      <a:pt x="25386" y="13870"/>
                      <a:pt x="25029" y="14276"/>
                    </a:cubicBezTo>
                    <a:cubicBezTo>
                      <a:pt x="24809" y="14526"/>
                      <a:pt x="24481" y="14669"/>
                      <a:pt x="24152" y="14669"/>
                    </a:cubicBezTo>
                    <a:cubicBezTo>
                      <a:pt x="23989" y="14669"/>
                      <a:pt x="23826" y="14634"/>
                      <a:pt x="23676" y="14559"/>
                    </a:cubicBezTo>
                    <a:cubicBezTo>
                      <a:pt x="23206" y="14323"/>
                      <a:pt x="22784" y="13731"/>
                      <a:pt x="22842" y="13191"/>
                    </a:cubicBezTo>
                    <a:cubicBezTo>
                      <a:pt x="22899" y="12678"/>
                      <a:pt x="23289" y="12303"/>
                      <a:pt x="23772" y="12199"/>
                    </a:cubicBezTo>
                    <a:cubicBezTo>
                      <a:pt x="23903" y="12129"/>
                      <a:pt x="24040" y="12097"/>
                      <a:pt x="24177" y="12097"/>
                    </a:cubicBezTo>
                    <a:close/>
                    <a:moveTo>
                      <a:pt x="46657" y="12097"/>
                    </a:moveTo>
                    <a:cubicBezTo>
                      <a:pt x="47075" y="12097"/>
                      <a:pt x="47483" y="12397"/>
                      <a:pt x="47671" y="12787"/>
                    </a:cubicBezTo>
                    <a:cubicBezTo>
                      <a:pt x="47903" y="13264"/>
                      <a:pt x="47867" y="13870"/>
                      <a:pt x="47510" y="14276"/>
                    </a:cubicBezTo>
                    <a:lnTo>
                      <a:pt x="47509" y="14276"/>
                    </a:lnTo>
                    <a:cubicBezTo>
                      <a:pt x="47289" y="14526"/>
                      <a:pt x="46960" y="14669"/>
                      <a:pt x="46632" y="14669"/>
                    </a:cubicBezTo>
                    <a:cubicBezTo>
                      <a:pt x="46469" y="14669"/>
                      <a:pt x="46306" y="14634"/>
                      <a:pt x="46156" y="14559"/>
                    </a:cubicBezTo>
                    <a:cubicBezTo>
                      <a:pt x="45685" y="14323"/>
                      <a:pt x="45263" y="13731"/>
                      <a:pt x="45323" y="13191"/>
                    </a:cubicBezTo>
                    <a:cubicBezTo>
                      <a:pt x="45379" y="12678"/>
                      <a:pt x="45768" y="12303"/>
                      <a:pt x="46252" y="12199"/>
                    </a:cubicBezTo>
                    <a:cubicBezTo>
                      <a:pt x="46383" y="12129"/>
                      <a:pt x="46521" y="12097"/>
                      <a:pt x="46657" y="12097"/>
                    </a:cubicBezTo>
                    <a:close/>
                    <a:moveTo>
                      <a:pt x="4857" y="12098"/>
                    </a:moveTo>
                    <a:cubicBezTo>
                      <a:pt x="5276" y="12098"/>
                      <a:pt x="5684" y="12397"/>
                      <a:pt x="5873" y="12787"/>
                    </a:cubicBezTo>
                    <a:cubicBezTo>
                      <a:pt x="6104" y="13264"/>
                      <a:pt x="6068" y="13870"/>
                      <a:pt x="5711" y="14276"/>
                    </a:cubicBezTo>
                    <a:cubicBezTo>
                      <a:pt x="5490" y="14527"/>
                      <a:pt x="5161" y="14670"/>
                      <a:pt x="4833" y="14670"/>
                    </a:cubicBezTo>
                    <a:cubicBezTo>
                      <a:pt x="4670" y="14670"/>
                      <a:pt x="4507" y="14634"/>
                      <a:pt x="4358" y="14560"/>
                    </a:cubicBezTo>
                    <a:cubicBezTo>
                      <a:pt x="3887" y="14324"/>
                      <a:pt x="3465" y="13731"/>
                      <a:pt x="3525" y="13191"/>
                    </a:cubicBezTo>
                    <a:cubicBezTo>
                      <a:pt x="3580" y="12678"/>
                      <a:pt x="3970" y="12303"/>
                      <a:pt x="4453" y="12199"/>
                    </a:cubicBezTo>
                    <a:cubicBezTo>
                      <a:pt x="4584" y="12129"/>
                      <a:pt x="4721" y="12098"/>
                      <a:pt x="4857" y="12098"/>
                    </a:cubicBezTo>
                    <a:close/>
                    <a:moveTo>
                      <a:pt x="9832" y="12098"/>
                    </a:moveTo>
                    <a:cubicBezTo>
                      <a:pt x="10251" y="12098"/>
                      <a:pt x="10658" y="12397"/>
                      <a:pt x="10848" y="12787"/>
                    </a:cubicBezTo>
                    <a:cubicBezTo>
                      <a:pt x="11078" y="13264"/>
                      <a:pt x="11042" y="13870"/>
                      <a:pt x="10685" y="14276"/>
                    </a:cubicBezTo>
                    <a:cubicBezTo>
                      <a:pt x="10465" y="14527"/>
                      <a:pt x="10136" y="14670"/>
                      <a:pt x="9807" y="14670"/>
                    </a:cubicBezTo>
                    <a:cubicBezTo>
                      <a:pt x="9644" y="14670"/>
                      <a:pt x="9481" y="14634"/>
                      <a:pt x="9332" y="14560"/>
                    </a:cubicBezTo>
                    <a:cubicBezTo>
                      <a:pt x="8862" y="14324"/>
                      <a:pt x="8440" y="13732"/>
                      <a:pt x="8498" y="13192"/>
                    </a:cubicBezTo>
                    <a:cubicBezTo>
                      <a:pt x="8554" y="12678"/>
                      <a:pt x="8945" y="12303"/>
                      <a:pt x="9427" y="12200"/>
                    </a:cubicBezTo>
                    <a:cubicBezTo>
                      <a:pt x="9559" y="12130"/>
                      <a:pt x="9696" y="12098"/>
                      <a:pt x="9832" y="12098"/>
                    </a:cubicBezTo>
                    <a:close/>
                    <a:moveTo>
                      <a:pt x="42204" y="12098"/>
                    </a:moveTo>
                    <a:cubicBezTo>
                      <a:pt x="42622" y="12098"/>
                      <a:pt x="43030" y="12397"/>
                      <a:pt x="43219" y="12787"/>
                    </a:cubicBezTo>
                    <a:cubicBezTo>
                      <a:pt x="43451" y="13264"/>
                      <a:pt x="43414" y="13870"/>
                      <a:pt x="43057" y="14276"/>
                    </a:cubicBezTo>
                    <a:lnTo>
                      <a:pt x="43056" y="14276"/>
                    </a:lnTo>
                    <a:cubicBezTo>
                      <a:pt x="42836" y="14527"/>
                      <a:pt x="42507" y="14670"/>
                      <a:pt x="42179" y="14670"/>
                    </a:cubicBezTo>
                    <a:cubicBezTo>
                      <a:pt x="42016" y="14670"/>
                      <a:pt x="41853" y="14634"/>
                      <a:pt x="41704" y="14560"/>
                    </a:cubicBezTo>
                    <a:cubicBezTo>
                      <a:pt x="41233" y="14324"/>
                      <a:pt x="40811" y="13732"/>
                      <a:pt x="40870" y="13192"/>
                    </a:cubicBezTo>
                    <a:cubicBezTo>
                      <a:pt x="40927" y="12678"/>
                      <a:pt x="41316" y="12303"/>
                      <a:pt x="41798" y="12200"/>
                    </a:cubicBezTo>
                    <a:cubicBezTo>
                      <a:pt x="41930" y="12130"/>
                      <a:pt x="42067" y="12098"/>
                      <a:pt x="42204" y="12098"/>
                    </a:cubicBezTo>
                    <a:close/>
                    <a:moveTo>
                      <a:pt x="14750" y="12098"/>
                    </a:moveTo>
                    <a:cubicBezTo>
                      <a:pt x="15168" y="12098"/>
                      <a:pt x="15575" y="12397"/>
                      <a:pt x="15764" y="12787"/>
                    </a:cubicBezTo>
                    <a:cubicBezTo>
                      <a:pt x="15996" y="13264"/>
                      <a:pt x="15959" y="13870"/>
                      <a:pt x="15602" y="14276"/>
                    </a:cubicBezTo>
                    <a:lnTo>
                      <a:pt x="15602" y="14277"/>
                    </a:lnTo>
                    <a:cubicBezTo>
                      <a:pt x="15381" y="14527"/>
                      <a:pt x="15053" y="14670"/>
                      <a:pt x="14724" y="14670"/>
                    </a:cubicBezTo>
                    <a:cubicBezTo>
                      <a:pt x="14561" y="14670"/>
                      <a:pt x="14398" y="14635"/>
                      <a:pt x="14249" y="14560"/>
                    </a:cubicBezTo>
                    <a:cubicBezTo>
                      <a:pt x="13778" y="14324"/>
                      <a:pt x="13356" y="13732"/>
                      <a:pt x="13415" y="13192"/>
                    </a:cubicBezTo>
                    <a:cubicBezTo>
                      <a:pt x="13472" y="12678"/>
                      <a:pt x="13861" y="12303"/>
                      <a:pt x="14344" y="12200"/>
                    </a:cubicBezTo>
                    <a:cubicBezTo>
                      <a:pt x="14476" y="12130"/>
                      <a:pt x="14613" y="12098"/>
                      <a:pt x="14750" y="12098"/>
                    </a:cubicBezTo>
                    <a:close/>
                    <a:moveTo>
                      <a:pt x="47997" y="0"/>
                    </a:moveTo>
                    <a:cubicBezTo>
                      <a:pt x="47994" y="0"/>
                      <a:pt x="47991" y="0"/>
                      <a:pt x="47988" y="1"/>
                    </a:cubicBezTo>
                    <a:lnTo>
                      <a:pt x="29457" y="285"/>
                    </a:lnTo>
                    <a:lnTo>
                      <a:pt x="11021" y="567"/>
                    </a:lnTo>
                    <a:lnTo>
                      <a:pt x="620" y="727"/>
                    </a:lnTo>
                    <a:cubicBezTo>
                      <a:pt x="503" y="729"/>
                      <a:pt x="444" y="820"/>
                      <a:pt x="442" y="912"/>
                    </a:cubicBezTo>
                    <a:cubicBezTo>
                      <a:pt x="437" y="911"/>
                      <a:pt x="432" y="911"/>
                      <a:pt x="428" y="911"/>
                    </a:cubicBezTo>
                    <a:cubicBezTo>
                      <a:pt x="296" y="911"/>
                      <a:pt x="173" y="1096"/>
                      <a:pt x="285" y="1236"/>
                    </a:cubicBezTo>
                    <a:cubicBezTo>
                      <a:pt x="689" y="1741"/>
                      <a:pt x="1116" y="2225"/>
                      <a:pt x="1564" y="2690"/>
                    </a:cubicBezTo>
                    <a:cubicBezTo>
                      <a:pt x="987" y="3308"/>
                      <a:pt x="479" y="3986"/>
                      <a:pt x="49" y="4715"/>
                    </a:cubicBezTo>
                    <a:cubicBezTo>
                      <a:pt x="0" y="4799"/>
                      <a:pt x="27" y="4922"/>
                      <a:pt x="116" y="4969"/>
                    </a:cubicBezTo>
                    <a:cubicBezTo>
                      <a:pt x="658" y="5251"/>
                      <a:pt x="1175" y="5579"/>
                      <a:pt x="1661" y="5951"/>
                    </a:cubicBezTo>
                    <a:cubicBezTo>
                      <a:pt x="1263" y="6637"/>
                      <a:pt x="802" y="7284"/>
                      <a:pt x="284" y="7884"/>
                    </a:cubicBezTo>
                    <a:cubicBezTo>
                      <a:pt x="210" y="7969"/>
                      <a:pt x="209" y="8117"/>
                      <a:pt x="321" y="8175"/>
                    </a:cubicBezTo>
                    <a:lnTo>
                      <a:pt x="1938" y="9012"/>
                    </a:lnTo>
                    <a:lnTo>
                      <a:pt x="595" y="11237"/>
                    </a:lnTo>
                    <a:cubicBezTo>
                      <a:pt x="535" y="11337"/>
                      <a:pt x="589" y="11482"/>
                      <a:pt x="705" y="11509"/>
                    </a:cubicBezTo>
                    <a:cubicBezTo>
                      <a:pt x="1254" y="11638"/>
                      <a:pt x="1786" y="11825"/>
                      <a:pt x="2296" y="12067"/>
                    </a:cubicBezTo>
                    <a:cubicBezTo>
                      <a:pt x="1971" y="13163"/>
                      <a:pt x="1541" y="14226"/>
                      <a:pt x="1009" y="15238"/>
                    </a:cubicBezTo>
                    <a:cubicBezTo>
                      <a:pt x="933" y="15384"/>
                      <a:pt x="1062" y="15518"/>
                      <a:pt x="1185" y="15518"/>
                    </a:cubicBezTo>
                    <a:cubicBezTo>
                      <a:pt x="1231" y="15518"/>
                      <a:pt x="1276" y="15499"/>
                      <a:pt x="1310" y="15456"/>
                    </a:cubicBezTo>
                    <a:cubicBezTo>
                      <a:pt x="1338" y="15475"/>
                      <a:pt x="1372" y="15485"/>
                      <a:pt x="1407" y="15485"/>
                    </a:cubicBezTo>
                    <a:cubicBezTo>
                      <a:pt x="1409" y="15485"/>
                      <a:pt x="1410" y="15485"/>
                      <a:pt x="1412" y="15485"/>
                    </a:cubicBezTo>
                    <a:cubicBezTo>
                      <a:pt x="7321" y="15405"/>
                      <a:pt x="13231" y="15323"/>
                      <a:pt x="19133" y="15000"/>
                    </a:cubicBezTo>
                    <a:cubicBezTo>
                      <a:pt x="21890" y="14848"/>
                      <a:pt x="24645" y="14661"/>
                      <a:pt x="27405" y="14580"/>
                    </a:cubicBezTo>
                    <a:cubicBezTo>
                      <a:pt x="27391" y="14573"/>
                      <a:pt x="27376" y="14567"/>
                      <a:pt x="27360" y="14559"/>
                    </a:cubicBezTo>
                    <a:cubicBezTo>
                      <a:pt x="26890" y="14323"/>
                      <a:pt x="26468" y="13731"/>
                      <a:pt x="26526" y="13191"/>
                    </a:cubicBezTo>
                    <a:cubicBezTo>
                      <a:pt x="26583" y="12677"/>
                      <a:pt x="26973" y="12301"/>
                      <a:pt x="27455" y="12199"/>
                    </a:cubicBezTo>
                    <a:cubicBezTo>
                      <a:pt x="27587" y="12129"/>
                      <a:pt x="27724" y="12097"/>
                      <a:pt x="27860" y="12097"/>
                    </a:cubicBezTo>
                    <a:cubicBezTo>
                      <a:pt x="28279" y="12097"/>
                      <a:pt x="28686" y="12396"/>
                      <a:pt x="28876" y="12786"/>
                    </a:cubicBezTo>
                    <a:cubicBezTo>
                      <a:pt x="29106" y="13264"/>
                      <a:pt x="29070" y="13870"/>
                      <a:pt x="28713" y="14275"/>
                    </a:cubicBezTo>
                    <a:cubicBezTo>
                      <a:pt x="28607" y="14394"/>
                      <a:pt x="28478" y="14491"/>
                      <a:pt x="28334" y="14558"/>
                    </a:cubicBezTo>
                    <a:cubicBezTo>
                      <a:pt x="29173" y="14540"/>
                      <a:pt x="30013" y="14532"/>
                      <a:pt x="30853" y="14532"/>
                    </a:cubicBezTo>
                    <a:cubicBezTo>
                      <a:pt x="31159" y="14532"/>
                      <a:pt x="31464" y="14533"/>
                      <a:pt x="31770" y="14535"/>
                    </a:cubicBezTo>
                    <a:cubicBezTo>
                      <a:pt x="31317" y="14286"/>
                      <a:pt x="30922" y="13714"/>
                      <a:pt x="30980" y="13191"/>
                    </a:cubicBezTo>
                    <a:cubicBezTo>
                      <a:pt x="31035" y="12677"/>
                      <a:pt x="31425" y="12301"/>
                      <a:pt x="31908" y="12198"/>
                    </a:cubicBezTo>
                    <a:cubicBezTo>
                      <a:pt x="32039" y="12128"/>
                      <a:pt x="32176" y="12097"/>
                      <a:pt x="32312" y="12097"/>
                    </a:cubicBezTo>
                    <a:cubicBezTo>
                      <a:pt x="32731" y="12097"/>
                      <a:pt x="33139" y="12396"/>
                      <a:pt x="33328" y="12786"/>
                    </a:cubicBezTo>
                    <a:cubicBezTo>
                      <a:pt x="33559" y="13263"/>
                      <a:pt x="33523" y="13869"/>
                      <a:pt x="33166" y="14275"/>
                    </a:cubicBezTo>
                    <a:cubicBezTo>
                      <a:pt x="33066" y="14387"/>
                      <a:pt x="32943" y="14480"/>
                      <a:pt x="32808" y="14546"/>
                    </a:cubicBezTo>
                    <a:cubicBezTo>
                      <a:pt x="34115" y="14564"/>
                      <a:pt x="35421" y="14598"/>
                      <a:pt x="36727" y="14647"/>
                    </a:cubicBezTo>
                    <a:cubicBezTo>
                      <a:pt x="36866" y="14651"/>
                      <a:pt x="37007" y="14656"/>
                      <a:pt x="37146" y="14662"/>
                    </a:cubicBezTo>
                    <a:cubicBezTo>
                      <a:pt x="37022" y="14649"/>
                      <a:pt x="36899" y="14614"/>
                      <a:pt x="36788" y="14558"/>
                    </a:cubicBezTo>
                    <a:cubicBezTo>
                      <a:pt x="36317" y="14321"/>
                      <a:pt x="35895" y="13730"/>
                      <a:pt x="35953" y="13190"/>
                    </a:cubicBezTo>
                    <a:cubicBezTo>
                      <a:pt x="36010" y="12677"/>
                      <a:pt x="36400" y="12301"/>
                      <a:pt x="36882" y="12198"/>
                    </a:cubicBezTo>
                    <a:cubicBezTo>
                      <a:pt x="37014" y="12128"/>
                      <a:pt x="37151" y="12096"/>
                      <a:pt x="37287" y="12096"/>
                    </a:cubicBezTo>
                    <a:cubicBezTo>
                      <a:pt x="37706" y="12096"/>
                      <a:pt x="38113" y="12396"/>
                      <a:pt x="38303" y="12786"/>
                    </a:cubicBezTo>
                    <a:cubicBezTo>
                      <a:pt x="38534" y="13263"/>
                      <a:pt x="38497" y="13869"/>
                      <a:pt x="38140" y="14275"/>
                    </a:cubicBezTo>
                    <a:cubicBezTo>
                      <a:pt x="37924" y="14516"/>
                      <a:pt x="37618" y="14657"/>
                      <a:pt x="37294" y="14667"/>
                    </a:cubicBezTo>
                    <a:cubicBezTo>
                      <a:pt x="40398" y="14787"/>
                      <a:pt x="43501" y="14971"/>
                      <a:pt x="46602" y="15155"/>
                    </a:cubicBezTo>
                    <a:cubicBezTo>
                      <a:pt x="46607" y="15155"/>
                      <a:pt x="46611" y="15156"/>
                      <a:pt x="46616" y="15156"/>
                    </a:cubicBezTo>
                    <a:cubicBezTo>
                      <a:pt x="46650" y="15156"/>
                      <a:pt x="46683" y="15146"/>
                      <a:pt x="46711" y="15126"/>
                    </a:cubicBezTo>
                    <a:cubicBezTo>
                      <a:pt x="47593" y="15059"/>
                      <a:pt x="48467" y="14922"/>
                      <a:pt x="49325" y="14714"/>
                    </a:cubicBezTo>
                    <a:cubicBezTo>
                      <a:pt x="49422" y="14690"/>
                      <a:pt x="49481" y="14581"/>
                      <a:pt x="49454" y="14486"/>
                    </a:cubicBezTo>
                    <a:cubicBezTo>
                      <a:pt x="49419" y="14363"/>
                      <a:pt x="49370" y="14245"/>
                      <a:pt x="49309" y="14133"/>
                    </a:cubicBezTo>
                    <a:cubicBezTo>
                      <a:pt x="49325" y="14085"/>
                      <a:pt x="49318" y="14032"/>
                      <a:pt x="49292" y="13989"/>
                    </a:cubicBezTo>
                    <a:lnTo>
                      <a:pt x="47981" y="11919"/>
                    </a:lnTo>
                    <a:cubicBezTo>
                      <a:pt x="48450" y="11391"/>
                      <a:pt x="48850" y="10807"/>
                      <a:pt x="49176" y="10180"/>
                    </a:cubicBezTo>
                    <a:cubicBezTo>
                      <a:pt x="49184" y="10161"/>
                      <a:pt x="49191" y="10142"/>
                      <a:pt x="49195" y="10122"/>
                    </a:cubicBezTo>
                    <a:cubicBezTo>
                      <a:pt x="49156" y="10055"/>
                      <a:pt x="49122" y="9985"/>
                      <a:pt x="49093" y="9913"/>
                    </a:cubicBezTo>
                    <a:lnTo>
                      <a:pt x="47839" y="8911"/>
                    </a:lnTo>
                    <a:cubicBezTo>
                      <a:pt x="48063" y="8629"/>
                      <a:pt x="48278" y="8342"/>
                      <a:pt x="48482" y="8047"/>
                    </a:cubicBezTo>
                    <a:cubicBezTo>
                      <a:pt x="48690" y="7745"/>
                      <a:pt x="49045" y="7349"/>
                      <a:pt x="49006" y="6955"/>
                    </a:cubicBezTo>
                    <a:cubicBezTo>
                      <a:pt x="48969" y="6589"/>
                      <a:pt x="48558" y="6320"/>
                      <a:pt x="48295" y="6110"/>
                    </a:cubicBezTo>
                    <a:cubicBezTo>
                      <a:pt x="48016" y="5884"/>
                      <a:pt x="47720" y="5679"/>
                      <a:pt x="47413" y="5495"/>
                    </a:cubicBezTo>
                    <a:cubicBezTo>
                      <a:pt x="47882" y="4865"/>
                      <a:pt x="48352" y="4235"/>
                      <a:pt x="48821" y="3605"/>
                    </a:cubicBezTo>
                    <a:cubicBezTo>
                      <a:pt x="48870" y="3539"/>
                      <a:pt x="48844" y="3435"/>
                      <a:pt x="48792" y="3380"/>
                    </a:cubicBezTo>
                    <a:lnTo>
                      <a:pt x="47296" y="1827"/>
                    </a:lnTo>
                    <a:lnTo>
                      <a:pt x="48253" y="306"/>
                    </a:lnTo>
                    <a:cubicBezTo>
                      <a:pt x="48338" y="170"/>
                      <a:pt x="48222" y="42"/>
                      <a:pt x="48098" y="33"/>
                    </a:cubicBezTo>
                    <a:cubicBezTo>
                      <a:pt x="48068" y="12"/>
                      <a:pt x="48033" y="0"/>
                      <a:pt x="47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341;p47">
                <a:extLst>
                  <a:ext uri="{FF2B5EF4-FFF2-40B4-BE49-F238E27FC236}">
                    <a16:creationId xmlns:a16="http://schemas.microsoft.com/office/drawing/2014/main" id="{0B4F3418-ABE8-3109-E47C-668A37F44F25}"/>
                  </a:ext>
                </a:extLst>
              </p:cNvPr>
              <p:cNvSpPr/>
              <p:nvPr/>
            </p:nvSpPr>
            <p:spPr>
              <a:xfrm>
                <a:off x="1211525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6" y="204"/>
                      <a:pt x="116" y="581"/>
                      <a:pt x="60" y="1094"/>
                    </a:cubicBezTo>
                    <a:cubicBezTo>
                      <a:pt x="1" y="1633"/>
                      <a:pt x="423" y="2225"/>
                      <a:pt x="894" y="2461"/>
                    </a:cubicBezTo>
                    <a:cubicBezTo>
                      <a:pt x="1043" y="2536"/>
                      <a:pt x="1206" y="2571"/>
                      <a:pt x="1369" y="2571"/>
                    </a:cubicBezTo>
                    <a:cubicBezTo>
                      <a:pt x="1697" y="2571"/>
                      <a:pt x="2026" y="2428"/>
                      <a:pt x="2246" y="2177"/>
                    </a:cubicBezTo>
                    <a:cubicBezTo>
                      <a:pt x="2603" y="1771"/>
                      <a:pt x="2639" y="1165"/>
                      <a:pt x="2409" y="689"/>
                    </a:cubicBezTo>
                    <a:cubicBezTo>
                      <a:pt x="2219" y="299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342;p47">
                <a:extLst>
                  <a:ext uri="{FF2B5EF4-FFF2-40B4-BE49-F238E27FC236}">
                    <a16:creationId xmlns:a16="http://schemas.microsoft.com/office/drawing/2014/main" id="{F569DCE6-25A4-9B78-08BD-F7AAC487FD1C}"/>
                  </a:ext>
                </a:extLst>
              </p:cNvPr>
              <p:cNvSpPr/>
              <p:nvPr/>
            </p:nvSpPr>
            <p:spPr>
              <a:xfrm>
                <a:off x="1322850" y="1978525"/>
                <a:ext cx="6597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2" extrusionOk="0">
                    <a:moveTo>
                      <a:pt x="1393" y="0"/>
                    </a:moveTo>
                    <a:cubicBezTo>
                      <a:pt x="1257" y="0"/>
                      <a:pt x="1119" y="32"/>
                      <a:pt x="988" y="102"/>
                    </a:cubicBezTo>
                    <a:cubicBezTo>
                      <a:pt x="505" y="204"/>
                      <a:pt x="115" y="581"/>
                      <a:pt x="60" y="1094"/>
                    </a:cubicBezTo>
                    <a:cubicBezTo>
                      <a:pt x="0" y="1633"/>
                      <a:pt x="422" y="2225"/>
                      <a:pt x="893" y="2461"/>
                    </a:cubicBezTo>
                    <a:cubicBezTo>
                      <a:pt x="1042" y="2536"/>
                      <a:pt x="1205" y="2571"/>
                      <a:pt x="1368" y="2571"/>
                    </a:cubicBezTo>
                    <a:cubicBezTo>
                      <a:pt x="1696" y="2571"/>
                      <a:pt x="2025" y="2428"/>
                      <a:pt x="2246" y="2177"/>
                    </a:cubicBezTo>
                    <a:cubicBezTo>
                      <a:pt x="2603" y="1771"/>
                      <a:pt x="2639" y="1165"/>
                      <a:pt x="2408" y="689"/>
                    </a:cubicBezTo>
                    <a:cubicBezTo>
                      <a:pt x="2219" y="299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343;p47">
                <a:extLst>
                  <a:ext uri="{FF2B5EF4-FFF2-40B4-BE49-F238E27FC236}">
                    <a16:creationId xmlns:a16="http://schemas.microsoft.com/office/drawing/2014/main" id="{DB32CFAD-5178-B870-4B5F-22CBA951A7E6}"/>
                  </a:ext>
                </a:extLst>
              </p:cNvPr>
              <p:cNvSpPr/>
              <p:nvPr/>
            </p:nvSpPr>
            <p:spPr>
              <a:xfrm>
                <a:off x="1447175" y="1978525"/>
                <a:ext cx="660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2" extrusionOk="0">
                    <a:moveTo>
                      <a:pt x="1395" y="0"/>
                    </a:moveTo>
                    <a:cubicBezTo>
                      <a:pt x="1258" y="0"/>
                      <a:pt x="1121" y="32"/>
                      <a:pt x="989" y="102"/>
                    </a:cubicBezTo>
                    <a:cubicBezTo>
                      <a:pt x="507" y="204"/>
                      <a:pt x="117" y="581"/>
                      <a:pt x="60" y="1094"/>
                    </a:cubicBezTo>
                    <a:cubicBezTo>
                      <a:pt x="1" y="1633"/>
                      <a:pt x="424" y="2225"/>
                      <a:pt x="894" y="2461"/>
                    </a:cubicBezTo>
                    <a:cubicBezTo>
                      <a:pt x="1043" y="2536"/>
                      <a:pt x="1206" y="2571"/>
                      <a:pt x="1369" y="2571"/>
                    </a:cubicBezTo>
                    <a:cubicBezTo>
                      <a:pt x="1698" y="2571"/>
                      <a:pt x="2027" y="2428"/>
                      <a:pt x="2247" y="2177"/>
                    </a:cubicBezTo>
                    <a:cubicBezTo>
                      <a:pt x="2604" y="1771"/>
                      <a:pt x="2641" y="1165"/>
                      <a:pt x="2410" y="689"/>
                    </a:cubicBezTo>
                    <a:cubicBezTo>
                      <a:pt x="2220" y="299"/>
                      <a:pt x="1813" y="0"/>
                      <a:pt x="1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344;p47">
                <a:extLst>
                  <a:ext uri="{FF2B5EF4-FFF2-40B4-BE49-F238E27FC236}">
                    <a16:creationId xmlns:a16="http://schemas.microsoft.com/office/drawing/2014/main" id="{B97F8B0E-8F57-FF7C-7ECB-B73B0923C5BC}"/>
                  </a:ext>
                </a:extLst>
              </p:cNvPr>
              <p:cNvSpPr/>
              <p:nvPr/>
            </p:nvSpPr>
            <p:spPr>
              <a:xfrm>
                <a:off x="1570100" y="1978525"/>
                <a:ext cx="660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2" extrusionOk="0">
                    <a:moveTo>
                      <a:pt x="1395" y="0"/>
                    </a:moveTo>
                    <a:cubicBezTo>
                      <a:pt x="1258" y="0"/>
                      <a:pt x="1121" y="32"/>
                      <a:pt x="990" y="102"/>
                    </a:cubicBezTo>
                    <a:cubicBezTo>
                      <a:pt x="506" y="204"/>
                      <a:pt x="117" y="581"/>
                      <a:pt x="60" y="1094"/>
                    </a:cubicBezTo>
                    <a:cubicBezTo>
                      <a:pt x="1" y="1633"/>
                      <a:pt x="424" y="2225"/>
                      <a:pt x="894" y="2461"/>
                    </a:cubicBezTo>
                    <a:cubicBezTo>
                      <a:pt x="1043" y="2536"/>
                      <a:pt x="1206" y="2571"/>
                      <a:pt x="1369" y="2571"/>
                    </a:cubicBezTo>
                    <a:cubicBezTo>
                      <a:pt x="1698" y="2571"/>
                      <a:pt x="2027" y="2428"/>
                      <a:pt x="2247" y="2177"/>
                    </a:cubicBezTo>
                    <a:cubicBezTo>
                      <a:pt x="2604" y="1771"/>
                      <a:pt x="2641" y="1165"/>
                      <a:pt x="2410" y="689"/>
                    </a:cubicBezTo>
                    <a:cubicBezTo>
                      <a:pt x="2221" y="299"/>
                      <a:pt x="1813" y="0"/>
                      <a:pt x="1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345;p47">
                <a:extLst>
                  <a:ext uri="{FF2B5EF4-FFF2-40B4-BE49-F238E27FC236}">
                    <a16:creationId xmlns:a16="http://schemas.microsoft.com/office/drawing/2014/main" id="{B5A46C3A-EEE2-A340-16A7-0BA5D0CF7F6E}"/>
                  </a:ext>
                </a:extLst>
              </p:cNvPr>
              <p:cNvSpPr/>
              <p:nvPr/>
            </p:nvSpPr>
            <p:spPr>
              <a:xfrm>
                <a:off x="1681450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5" y="204"/>
                      <a:pt x="115" y="581"/>
                      <a:pt x="59" y="1094"/>
                    </a:cubicBezTo>
                    <a:cubicBezTo>
                      <a:pt x="0" y="1633"/>
                      <a:pt x="422" y="2225"/>
                      <a:pt x="892" y="2461"/>
                    </a:cubicBezTo>
                    <a:cubicBezTo>
                      <a:pt x="1042" y="2536"/>
                      <a:pt x="1205" y="2571"/>
                      <a:pt x="1368" y="2571"/>
                    </a:cubicBezTo>
                    <a:cubicBezTo>
                      <a:pt x="1696" y="2571"/>
                      <a:pt x="2026" y="2428"/>
                      <a:pt x="2246" y="2177"/>
                    </a:cubicBezTo>
                    <a:cubicBezTo>
                      <a:pt x="2603" y="1771"/>
                      <a:pt x="2639" y="1165"/>
                      <a:pt x="2408" y="689"/>
                    </a:cubicBezTo>
                    <a:cubicBezTo>
                      <a:pt x="2219" y="299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346;p47">
                <a:extLst>
                  <a:ext uri="{FF2B5EF4-FFF2-40B4-BE49-F238E27FC236}">
                    <a16:creationId xmlns:a16="http://schemas.microsoft.com/office/drawing/2014/main" id="{04C428DB-EF81-DF93-A15D-FD2C30E588CA}"/>
                  </a:ext>
                </a:extLst>
              </p:cNvPr>
              <p:cNvSpPr/>
              <p:nvPr/>
            </p:nvSpPr>
            <p:spPr>
              <a:xfrm>
                <a:off x="1805775" y="1978525"/>
                <a:ext cx="660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2" extrusionOk="0">
                    <a:moveTo>
                      <a:pt x="1395" y="0"/>
                    </a:moveTo>
                    <a:cubicBezTo>
                      <a:pt x="1259" y="0"/>
                      <a:pt x="1121" y="32"/>
                      <a:pt x="990" y="102"/>
                    </a:cubicBezTo>
                    <a:cubicBezTo>
                      <a:pt x="506" y="204"/>
                      <a:pt x="117" y="581"/>
                      <a:pt x="60" y="1094"/>
                    </a:cubicBezTo>
                    <a:cubicBezTo>
                      <a:pt x="1" y="1633"/>
                      <a:pt x="424" y="2225"/>
                      <a:pt x="894" y="2461"/>
                    </a:cubicBezTo>
                    <a:cubicBezTo>
                      <a:pt x="1043" y="2536"/>
                      <a:pt x="1206" y="2571"/>
                      <a:pt x="1369" y="2571"/>
                    </a:cubicBezTo>
                    <a:cubicBezTo>
                      <a:pt x="1698" y="2571"/>
                      <a:pt x="2027" y="2428"/>
                      <a:pt x="2247" y="2177"/>
                    </a:cubicBezTo>
                    <a:cubicBezTo>
                      <a:pt x="2605" y="1771"/>
                      <a:pt x="2641" y="1165"/>
                      <a:pt x="2409" y="689"/>
                    </a:cubicBezTo>
                    <a:cubicBezTo>
                      <a:pt x="2220" y="299"/>
                      <a:pt x="1813" y="0"/>
                      <a:pt x="1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347;p47">
                <a:extLst>
                  <a:ext uri="{FF2B5EF4-FFF2-40B4-BE49-F238E27FC236}">
                    <a16:creationId xmlns:a16="http://schemas.microsoft.com/office/drawing/2014/main" id="{F49446B0-F5B9-4E2E-BEF1-7808B3F82642}"/>
                  </a:ext>
                </a:extLst>
              </p:cNvPr>
              <p:cNvSpPr/>
              <p:nvPr/>
            </p:nvSpPr>
            <p:spPr>
              <a:xfrm>
                <a:off x="1897900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4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6" y="204"/>
                      <a:pt x="116" y="581"/>
                      <a:pt x="59" y="1094"/>
                    </a:cubicBezTo>
                    <a:cubicBezTo>
                      <a:pt x="1" y="1633"/>
                      <a:pt x="423" y="2225"/>
                      <a:pt x="894" y="2461"/>
                    </a:cubicBezTo>
                    <a:cubicBezTo>
                      <a:pt x="1043" y="2536"/>
                      <a:pt x="1206" y="2571"/>
                      <a:pt x="1369" y="2571"/>
                    </a:cubicBezTo>
                    <a:cubicBezTo>
                      <a:pt x="1697" y="2571"/>
                      <a:pt x="2026" y="2428"/>
                      <a:pt x="2246" y="2177"/>
                    </a:cubicBezTo>
                    <a:cubicBezTo>
                      <a:pt x="2603" y="1771"/>
                      <a:pt x="2640" y="1165"/>
                      <a:pt x="2409" y="689"/>
                    </a:cubicBezTo>
                    <a:cubicBezTo>
                      <a:pt x="2220" y="299"/>
                      <a:pt x="1812" y="0"/>
                      <a:pt x="1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348;p47">
                <a:extLst>
                  <a:ext uri="{FF2B5EF4-FFF2-40B4-BE49-F238E27FC236}">
                    <a16:creationId xmlns:a16="http://schemas.microsoft.com/office/drawing/2014/main" id="{D6165034-54CA-7DC1-3710-DB36B0CD0D20}"/>
                  </a:ext>
                </a:extLst>
              </p:cNvPr>
              <p:cNvSpPr/>
              <p:nvPr/>
            </p:nvSpPr>
            <p:spPr>
              <a:xfrm>
                <a:off x="2009225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3" y="0"/>
                    </a:moveTo>
                    <a:cubicBezTo>
                      <a:pt x="1257" y="0"/>
                      <a:pt x="1119" y="32"/>
                      <a:pt x="988" y="102"/>
                    </a:cubicBezTo>
                    <a:cubicBezTo>
                      <a:pt x="505" y="204"/>
                      <a:pt x="115" y="581"/>
                      <a:pt x="59" y="1094"/>
                    </a:cubicBezTo>
                    <a:cubicBezTo>
                      <a:pt x="0" y="1633"/>
                      <a:pt x="422" y="2225"/>
                      <a:pt x="893" y="2461"/>
                    </a:cubicBezTo>
                    <a:cubicBezTo>
                      <a:pt x="1042" y="2536"/>
                      <a:pt x="1205" y="2571"/>
                      <a:pt x="1368" y="2571"/>
                    </a:cubicBezTo>
                    <a:cubicBezTo>
                      <a:pt x="1696" y="2571"/>
                      <a:pt x="2025" y="2428"/>
                      <a:pt x="2246" y="2177"/>
                    </a:cubicBezTo>
                    <a:cubicBezTo>
                      <a:pt x="2603" y="1771"/>
                      <a:pt x="2639" y="1165"/>
                      <a:pt x="2408" y="689"/>
                    </a:cubicBezTo>
                    <a:cubicBezTo>
                      <a:pt x="2219" y="299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349;p47">
                <a:extLst>
                  <a:ext uri="{FF2B5EF4-FFF2-40B4-BE49-F238E27FC236}">
                    <a16:creationId xmlns:a16="http://schemas.microsoft.com/office/drawing/2014/main" id="{9A8B1DC6-4497-08EE-8DF8-8117DD2A0A15}"/>
                  </a:ext>
                </a:extLst>
              </p:cNvPr>
              <p:cNvSpPr/>
              <p:nvPr/>
            </p:nvSpPr>
            <p:spPr>
              <a:xfrm>
                <a:off x="2133575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4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5" y="204"/>
                      <a:pt x="116" y="581"/>
                      <a:pt x="59" y="1094"/>
                    </a:cubicBezTo>
                    <a:cubicBezTo>
                      <a:pt x="1" y="1633"/>
                      <a:pt x="423" y="2225"/>
                      <a:pt x="893" y="2461"/>
                    </a:cubicBezTo>
                    <a:cubicBezTo>
                      <a:pt x="1042" y="2536"/>
                      <a:pt x="1205" y="2571"/>
                      <a:pt x="1368" y="2571"/>
                    </a:cubicBezTo>
                    <a:cubicBezTo>
                      <a:pt x="1697" y="2571"/>
                      <a:pt x="2026" y="2428"/>
                      <a:pt x="2246" y="2177"/>
                    </a:cubicBezTo>
                    <a:cubicBezTo>
                      <a:pt x="2603" y="1771"/>
                      <a:pt x="2640" y="1165"/>
                      <a:pt x="2409" y="689"/>
                    </a:cubicBezTo>
                    <a:cubicBezTo>
                      <a:pt x="2220" y="299"/>
                      <a:pt x="1812" y="0"/>
                      <a:pt x="1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350;p47">
                <a:extLst>
                  <a:ext uri="{FF2B5EF4-FFF2-40B4-BE49-F238E27FC236}">
                    <a16:creationId xmlns:a16="http://schemas.microsoft.com/office/drawing/2014/main" id="{7E4F0D9B-4450-3B3D-D334-D6928E871E58}"/>
                  </a:ext>
                </a:extLst>
              </p:cNvPr>
              <p:cNvSpPr/>
              <p:nvPr/>
            </p:nvSpPr>
            <p:spPr>
              <a:xfrm>
                <a:off x="2256500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4" y="0"/>
                    </a:moveTo>
                    <a:cubicBezTo>
                      <a:pt x="1258" y="0"/>
                      <a:pt x="1120" y="32"/>
                      <a:pt x="989" y="102"/>
                    </a:cubicBezTo>
                    <a:cubicBezTo>
                      <a:pt x="505" y="204"/>
                      <a:pt x="116" y="581"/>
                      <a:pt x="59" y="1094"/>
                    </a:cubicBezTo>
                    <a:cubicBezTo>
                      <a:pt x="1" y="1633"/>
                      <a:pt x="423" y="2225"/>
                      <a:pt x="893" y="2461"/>
                    </a:cubicBezTo>
                    <a:cubicBezTo>
                      <a:pt x="1042" y="2536"/>
                      <a:pt x="1205" y="2571"/>
                      <a:pt x="1368" y="2571"/>
                    </a:cubicBezTo>
                    <a:cubicBezTo>
                      <a:pt x="1697" y="2571"/>
                      <a:pt x="2026" y="2428"/>
                      <a:pt x="2246" y="2177"/>
                    </a:cubicBezTo>
                    <a:cubicBezTo>
                      <a:pt x="2604" y="1771"/>
                      <a:pt x="2640" y="1165"/>
                      <a:pt x="2409" y="689"/>
                    </a:cubicBezTo>
                    <a:cubicBezTo>
                      <a:pt x="2220" y="299"/>
                      <a:pt x="1812" y="0"/>
                      <a:pt x="1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351;p47">
                <a:extLst>
                  <a:ext uri="{FF2B5EF4-FFF2-40B4-BE49-F238E27FC236}">
                    <a16:creationId xmlns:a16="http://schemas.microsoft.com/office/drawing/2014/main" id="{B6446426-5287-D9A9-DEAC-86D7DF1E5F48}"/>
                  </a:ext>
                </a:extLst>
              </p:cNvPr>
              <p:cNvSpPr/>
              <p:nvPr/>
            </p:nvSpPr>
            <p:spPr>
              <a:xfrm>
                <a:off x="1200525" y="2069200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3" y="1"/>
                    </a:moveTo>
                    <a:cubicBezTo>
                      <a:pt x="1257" y="1"/>
                      <a:pt x="1120" y="32"/>
                      <a:pt x="988" y="103"/>
                    </a:cubicBezTo>
                    <a:cubicBezTo>
                      <a:pt x="506" y="205"/>
                      <a:pt x="115" y="581"/>
                      <a:pt x="59" y="1095"/>
                    </a:cubicBezTo>
                    <a:cubicBezTo>
                      <a:pt x="1" y="1635"/>
                      <a:pt x="423" y="2226"/>
                      <a:pt x="894" y="2462"/>
                    </a:cubicBezTo>
                    <a:cubicBezTo>
                      <a:pt x="1043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8"/>
                    </a:cubicBezTo>
                    <a:cubicBezTo>
                      <a:pt x="2603" y="1772"/>
                      <a:pt x="2639" y="1166"/>
                      <a:pt x="2409" y="690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352;p47">
                <a:extLst>
                  <a:ext uri="{FF2B5EF4-FFF2-40B4-BE49-F238E27FC236}">
                    <a16:creationId xmlns:a16="http://schemas.microsoft.com/office/drawing/2014/main" id="{ED888F7A-67D2-05E9-9218-06A8BDC0CCD0}"/>
                  </a:ext>
                </a:extLst>
              </p:cNvPr>
              <p:cNvSpPr/>
              <p:nvPr/>
            </p:nvSpPr>
            <p:spPr>
              <a:xfrm>
                <a:off x="1324900" y="2069200"/>
                <a:ext cx="65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572" extrusionOk="0">
                    <a:moveTo>
                      <a:pt x="1392" y="1"/>
                    </a:moveTo>
                    <a:cubicBezTo>
                      <a:pt x="1256" y="1"/>
                      <a:pt x="1118" y="32"/>
                      <a:pt x="987" y="103"/>
                    </a:cubicBezTo>
                    <a:cubicBezTo>
                      <a:pt x="504" y="205"/>
                      <a:pt x="115" y="581"/>
                      <a:pt x="59" y="1095"/>
                    </a:cubicBezTo>
                    <a:cubicBezTo>
                      <a:pt x="0" y="1634"/>
                      <a:pt x="422" y="2226"/>
                      <a:pt x="892" y="2462"/>
                    </a:cubicBezTo>
                    <a:cubicBezTo>
                      <a:pt x="1041" y="2537"/>
                      <a:pt x="1204" y="2572"/>
                      <a:pt x="1367" y="2572"/>
                    </a:cubicBezTo>
                    <a:cubicBezTo>
                      <a:pt x="1695" y="2572"/>
                      <a:pt x="2024" y="2429"/>
                      <a:pt x="2244" y="2178"/>
                    </a:cubicBezTo>
                    <a:cubicBezTo>
                      <a:pt x="2602" y="1772"/>
                      <a:pt x="2638" y="1166"/>
                      <a:pt x="2407" y="690"/>
                    </a:cubicBezTo>
                    <a:cubicBezTo>
                      <a:pt x="2219" y="300"/>
                      <a:pt x="1811" y="1"/>
                      <a:pt x="1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353;p47">
                <a:extLst>
                  <a:ext uri="{FF2B5EF4-FFF2-40B4-BE49-F238E27FC236}">
                    <a16:creationId xmlns:a16="http://schemas.microsoft.com/office/drawing/2014/main" id="{E4B614DD-CFF1-8F80-4840-44777C7AC68D}"/>
                  </a:ext>
                </a:extLst>
              </p:cNvPr>
              <p:cNvSpPr/>
              <p:nvPr/>
            </p:nvSpPr>
            <p:spPr>
              <a:xfrm>
                <a:off x="1447800" y="2069200"/>
                <a:ext cx="6597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2" extrusionOk="0">
                    <a:moveTo>
                      <a:pt x="1393" y="1"/>
                    </a:moveTo>
                    <a:cubicBezTo>
                      <a:pt x="1257" y="1"/>
                      <a:pt x="1119" y="32"/>
                      <a:pt x="988" y="103"/>
                    </a:cubicBezTo>
                    <a:cubicBezTo>
                      <a:pt x="505" y="205"/>
                      <a:pt x="116" y="581"/>
                      <a:pt x="60" y="1095"/>
                    </a:cubicBezTo>
                    <a:cubicBezTo>
                      <a:pt x="0" y="1634"/>
                      <a:pt x="422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39" y="1166"/>
                      <a:pt x="2408" y="690"/>
                    </a:cubicBezTo>
                    <a:cubicBezTo>
                      <a:pt x="2220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354;p47">
                <a:extLst>
                  <a:ext uri="{FF2B5EF4-FFF2-40B4-BE49-F238E27FC236}">
                    <a16:creationId xmlns:a16="http://schemas.microsoft.com/office/drawing/2014/main" id="{4146463C-4D4D-93A1-FE4B-1FAF50A673B2}"/>
                  </a:ext>
                </a:extLst>
              </p:cNvPr>
              <p:cNvSpPr/>
              <p:nvPr/>
            </p:nvSpPr>
            <p:spPr>
              <a:xfrm>
                <a:off x="1559125" y="2069200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4" y="1"/>
                    </a:moveTo>
                    <a:cubicBezTo>
                      <a:pt x="1257" y="1"/>
                      <a:pt x="1120" y="32"/>
                      <a:pt x="988" y="103"/>
                    </a:cubicBezTo>
                    <a:cubicBezTo>
                      <a:pt x="505" y="205"/>
                      <a:pt x="116" y="581"/>
                      <a:pt x="59" y="1095"/>
                    </a:cubicBezTo>
                    <a:cubicBezTo>
                      <a:pt x="1" y="1635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39" y="1166"/>
                      <a:pt x="2409" y="690"/>
                    </a:cubicBezTo>
                    <a:cubicBezTo>
                      <a:pt x="2219" y="300"/>
                      <a:pt x="1812" y="1"/>
                      <a:pt x="1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355;p47">
                <a:extLst>
                  <a:ext uri="{FF2B5EF4-FFF2-40B4-BE49-F238E27FC236}">
                    <a16:creationId xmlns:a16="http://schemas.microsoft.com/office/drawing/2014/main" id="{D435C9C1-3B5A-2DAE-C001-3E8C375E0F15}"/>
                  </a:ext>
                </a:extLst>
              </p:cNvPr>
              <p:cNvSpPr/>
              <p:nvPr/>
            </p:nvSpPr>
            <p:spPr>
              <a:xfrm>
                <a:off x="1683475" y="2069200"/>
                <a:ext cx="6597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2" extrusionOk="0">
                    <a:moveTo>
                      <a:pt x="1394" y="1"/>
                    </a:moveTo>
                    <a:cubicBezTo>
                      <a:pt x="1257" y="1"/>
                      <a:pt x="1120" y="32"/>
                      <a:pt x="989" y="103"/>
                    </a:cubicBezTo>
                    <a:cubicBezTo>
                      <a:pt x="505" y="205"/>
                      <a:pt x="116" y="581"/>
                      <a:pt x="60" y="1095"/>
                    </a:cubicBezTo>
                    <a:cubicBezTo>
                      <a:pt x="0" y="1634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39" y="1166"/>
                      <a:pt x="2408" y="690"/>
                    </a:cubicBezTo>
                    <a:cubicBezTo>
                      <a:pt x="2220" y="300"/>
                      <a:pt x="1812" y="1"/>
                      <a:pt x="1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356;p47">
                <a:extLst>
                  <a:ext uri="{FF2B5EF4-FFF2-40B4-BE49-F238E27FC236}">
                    <a16:creationId xmlns:a16="http://schemas.microsoft.com/office/drawing/2014/main" id="{B377DDBB-83DD-D898-3E32-1FD14155D31E}"/>
                  </a:ext>
                </a:extLst>
              </p:cNvPr>
              <p:cNvSpPr/>
              <p:nvPr/>
            </p:nvSpPr>
            <p:spPr>
              <a:xfrm>
                <a:off x="1775600" y="2069200"/>
                <a:ext cx="6597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2" extrusionOk="0">
                    <a:moveTo>
                      <a:pt x="1393" y="1"/>
                    </a:moveTo>
                    <a:cubicBezTo>
                      <a:pt x="1257" y="1"/>
                      <a:pt x="1119" y="32"/>
                      <a:pt x="988" y="103"/>
                    </a:cubicBezTo>
                    <a:cubicBezTo>
                      <a:pt x="504" y="205"/>
                      <a:pt x="115" y="581"/>
                      <a:pt x="59" y="1095"/>
                    </a:cubicBezTo>
                    <a:cubicBezTo>
                      <a:pt x="0" y="1635"/>
                      <a:pt x="422" y="2226"/>
                      <a:pt x="892" y="2462"/>
                    </a:cubicBezTo>
                    <a:cubicBezTo>
                      <a:pt x="1042" y="2537"/>
                      <a:pt x="1204" y="2572"/>
                      <a:pt x="1367" y="2572"/>
                    </a:cubicBezTo>
                    <a:cubicBezTo>
                      <a:pt x="1696" y="2572"/>
                      <a:pt x="2025" y="2429"/>
                      <a:pt x="2245" y="2178"/>
                    </a:cubicBezTo>
                    <a:cubicBezTo>
                      <a:pt x="2603" y="1772"/>
                      <a:pt x="2639" y="1166"/>
                      <a:pt x="2408" y="690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357;p47">
                <a:extLst>
                  <a:ext uri="{FF2B5EF4-FFF2-40B4-BE49-F238E27FC236}">
                    <a16:creationId xmlns:a16="http://schemas.microsoft.com/office/drawing/2014/main" id="{1B582C8C-80BB-2C31-DD97-D483471895F2}"/>
                  </a:ext>
                </a:extLst>
              </p:cNvPr>
              <p:cNvSpPr/>
              <p:nvPr/>
            </p:nvSpPr>
            <p:spPr>
              <a:xfrm>
                <a:off x="1886900" y="2069200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3" y="1"/>
                    </a:moveTo>
                    <a:cubicBezTo>
                      <a:pt x="1257" y="1"/>
                      <a:pt x="1120" y="32"/>
                      <a:pt x="988" y="103"/>
                    </a:cubicBezTo>
                    <a:cubicBezTo>
                      <a:pt x="505" y="205"/>
                      <a:pt x="115" y="581"/>
                      <a:pt x="59" y="1095"/>
                    </a:cubicBezTo>
                    <a:cubicBezTo>
                      <a:pt x="1" y="1635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8"/>
                    </a:cubicBezTo>
                    <a:cubicBezTo>
                      <a:pt x="2603" y="1772"/>
                      <a:pt x="2639" y="1166"/>
                      <a:pt x="2409" y="690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358;p47">
                <a:extLst>
                  <a:ext uri="{FF2B5EF4-FFF2-40B4-BE49-F238E27FC236}">
                    <a16:creationId xmlns:a16="http://schemas.microsoft.com/office/drawing/2014/main" id="{9377B032-60C4-9917-1126-8C0D201547EC}"/>
                  </a:ext>
                </a:extLst>
              </p:cNvPr>
              <p:cNvSpPr/>
              <p:nvPr/>
            </p:nvSpPr>
            <p:spPr>
              <a:xfrm>
                <a:off x="2011250" y="2069200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4" y="1"/>
                    </a:moveTo>
                    <a:cubicBezTo>
                      <a:pt x="1258" y="1"/>
                      <a:pt x="1120" y="32"/>
                      <a:pt x="989" y="103"/>
                    </a:cubicBezTo>
                    <a:cubicBezTo>
                      <a:pt x="505" y="205"/>
                      <a:pt x="116" y="581"/>
                      <a:pt x="60" y="1095"/>
                    </a:cubicBezTo>
                    <a:cubicBezTo>
                      <a:pt x="0" y="1634"/>
                      <a:pt x="423" y="2226"/>
                      <a:pt x="893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7" y="2572"/>
                      <a:pt x="2026" y="2429"/>
                      <a:pt x="2247" y="2178"/>
                    </a:cubicBezTo>
                    <a:cubicBezTo>
                      <a:pt x="2604" y="1772"/>
                      <a:pt x="2640" y="1166"/>
                      <a:pt x="2408" y="690"/>
                    </a:cubicBezTo>
                    <a:cubicBezTo>
                      <a:pt x="2220" y="300"/>
                      <a:pt x="1813" y="1"/>
                      <a:pt x="1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359;p47">
                <a:extLst>
                  <a:ext uri="{FF2B5EF4-FFF2-40B4-BE49-F238E27FC236}">
                    <a16:creationId xmlns:a16="http://schemas.microsoft.com/office/drawing/2014/main" id="{4CA35E47-7591-8216-A4F8-1959E3237194}"/>
                  </a:ext>
                </a:extLst>
              </p:cNvPr>
              <p:cNvSpPr/>
              <p:nvPr/>
            </p:nvSpPr>
            <p:spPr>
              <a:xfrm>
                <a:off x="2134175" y="2069200"/>
                <a:ext cx="6597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2" extrusionOk="0">
                    <a:moveTo>
                      <a:pt x="1393" y="1"/>
                    </a:moveTo>
                    <a:cubicBezTo>
                      <a:pt x="1257" y="1"/>
                      <a:pt x="1119" y="32"/>
                      <a:pt x="988" y="103"/>
                    </a:cubicBezTo>
                    <a:cubicBezTo>
                      <a:pt x="505" y="205"/>
                      <a:pt x="116" y="581"/>
                      <a:pt x="60" y="1095"/>
                    </a:cubicBezTo>
                    <a:cubicBezTo>
                      <a:pt x="0" y="1634"/>
                      <a:pt x="422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6" y="2429"/>
                      <a:pt x="2247" y="2178"/>
                    </a:cubicBezTo>
                    <a:cubicBezTo>
                      <a:pt x="2604" y="1772"/>
                      <a:pt x="2639" y="1166"/>
                      <a:pt x="2408" y="690"/>
                    </a:cubicBezTo>
                    <a:cubicBezTo>
                      <a:pt x="2220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360;p47">
                <a:extLst>
                  <a:ext uri="{FF2B5EF4-FFF2-40B4-BE49-F238E27FC236}">
                    <a16:creationId xmlns:a16="http://schemas.microsoft.com/office/drawing/2014/main" id="{130C40E9-F7F1-4931-8B51-4A412A0A78C5}"/>
                  </a:ext>
                </a:extLst>
              </p:cNvPr>
              <p:cNvSpPr/>
              <p:nvPr/>
            </p:nvSpPr>
            <p:spPr>
              <a:xfrm>
                <a:off x="2245475" y="2069200"/>
                <a:ext cx="660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2" extrusionOk="0">
                    <a:moveTo>
                      <a:pt x="1395" y="1"/>
                    </a:moveTo>
                    <a:cubicBezTo>
                      <a:pt x="1258" y="1"/>
                      <a:pt x="1121" y="32"/>
                      <a:pt x="989" y="103"/>
                    </a:cubicBezTo>
                    <a:cubicBezTo>
                      <a:pt x="506" y="205"/>
                      <a:pt x="117" y="581"/>
                      <a:pt x="60" y="1095"/>
                    </a:cubicBezTo>
                    <a:cubicBezTo>
                      <a:pt x="1" y="1635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8" y="2572"/>
                      <a:pt x="2027" y="2429"/>
                      <a:pt x="2247" y="2178"/>
                    </a:cubicBezTo>
                    <a:cubicBezTo>
                      <a:pt x="2604" y="1772"/>
                      <a:pt x="2641" y="1166"/>
                      <a:pt x="2409" y="690"/>
                    </a:cubicBezTo>
                    <a:cubicBezTo>
                      <a:pt x="2220" y="300"/>
                      <a:pt x="1813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361;p47">
                <a:extLst>
                  <a:ext uri="{FF2B5EF4-FFF2-40B4-BE49-F238E27FC236}">
                    <a16:creationId xmlns:a16="http://schemas.microsoft.com/office/drawing/2014/main" id="{0F906D25-0DBB-5459-26EA-941082F582E2}"/>
                  </a:ext>
                </a:extLst>
              </p:cNvPr>
              <p:cNvSpPr/>
              <p:nvPr/>
            </p:nvSpPr>
            <p:spPr>
              <a:xfrm>
                <a:off x="1215325" y="216445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4" y="1"/>
                    </a:moveTo>
                    <a:cubicBezTo>
                      <a:pt x="1257" y="1"/>
                      <a:pt x="1120" y="33"/>
                      <a:pt x="988" y="103"/>
                    </a:cubicBezTo>
                    <a:cubicBezTo>
                      <a:pt x="506" y="205"/>
                      <a:pt x="116" y="582"/>
                      <a:pt x="59" y="1095"/>
                    </a:cubicBezTo>
                    <a:cubicBezTo>
                      <a:pt x="1" y="1635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8"/>
                    </a:cubicBezTo>
                    <a:cubicBezTo>
                      <a:pt x="2603" y="1772"/>
                      <a:pt x="2639" y="1166"/>
                      <a:pt x="2409" y="690"/>
                    </a:cubicBezTo>
                    <a:cubicBezTo>
                      <a:pt x="2219" y="300"/>
                      <a:pt x="1812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362;p47">
                <a:extLst>
                  <a:ext uri="{FF2B5EF4-FFF2-40B4-BE49-F238E27FC236}">
                    <a16:creationId xmlns:a16="http://schemas.microsoft.com/office/drawing/2014/main" id="{23795ADA-6071-5CB8-3034-35A11A20F1B8}"/>
                  </a:ext>
                </a:extLst>
              </p:cNvPr>
              <p:cNvSpPr/>
              <p:nvPr/>
            </p:nvSpPr>
            <p:spPr>
              <a:xfrm>
                <a:off x="1326650" y="216445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1"/>
                    </a:moveTo>
                    <a:cubicBezTo>
                      <a:pt x="1257" y="1"/>
                      <a:pt x="1119" y="33"/>
                      <a:pt x="988" y="103"/>
                    </a:cubicBezTo>
                    <a:cubicBezTo>
                      <a:pt x="505" y="205"/>
                      <a:pt x="115" y="582"/>
                      <a:pt x="60" y="1095"/>
                    </a:cubicBezTo>
                    <a:cubicBezTo>
                      <a:pt x="0" y="1635"/>
                      <a:pt x="422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39" y="1166"/>
                      <a:pt x="2408" y="690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363;p47">
                <a:extLst>
                  <a:ext uri="{FF2B5EF4-FFF2-40B4-BE49-F238E27FC236}">
                    <a16:creationId xmlns:a16="http://schemas.microsoft.com/office/drawing/2014/main" id="{529BF4D0-2C58-7F88-8AD2-E5B0FCD6FEA0}"/>
                  </a:ext>
                </a:extLst>
              </p:cNvPr>
              <p:cNvSpPr/>
              <p:nvPr/>
            </p:nvSpPr>
            <p:spPr>
              <a:xfrm>
                <a:off x="1451000" y="216445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4" y="1"/>
                    </a:moveTo>
                    <a:cubicBezTo>
                      <a:pt x="1257" y="1"/>
                      <a:pt x="1120" y="33"/>
                      <a:pt x="988" y="103"/>
                    </a:cubicBezTo>
                    <a:cubicBezTo>
                      <a:pt x="505" y="205"/>
                      <a:pt x="116" y="582"/>
                      <a:pt x="59" y="1095"/>
                    </a:cubicBezTo>
                    <a:cubicBezTo>
                      <a:pt x="1" y="1635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40" y="1166"/>
                      <a:pt x="2409" y="690"/>
                    </a:cubicBezTo>
                    <a:cubicBezTo>
                      <a:pt x="2220" y="300"/>
                      <a:pt x="1812" y="1"/>
                      <a:pt x="1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364;p47">
                <a:extLst>
                  <a:ext uri="{FF2B5EF4-FFF2-40B4-BE49-F238E27FC236}">
                    <a16:creationId xmlns:a16="http://schemas.microsoft.com/office/drawing/2014/main" id="{E119201D-459B-4712-A33C-A19BBCAC4C0A}"/>
                  </a:ext>
                </a:extLst>
              </p:cNvPr>
              <p:cNvSpPr/>
              <p:nvPr/>
            </p:nvSpPr>
            <p:spPr>
              <a:xfrm>
                <a:off x="1573900" y="216445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5" y="1"/>
                    </a:moveTo>
                    <a:cubicBezTo>
                      <a:pt x="1258" y="1"/>
                      <a:pt x="1121" y="33"/>
                      <a:pt x="990" y="103"/>
                    </a:cubicBezTo>
                    <a:cubicBezTo>
                      <a:pt x="506" y="205"/>
                      <a:pt x="117" y="582"/>
                      <a:pt x="60" y="1095"/>
                    </a:cubicBezTo>
                    <a:cubicBezTo>
                      <a:pt x="1" y="1635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8" y="2572"/>
                      <a:pt x="2026" y="2429"/>
                      <a:pt x="2247" y="2178"/>
                    </a:cubicBezTo>
                    <a:cubicBezTo>
                      <a:pt x="2605" y="1772"/>
                      <a:pt x="2641" y="1166"/>
                      <a:pt x="2409" y="690"/>
                    </a:cubicBezTo>
                    <a:cubicBezTo>
                      <a:pt x="2220" y="300"/>
                      <a:pt x="1813" y="1"/>
                      <a:pt x="1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365;p47">
                <a:extLst>
                  <a:ext uri="{FF2B5EF4-FFF2-40B4-BE49-F238E27FC236}">
                    <a16:creationId xmlns:a16="http://schemas.microsoft.com/office/drawing/2014/main" id="{7995C5E5-8FC9-7F67-5939-8989B9288CA2}"/>
                  </a:ext>
                </a:extLst>
              </p:cNvPr>
              <p:cNvSpPr/>
              <p:nvPr/>
            </p:nvSpPr>
            <p:spPr>
              <a:xfrm>
                <a:off x="1685250" y="216445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1"/>
                    </a:moveTo>
                    <a:cubicBezTo>
                      <a:pt x="1257" y="1"/>
                      <a:pt x="1120" y="33"/>
                      <a:pt x="988" y="103"/>
                    </a:cubicBezTo>
                    <a:cubicBezTo>
                      <a:pt x="504" y="205"/>
                      <a:pt x="115" y="582"/>
                      <a:pt x="59" y="1095"/>
                    </a:cubicBezTo>
                    <a:cubicBezTo>
                      <a:pt x="0" y="1635"/>
                      <a:pt x="422" y="2226"/>
                      <a:pt x="892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39" y="1166"/>
                      <a:pt x="2408" y="690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366;p47">
                <a:extLst>
                  <a:ext uri="{FF2B5EF4-FFF2-40B4-BE49-F238E27FC236}">
                    <a16:creationId xmlns:a16="http://schemas.microsoft.com/office/drawing/2014/main" id="{D15EE54B-DB69-6232-1859-D35C60044FA6}"/>
                  </a:ext>
                </a:extLst>
              </p:cNvPr>
              <p:cNvSpPr/>
              <p:nvPr/>
            </p:nvSpPr>
            <p:spPr>
              <a:xfrm>
                <a:off x="1809575" y="2164425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5" y="1"/>
                    </a:moveTo>
                    <a:cubicBezTo>
                      <a:pt x="1258" y="1"/>
                      <a:pt x="1121" y="33"/>
                      <a:pt x="990" y="103"/>
                    </a:cubicBezTo>
                    <a:cubicBezTo>
                      <a:pt x="506" y="206"/>
                      <a:pt x="117" y="581"/>
                      <a:pt x="60" y="1095"/>
                    </a:cubicBezTo>
                    <a:cubicBezTo>
                      <a:pt x="1" y="1635"/>
                      <a:pt x="423" y="2227"/>
                      <a:pt x="894" y="2462"/>
                    </a:cubicBezTo>
                    <a:cubicBezTo>
                      <a:pt x="1043" y="2537"/>
                      <a:pt x="1207" y="2573"/>
                      <a:pt x="1370" y="2573"/>
                    </a:cubicBezTo>
                    <a:cubicBezTo>
                      <a:pt x="1698" y="2573"/>
                      <a:pt x="2026" y="2430"/>
                      <a:pt x="2246" y="2179"/>
                    </a:cubicBezTo>
                    <a:cubicBezTo>
                      <a:pt x="2604" y="1773"/>
                      <a:pt x="2640" y="1167"/>
                      <a:pt x="2409" y="691"/>
                    </a:cubicBezTo>
                    <a:cubicBezTo>
                      <a:pt x="2220" y="300"/>
                      <a:pt x="1813" y="1"/>
                      <a:pt x="1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367;p47">
                <a:extLst>
                  <a:ext uri="{FF2B5EF4-FFF2-40B4-BE49-F238E27FC236}">
                    <a16:creationId xmlns:a16="http://schemas.microsoft.com/office/drawing/2014/main" id="{8BD8E2A8-27BF-1BD4-4E14-FCA7CB51DFA5}"/>
                  </a:ext>
                </a:extLst>
              </p:cNvPr>
              <p:cNvSpPr/>
              <p:nvPr/>
            </p:nvSpPr>
            <p:spPr>
              <a:xfrm>
                <a:off x="1901700" y="2164425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1"/>
                    </a:moveTo>
                    <a:cubicBezTo>
                      <a:pt x="1257" y="1"/>
                      <a:pt x="1120" y="33"/>
                      <a:pt x="988" y="103"/>
                    </a:cubicBezTo>
                    <a:cubicBezTo>
                      <a:pt x="505" y="206"/>
                      <a:pt x="116" y="581"/>
                      <a:pt x="59" y="1095"/>
                    </a:cubicBezTo>
                    <a:cubicBezTo>
                      <a:pt x="1" y="1635"/>
                      <a:pt x="423" y="2227"/>
                      <a:pt x="893" y="2462"/>
                    </a:cubicBezTo>
                    <a:cubicBezTo>
                      <a:pt x="1043" y="2537"/>
                      <a:pt x="1206" y="2573"/>
                      <a:pt x="1369" y="2573"/>
                    </a:cubicBezTo>
                    <a:cubicBezTo>
                      <a:pt x="1698" y="2573"/>
                      <a:pt x="2026" y="2430"/>
                      <a:pt x="2246" y="2179"/>
                    </a:cubicBezTo>
                    <a:cubicBezTo>
                      <a:pt x="2603" y="1773"/>
                      <a:pt x="2640" y="1167"/>
                      <a:pt x="2409" y="691"/>
                    </a:cubicBezTo>
                    <a:cubicBezTo>
                      <a:pt x="2220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368;p47">
                <a:extLst>
                  <a:ext uri="{FF2B5EF4-FFF2-40B4-BE49-F238E27FC236}">
                    <a16:creationId xmlns:a16="http://schemas.microsoft.com/office/drawing/2014/main" id="{AA1F1C36-3022-D42C-7940-5B3094C9AA09}"/>
                  </a:ext>
                </a:extLst>
              </p:cNvPr>
              <p:cNvSpPr/>
              <p:nvPr/>
            </p:nvSpPr>
            <p:spPr>
              <a:xfrm>
                <a:off x="2013025" y="2164425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1"/>
                    </a:moveTo>
                    <a:cubicBezTo>
                      <a:pt x="1257" y="1"/>
                      <a:pt x="1119" y="33"/>
                      <a:pt x="988" y="103"/>
                    </a:cubicBezTo>
                    <a:cubicBezTo>
                      <a:pt x="505" y="206"/>
                      <a:pt x="115" y="581"/>
                      <a:pt x="59" y="1095"/>
                    </a:cubicBezTo>
                    <a:cubicBezTo>
                      <a:pt x="0" y="1635"/>
                      <a:pt x="422" y="2227"/>
                      <a:pt x="892" y="2462"/>
                    </a:cubicBezTo>
                    <a:cubicBezTo>
                      <a:pt x="1042" y="2537"/>
                      <a:pt x="1206" y="2573"/>
                      <a:pt x="1369" y="2573"/>
                    </a:cubicBezTo>
                    <a:cubicBezTo>
                      <a:pt x="1697" y="2573"/>
                      <a:pt x="2026" y="2430"/>
                      <a:pt x="2246" y="2179"/>
                    </a:cubicBezTo>
                    <a:cubicBezTo>
                      <a:pt x="2603" y="1773"/>
                      <a:pt x="2639" y="1167"/>
                      <a:pt x="2408" y="691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369;p47">
                <a:extLst>
                  <a:ext uri="{FF2B5EF4-FFF2-40B4-BE49-F238E27FC236}">
                    <a16:creationId xmlns:a16="http://schemas.microsoft.com/office/drawing/2014/main" id="{149BB098-15A8-855B-B7CD-4ACF57DDB3FA}"/>
                  </a:ext>
                </a:extLst>
              </p:cNvPr>
              <p:cNvSpPr/>
              <p:nvPr/>
            </p:nvSpPr>
            <p:spPr>
              <a:xfrm>
                <a:off x="2137350" y="216445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5" y="1"/>
                    </a:moveTo>
                    <a:cubicBezTo>
                      <a:pt x="1258" y="1"/>
                      <a:pt x="1121" y="33"/>
                      <a:pt x="990" y="103"/>
                    </a:cubicBezTo>
                    <a:cubicBezTo>
                      <a:pt x="506" y="205"/>
                      <a:pt x="117" y="582"/>
                      <a:pt x="60" y="1095"/>
                    </a:cubicBezTo>
                    <a:cubicBezTo>
                      <a:pt x="1" y="1635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7" y="2572"/>
                      <a:pt x="2026" y="2429"/>
                      <a:pt x="2247" y="2178"/>
                    </a:cubicBezTo>
                    <a:cubicBezTo>
                      <a:pt x="2604" y="1772"/>
                      <a:pt x="2641" y="1166"/>
                      <a:pt x="2409" y="690"/>
                    </a:cubicBezTo>
                    <a:cubicBezTo>
                      <a:pt x="2220" y="300"/>
                      <a:pt x="1813" y="1"/>
                      <a:pt x="1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370;p47">
                <a:extLst>
                  <a:ext uri="{FF2B5EF4-FFF2-40B4-BE49-F238E27FC236}">
                    <a16:creationId xmlns:a16="http://schemas.microsoft.com/office/drawing/2014/main" id="{2624E76A-12D7-26DE-6FEF-FD431BD96F80}"/>
                  </a:ext>
                </a:extLst>
              </p:cNvPr>
              <p:cNvSpPr/>
              <p:nvPr/>
            </p:nvSpPr>
            <p:spPr>
              <a:xfrm>
                <a:off x="2260275" y="216445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5" y="1"/>
                    </a:moveTo>
                    <a:cubicBezTo>
                      <a:pt x="1259" y="1"/>
                      <a:pt x="1121" y="33"/>
                      <a:pt x="990" y="103"/>
                    </a:cubicBezTo>
                    <a:cubicBezTo>
                      <a:pt x="506" y="205"/>
                      <a:pt x="117" y="582"/>
                      <a:pt x="60" y="1095"/>
                    </a:cubicBezTo>
                    <a:cubicBezTo>
                      <a:pt x="1" y="1635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8" y="2572"/>
                      <a:pt x="2026" y="2429"/>
                      <a:pt x="2247" y="2178"/>
                    </a:cubicBezTo>
                    <a:cubicBezTo>
                      <a:pt x="2605" y="1772"/>
                      <a:pt x="2641" y="1166"/>
                      <a:pt x="2409" y="690"/>
                    </a:cubicBezTo>
                    <a:cubicBezTo>
                      <a:pt x="2220" y="300"/>
                      <a:pt x="1813" y="1"/>
                      <a:pt x="1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371;p47">
                <a:extLst>
                  <a:ext uri="{FF2B5EF4-FFF2-40B4-BE49-F238E27FC236}">
                    <a16:creationId xmlns:a16="http://schemas.microsoft.com/office/drawing/2014/main" id="{77CBB2FF-46E9-ABC1-FEA5-B49DA6AB5188}"/>
                  </a:ext>
                </a:extLst>
              </p:cNvPr>
              <p:cNvSpPr/>
              <p:nvPr/>
            </p:nvSpPr>
            <p:spPr>
              <a:xfrm>
                <a:off x="2375100" y="2205075"/>
                <a:ext cx="29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73"/>
                      <a:pt x="63" y="143"/>
                      <a:pt x="103" y="210"/>
                    </a:cubicBezTo>
                    <a:cubicBezTo>
                      <a:pt x="116" y="150"/>
                      <a:pt x="104" y="82"/>
                      <a:pt x="55" y="4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372;p47">
                <a:extLst>
                  <a:ext uri="{FF2B5EF4-FFF2-40B4-BE49-F238E27FC236}">
                    <a16:creationId xmlns:a16="http://schemas.microsoft.com/office/drawing/2014/main" id="{0E9B1660-67E1-3413-4577-58FDE33BD95B}"/>
                  </a:ext>
                </a:extLst>
              </p:cNvPr>
              <p:cNvSpPr/>
              <p:nvPr/>
            </p:nvSpPr>
            <p:spPr>
              <a:xfrm>
                <a:off x="1234450" y="2259700"/>
                <a:ext cx="6597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3" extrusionOk="0">
                    <a:moveTo>
                      <a:pt x="1393" y="0"/>
                    </a:moveTo>
                    <a:cubicBezTo>
                      <a:pt x="1257" y="0"/>
                      <a:pt x="1119" y="32"/>
                      <a:pt x="988" y="102"/>
                    </a:cubicBezTo>
                    <a:cubicBezTo>
                      <a:pt x="505" y="204"/>
                      <a:pt x="116" y="581"/>
                      <a:pt x="60" y="1094"/>
                    </a:cubicBezTo>
                    <a:cubicBezTo>
                      <a:pt x="0" y="1634"/>
                      <a:pt x="422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9"/>
                    </a:cubicBezTo>
                    <a:cubicBezTo>
                      <a:pt x="2603" y="1773"/>
                      <a:pt x="2639" y="1167"/>
                      <a:pt x="2408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373;p47">
                <a:extLst>
                  <a:ext uri="{FF2B5EF4-FFF2-40B4-BE49-F238E27FC236}">
                    <a16:creationId xmlns:a16="http://schemas.microsoft.com/office/drawing/2014/main" id="{E231D900-F945-9F63-D68A-FA9FDBAC91F0}"/>
                  </a:ext>
                </a:extLst>
              </p:cNvPr>
              <p:cNvSpPr/>
              <p:nvPr/>
            </p:nvSpPr>
            <p:spPr>
              <a:xfrm>
                <a:off x="1358800" y="225970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6" y="204"/>
                      <a:pt x="115" y="581"/>
                      <a:pt x="59" y="1094"/>
                    </a:cubicBezTo>
                    <a:cubicBezTo>
                      <a:pt x="1" y="1634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9"/>
                    </a:cubicBezTo>
                    <a:cubicBezTo>
                      <a:pt x="2603" y="1773"/>
                      <a:pt x="2639" y="1167"/>
                      <a:pt x="2409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374;p47">
                <a:extLst>
                  <a:ext uri="{FF2B5EF4-FFF2-40B4-BE49-F238E27FC236}">
                    <a16:creationId xmlns:a16="http://schemas.microsoft.com/office/drawing/2014/main" id="{7AFACD87-4DEB-5221-B3B3-1861EACA39C2}"/>
                  </a:ext>
                </a:extLst>
              </p:cNvPr>
              <p:cNvSpPr/>
              <p:nvPr/>
            </p:nvSpPr>
            <p:spPr>
              <a:xfrm>
                <a:off x="1481700" y="225970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4" y="0"/>
                    </a:moveTo>
                    <a:cubicBezTo>
                      <a:pt x="1258" y="0"/>
                      <a:pt x="1121" y="32"/>
                      <a:pt x="989" y="102"/>
                    </a:cubicBezTo>
                    <a:cubicBezTo>
                      <a:pt x="506" y="204"/>
                      <a:pt x="117" y="581"/>
                      <a:pt x="60" y="1094"/>
                    </a:cubicBezTo>
                    <a:cubicBezTo>
                      <a:pt x="1" y="1634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70" y="2572"/>
                    </a:cubicBezTo>
                    <a:cubicBezTo>
                      <a:pt x="1698" y="2572"/>
                      <a:pt x="2027" y="2429"/>
                      <a:pt x="2247" y="2179"/>
                    </a:cubicBezTo>
                    <a:cubicBezTo>
                      <a:pt x="2604" y="1773"/>
                      <a:pt x="2641" y="1167"/>
                      <a:pt x="2409" y="690"/>
                    </a:cubicBezTo>
                    <a:cubicBezTo>
                      <a:pt x="2220" y="300"/>
                      <a:pt x="1813" y="0"/>
                      <a:pt x="1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375;p47">
                <a:extLst>
                  <a:ext uri="{FF2B5EF4-FFF2-40B4-BE49-F238E27FC236}">
                    <a16:creationId xmlns:a16="http://schemas.microsoft.com/office/drawing/2014/main" id="{F59E98BD-752A-549B-E560-0C58CB15AE71}"/>
                  </a:ext>
                </a:extLst>
              </p:cNvPr>
              <p:cNvSpPr/>
              <p:nvPr/>
            </p:nvSpPr>
            <p:spPr>
              <a:xfrm>
                <a:off x="1593050" y="225970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0"/>
                    </a:moveTo>
                    <a:cubicBezTo>
                      <a:pt x="1257" y="0"/>
                      <a:pt x="1119" y="32"/>
                      <a:pt x="988" y="102"/>
                    </a:cubicBezTo>
                    <a:cubicBezTo>
                      <a:pt x="505" y="204"/>
                      <a:pt x="115" y="581"/>
                      <a:pt x="59" y="1094"/>
                    </a:cubicBezTo>
                    <a:cubicBezTo>
                      <a:pt x="0" y="1634"/>
                      <a:pt x="422" y="2226"/>
                      <a:pt x="892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9"/>
                    </a:cubicBezTo>
                    <a:cubicBezTo>
                      <a:pt x="2603" y="1773"/>
                      <a:pt x="2639" y="1167"/>
                      <a:pt x="2408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376;p47">
                <a:extLst>
                  <a:ext uri="{FF2B5EF4-FFF2-40B4-BE49-F238E27FC236}">
                    <a16:creationId xmlns:a16="http://schemas.microsoft.com/office/drawing/2014/main" id="{9F958BE8-C578-D319-E58C-75387D9BC7CE}"/>
                  </a:ext>
                </a:extLst>
              </p:cNvPr>
              <p:cNvSpPr/>
              <p:nvPr/>
            </p:nvSpPr>
            <p:spPr>
              <a:xfrm>
                <a:off x="1717375" y="225970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5" y="0"/>
                    </a:moveTo>
                    <a:cubicBezTo>
                      <a:pt x="1258" y="0"/>
                      <a:pt x="1121" y="32"/>
                      <a:pt x="990" y="102"/>
                    </a:cubicBezTo>
                    <a:cubicBezTo>
                      <a:pt x="506" y="204"/>
                      <a:pt x="117" y="581"/>
                      <a:pt x="60" y="1094"/>
                    </a:cubicBezTo>
                    <a:cubicBezTo>
                      <a:pt x="1" y="1634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70" y="2572"/>
                    </a:cubicBezTo>
                    <a:cubicBezTo>
                      <a:pt x="1698" y="2572"/>
                      <a:pt x="2027" y="2429"/>
                      <a:pt x="2247" y="2179"/>
                    </a:cubicBezTo>
                    <a:cubicBezTo>
                      <a:pt x="2604" y="1773"/>
                      <a:pt x="2641" y="1167"/>
                      <a:pt x="2409" y="690"/>
                    </a:cubicBezTo>
                    <a:cubicBezTo>
                      <a:pt x="2220" y="300"/>
                      <a:pt x="1813" y="0"/>
                      <a:pt x="1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377;p47">
                <a:extLst>
                  <a:ext uri="{FF2B5EF4-FFF2-40B4-BE49-F238E27FC236}">
                    <a16:creationId xmlns:a16="http://schemas.microsoft.com/office/drawing/2014/main" id="{EED1726F-8D37-4187-9BE2-768B801D9CB2}"/>
                  </a:ext>
                </a:extLst>
              </p:cNvPr>
              <p:cNvSpPr/>
              <p:nvPr/>
            </p:nvSpPr>
            <p:spPr>
              <a:xfrm>
                <a:off x="1809500" y="2259700"/>
                <a:ext cx="6600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484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5" y="206"/>
                      <a:pt x="116" y="581"/>
                      <a:pt x="59" y="1094"/>
                    </a:cubicBezTo>
                    <a:cubicBezTo>
                      <a:pt x="1" y="1634"/>
                      <a:pt x="423" y="2227"/>
                      <a:pt x="893" y="2462"/>
                    </a:cubicBezTo>
                    <a:cubicBezTo>
                      <a:pt x="909" y="2470"/>
                      <a:pt x="924" y="2476"/>
                      <a:pt x="938" y="2484"/>
                    </a:cubicBezTo>
                    <a:cubicBezTo>
                      <a:pt x="1112" y="2479"/>
                      <a:pt x="1284" y="2474"/>
                      <a:pt x="1457" y="2470"/>
                    </a:cubicBezTo>
                    <a:cubicBezTo>
                      <a:pt x="1593" y="2467"/>
                      <a:pt x="1729" y="2464"/>
                      <a:pt x="1865" y="2462"/>
                    </a:cubicBezTo>
                    <a:cubicBezTo>
                      <a:pt x="2011" y="2395"/>
                      <a:pt x="2140" y="2298"/>
                      <a:pt x="2246" y="2179"/>
                    </a:cubicBezTo>
                    <a:cubicBezTo>
                      <a:pt x="2603" y="1773"/>
                      <a:pt x="2639" y="1167"/>
                      <a:pt x="2409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378;p47">
                <a:extLst>
                  <a:ext uri="{FF2B5EF4-FFF2-40B4-BE49-F238E27FC236}">
                    <a16:creationId xmlns:a16="http://schemas.microsoft.com/office/drawing/2014/main" id="{0C2E66EE-E352-2EA7-3B24-84B5D5B1D62E}"/>
                  </a:ext>
                </a:extLst>
              </p:cNvPr>
              <p:cNvSpPr/>
              <p:nvPr/>
            </p:nvSpPr>
            <p:spPr>
              <a:xfrm>
                <a:off x="1920875" y="2259700"/>
                <a:ext cx="6592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450" extrusionOk="0">
                    <a:moveTo>
                      <a:pt x="1391" y="0"/>
                    </a:moveTo>
                    <a:cubicBezTo>
                      <a:pt x="1255" y="0"/>
                      <a:pt x="1117" y="32"/>
                      <a:pt x="986" y="102"/>
                    </a:cubicBezTo>
                    <a:cubicBezTo>
                      <a:pt x="503" y="206"/>
                      <a:pt x="113" y="581"/>
                      <a:pt x="58" y="1094"/>
                    </a:cubicBezTo>
                    <a:cubicBezTo>
                      <a:pt x="0" y="1618"/>
                      <a:pt x="395" y="2190"/>
                      <a:pt x="848" y="2439"/>
                    </a:cubicBezTo>
                    <a:cubicBezTo>
                      <a:pt x="1194" y="2441"/>
                      <a:pt x="1540" y="2446"/>
                      <a:pt x="1886" y="2450"/>
                    </a:cubicBezTo>
                    <a:cubicBezTo>
                      <a:pt x="2022" y="2384"/>
                      <a:pt x="2144" y="2291"/>
                      <a:pt x="2244" y="2179"/>
                    </a:cubicBezTo>
                    <a:cubicBezTo>
                      <a:pt x="2601" y="1773"/>
                      <a:pt x="2637" y="1167"/>
                      <a:pt x="2406" y="690"/>
                    </a:cubicBezTo>
                    <a:cubicBezTo>
                      <a:pt x="2217" y="300"/>
                      <a:pt x="1810" y="0"/>
                      <a:pt x="1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379;p47">
                <a:extLst>
                  <a:ext uri="{FF2B5EF4-FFF2-40B4-BE49-F238E27FC236}">
                    <a16:creationId xmlns:a16="http://schemas.microsoft.com/office/drawing/2014/main" id="{E84D39E8-F261-7096-A48A-FD18F197C12E}"/>
                  </a:ext>
                </a:extLst>
              </p:cNvPr>
              <p:cNvSpPr/>
              <p:nvPr/>
            </p:nvSpPr>
            <p:spPr>
              <a:xfrm>
                <a:off x="2045175" y="225970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5" y="206"/>
                      <a:pt x="116" y="581"/>
                      <a:pt x="59" y="1094"/>
                    </a:cubicBezTo>
                    <a:cubicBezTo>
                      <a:pt x="1" y="1634"/>
                      <a:pt x="423" y="2227"/>
                      <a:pt x="893" y="2462"/>
                    </a:cubicBezTo>
                    <a:cubicBezTo>
                      <a:pt x="1005" y="2518"/>
                      <a:pt x="1127" y="2553"/>
                      <a:pt x="1252" y="2566"/>
                    </a:cubicBezTo>
                    <a:lnTo>
                      <a:pt x="1400" y="2572"/>
                    </a:lnTo>
                    <a:cubicBezTo>
                      <a:pt x="1723" y="2563"/>
                      <a:pt x="2029" y="2420"/>
                      <a:pt x="2246" y="2179"/>
                    </a:cubicBezTo>
                    <a:cubicBezTo>
                      <a:pt x="2603" y="1773"/>
                      <a:pt x="2640" y="1167"/>
                      <a:pt x="2409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380;p47">
                <a:extLst>
                  <a:ext uri="{FF2B5EF4-FFF2-40B4-BE49-F238E27FC236}">
                    <a16:creationId xmlns:a16="http://schemas.microsoft.com/office/drawing/2014/main" id="{2DB92D39-4214-21A9-0872-A239A36FE3DA}"/>
                  </a:ext>
                </a:extLst>
              </p:cNvPr>
              <p:cNvSpPr/>
              <p:nvPr/>
            </p:nvSpPr>
            <p:spPr>
              <a:xfrm>
                <a:off x="2168075" y="225970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5" y="0"/>
                    </a:moveTo>
                    <a:cubicBezTo>
                      <a:pt x="1258" y="0"/>
                      <a:pt x="1121" y="32"/>
                      <a:pt x="990" y="102"/>
                    </a:cubicBezTo>
                    <a:cubicBezTo>
                      <a:pt x="506" y="204"/>
                      <a:pt x="117" y="581"/>
                      <a:pt x="60" y="1094"/>
                    </a:cubicBezTo>
                    <a:cubicBezTo>
                      <a:pt x="1" y="1634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8" y="2572"/>
                      <a:pt x="2026" y="2429"/>
                      <a:pt x="2247" y="2179"/>
                    </a:cubicBezTo>
                    <a:cubicBezTo>
                      <a:pt x="2604" y="1773"/>
                      <a:pt x="2641" y="1167"/>
                      <a:pt x="2409" y="690"/>
                    </a:cubicBezTo>
                    <a:cubicBezTo>
                      <a:pt x="2220" y="300"/>
                      <a:pt x="1813" y="0"/>
                      <a:pt x="1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381;p47">
                <a:extLst>
                  <a:ext uri="{FF2B5EF4-FFF2-40B4-BE49-F238E27FC236}">
                    <a16:creationId xmlns:a16="http://schemas.microsoft.com/office/drawing/2014/main" id="{0C9A2FC1-A430-D035-6B7C-89AB251F85EC}"/>
                  </a:ext>
                </a:extLst>
              </p:cNvPr>
              <p:cNvSpPr/>
              <p:nvPr/>
            </p:nvSpPr>
            <p:spPr>
              <a:xfrm>
                <a:off x="2279425" y="225970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4" y="204"/>
                      <a:pt x="115" y="581"/>
                      <a:pt x="59" y="1094"/>
                    </a:cubicBezTo>
                    <a:cubicBezTo>
                      <a:pt x="0" y="1634"/>
                      <a:pt x="422" y="2226"/>
                      <a:pt x="892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9"/>
                    </a:cubicBezTo>
                    <a:cubicBezTo>
                      <a:pt x="2603" y="1773"/>
                      <a:pt x="2639" y="1167"/>
                      <a:pt x="2408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3871;p51">
            <a:extLst>
              <a:ext uri="{FF2B5EF4-FFF2-40B4-BE49-F238E27FC236}">
                <a16:creationId xmlns:a16="http://schemas.microsoft.com/office/drawing/2014/main" id="{C9D6D57C-4A2E-5AB9-66F8-E0E9D03219C7}"/>
              </a:ext>
            </a:extLst>
          </p:cNvPr>
          <p:cNvGrpSpPr/>
          <p:nvPr/>
        </p:nvGrpSpPr>
        <p:grpSpPr>
          <a:xfrm>
            <a:off x="441682" y="692983"/>
            <a:ext cx="1852818" cy="1487378"/>
            <a:chOff x="1745300" y="3111550"/>
            <a:chExt cx="762000" cy="803050"/>
          </a:xfrm>
        </p:grpSpPr>
        <p:sp>
          <p:nvSpPr>
            <p:cNvPr id="152" name="Google Shape;3872;p51">
              <a:extLst>
                <a:ext uri="{FF2B5EF4-FFF2-40B4-BE49-F238E27FC236}">
                  <a16:creationId xmlns:a16="http://schemas.microsoft.com/office/drawing/2014/main" id="{A18635BC-B862-3CC1-3900-52464C1ED809}"/>
                </a:ext>
              </a:extLst>
            </p:cNvPr>
            <p:cNvSpPr/>
            <p:nvPr/>
          </p:nvSpPr>
          <p:spPr>
            <a:xfrm>
              <a:off x="1746600" y="3111575"/>
              <a:ext cx="759400" cy="803000"/>
            </a:xfrm>
            <a:custGeom>
              <a:avLst/>
              <a:gdLst/>
              <a:ahLst/>
              <a:cxnLst/>
              <a:rect l="l" t="t" r="r" b="b"/>
              <a:pathLst>
                <a:path w="30376" h="32120" extrusionOk="0">
                  <a:moveTo>
                    <a:pt x="13736" y="1"/>
                  </a:moveTo>
                  <a:cubicBezTo>
                    <a:pt x="13518" y="1"/>
                    <a:pt x="13295" y="168"/>
                    <a:pt x="13253" y="384"/>
                  </a:cubicBezTo>
                  <a:cubicBezTo>
                    <a:pt x="13200" y="657"/>
                    <a:pt x="13354" y="901"/>
                    <a:pt x="13620" y="980"/>
                  </a:cubicBezTo>
                  <a:cubicBezTo>
                    <a:pt x="13713" y="1007"/>
                    <a:pt x="13807" y="1037"/>
                    <a:pt x="13898" y="1069"/>
                  </a:cubicBezTo>
                  <a:cubicBezTo>
                    <a:pt x="13913" y="1073"/>
                    <a:pt x="14007" y="1109"/>
                    <a:pt x="14009" y="1109"/>
                  </a:cubicBezTo>
                  <a:cubicBezTo>
                    <a:pt x="14010" y="1109"/>
                    <a:pt x="14009" y="1109"/>
                    <a:pt x="14007" y="1108"/>
                  </a:cubicBezTo>
                  <a:lnTo>
                    <a:pt x="14007" y="1108"/>
                  </a:lnTo>
                  <a:cubicBezTo>
                    <a:pt x="14035" y="1119"/>
                    <a:pt x="14062" y="1130"/>
                    <a:pt x="14091" y="1142"/>
                  </a:cubicBezTo>
                  <a:cubicBezTo>
                    <a:pt x="14235" y="1202"/>
                    <a:pt x="14376" y="1268"/>
                    <a:pt x="14515" y="1341"/>
                  </a:cubicBezTo>
                  <a:cubicBezTo>
                    <a:pt x="14058" y="1758"/>
                    <a:pt x="13523" y="2260"/>
                    <a:pt x="12931" y="2827"/>
                  </a:cubicBezTo>
                  <a:cubicBezTo>
                    <a:pt x="12530" y="2606"/>
                    <a:pt x="12105" y="2428"/>
                    <a:pt x="11665" y="2298"/>
                  </a:cubicBezTo>
                  <a:cubicBezTo>
                    <a:pt x="11628" y="2287"/>
                    <a:pt x="11590" y="2282"/>
                    <a:pt x="11552" y="2282"/>
                  </a:cubicBezTo>
                  <a:cubicBezTo>
                    <a:pt x="11334" y="2282"/>
                    <a:pt x="11111" y="2449"/>
                    <a:pt x="11070" y="2665"/>
                  </a:cubicBezTo>
                  <a:cubicBezTo>
                    <a:pt x="11017" y="2940"/>
                    <a:pt x="11169" y="3183"/>
                    <a:pt x="11435" y="3262"/>
                  </a:cubicBezTo>
                  <a:cubicBezTo>
                    <a:pt x="11530" y="3289"/>
                    <a:pt x="11622" y="3318"/>
                    <a:pt x="11714" y="3351"/>
                  </a:cubicBezTo>
                  <a:cubicBezTo>
                    <a:pt x="11729" y="3356"/>
                    <a:pt x="11823" y="3391"/>
                    <a:pt x="11825" y="3391"/>
                  </a:cubicBezTo>
                  <a:cubicBezTo>
                    <a:pt x="11825" y="3391"/>
                    <a:pt x="11824" y="3391"/>
                    <a:pt x="11822" y="3390"/>
                  </a:cubicBezTo>
                  <a:lnTo>
                    <a:pt x="11822" y="3390"/>
                  </a:lnTo>
                  <a:cubicBezTo>
                    <a:pt x="11851" y="3402"/>
                    <a:pt x="11878" y="3412"/>
                    <a:pt x="11906" y="3424"/>
                  </a:cubicBezTo>
                  <a:cubicBezTo>
                    <a:pt x="11999" y="3463"/>
                    <a:pt x="12092" y="3505"/>
                    <a:pt x="12183" y="3548"/>
                  </a:cubicBezTo>
                  <a:cubicBezTo>
                    <a:pt x="11695" y="4022"/>
                    <a:pt x="11181" y="4528"/>
                    <a:pt x="10649" y="5056"/>
                  </a:cubicBezTo>
                  <a:cubicBezTo>
                    <a:pt x="10277" y="4858"/>
                    <a:pt x="9886" y="4699"/>
                    <a:pt x="9483" y="4581"/>
                  </a:cubicBezTo>
                  <a:cubicBezTo>
                    <a:pt x="9445" y="4570"/>
                    <a:pt x="9407" y="4565"/>
                    <a:pt x="9369" y="4565"/>
                  </a:cubicBezTo>
                  <a:cubicBezTo>
                    <a:pt x="9150" y="4565"/>
                    <a:pt x="8927" y="4732"/>
                    <a:pt x="8886" y="4948"/>
                  </a:cubicBezTo>
                  <a:cubicBezTo>
                    <a:pt x="8833" y="5222"/>
                    <a:pt x="8986" y="5465"/>
                    <a:pt x="9253" y="5543"/>
                  </a:cubicBezTo>
                  <a:cubicBezTo>
                    <a:pt x="9346" y="5571"/>
                    <a:pt x="9439" y="5601"/>
                    <a:pt x="9531" y="5632"/>
                  </a:cubicBezTo>
                  <a:cubicBezTo>
                    <a:pt x="9546" y="5637"/>
                    <a:pt x="9638" y="5673"/>
                    <a:pt x="9642" y="5673"/>
                  </a:cubicBezTo>
                  <a:cubicBezTo>
                    <a:pt x="9642" y="5673"/>
                    <a:pt x="9641" y="5673"/>
                    <a:pt x="9639" y="5672"/>
                  </a:cubicBezTo>
                  <a:lnTo>
                    <a:pt x="9639" y="5672"/>
                  </a:lnTo>
                  <a:cubicBezTo>
                    <a:pt x="9667" y="5683"/>
                    <a:pt x="9696" y="5694"/>
                    <a:pt x="9723" y="5706"/>
                  </a:cubicBezTo>
                  <a:cubicBezTo>
                    <a:pt x="9787" y="5732"/>
                    <a:pt x="9849" y="5760"/>
                    <a:pt x="9912" y="5789"/>
                  </a:cubicBezTo>
                  <a:cubicBezTo>
                    <a:pt x="9418" y="6283"/>
                    <a:pt x="8913" y="6792"/>
                    <a:pt x="8407" y="7306"/>
                  </a:cubicBezTo>
                  <a:cubicBezTo>
                    <a:pt x="8052" y="7124"/>
                    <a:pt x="7681" y="6974"/>
                    <a:pt x="7299" y="6862"/>
                  </a:cubicBezTo>
                  <a:cubicBezTo>
                    <a:pt x="7262" y="6851"/>
                    <a:pt x="7223" y="6846"/>
                    <a:pt x="7185" y="6846"/>
                  </a:cubicBezTo>
                  <a:cubicBezTo>
                    <a:pt x="6966" y="6846"/>
                    <a:pt x="6744" y="7013"/>
                    <a:pt x="6702" y="7229"/>
                  </a:cubicBezTo>
                  <a:cubicBezTo>
                    <a:pt x="6649" y="7503"/>
                    <a:pt x="6803" y="7747"/>
                    <a:pt x="7069" y="7826"/>
                  </a:cubicBezTo>
                  <a:cubicBezTo>
                    <a:pt x="7162" y="7853"/>
                    <a:pt x="7255" y="7882"/>
                    <a:pt x="7347" y="7914"/>
                  </a:cubicBezTo>
                  <a:cubicBezTo>
                    <a:pt x="7362" y="7920"/>
                    <a:pt x="7455" y="7955"/>
                    <a:pt x="7458" y="7955"/>
                  </a:cubicBezTo>
                  <a:cubicBezTo>
                    <a:pt x="7458" y="7955"/>
                    <a:pt x="7457" y="7955"/>
                    <a:pt x="7456" y="7954"/>
                  </a:cubicBezTo>
                  <a:lnTo>
                    <a:pt x="7456" y="7954"/>
                  </a:lnTo>
                  <a:cubicBezTo>
                    <a:pt x="7483" y="7965"/>
                    <a:pt x="7512" y="7976"/>
                    <a:pt x="7539" y="7988"/>
                  </a:cubicBezTo>
                  <a:cubicBezTo>
                    <a:pt x="7586" y="8007"/>
                    <a:pt x="7633" y="8027"/>
                    <a:pt x="7679" y="8048"/>
                  </a:cubicBezTo>
                  <a:cubicBezTo>
                    <a:pt x="7181" y="8558"/>
                    <a:pt x="6685" y="9069"/>
                    <a:pt x="6198" y="9576"/>
                  </a:cubicBezTo>
                  <a:cubicBezTo>
                    <a:pt x="5852" y="9399"/>
                    <a:pt x="5489" y="9254"/>
                    <a:pt x="5115" y="9145"/>
                  </a:cubicBezTo>
                  <a:cubicBezTo>
                    <a:pt x="5078" y="9134"/>
                    <a:pt x="5040" y="9128"/>
                    <a:pt x="5001" y="9128"/>
                  </a:cubicBezTo>
                  <a:cubicBezTo>
                    <a:pt x="4782" y="9128"/>
                    <a:pt x="4560" y="9296"/>
                    <a:pt x="4518" y="9511"/>
                  </a:cubicBezTo>
                  <a:cubicBezTo>
                    <a:pt x="4465" y="9785"/>
                    <a:pt x="4619" y="10029"/>
                    <a:pt x="4885" y="10107"/>
                  </a:cubicBezTo>
                  <a:cubicBezTo>
                    <a:pt x="4978" y="10135"/>
                    <a:pt x="5071" y="10164"/>
                    <a:pt x="5164" y="10196"/>
                  </a:cubicBezTo>
                  <a:cubicBezTo>
                    <a:pt x="5178" y="10201"/>
                    <a:pt x="5272" y="10237"/>
                    <a:pt x="5274" y="10237"/>
                  </a:cubicBezTo>
                  <a:cubicBezTo>
                    <a:pt x="5274" y="10237"/>
                    <a:pt x="5274" y="10236"/>
                    <a:pt x="5272" y="10235"/>
                  </a:cubicBezTo>
                  <a:lnTo>
                    <a:pt x="5272" y="10235"/>
                  </a:lnTo>
                  <a:cubicBezTo>
                    <a:pt x="5299" y="10247"/>
                    <a:pt x="5328" y="10258"/>
                    <a:pt x="5356" y="10269"/>
                  </a:cubicBezTo>
                  <a:cubicBezTo>
                    <a:pt x="5398" y="10287"/>
                    <a:pt x="5440" y="10305"/>
                    <a:pt x="5483" y="10324"/>
                  </a:cubicBezTo>
                  <a:cubicBezTo>
                    <a:pt x="4980" y="10851"/>
                    <a:pt x="4494" y="11369"/>
                    <a:pt x="4030" y="11866"/>
                  </a:cubicBezTo>
                  <a:cubicBezTo>
                    <a:pt x="3678" y="11685"/>
                    <a:pt x="3311" y="11537"/>
                    <a:pt x="2931" y="11426"/>
                  </a:cubicBezTo>
                  <a:cubicBezTo>
                    <a:pt x="2894" y="11415"/>
                    <a:pt x="2856" y="11410"/>
                    <a:pt x="2817" y="11410"/>
                  </a:cubicBezTo>
                  <a:cubicBezTo>
                    <a:pt x="2598" y="11410"/>
                    <a:pt x="2376" y="11577"/>
                    <a:pt x="2334" y="11793"/>
                  </a:cubicBezTo>
                  <a:cubicBezTo>
                    <a:pt x="2281" y="12067"/>
                    <a:pt x="2435" y="12311"/>
                    <a:pt x="2701" y="12388"/>
                  </a:cubicBezTo>
                  <a:cubicBezTo>
                    <a:pt x="2794" y="12416"/>
                    <a:pt x="2888" y="12446"/>
                    <a:pt x="2979" y="12478"/>
                  </a:cubicBezTo>
                  <a:cubicBezTo>
                    <a:pt x="2993" y="12482"/>
                    <a:pt x="3088" y="12519"/>
                    <a:pt x="3090" y="12519"/>
                  </a:cubicBezTo>
                  <a:cubicBezTo>
                    <a:pt x="3090" y="12519"/>
                    <a:pt x="3090" y="12519"/>
                    <a:pt x="3088" y="12518"/>
                  </a:cubicBezTo>
                  <a:lnTo>
                    <a:pt x="3088" y="12518"/>
                  </a:lnTo>
                  <a:cubicBezTo>
                    <a:pt x="3116" y="12528"/>
                    <a:pt x="3143" y="12540"/>
                    <a:pt x="3171" y="12551"/>
                  </a:cubicBezTo>
                  <a:cubicBezTo>
                    <a:pt x="3225" y="12574"/>
                    <a:pt x="3279" y="12597"/>
                    <a:pt x="3332" y="12622"/>
                  </a:cubicBezTo>
                  <a:cubicBezTo>
                    <a:pt x="2818" y="13181"/>
                    <a:pt x="2344" y="13708"/>
                    <a:pt x="1924" y="14187"/>
                  </a:cubicBezTo>
                  <a:cubicBezTo>
                    <a:pt x="1549" y="13988"/>
                    <a:pt x="1154" y="13828"/>
                    <a:pt x="747" y="13708"/>
                  </a:cubicBezTo>
                  <a:cubicBezTo>
                    <a:pt x="710" y="13697"/>
                    <a:pt x="672" y="13692"/>
                    <a:pt x="633" y="13692"/>
                  </a:cubicBezTo>
                  <a:cubicBezTo>
                    <a:pt x="414" y="13692"/>
                    <a:pt x="192" y="13859"/>
                    <a:pt x="150" y="14074"/>
                  </a:cubicBezTo>
                  <a:cubicBezTo>
                    <a:pt x="97" y="14349"/>
                    <a:pt x="251" y="14592"/>
                    <a:pt x="517" y="14671"/>
                  </a:cubicBezTo>
                  <a:cubicBezTo>
                    <a:pt x="609" y="14698"/>
                    <a:pt x="703" y="14727"/>
                    <a:pt x="795" y="14760"/>
                  </a:cubicBezTo>
                  <a:cubicBezTo>
                    <a:pt x="810" y="14765"/>
                    <a:pt x="904" y="14800"/>
                    <a:pt x="906" y="14800"/>
                  </a:cubicBezTo>
                  <a:cubicBezTo>
                    <a:pt x="906" y="14800"/>
                    <a:pt x="906" y="14800"/>
                    <a:pt x="904" y="14799"/>
                  </a:cubicBezTo>
                  <a:lnTo>
                    <a:pt x="904" y="14799"/>
                  </a:lnTo>
                  <a:cubicBezTo>
                    <a:pt x="932" y="14811"/>
                    <a:pt x="959" y="14821"/>
                    <a:pt x="987" y="14833"/>
                  </a:cubicBezTo>
                  <a:cubicBezTo>
                    <a:pt x="1080" y="14871"/>
                    <a:pt x="1172" y="14913"/>
                    <a:pt x="1263" y="14957"/>
                  </a:cubicBezTo>
                  <a:cubicBezTo>
                    <a:pt x="474" y="15897"/>
                    <a:pt x="1" y="16555"/>
                    <a:pt x="11" y="16765"/>
                  </a:cubicBezTo>
                  <a:cubicBezTo>
                    <a:pt x="18" y="16880"/>
                    <a:pt x="148" y="17096"/>
                    <a:pt x="380" y="17394"/>
                  </a:cubicBezTo>
                  <a:cubicBezTo>
                    <a:pt x="244" y="17607"/>
                    <a:pt x="172" y="17760"/>
                    <a:pt x="177" y="17843"/>
                  </a:cubicBezTo>
                  <a:cubicBezTo>
                    <a:pt x="182" y="17943"/>
                    <a:pt x="283" y="18123"/>
                    <a:pt x="463" y="18365"/>
                  </a:cubicBezTo>
                  <a:cubicBezTo>
                    <a:pt x="237" y="18687"/>
                    <a:pt x="116" y="18911"/>
                    <a:pt x="122" y="19020"/>
                  </a:cubicBezTo>
                  <a:cubicBezTo>
                    <a:pt x="185" y="20202"/>
                    <a:pt x="13387" y="32120"/>
                    <a:pt x="14410" y="32120"/>
                  </a:cubicBezTo>
                  <a:cubicBezTo>
                    <a:pt x="14412" y="32120"/>
                    <a:pt x="14415" y="32120"/>
                    <a:pt x="14417" y="32119"/>
                  </a:cubicBezTo>
                  <a:cubicBezTo>
                    <a:pt x="15379" y="32055"/>
                    <a:pt x="30288" y="16223"/>
                    <a:pt x="30316" y="15609"/>
                  </a:cubicBezTo>
                  <a:cubicBezTo>
                    <a:pt x="30321" y="15484"/>
                    <a:pt x="30209" y="15266"/>
                    <a:pt x="30000" y="14974"/>
                  </a:cubicBezTo>
                  <a:cubicBezTo>
                    <a:pt x="30236" y="14678"/>
                    <a:pt x="30368" y="14490"/>
                    <a:pt x="30371" y="14433"/>
                  </a:cubicBezTo>
                  <a:cubicBezTo>
                    <a:pt x="30375" y="14297"/>
                    <a:pt x="30237" y="14045"/>
                    <a:pt x="29985" y="13706"/>
                  </a:cubicBezTo>
                  <a:cubicBezTo>
                    <a:pt x="30126" y="13521"/>
                    <a:pt x="30203" y="13400"/>
                    <a:pt x="30205" y="13356"/>
                  </a:cubicBezTo>
                  <a:cubicBezTo>
                    <a:pt x="30264" y="12017"/>
                    <a:pt x="16837" y="78"/>
                    <a:pt x="16109" y="60"/>
                  </a:cubicBezTo>
                  <a:cubicBezTo>
                    <a:pt x="16109" y="60"/>
                    <a:pt x="16108" y="60"/>
                    <a:pt x="16108" y="60"/>
                  </a:cubicBezTo>
                  <a:cubicBezTo>
                    <a:pt x="16021" y="60"/>
                    <a:pt x="15734" y="272"/>
                    <a:pt x="15294" y="648"/>
                  </a:cubicBezTo>
                  <a:cubicBezTo>
                    <a:pt x="14841" y="377"/>
                    <a:pt x="14356" y="165"/>
                    <a:pt x="13850" y="17"/>
                  </a:cubicBezTo>
                  <a:cubicBezTo>
                    <a:pt x="13813" y="6"/>
                    <a:pt x="13775" y="1"/>
                    <a:pt x="13736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" name="Google Shape;3873;p51">
              <a:extLst>
                <a:ext uri="{FF2B5EF4-FFF2-40B4-BE49-F238E27FC236}">
                  <a16:creationId xmlns:a16="http://schemas.microsoft.com/office/drawing/2014/main" id="{D8283EAE-F0C4-B0EE-2A84-2481A3BBDE08}"/>
                </a:ext>
              </a:extLst>
            </p:cNvPr>
            <p:cNvGrpSpPr/>
            <p:nvPr/>
          </p:nvGrpSpPr>
          <p:grpSpPr>
            <a:xfrm>
              <a:off x="1745300" y="3111550"/>
              <a:ext cx="762000" cy="803050"/>
              <a:chOff x="1297950" y="3127775"/>
              <a:chExt cx="762000" cy="803050"/>
            </a:xfrm>
          </p:grpSpPr>
          <p:sp>
            <p:nvSpPr>
              <p:cNvPr id="154" name="Google Shape;3874;p51">
                <a:extLst>
                  <a:ext uri="{FF2B5EF4-FFF2-40B4-BE49-F238E27FC236}">
                    <a16:creationId xmlns:a16="http://schemas.microsoft.com/office/drawing/2014/main" id="{3DEDC590-B5D3-3E00-C596-0C736767C4A5}"/>
                  </a:ext>
                </a:extLst>
              </p:cNvPr>
              <p:cNvSpPr/>
              <p:nvPr/>
            </p:nvSpPr>
            <p:spPr>
              <a:xfrm>
                <a:off x="1300675" y="3185600"/>
                <a:ext cx="7579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9" extrusionOk="0">
                    <a:moveTo>
                      <a:pt x="16161" y="1"/>
                    </a:moveTo>
                    <a:cubicBezTo>
                      <a:pt x="15417" y="1"/>
                      <a:pt x="1" y="15523"/>
                      <a:pt x="64" y="16708"/>
                    </a:cubicBezTo>
                    <a:cubicBezTo>
                      <a:pt x="127" y="17890"/>
                      <a:pt x="13329" y="29808"/>
                      <a:pt x="14352" y="29808"/>
                    </a:cubicBezTo>
                    <a:cubicBezTo>
                      <a:pt x="14355" y="29808"/>
                      <a:pt x="14357" y="29808"/>
                      <a:pt x="14360" y="29808"/>
                    </a:cubicBezTo>
                    <a:cubicBezTo>
                      <a:pt x="15320" y="29743"/>
                      <a:pt x="30231" y="13912"/>
                      <a:pt x="30258" y="13298"/>
                    </a:cubicBezTo>
                    <a:cubicBezTo>
                      <a:pt x="30316" y="11959"/>
                      <a:pt x="16889" y="20"/>
                      <a:pt x="16162" y="1"/>
                    </a:cubicBezTo>
                    <a:cubicBezTo>
                      <a:pt x="16162" y="1"/>
                      <a:pt x="16161" y="1"/>
                      <a:pt x="16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875;p51">
                <a:extLst>
                  <a:ext uri="{FF2B5EF4-FFF2-40B4-BE49-F238E27FC236}">
                    <a16:creationId xmlns:a16="http://schemas.microsoft.com/office/drawing/2014/main" id="{005E803F-0719-5ED2-CAF9-A6515B01EC6A}"/>
                  </a:ext>
                </a:extLst>
              </p:cNvPr>
              <p:cNvSpPr/>
              <p:nvPr/>
            </p:nvSpPr>
            <p:spPr>
              <a:xfrm>
                <a:off x="1302050" y="3156225"/>
                <a:ext cx="757900" cy="74517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7" extrusionOk="0">
                    <a:moveTo>
                      <a:pt x="16160" y="0"/>
                    </a:moveTo>
                    <a:cubicBezTo>
                      <a:pt x="15415" y="0"/>
                      <a:pt x="1" y="15522"/>
                      <a:pt x="63" y="16706"/>
                    </a:cubicBezTo>
                    <a:cubicBezTo>
                      <a:pt x="127" y="17890"/>
                      <a:pt x="13327" y="29807"/>
                      <a:pt x="14352" y="29807"/>
                    </a:cubicBezTo>
                    <a:cubicBezTo>
                      <a:pt x="14355" y="29807"/>
                      <a:pt x="14358" y="29807"/>
                      <a:pt x="14360" y="29806"/>
                    </a:cubicBezTo>
                    <a:cubicBezTo>
                      <a:pt x="15321" y="29743"/>
                      <a:pt x="30230" y="13910"/>
                      <a:pt x="30257" y="13297"/>
                    </a:cubicBezTo>
                    <a:cubicBezTo>
                      <a:pt x="30316" y="11957"/>
                      <a:pt x="16889" y="19"/>
                      <a:pt x="16161" y="0"/>
                    </a:cubicBezTo>
                    <a:cubicBezTo>
                      <a:pt x="16161" y="0"/>
                      <a:pt x="16160" y="0"/>
                      <a:pt x="16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876;p51">
                <a:extLst>
                  <a:ext uri="{FF2B5EF4-FFF2-40B4-BE49-F238E27FC236}">
                    <a16:creationId xmlns:a16="http://schemas.microsoft.com/office/drawing/2014/main" id="{36095E54-DC94-8787-43C4-52DBA9CADCAB}"/>
                  </a:ext>
                </a:extLst>
              </p:cNvPr>
              <p:cNvSpPr/>
              <p:nvPr/>
            </p:nvSpPr>
            <p:spPr>
              <a:xfrm>
                <a:off x="1297950" y="3129250"/>
                <a:ext cx="757900" cy="745200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8" extrusionOk="0">
                    <a:moveTo>
                      <a:pt x="16160" y="1"/>
                    </a:moveTo>
                    <a:cubicBezTo>
                      <a:pt x="15415" y="1"/>
                      <a:pt x="1" y="15523"/>
                      <a:pt x="63" y="16707"/>
                    </a:cubicBezTo>
                    <a:cubicBezTo>
                      <a:pt x="127" y="17889"/>
                      <a:pt x="13328" y="29807"/>
                      <a:pt x="14351" y="29807"/>
                    </a:cubicBezTo>
                    <a:cubicBezTo>
                      <a:pt x="14354" y="29807"/>
                      <a:pt x="14356" y="29807"/>
                      <a:pt x="14359" y="29807"/>
                    </a:cubicBezTo>
                    <a:cubicBezTo>
                      <a:pt x="15320" y="29744"/>
                      <a:pt x="30230" y="13911"/>
                      <a:pt x="30257" y="13297"/>
                    </a:cubicBezTo>
                    <a:cubicBezTo>
                      <a:pt x="30316" y="11958"/>
                      <a:pt x="16888" y="19"/>
                      <a:pt x="16161" y="1"/>
                    </a:cubicBezTo>
                    <a:cubicBezTo>
                      <a:pt x="16161" y="1"/>
                      <a:pt x="16160" y="1"/>
                      <a:pt x="16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877;p51">
                <a:extLst>
                  <a:ext uri="{FF2B5EF4-FFF2-40B4-BE49-F238E27FC236}">
                    <a16:creationId xmlns:a16="http://schemas.microsoft.com/office/drawing/2014/main" id="{C6EE4F42-8306-C814-8841-386D3A176454}"/>
                  </a:ext>
                </a:extLst>
              </p:cNvPr>
              <p:cNvSpPr/>
              <p:nvPr/>
            </p:nvSpPr>
            <p:spPr>
              <a:xfrm>
                <a:off x="1586225" y="3249025"/>
                <a:ext cx="354850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14194" h="13660" extrusionOk="0">
                    <a:moveTo>
                      <a:pt x="5530" y="1"/>
                    </a:moveTo>
                    <a:cubicBezTo>
                      <a:pt x="4671" y="1"/>
                      <a:pt x="1" y="5245"/>
                      <a:pt x="114" y="5794"/>
                    </a:cubicBezTo>
                    <a:cubicBezTo>
                      <a:pt x="228" y="6351"/>
                      <a:pt x="7847" y="13390"/>
                      <a:pt x="8344" y="13650"/>
                    </a:cubicBezTo>
                    <a:cubicBezTo>
                      <a:pt x="8357" y="13657"/>
                      <a:pt x="8373" y="13660"/>
                      <a:pt x="8393" y="13660"/>
                    </a:cubicBezTo>
                    <a:cubicBezTo>
                      <a:pt x="9116" y="13660"/>
                      <a:pt x="14116" y="9101"/>
                      <a:pt x="14154" y="8450"/>
                    </a:cubicBezTo>
                    <a:cubicBezTo>
                      <a:pt x="14193" y="7781"/>
                      <a:pt x="6198" y="128"/>
                      <a:pt x="5564" y="4"/>
                    </a:cubicBezTo>
                    <a:cubicBezTo>
                      <a:pt x="5553" y="2"/>
                      <a:pt x="5542" y="1"/>
                      <a:pt x="55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878;p51">
                <a:extLst>
                  <a:ext uri="{FF2B5EF4-FFF2-40B4-BE49-F238E27FC236}">
                    <a16:creationId xmlns:a16="http://schemas.microsoft.com/office/drawing/2014/main" id="{D26A4D61-A6F6-764D-CB3C-7F0292D3C9F3}"/>
                  </a:ext>
                </a:extLst>
              </p:cNvPr>
              <p:cNvSpPr/>
              <p:nvPr/>
            </p:nvSpPr>
            <p:spPr>
              <a:xfrm>
                <a:off x="1629250" y="31277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0"/>
                    </a:moveTo>
                    <a:cubicBezTo>
                      <a:pt x="317" y="0"/>
                      <a:pt x="95" y="168"/>
                      <a:pt x="53" y="383"/>
                    </a:cubicBezTo>
                    <a:cubicBezTo>
                      <a:pt x="0" y="658"/>
                      <a:pt x="154" y="902"/>
                      <a:pt x="420" y="980"/>
                    </a:cubicBezTo>
                    <a:cubicBezTo>
                      <a:pt x="513" y="1008"/>
                      <a:pt x="606" y="1036"/>
                      <a:pt x="699" y="1069"/>
                    </a:cubicBezTo>
                    <a:cubicBezTo>
                      <a:pt x="713" y="1074"/>
                      <a:pt x="806" y="1110"/>
                      <a:pt x="809" y="1110"/>
                    </a:cubicBezTo>
                    <a:cubicBezTo>
                      <a:pt x="809" y="1110"/>
                      <a:pt x="808" y="1109"/>
                      <a:pt x="807" y="1108"/>
                    </a:cubicBezTo>
                    <a:lnTo>
                      <a:pt x="807" y="1108"/>
                    </a:lnTo>
                    <a:cubicBezTo>
                      <a:pt x="834" y="1120"/>
                      <a:pt x="863" y="1131"/>
                      <a:pt x="891" y="1142"/>
                    </a:cubicBezTo>
                    <a:cubicBezTo>
                      <a:pt x="1250" y="1293"/>
                      <a:pt x="1593" y="1479"/>
                      <a:pt x="1914" y="1701"/>
                    </a:cubicBezTo>
                    <a:lnTo>
                      <a:pt x="1969" y="1739"/>
                    </a:lnTo>
                    <a:cubicBezTo>
                      <a:pt x="2005" y="1766"/>
                      <a:pt x="2041" y="1792"/>
                      <a:pt x="2076" y="1821"/>
                    </a:cubicBezTo>
                    <a:cubicBezTo>
                      <a:pt x="2152" y="1880"/>
                      <a:pt x="2227" y="1943"/>
                      <a:pt x="2302" y="2006"/>
                    </a:cubicBezTo>
                    <a:cubicBezTo>
                      <a:pt x="2400" y="2092"/>
                      <a:pt x="2531" y="2140"/>
                      <a:pt x="2660" y="2140"/>
                    </a:cubicBezTo>
                    <a:cubicBezTo>
                      <a:pt x="2786" y="2140"/>
                      <a:pt x="2911" y="2094"/>
                      <a:pt x="3001" y="1990"/>
                    </a:cubicBezTo>
                    <a:cubicBezTo>
                      <a:pt x="3170" y="1797"/>
                      <a:pt x="3195" y="1472"/>
                      <a:pt x="2985" y="1292"/>
                    </a:cubicBezTo>
                    <a:cubicBezTo>
                      <a:pt x="2307" y="705"/>
                      <a:pt x="1511" y="270"/>
                      <a:pt x="650" y="17"/>
                    </a:cubicBezTo>
                    <a:cubicBezTo>
                      <a:pt x="613" y="6"/>
                      <a:pt x="574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879;p51">
                <a:extLst>
                  <a:ext uri="{FF2B5EF4-FFF2-40B4-BE49-F238E27FC236}">
                    <a16:creationId xmlns:a16="http://schemas.microsoft.com/office/drawing/2014/main" id="{B23AB806-0756-6077-F594-86955E473EEE}"/>
                  </a:ext>
                </a:extLst>
              </p:cNvPr>
              <p:cNvSpPr/>
              <p:nvPr/>
            </p:nvSpPr>
            <p:spPr>
              <a:xfrm>
                <a:off x="1574650" y="318482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1"/>
                    </a:moveTo>
                    <a:cubicBezTo>
                      <a:pt x="317" y="1"/>
                      <a:pt x="95" y="168"/>
                      <a:pt x="53" y="384"/>
                    </a:cubicBezTo>
                    <a:cubicBezTo>
                      <a:pt x="0" y="657"/>
                      <a:pt x="154" y="901"/>
                      <a:pt x="420" y="980"/>
                    </a:cubicBezTo>
                    <a:cubicBezTo>
                      <a:pt x="512" y="1007"/>
                      <a:pt x="607" y="1037"/>
                      <a:pt x="698" y="1069"/>
                    </a:cubicBezTo>
                    <a:cubicBezTo>
                      <a:pt x="713" y="1073"/>
                      <a:pt x="807" y="1109"/>
                      <a:pt x="809" y="1109"/>
                    </a:cubicBezTo>
                    <a:cubicBezTo>
                      <a:pt x="809" y="1109"/>
                      <a:pt x="809" y="1109"/>
                      <a:pt x="807" y="1108"/>
                    </a:cubicBezTo>
                    <a:lnTo>
                      <a:pt x="807" y="1108"/>
                    </a:lnTo>
                    <a:cubicBezTo>
                      <a:pt x="834" y="1119"/>
                      <a:pt x="862" y="1130"/>
                      <a:pt x="890" y="1142"/>
                    </a:cubicBezTo>
                    <a:cubicBezTo>
                      <a:pt x="1250" y="1292"/>
                      <a:pt x="1592" y="1479"/>
                      <a:pt x="1914" y="1700"/>
                    </a:cubicBezTo>
                    <a:cubicBezTo>
                      <a:pt x="1920" y="1705"/>
                      <a:pt x="1951" y="1726"/>
                      <a:pt x="1969" y="1739"/>
                    </a:cubicBezTo>
                    <a:cubicBezTo>
                      <a:pt x="2005" y="1765"/>
                      <a:pt x="2041" y="1793"/>
                      <a:pt x="2076" y="1820"/>
                    </a:cubicBezTo>
                    <a:cubicBezTo>
                      <a:pt x="2152" y="1881"/>
                      <a:pt x="2227" y="1942"/>
                      <a:pt x="2301" y="2006"/>
                    </a:cubicBezTo>
                    <a:cubicBezTo>
                      <a:pt x="2400" y="2091"/>
                      <a:pt x="2531" y="2139"/>
                      <a:pt x="2660" y="2139"/>
                    </a:cubicBezTo>
                    <a:cubicBezTo>
                      <a:pt x="2786" y="2139"/>
                      <a:pt x="2910" y="2093"/>
                      <a:pt x="3000" y="1990"/>
                    </a:cubicBezTo>
                    <a:cubicBezTo>
                      <a:pt x="3170" y="1797"/>
                      <a:pt x="3195" y="1472"/>
                      <a:pt x="2985" y="1291"/>
                    </a:cubicBezTo>
                    <a:cubicBezTo>
                      <a:pt x="2307" y="704"/>
                      <a:pt x="1511" y="269"/>
                      <a:pt x="650" y="17"/>
                    </a:cubicBezTo>
                    <a:cubicBezTo>
                      <a:pt x="613" y="6"/>
                      <a:pt x="575" y="1"/>
                      <a:pt x="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880;p51">
                <a:extLst>
                  <a:ext uri="{FF2B5EF4-FFF2-40B4-BE49-F238E27FC236}">
                    <a16:creationId xmlns:a16="http://schemas.microsoft.com/office/drawing/2014/main" id="{932A8B42-FB23-BD34-415C-491C5F772A15}"/>
                  </a:ext>
                </a:extLst>
              </p:cNvPr>
              <p:cNvSpPr/>
              <p:nvPr/>
            </p:nvSpPr>
            <p:spPr>
              <a:xfrm>
                <a:off x="1520050" y="32418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0"/>
                    </a:moveTo>
                    <a:cubicBezTo>
                      <a:pt x="317" y="0"/>
                      <a:pt x="95" y="168"/>
                      <a:pt x="53" y="383"/>
                    </a:cubicBezTo>
                    <a:cubicBezTo>
                      <a:pt x="0" y="658"/>
                      <a:pt x="154" y="901"/>
                      <a:pt x="420" y="980"/>
                    </a:cubicBezTo>
                    <a:cubicBezTo>
                      <a:pt x="512" y="1008"/>
                      <a:pt x="606" y="1036"/>
                      <a:pt x="698" y="1068"/>
                    </a:cubicBezTo>
                    <a:cubicBezTo>
                      <a:pt x="712" y="1074"/>
                      <a:pt x="807" y="1109"/>
                      <a:pt x="809" y="1109"/>
                    </a:cubicBezTo>
                    <a:cubicBezTo>
                      <a:pt x="809" y="1109"/>
                      <a:pt x="809" y="1109"/>
                      <a:pt x="807" y="1108"/>
                    </a:cubicBezTo>
                    <a:lnTo>
                      <a:pt x="807" y="1108"/>
                    </a:lnTo>
                    <a:cubicBezTo>
                      <a:pt x="835" y="1119"/>
                      <a:pt x="862" y="1130"/>
                      <a:pt x="890" y="1142"/>
                    </a:cubicBezTo>
                    <a:cubicBezTo>
                      <a:pt x="1070" y="1216"/>
                      <a:pt x="1245" y="1301"/>
                      <a:pt x="1417" y="1394"/>
                    </a:cubicBezTo>
                    <a:cubicBezTo>
                      <a:pt x="1587" y="1488"/>
                      <a:pt x="1754" y="1590"/>
                      <a:pt x="1914" y="1701"/>
                    </a:cubicBezTo>
                    <a:lnTo>
                      <a:pt x="1969" y="1739"/>
                    </a:lnTo>
                    <a:cubicBezTo>
                      <a:pt x="2005" y="1765"/>
                      <a:pt x="2040" y="1792"/>
                      <a:pt x="2076" y="1821"/>
                    </a:cubicBezTo>
                    <a:cubicBezTo>
                      <a:pt x="2152" y="1880"/>
                      <a:pt x="2228" y="1943"/>
                      <a:pt x="2301" y="2006"/>
                    </a:cubicBezTo>
                    <a:cubicBezTo>
                      <a:pt x="2399" y="2091"/>
                      <a:pt x="2531" y="2140"/>
                      <a:pt x="2660" y="2140"/>
                    </a:cubicBezTo>
                    <a:cubicBezTo>
                      <a:pt x="2786" y="2140"/>
                      <a:pt x="2910" y="2093"/>
                      <a:pt x="3000" y="1990"/>
                    </a:cubicBezTo>
                    <a:cubicBezTo>
                      <a:pt x="3170" y="1797"/>
                      <a:pt x="3196" y="1473"/>
                      <a:pt x="2985" y="1292"/>
                    </a:cubicBezTo>
                    <a:cubicBezTo>
                      <a:pt x="2307" y="704"/>
                      <a:pt x="1510" y="270"/>
                      <a:pt x="649" y="16"/>
                    </a:cubicBezTo>
                    <a:cubicBezTo>
                      <a:pt x="612" y="5"/>
                      <a:pt x="574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881;p51">
                <a:extLst>
                  <a:ext uri="{FF2B5EF4-FFF2-40B4-BE49-F238E27FC236}">
                    <a16:creationId xmlns:a16="http://schemas.microsoft.com/office/drawing/2014/main" id="{22D14B53-05F2-A0B5-F64D-2B5AC2EFBBB8}"/>
                  </a:ext>
                </a:extLst>
              </p:cNvPr>
              <p:cNvSpPr/>
              <p:nvPr/>
            </p:nvSpPr>
            <p:spPr>
              <a:xfrm>
                <a:off x="1465450" y="329892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7" y="1"/>
                    </a:moveTo>
                    <a:cubicBezTo>
                      <a:pt x="318" y="1"/>
                      <a:pt x="95" y="168"/>
                      <a:pt x="53" y="384"/>
                    </a:cubicBezTo>
                    <a:cubicBezTo>
                      <a:pt x="0" y="658"/>
                      <a:pt x="154" y="902"/>
                      <a:pt x="420" y="979"/>
                    </a:cubicBezTo>
                    <a:cubicBezTo>
                      <a:pt x="514" y="1007"/>
                      <a:pt x="607" y="1037"/>
                      <a:pt x="699" y="1068"/>
                    </a:cubicBezTo>
                    <a:cubicBezTo>
                      <a:pt x="714" y="1073"/>
                      <a:pt x="807" y="1110"/>
                      <a:pt x="809" y="1110"/>
                    </a:cubicBezTo>
                    <a:cubicBezTo>
                      <a:pt x="810" y="1110"/>
                      <a:pt x="809" y="1109"/>
                      <a:pt x="807" y="1109"/>
                    </a:cubicBezTo>
                    <a:lnTo>
                      <a:pt x="807" y="1109"/>
                    </a:lnTo>
                    <a:cubicBezTo>
                      <a:pt x="835" y="1119"/>
                      <a:pt x="863" y="1131"/>
                      <a:pt x="891" y="1143"/>
                    </a:cubicBezTo>
                    <a:cubicBezTo>
                      <a:pt x="1250" y="1292"/>
                      <a:pt x="1594" y="1480"/>
                      <a:pt x="1915" y="1701"/>
                    </a:cubicBezTo>
                    <a:cubicBezTo>
                      <a:pt x="1921" y="1706"/>
                      <a:pt x="1951" y="1727"/>
                      <a:pt x="1969" y="1739"/>
                    </a:cubicBezTo>
                    <a:cubicBezTo>
                      <a:pt x="2005" y="1766"/>
                      <a:pt x="2041" y="1792"/>
                      <a:pt x="2076" y="1820"/>
                    </a:cubicBezTo>
                    <a:cubicBezTo>
                      <a:pt x="2153" y="1880"/>
                      <a:pt x="2228" y="1943"/>
                      <a:pt x="2302" y="2006"/>
                    </a:cubicBezTo>
                    <a:cubicBezTo>
                      <a:pt x="2401" y="2091"/>
                      <a:pt x="2532" y="2140"/>
                      <a:pt x="2661" y="2140"/>
                    </a:cubicBezTo>
                    <a:cubicBezTo>
                      <a:pt x="2787" y="2140"/>
                      <a:pt x="2912" y="2093"/>
                      <a:pt x="3002" y="1991"/>
                    </a:cubicBezTo>
                    <a:cubicBezTo>
                      <a:pt x="3170" y="1798"/>
                      <a:pt x="3196" y="1473"/>
                      <a:pt x="2986" y="1292"/>
                    </a:cubicBezTo>
                    <a:cubicBezTo>
                      <a:pt x="2307" y="705"/>
                      <a:pt x="1511" y="269"/>
                      <a:pt x="650" y="17"/>
                    </a:cubicBezTo>
                    <a:cubicBezTo>
                      <a:pt x="613" y="6"/>
                      <a:pt x="575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882;p51">
                <a:extLst>
                  <a:ext uri="{FF2B5EF4-FFF2-40B4-BE49-F238E27FC236}">
                    <a16:creationId xmlns:a16="http://schemas.microsoft.com/office/drawing/2014/main" id="{5A5E9208-838C-2333-274A-9DF94C4118DC}"/>
                  </a:ext>
                </a:extLst>
              </p:cNvPr>
              <p:cNvSpPr/>
              <p:nvPr/>
            </p:nvSpPr>
            <p:spPr>
              <a:xfrm>
                <a:off x="1410850" y="3356000"/>
                <a:ext cx="7987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139" extrusionOk="0">
                    <a:moveTo>
                      <a:pt x="537" y="0"/>
                    </a:moveTo>
                    <a:cubicBezTo>
                      <a:pt x="318" y="0"/>
                      <a:pt x="95" y="167"/>
                      <a:pt x="54" y="382"/>
                    </a:cubicBezTo>
                    <a:cubicBezTo>
                      <a:pt x="1" y="656"/>
                      <a:pt x="154" y="900"/>
                      <a:pt x="420" y="979"/>
                    </a:cubicBezTo>
                    <a:cubicBezTo>
                      <a:pt x="514" y="1006"/>
                      <a:pt x="606" y="1036"/>
                      <a:pt x="698" y="1068"/>
                    </a:cubicBezTo>
                    <a:cubicBezTo>
                      <a:pt x="713" y="1073"/>
                      <a:pt x="807" y="1108"/>
                      <a:pt x="810" y="1108"/>
                    </a:cubicBezTo>
                    <a:cubicBezTo>
                      <a:pt x="810" y="1108"/>
                      <a:pt x="809" y="1108"/>
                      <a:pt x="807" y="1107"/>
                    </a:cubicBezTo>
                    <a:lnTo>
                      <a:pt x="807" y="1107"/>
                    </a:lnTo>
                    <a:cubicBezTo>
                      <a:pt x="835" y="1119"/>
                      <a:pt x="863" y="1129"/>
                      <a:pt x="890" y="1141"/>
                    </a:cubicBezTo>
                    <a:cubicBezTo>
                      <a:pt x="1251" y="1291"/>
                      <a:pt x="1593" y="1478"/>
                      <a:pt x="1914" y="1700"/>
                    </a:cubicBezTo>
                    <a:lnTo>
                      <a:pt x="1969" y="1738"/>
                    </a:lnTo>
                    <a:cubicBezTo>
                      <a:pt x="2005" y="1764"/>
                      <a:pt x="2040" y="1792"/>
                      <a:pt x="2076" y="1819"/>
                    </a:cubicBezTo>
                    <a:cubicBezTo>
                      <a:pt x="2153" y="1880"/>
                      <a:pt x="2228" y="1941"/>
                      <a:pt x="2301" y="2005"/>
                    </a:cubicBezTo>
                    <a:cubicBezTo>
                      <a:pt x="2400" y="2090"/>
                      <a:pt x="2532" y="2139"/>
                      <a:pt x="2661" y="2139"/>
                    </a:cubicBezTo>
                    <a:cubicBezTo>
                      <a:pt x="2787" y="2139"/>
                      <a:pt x="2911" y="2093"/>
                      <a:pt x="3001" y="1990"/>
                    </a:cubicBezTo>
                    <a:cubicBezTo>
                      <a:pt x="3170" y="1796"/>
                      <a:pt x="3195" y="1472"/>
                      <a:pt x="2986" y="1290"/>
                    </a:cubicBezTo>
                    <a:cubicBezTo>
                      <a:pt x="2307" y="703"/>
                      <a:pt x="1511" y="268"/>
                      <a:pt x="651" y="16"/>
                    </a:cubicBezTo>
                    <a:cubicBezTo>
                      <a:pt x="613" y="5"/>
                      <a:pt x="575" y="0"/>
                      <a:pt x="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883;p51">
                <a:extLst>
                  <a:ext uri="{FF2B5EF4-FFF2-40B4-BE49-F238E27FC236}">
                    <a16:creationId xmlns:a16="http://schemas.microsoft.com/office/drawing/2014/main" id="{40852F4B-E04A-F157-4B39-E37BB09D19A6}"/>
                  </a:ext>
                </a:extLst>
              </p:cNvPr>
              <p:cNvSpPr/>
              <p:nvPr/>
            </p:nvSpPr>
            <p:spPr>
              <a:xfrm>
                <a:off x="1356250" y="3413025"/>
                <a:ext cx="798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142" extrusionOk="0">
                    <a:moveTo>
                      <a:pt x="536" y="0"/>
                    </a:moveTo>
                    <a:cubicBezTo>
                      <a:pt x="318" y="0"/>
                      <a:pt x="95" y="168"/>
                      <a:pt x="54" y="383"/>
                    </a:cubicBezTo>
                    <a:cubicBezTo>
                      <a:pt x="1" y="658"/>
                      <a:pt x="155" y="901"/>
                      <a:pt x="421" y="979"/>
                    </a:cubicBezTo>
                    <a:cubicBezTo>
                      <a:pt x="514" y="1007"/>
                      <a:pt x="606" y="1036"/>
                      <a:pt x="698" y="1068"/>
                    </a:cubicBezTo>
                    <a:cubicBezTo>
                      <a:pt x="713" y="1073"/>
                      <a:pt x="809" y="1109"/>
                      <a:pt x="810" y="1109"/>
                    </a:cubicBezTo>
                    <a:cubicBezTo>
                      <a:pt x="810" y="1109"/>
                      <a:pt x="809" y="1109"/>
                      <a:pt x="808" y="1108"/>
                    </a:cubicBezTo>
                    <a:lnTo>
                      <a:pt x="808" y="1108"/>
                    </a:lnTo>
                    <a:cubicBezTo>
                      <a:pt x="835" y="1119"/>
                      <a:pt x="863" y="1130"/>
                      <a:pt x="890" y="1141"/>
                    </a:cubicBezTo>
                    <a:cubicBezTo>
                      <a:pt x="1251" y="1292"/>
                      <a:pt x="1593" y="1481"/>
                      <a:pt x="1914" y="1702"/>
                    </a:cubicBezTo>
                    <a:lnTo>
                      <a:pt x="1969" y="1740"/>
                    </a:lnTo>
                    <a:cubicBezTo>
                      <a:pt x="2004" y="1767"/>
                      <a:pt x="2040" y="1793"/>
                      <a:pt x="2077" y="1822"/>
                    </a:cubicBezTo>
                    <a:cubicBezTo>
                      <a:pt x="2153" y="1881"/>
                      <a:pt x="2228" y="1944"/>
                      <a:pt x="2301" y="2007"/>
                    </a:cubicBezTo>
                    <a:cubicBezTo>
                      <a:pt x="2400" y="2093"/>
                      <a:pt x="2532" y="2141"/>
                      <a:pt x="2661" y="2141"/>
                    </a:cubicBezTo>
                    <a:cubicBezTo>
                      <a:pt x="2787" y="2141"/>
                      <a:pt x="2911" y="2095"/>
                      <a:pt x="3001" y="1992"/>
                    </a:cubicBezTo>
                    <a:cubicBezTo>
                      <a:pt x="3171" y="1798"/>
                      <a:pt x="3195" y="1473"/>
                      <a:pt x="2985" y="1291"/>
                    </a:cubicBezTo>
                    <a:cubicBezTo>
                      <a:pt x="2308" y="703"/>
                      <a:pt x="1510" y="269"/>
                      <a:pt x="650" y="17"/>
                    </a:cubicBezTo>
                    <a:cubicBezTo>
                      <a:pt x="613" y="6"/>
                      <a:pt x="575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884;p51">
                <a:extLst>
                  <a:ext uri="{FF2B5EF4-FFF2-40B4-BE49-F238E27FC236}">
                    <a16:creationId xmlns:a16="http://schemas.microsoft.com/office/drawing/2014/main" id="{1015F92E-523E-8A32-409B-95B21960F873}"/>
                  </a:ext>
                </a:extLst>
              </p:cNvPr>
              <p:cNvSpPr/>
              <p:nvPr/>
            </p:nvSpPr>
            <p:spPr>
              <a:xfrm>
                <a:off x="1301650" y="34700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1"/>
                    </a:moveTo>
                    <a:cubicBezTo>
                      <a:pt x="318" y="1"/>
                      <a:pt x="95" y="168"/>
                      <a:pt x="54" y="384"/>
                    </a:cubicBezTo>
                    <a:cubicBezTo>
                      <a:pt x="1" y="658"/>
                      <a:pt x="155" y="902"/>
                      <a:pt x="421" y="980"/>
                    </a:cubicBezTo>
                    <a:cubicBezTo>
                      <a:pt x="513" y="1007"/>
                      <a:pt x="606" y="1037"/>
                      <a:pt x="699" y="1069"/>
                    </a:cubicBezTo>
                    <a:cubicBezTo>
                      <a:pt x="713" y="1074"/>
                      <a:pt x="807" y="1110"/>
                      <a:pt x="810" y="1110"/>
                    </a:cubicBezTo>
                    <a:cubicBezTo>
                      <a:pt x="810" y="1110"/>
                      <a:pt x="809" y="1110"/>
                      <a:pt x="808" y="1109"/>
                    </a:cubicBezTo>
                    <a:lnTo>
                      <a:pt x="808" y="1109"/>
                    </a:lnTo>
                    <a:cubicBezTo>
                      <a:pt x="835" y="1119"/>
                      <a:pt x="863" y="1131"/>
                      <a:pt x="890" y="1143"/>
                    </a:cubicBezTo>
                    <a:cubicBezTo>
                      <a:pt x="1251" y="1292"/>
                      <a:pt x="1593" y="1480"/>
                      <a:pt x="1914" y="1701"/>
                    </a:cubicBezTo>
                    <a:lnTo>
                      <a:pt x="1970" y="1740"/>
                    </a:lnTo>
                    <a:cubicBezTo>
                      <a:pt x="2006" y="1766"/>
                      <a:pt x="2041" y="1793"/>
                      <a:pt x="2077" y="1821"/>
                    </a:cubicBezTo>
                    <a:cubicBezTo>
                      <a:pt x="2153" y="1881"/>
                      <a:pt x="2228" y="1943"/>
                      <a:pt x="2301" y="2007"/>
                    </a:cubicBezTo>
                    <a:cubicBezTo>
                      <a:pt x="2400" y="2092"/>
                      <a:pt x="2531" y="2140"/>
                      <a:pt x="2660" y="2140"/>
                    </a:cubicBezTo>
                    <a:cubicBezTo>
                      <a:pt x="2786" y="2140"/>
                      <a:pt x="2911" y="2094"/>
                      <a:pt x="3001" y="1991"/>
                    </a:cubicBezTo>
                    <a:cubicBezTo>
                      <a:pt x="3171" y="1798"/>
                      <a:pt x="3195" y="1474"/>
                      <a:pt x="2985" y="1292"/>
                    </a:cubicBezTo>
                    <a:cubicBezTo>
                      <a:pt x="2308" y="705"/>
                      <a:pt x="1511" y="270"/>
                      <a:pt x="650" y="17"/>
                    </a:cubicBezTo>
                    <a:cubicBezTo>
                      <a:pt x="613" y="6"/>
                      <a:pt x="575" y="1"/>
                      <a:pt x="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" name="Google Shape;3435;p48">
            <a:extLst>
              <a:ext uri="{FF2B5EF4-FFF2-40B4-BE49-F238E27FC236}">
                <a16:creationId xmlns:a16="http://schemas.microsoft.com/office/drawing/2014/main" id="{F27F6B04-343B-4A0A-84B3-A7F55210222E}"/>
              </a:ext>
            </a:extLst>
          </p:cNvPr>
          <p:cNvSpPr/>
          <p:nvPr/>
        </p:nvSpPr>
        <p:spPr>
          <a:xfrm>
            <a:off x="6333822" y="1149910"/>
            <a:ext cx="256820" cy="166604"/>
          </a:xfrm>
          <a:custGeom>
            <a:avLst/>
            <a:gdLst/>
            <a:ahLst/>
            <a:cxnLst/>
            <a:rect l="l" t="t" r="r" b="b"/>
            <a:pathLst>
              <a:path w="21988" h="14264" extrusionOk="0">
                <a:moveTo>
                  <a:pt x="10406" y="2533"/>
                </a:moveTo>
                <a:cubicBezTo>
                  <a:pt x="10633" y="2533"/>
                  <a:pt x="10857" y="2665"/>
                  <a:pt x="11053" y="2989"/>
                </a:cubicBezTo>
                <a:cubicBezTo>
                  <a:pt x="11757" y="4151"/>
                  <a:pt x="11219" y="6481"/>
                  <a:pt x="10987" y="7712"/>
                </a:cubicBezTo>
                <a:cubicBezTo>
                  <a:pt x="10811" y="8644"/>
                  <a:pt x="10623" y="9667"/>
                  <a:pt x="10286" y="10594"/>
                </a:cubicBezTo>
                <a:cubicBezTo>
                  <a:pt x="9867" y="9330"/>
                  <a:pt x="9509" y="8038"/>
                  <a:pt x="9190" y="6750"/>
                </a:cubicBezTo>
                <a:cubicBezTo>
                  <a:pt x="9019" y="6063"/>
                  <a:pt x="8807" y="5361"/>
                  <a:pt x="8862" y="4646"/>
                </a:cubicBezTo>
                <a:cubicBezTo>
                  <a:pt x="8923" y="3859"/>
                  <a:pt x="9685" y="2533"/>
                  <a:pt x="10406" y="2533"/>
                </a:cubicBezTo>
                <a:close/>
                <a:moveTo>
                  <a:pt x="3267" y="4770"/>
                </a:moveTo>
                <a:cubicBezTo>
                  <a:pt x="3863" y="4770"/>
                  <a:pt x="4918" y="6191"/>
                  <a:pt x="5164" y="6528"/>
                </a:cubicBezTo>
                <a:cubicBezTo>
                  <a:pt x="6142" y="7869"/>
                  <a:pt x="6995" y="9296"/>
                  <a:pt x="7717" y="10791"/>
                </a:cubicBezTo>
                <a:cubicBezTo>
                  <a:pt x="6692" y="10050"/>
                  <a:pt x="5698" y="9125"/>
                  <a:pt x="5113" y="8557"/>
                </a:cubicBezTo>
                <a:cubicBezTo>
                  <a:pt x="4452" y="7915"/>
                  <a:pt x="2682" y="6255"/>
                  <a:pt x="2891" y="5211"/>
                </a:cubicBezTo>
                <a:cubicBezTo>
                  <a:pt x="2953" y="4895"/>
                  <a:pt x="3090" y="4770"/>
                  <a:pt x="3267" y="4770"/>
                </a:cubicBezTo>
                <a:close/>
                <a:moveTo>
                  <a:pt x="17421" y="4989"/>
                </a:moveTo>
                <a:cubicBezTo>
                  <a:pt x="17482" y="4989"/>
                  <a:pt x="17539" y="5001"/>
                  <a:pt x="17592" y="5026"/>
                </a:cubicBezTo>
                <a:cubicBezTo>
                  <a:pt x="18225" y="6555"/>
                  <a:pt x="15342" y="9372"/>
                  <a:pt x="12845" y="10896"/>
                </a:cubicBezTo>
                <a:cubicBezTo>
                  <a:pt x="13223" y="10141"/>
                  <a:pt x="13604" y="9390"/>
                  <a:pt x="14042" y="8664"/>
                </a:cubicBezTo>
                <a:cubicBezTo>
                  <a:pt x="14269" y="8288"/>
                  <a:pt x="16411" y="4989"/>
                  <a:pt x="17421" y="4989"/>
                </a:cubicBezTo>
                <a:close/>
                <a:moveTo>
                  <a:pt x="10386" y="0"/>
                </a:moveTo>
                <a:cubicBezTo>
                  <a:pt x="8383" y="0"/>
                  <a:pt x="6827" y="2272"/>
                  <a:pt x="6547" y="4275"/>
                </a:cubicBezTo>
                <a:cubicBezTo>
                  <a:pt x="5980" y="3654"/>
                  <a:pt x="5366" y="3128"/>
                  <a:pt x="4699" y="2758"/>
                </a:cubicBezTo>
                <a:cubicBezTo>
                  <a:pt x="4269" y="2519"/>
                  <a:pt x="3776" y="2403"/>
                  <a:pt x="3283" y="2403"/>
                </a:cubicBezTo>
                <a:cubicBezTo>
                  <a:pt x="2156" y="2403"/>
                  <a:pt x="1025" y="3007"/>
                  <a:pt x="626" y="4123"/>
                </a:cubicBezTo>
                <a:cubicBezTo>
                  <a:pt x="1" y="5870"/>
                  <a:pt x="1424" y="7941"/>
                  <a:pt x="2479" y="9195"/>
                </a:cubicBezTo>
                <a:cubicBezTo>
                  <a:pt x="3865" y="10841"/>
                  <a:pt x="5676" y="12219"/>
                  <a:pt x="7534" y="13294"/>
                </a:cubicBezTo>
                <a:cubicBezTo>
                  <a:pt x="8464" y="13833"/>
                  <a:pt x="9264" y="14264"/>
                  <a:pt x="10223" y="14264"/>
                </a:cubicBezTo>
                <a:cubicBezTo>
                  <a:pt x="10506" y="14264"/>
                  <a:pt x="10803" y="14226"/>
                  <a:pt x="11122" y="14142"/>
                </a:cubicBezTo>
                <a:cubicBezTo>
                  <a:pt x="14509" y="13252"/>
                  <a:pt x="21987" y="8017"/>
                  <a:pt x="19647" y="3849"/>
                </a:cubicBezTo>
                <a:cubicBezTo>
                  <a:pt x="19591" y="3703"/>
                  <a:pt x="19498" y="3559"/>
                  <a:pt x="19360" y="3425"/>
                </a:cubicBezTo>
                <a:cubicBezTo>
                  <a:pt x="18837" y="2917"/>
                  <a:pt x="18257" y="2711"/>
                  <a:pt x="17664" y="2711"/>
                </a:cubicBezTo>
                <a:cubicBezTo>
                  <a:pt x="16167" y="2711"/>
                  <a:pt x="14587" y="4026"/>
                  <a:pt x="13648" y="5129"/>
                </a:cubicBezTo>
                <a:cubicBezTo>
                  <a:pt x="13714" y="3347"/>
                  <a:pt x="13453" y="1299"/>
                  <a:pt x="11859" y="409"/>
                </a:cubicBezTo>
                <a:cubicBezTo>
                  <a:pt x="11351" y="126"/>
                  <a:pt x="10856" y="0"/>
                  <a:pt x="10386" y="0"/>
                </a:cubicBezTo>
                <a:close/>
              </a:path>
            </a:pathLst>
          </a:custGeom>
          <a:solidFill>
            <a:schemeClr val="dk2"/>
          </a:solidFill>
          <a:ln w="350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3435;p48">
            <a:extLst>
              <a:ext uri="{FF2B5EF4-FFF2-40B4-BE49-F238E27FC236}">
                <a16:creationId xmlns:a16="http://schemas.microsoft.com/office/drawing/2014/main" id="{8FFC1B28-12C3-2E01-48DC-2033190DF9D8}"/>
              </a:ext>
            </a:extLst>
          </p:cNvPr>
          <p:cNvSpPr/>
          <p:nvPr/>
        </p:nvSpPr>
        <p:spPr>
          <a:xfrm>
            <a:off x="2156121" y="4021994"/>
            <a:ext cx="256820" cy="166604"/>
          </a:xfrm>
          <a:custGeom>
            <a:avLst/>
            <a:gdLst/>
            <a:ahLst/>
            <a:cxnLst/>
            <a:rect l="l" t="t" r="r" b="b"/>
            <a:pathLst>
              <a:path w="21988" h="14264" extrusionOk="0">
                <a:moveTo>
                  <a:pt x="10406" y="2533"/>
                </a:moveTo>
                <a:cubicBezTo>
                  <a:pt x="10633" y="2533"/>
                  <a:pt x="10857" y="2665"/>
                  <a:pt x="11053" y="2989"/>
                </a:cubicBezTo>
                <a:cubicBezTo>
                  <a:pt x="11757" y="4151"/>
                  <a:pt x="11219" y="6481"/>
                  <a:pt x="10987" y="7712"/>
                </a:cubicBezTo>
                <a:cubicBezTo>
                  <a:pt x="10811" y="8644"/>
                  <a:pt x="10623" y="9667"/>
                  <a:pt x="10286" y="10594"/>
                </a:cubicBezTo>
                <a:cubicBezTo>
                  <a:pt x="9867" y="9330"/>
                  <a:pt x="9509" y="8038"/>
                  <a:pt x="9190" y="6750"/>
                </a:cubicBezTo>
                <a:cubicBezTo>
                  <a:pt x="9019" y="6063"/>
                  <a:pt x="8807" y="5361"/>
                  <a:pt x="8862" y="4646"/>
                </a:cubicBezTo>
                <a:cubicBezTo>
                  <a:pt x="8923" y="3859"/>
                  <a:pt x="9685" y="2533"/>
                  <a:pt x="10406" y="2533"/>
                </a:cubicBezTo>
                <a:close/>
                <a:moveTo>
                  <a:pt x="3267" y="4770"/>
                </a:moveTo>
                <a:cubicBezTo>
                  <a:pt x="3863" y="4770"/>
                  <a:pt x="4918" y="6191"/>
                  <a:pt x="5164" y="6528"/>
                </a:cubicBezTo>
                <a:cubicBezTo>
                  <a:pt x="6142" y="7869"/>
                  <a:pt x="6995" y="9296"/>
                  <a:pt x="7717" y="10791"/>
                </a:cubicBezTo>
                <a:cubicBezTo>
                  <a:pt x="6692" y="10050"/>
                  <a:pt x="5698" y="9125"/>
                  <a:pt x="5113" y="8557"/>
                </a:cubicBezTo>
                <a:cubicBezTo>
                  <a:pt x="4452" y="7915"/>
                  <a:pt x="2682" y="6255"/>
                  <a:pt x="2891" y="5211"/>
                </a:cubicBezTo>
                <a:cubicBezTo>
                  <a:pt x="2953" y="4895"/>
                  <a:pt x="3090" y="4770"/>
                  <a:pt x="3267" y="4770"/>
                </a:cubicBezTo>
                <a:close/>
                <a:moveTo>
                  <a:pt x="17421" y="4989"/>
                </a:moveTo>
                <a:cubicBezTo>
                  <a:pt x="17482" y="4989"/>
                  <a:pt x="17539" y="5001"/>
                  <a:pt x="17592" y="5026"/>
                </a:cubicBezTo>
                <a:cubicBezTo>
                  <a:pt x="18225" y="6555"/>
                  <a:pt x="15342" y="9372"/>
                  <a:pt x="12845" y="10896"/>
                </a:cubicBezTo>
                <a:cubicBezTo>
                  <a:pt x="13223" y="10141"/>
                  <a:pt x="13604" y="9390"/>
                  <a:pt x="14042" y="8664"/>
                </a:cubicBezTo>
                <a:cubicBezTo>
                  <a:pt x="14269" y="8288"/>
                  <a:pt x="16411" y="4989"/>
                  <a:pt x="17421" y="4989"/>
                </a:cubicBezTo>
                <a:close/>
                <a:moveTo>
                  <a:pt x="10386" y="0"/>
                </a:moveTo>
                <a:cubicBezTo>
                  <a:pt x="8383" y="0"/>
                  <a:pt x="6827" y="2272"/>
                  <a:pt x="6547" y="4275"/>
                </a:cubicBezTo>
                <a:cubicBezTo>
                  <a:pt x="5980" y="3654"/>
                  <a:pt x="5366" y="3128"/>
                  <a:pt x="4699" y="2758"/>
                </a:cubicBezTo>
                <a:cubicBezTo>
                  <a:pt x="4269" y="2519"/>
                  <a:pt x="3776" y="2403"/>
                  <a:pt x="3283" y="2403"/>
                </a:cubicBezTo>
                <a:cubicBezTo>
                  <a:pt x="2156" y="2403"/>
                  <a:pt x="1025" y="3007"/>
                  <a:pt x="626" y="4123"/>
                </a:cubicBezTo>
                <a:cubicBezTo>
                  <a:pt x="1" y="5870"/>
                  <a:pt x="1424" y="7941"/>
                  <a:pt x="2479" y="9195"/>
                </a:cubicBezTo>
                <a:cubicBezTo>
                  <a:pt x="3865" y="10841"/>
                  <a:pt x="5676" y="12219"/>
                  <a:pt x="7534" y="13294"/>
                </a:cubicBezTo>
                <a:cubicBezTo>
                  <a:pt x="8464" y="13833"/>
                  <a:pt x="9264" y="14264"/>
                  <a:pt x="10223" y="14264"/>
                </a:cubicBezTo>
                <a:cubicBezTo>
                  <a:pt x="10506" y="14264"/>
                  <a:pt x="10803" y="14226"/>
                  <a:pt x="11122" y="14142"/>
                </a:cubicBezTo>
                <a:cubicBezTo>
                  <a:pt x="14509" y="13252"/>
                  <a:pt x="21987" y="8017"/>
                  <a:pt x="19647" y="3849"/>
                </a:cubicBezTo>
                <a:cubicBezTo>
                  <a:pt x="19591" y="3703"/>
                  <a:pt x="19498" y="3559"/>
                  <a:pt x="19360" y="3425"/>
                </a:cubicBezTo>
                <a:cubicBezTo>
                  <a:pt x="18837" y="2917"/>
                  <a:pt x="18257" y="2711"/>
                  <a:pt x="17664" y="2711"/>
                </a:cubicBezTo>
                <a:cubicBezTo>
                  <a:pt x="16167" y="2711"/>
                  <a:pt x="14587" y="4026"/>
                  <a:pt x="13648" y="5129"/>
                </a:cubicBezTo>
                <a:cubicBezTo>
                  <a:pt x="13714" y="3347"/>
                  <a:pt x="13453" y="1299"/>
                  <a:pt x="11859" y="409"/>
                </a:cubicBezTo>
                <a:cubicBezTo>
                  <a:pt x="11351" y="126"/>
                  <a:pt x="10856" y="0"/>
                  <a:pt x="10386" y="0"/>
                </a:cubicBezTo>
                <a:close/>
              </a:path>
            </a:pathLst>
          </a:custGeom>
          <a:solidFill>
            <a:schemeClr val="dk2"/>
          </a:solidFill>
          <a:ln w="350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905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9" name="Google Shape;3609;p49"/>
          <p:cNvGrpSpPr/>
          <p:nvPr/>
        </p:nvGrpSpPr>
        <p:grpSpPr>
          <a:xfrm rot="1428087">
            <a:off x="6939033" y="953336"/>
            <a:ext cx="1950594" cy="492806"/>
            <a:chOff x="3496250" y="782094"/>
            <a:chExt cx="1829075" cy="354575"/>
          </a:xfrm>
        </p:grpSpPr>
        <p:sp>
          <p:nvSpPr>
            <p:cNvPr id="3610" name="Google Shape;3610;p49"/>
            <p:cNvSpPr/>
            <p:nvPr/>
          </p:nvSpPr>
          <p:spPr>
            <a:xfrm>
              <a:off x="3496263" y="782106"/>
              <a:ext cx="1829050" cy="354550"/>
            </a:xfrm>
            <a:custGeom>
              <a:avLst/>
              <a:gdLst/>
              <a:ahLst/>
              <a:cxnLst/>
              <a:rect l="l" t="t" r="r" b="b"/>
              <a:pathLst>
                <a:path w="73162" h="14182" extrusionOk="0">
                  <a:moveTo>
                    <a:pt x="1" y="1"/>
                  </a:moveTo>
                  <a:lnTo>
                    <a:pt x="294" y="564"/>
                  </a:lnTo>
                  <a:lnTo>
                    <a:pt x="1118" y="2144"/>
                  </a:lnTo>
                  <a:lnTo>
                    <a:pt x="1652" y="3169"/>
                  </a:lnTo>
                  <a:lnTo>
                    <a:pt x="2484" y="4765"/>
                  </a:lnTo>
                  <a:lnTo>
                    <a:pt x="3470" y="6654"/>
                  </a:lnTo>
                  <a:lnTo>
                    <a:pt x="3697" y="7091"/>
                  </a:lnTo>
                  <a:lnTo>
                    <a:pt x="3485" y="7498"/>
                  </a:lnTo>
                  <a:lnTo>
                    <a:pt x="2413" y="9553"/>
                  </a:lnTo>
                  <a:lnTo>
                    <a:pt x="1616" y="11083"/>
                  </a:lnTo>
                  <a:lnTo>
                    <a:pt x="1" y="14181"/>
                  </a:lnTo>
                  <a:lnTo>
                    <a:pt x="73162" y="14181"/>
                  </a:lnTo>
                  <a:lnTo>
                    <a:pt x="72577" y="13059"/>
                  </a:lnTo>
                  <a:lnTo>
                    <a:pt x="71937" y="11832"/>
                  </a:lnTo>
                  <a:lnTo>
                    <a:pt x="69774" y="7681"/>
                  </a:lnTo>
                  <a:lnTo>
                    <a:pt x="69466" y="7091"/>
                  </a:lnTo>
                  <a:lnTo>
                    <a:pt x="69737" y="6572"/>
                  </a:lnTo>
                  <a:lnTo>
                    <a:pt x="72036" y="2160"/>
                  </a:lnTo>
                  <a:lnTo>
                    <a:pt x="72871" y="559"/>
                  </a:lnTo>
                  <a:lnTo>
                    <a:pt x="73162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1" name="Google Shape;3611;p49"/>
            <p:cNvGrpSpPr/>
            <p:nvPr/>
          </p:nvGrpSpPr>
          <p:grpSpPr>
            <a:xfrm>
              <a:off x="3496250" y="782094"/>
              <a:ext cx="1829075" cy="354575"/>
              <a:chOff x="1232150" y="788775"/>
              <a:chExt cx="1829075" cy="354575"/>
            </a:xfrm>
          </p:grpSpPr>
          <p:sp>
            <p:nvSpPr>
              <p:cNvPr id="3612" name="Google Shape;3612;p49"/>
              <p:cNvSpPr/>
              <p:nvPr/>
            </p:nvSpPr>
            <p:spPr>
              <a:xfrm>
                <a:off x="1232150" y="788775"/>
                <a:ext cx="1829075" cy="354575"/>
              </a:xfrm>
              <a:custGeom>
                <a:avLst/>
                <a:gdLst/>
                <a:ahLst/>
                <a:cxnLst/>
                <a:rect l="l" t="t" r="r" b="b"/>
                <a:pathLst>
                  <a:path w="73163" h="14183" extrusionOk="0">
                    <a:moveTo>
                      <a:pt x="18209" y="530"/>
                    </a:moveTo>
                    <a:lnTo>
                      <a:pt x="18209" y="531"/>
                    </a:lnTo>
                    <a:cubicBezTo>
                      <a:pt x="19135" y="531"/>
                      <a:pt x="19887" y="967"/>
                      <a:pt x="19887" y="1505"/>
                    </a:cubicBezTo>
                    <a:cubicBezTo>
                      <a:pt x="19887" y="2043"/>
                      <a:pt x="19135" y="2479"/>
                      <a:pt x="18209" y="2479"/>
                    </a:cubicBezTo>
                    <a:cubicBezTo>
                      <a:pt x="17282" y="2479"/>
                      <a:pt x="16532" y="2043"/>
                      <a:pt x="16532" y="1505"/>
                    </a:cubicBezTo>
                    <a:cubicBezTo>
                      <a:pt x="16532" y="967"/>
                      <a:pt x="17283" y="530"/>
                      <a:pt x="18209" y="530"/>
                    </a:cubicBezTo>
                    <a:close/>
                    <a:moveTo>
                      <a:pt x="36565" y="530"/>
                    </a:moveTo>
                    <a:lnTo>
                      <a:pt x="36565" y="531"/>
                    </a:lnTo>
                    <a:cubicBezTo>
                      <a:pt x="37492" y="531"/>
                      <a:pt x="38243" y="967"/>
                      <a:pt x="38243" y="1505"/>
                    </a:cubicBezTo>
                    <a:cubicBezTo>
                      <a:pt x="38243" y="2043"/>
                      <a:pt x="37492" y="2479"/>
                      <a:pt x="36565" y="2479"/>
                    </a:cubicBezTo>
                    <a:cubicBezTo>
                      <a:pt x="35639" y="2479"/>
                      <a:pt x="34888" y="2042"/>
                      <a:pt x="34888" y="1504"/>
                    </a:cubicBezTo>
                    <a:cubicBezTo>
                      <a:pt x="34888" y="966"/>
                      <a:pt x="35639" y="530"/>
                      <a:pt x="36565" y="530"/>
                    </a:cubicBezTo>
                    <a:close/>
                    <a:moveTo>
                      <a:pt x="54921" y="530"/>
                    </a:moveTo>
                    <a:lnTo>
                      <a:pt x="54921" y="531"/>
                    </a:lnTo>
                    <a:cubicBezTo>
                      <a:pt x="55847" y="531"/>
                      <a:pt x="56598" y="967"/>
                      <a:pt x="56598" y="1505"/>
                    </a:cubicBezTo>
                    <a:cubicBezTo>
                      <a:pt x="56598" y="2043"/>
                      <a:pt x="55847" y="2479"/>
                      <a:pt x="54921" y="2479"/>
                    </a:cubicBezTo>
                    <a:cubicBezTo>
                      <a:pt x="53994" y="2479"/>
                      <a:pt x="53244" y="2043"/>
                      <a:pt x="53244" y="1505"/>
                    </a:cubicBezTo>
                    <a:cubicBezTo>
                      <a:pt x="53244" y="967"/>
                      <a:pt x="53994" y="530"/>
                      <a:pt x="54921" y="530"/>
                    </a:cubicBezTo>
                    <a:close/>
                    <a:moveTo>
                      <a:pt x="44586" y="1540"/>
                    </a:moveTo>
                    <a:cubicBezTo>
                      <a:pt x="45225" y="1540"/>
                      <a:pt x="45743" y="1828"/>
                      <a:pt x="45743" y="2183"/>
                    </a:cubicBezTo>
                    <a:cubicBezTo>
                      <a:pt x="45743" y="2538"/>
                      <a:pt x="45225" y="2827"/>
                      <a:pt x="44586" y="2827"/>
                    </a:cubicBezTo>
                    <a:cubicBezTo>
                      <a:pt x="43946" y="2827"/>
                      <a:pt x="43429" y="2538"/>
                      <a:pt x="43429" y="2183"/>
                    </a:cubicBezTo>
                    <a:cubicBezTo>
                      <a:pt x="43429" y="1828"/>
                      <a:pt x="43946" y="1540"/>
                      <a:pt x="44585" y="1540"/>
                    </a:cubicBezTo>
                    <a:close/>
                    <a:moveTo>
                      <a:pt x="7874" y="1540"/>
                    </a:moveTo>
                    <a:lnTo>
                      <a:pt x="7874" y="1541"/>
                    </a:lnTo>
                    <a:cubicBezTo>
                      <a:pt x="8513" y="1541"/>
                      <a:pt x="9031" y="1829"/>
                      <a:pt x="9031" y="2184"/>
                    </a:cubicBezTo>
                    <a:cubicBezTo>
                      <a:pt x="9031" y="2540"/>
                      <a:pt x="8513" y="2828"/>
                      <a:pt x="7874" y="2828"/>
                    </a:cubicBezTo>
                    <a:cubicBezTo>
                      <a:pt x="7236" y="2828"/>
                      <a:pt x="6717" y="2540"/>
                      <a:pt x="6717" y="2184"/>
                    </a:cubicBezTo>
                    <a:cubicBezTo>
                      <a:pt x="6717" y="1829"/>
                      <a:pt x="7234" y="1540"/>
                      <a:pt x="7874" y="1540"/>
                    </a:cubicBezTo>
                    <a:close/>
                    <a:moveTo>
                      <a:pt x="26230" y="1540"/>
                    </a:moveTo>
                    <a:lnTo>
                      <a:pt x="26230" y="1541"/>
                    </a:lnTo>
                    <a:cubicBezTo>
                      <a:pt x="26869" y="1541"/>
                      <a:pt x="27388" y="1829"/>
                      <a:pt x="27388" y="2184"/>
                    </a:cubicBezTo>
                    <a:cubicBezTo>
                      <a:pt x="27388" y="2540"/>
                      <a:pt x="26869" y="2828"/>
                      <a:pt x="26230" y="2828"/>
                    </a:cubicBezTo>
                    <a:cubicBezTo>
                      <a:pt x="25591" y="2828"/>
                      <a:pt x="25072" y="2540"/>
                      <a:pt x="25072" y="2184"/>
                    </a:cubicBezTo>
                    <a:cubicBezTo>
                      <a:pt x="25072" y="1829"/>
                      <a:pt x="25591" y="1540"/>
                      <a:pt x="26230" y="1540"/>
                    </a:cubicBezTo>
                    <a:close/>
                    <a:moveTo>
                      <a:pt x="62942" y="1540"/>
                    </a:moveTo>
                    <a:lnTo>
                      <a:pt x="62942" y="1541"/>
                    </a:lnTo>
                    <a:cubicBezTo>
                      <a:pt x="63581" y="1541"/>
                      <a:pt x="64099" y="1829"/>
                      <a:pt x="64099" y="2184"/>
                    </a:cubicBezTo>
                    <a:cubicBezTo>
                      <a:pt x="64099" y="2540"/>
                      <a:pt x="63581" y="2828"/>
                      <a:pt x="62942" y="2828"/>
                    </a:cubicBezTo>
                    <a:cubicBezTo>
                      <a:pt x="62303" y="2828"/>
                      <a:pt x="61784" y="2540"/>
                      <a:pt x="61784" y="2184"/>
                    </a:cubicBezTo>
                    <a:cubicBezTo>
                      <a:pt x="61784" y="1829"/>
                      <a:pt x="62303" y="1540"/>
                      <a:pt x="62942" y="1540"/>
                    </a:cubicBezTo>
                    <a:close/>
                    <a:moveTo>
                      <a:pt x="69008" y="2806"/>
                    </a:moveTo>
                    <a:cubicBezTo>
                      <a:pt x="69832" y="2806"/>
                      <a:pt x="70499" y="3181"/>
                      <a:pt x="70499" y="3641"/>
                    </a:cubicBezTo>
                    <a:cubicBezTo>
                      <a:pt x="70499" y="4102"/>
                      <a:pt x="69831" y="4477"/>
                      <a:pt x="69008" y="4477"/>
                    </a:cubicBezTo>
                    <a:cubicBezTo>
                      <a:pt x="68184" y="4477"/>
                      <a:pt x="67517" y="4102"/>
                      <a:pt x="67517" y="3641"/>
                    </a:cubicBezTo>
                    <a:cubicBezTo>
                      <a:pt x="67517" y="3181"/>
                      <a:pt x="68184" y="2806"/>
                      <a:pt x="69008" y="2806"/>
                    </a:cubicBezTo>
                    <a:close/>
                    <a:moveTo>
                      <a:pt x="13941" y="2806"/>
                    </a:moveTo>
                    <a:lnTo>
                      <a:pt x="13941" y="2807"/>
                    </a:lnTo>
                    <a:cubicBezTo>
                      <a:pt x="14765" y="2807"/>
                      <a:pt x="15431" y="3182"/>
                      <a:pt x="15431" y="3642"/>
                    </a:cubicBezTo>
                    <a:cubicBezTo>
                      <a:pt x="15431" y="4103"/>
                      <a:pt x="14764" y="4478"/>
                      <a:pt x="13941" y="4478"/>
                    </a:cubicBezTo>
                    <a:cubicBezTo>
                      <a:pt x="13117" y="4478"/>
                      <a:pt x="12449" y="4103"/>
                      <a:pt x="12449" y="3642"/>
                    </a:cubicBezTo>
                    <a:cubicBezTo>
                      <a:pt x="12449" y="3182"/>
                      <a:pt x="13117" y="2806"/>
                      <a:pt x="13941" y="2806"/>
                    </a:cubicBezTo>
                    <a:close/>
                    <a:moveTo>
                      <a:pt x="32296" y="2806"/>
                    </a:moveTo>
                    <a:lnTo>
                      <a:pt x="32296" y="2807"/>
                    </a:lnTo>
                    <a:cubicBezTo>
                      <a:pt x="33120" y="2807"/>
                      <a:pt x="33787" y="3182"/>
                      <a:pt x="33787" y="3642"/>
                    </a:cubicBezTo>
                    <a:cubicBezTo>
                      <a:pt x="33787" y="4103"/>
                      <a:pt x="33119" y="4478"/>
                      <a:pt x="32296" y="4478"/>
                    </a:cubicBezTo>
                    <a:cubicBezTo>
                      <a:pt x="31472" y="4478"/>
                      <a:pt x="30806" y="4103"/>
                      <a:pt x="30806" y="3642"/>
                    </a:cubicBezTo>
                    <a:cubicBezTo>
                      <a:pt x="30806" y="3182"/>
                      <a:pt x="31473" y="2806"/>
                      <a:pt x="32296" y="2806"/>
                    </a:cubicBezTo>
                    <a:close/>
                    <a:moveTo>
                      <a:pt x="50652" y="2806"/>
                    </a:moveTo>
                    <a:lnTo>
                      <a:pt x="50652" y="2807"/>
                    </a:lnTo>
                    <a:cubicBezTo>
                      <a:pt x="51476" y="2807"/>
                      <a:pt x="52143" y="3182"/>
                      <a:pt x="52143" y="3642"/>
                    </a:cubicBezTo>
                    <a:cubicBezTo>
                      <a:pt x="52143" y="4103"/>
                      <a:pt x="51476" y="4478"/>
                      <a:pt x="50652" y="4478"/>
                    </a:cubicBezTo>
                    <a:cubicBezTo>
                      <a:pt x="49829" y="4478"/>
                      <a:pt x="49161" y="4102"/>
                      <a:pt x="49161" y="3641"/>
                    </a:cubicBezTo>
                    <a:cubicBezTo>
                      <a:pt x="49161" y="3181"/>
                      <a:pt x="49829" y="2806"/>
                      <a:pt x="50652" y="2806"/>
                    </a:cubicBezTo>
                    <a:close/>
                    <a:moveTo>
                      <a:pt x="21939" y="2505"/>
                    </a:moveTo>
                    <a:lnTo>
                      <a:pt x="21939" y="2507"/>
                    </a:lnTo>
                    <a:cubicBezTo>
                      <a:pt x="23135" y="2507"/>
                      <a:pt x="24105" y="3050"/>
                      <a:pt x="24105" y="3720"/>
                    </a:cubicBezTo>
                    <a:cubicBezTo>
                      <a:pt x="24105" y="4389"/>
                      <a:pt x="23135" y="4933"/>
                      <a:pt x="21939" y="4933"/>
                    </a:cubicBezTo>
                    <a:cubicBezTo>
                      <a:pt x="20743" y="4933"/>
                      <a:pt x="19772" y="4389"/>
                      <a:pt x="19772" y="3720"/>
                    </a:cubicBezTo>
                    <a:cubicBezTo>
                      <a:pt x="19772" y="3050"/>
                      <a:pt x="20742" y="2505"/>
                      <a:pt x="21939" y="2505"/>
                    </a:cubicBezTo>
                    <a:close/>
                    <a:moveTo>
                      <a:pt x="40295" y="2505"/>
                    </a:moveTo>
                    <a:lnTo>
                      <a:pt x="40295" y="2507"/>
                    </a:lnTo>
                    <a:cubicBezTo>
                      <a:pt x="41491" y="2507"/>
                      <a:pt x="42460" y="3050"/>
                      <a:pt x="42460" y="3720"/>
                    </a:cubicBezTo>
                    <a:cubicBezTo>
                      <a:pt x="42460" y="4389"/>
                      <a:pt x="41491" y="4933"/>
                      <a:pt x="40295" y="4933"/>
                    </a:cubicBezTo>
                    <a:cubicBezTo>
                      <a:pt x="39098" y="4933"/>
                      <a:pt x="38128" y="4389"/>
                      <a:pt x="38128" y="3720"/>
                    </a:cubicBezTo>
                    <a:cubicBezTo>
                      <a:pt x="38128" y="3050"/>
                      <a:pt x="39098" y="2505"/>
                      <a:pt x="40295" y="2505"/>
                    </a:cubicBezTo>
                    <a:close/>
                    <a:moveTo>
                      <a:pt x="58650" y="2505"/>
                    </a:moveTo>
                    <a:lnTo>
                      <a:pt x="58650" y="2507"/>
                    </a:lnTo>
                    <a:cubicBezTo>
                      <a:pt x="59846" y="2507"/>
                      <a:pt x="60817" y="3050"/>
                      <a:pt x="60817" y="3720"/>
                    </a:cubicBezTo>
                    <a:cubicBezTo>
                      <a:pt x="60817" y="4389"/>
                      <a:pt x="59846" y="4933"/>
                      <a:pt x="58650" y="4933"/>
                    </a:cubicBezTo>
                    <a:cubicBezTo>
                      <a:pt x="57454" y="4933"/>
                      <a:pt x="56484" y="4389"/>
                      <a:pt x="56484" y="3720"/>
                    </a:cubicBezTo>
                    <a:cubicBezTo>
                      <a:pt x="56484" y="3050"/>
                      <a:pt x="57454" y="2505"/>
                      <a:pt x="58650" y="2505"/>
                    </a:cubicBezTo>
                    <a:close/>
                    <a:moveTo>
                      <a:pt x="45743" y="3958"/>
                    </a:moveTo>
                    <a:cubicBezTo>
                      <a:pt x="46669" y="3958"/>
                      <a:pt x="47421" y="4394"/>
                      <a:pt x="47421" y="4933"/>
                    </a:cubicBezTo>
                    <a:cubicBezTo>
                      <a:pt x="47421" y="5471"/>
                      <a:pt x="46669" y="5907"/>
                      <a:pt x="45743" y="5907"/>
                    </a:cubicBezTo>
                    <a:cubicBezTo>
                      <a:pt x="44817" y="5907"/>
                      <a:pt x="44067" y="5471"/>
                      <a:pt x="44067" y="4933"/>
                    </a:cubicBezTo>
                    <a:cubicBezTo>
                      <a:pt x="44067" y="4394"/>
                      <a:pt x="44817" y="3958"/>
                      <a:pt x="45743" y="3958"/>
                    </a:cubicBezTo>
                    <a:close/>
                    <a:moveTo>
                      <a:pt x="64099" y="3959"/>
                    </a:moveTo>
                    <a:cubicBezTo>
                      <a:pt x="65026" y="3959"/>
                      <a:pt x="65776" y="4394"/>
                      <a:pt x="65776" y="4933"/>
                    </a:cubicBezTo>
                    <a:cubicBezTo>
                      <a:pt x="65776" y="5471"/>
                      <a:pt x="65026" y="5907"/>
                      <a:pt x="64099" y="5907"/>
                    </a:cubicBezTo>
                    <a:cubicBezTo>
                      <a:pt x="63173" y="5907"/>
                      <a:pt x="62422" y="5471"/>
                      <a:pt x="62422" y="4933"/>
                    </a:cubicBezTo>
                    <a:cubicBezTo>
                      <a:pt x="62422" y="4395"/>
                      <a:pt x="63173" y="3959"/>
                      <a:pt x="64099" y="3959"/>
                    </a:cubicBezTo>
                    <a:close/>
                    <a:moveTo>
                      <a:pt x="9031" y="3959"/>
                    </a:moveTo>
                    <a:cubicBezTo>
                      <a:pt x="9958" y="3959"/>
                      <a:pt x="10709" y="4394"/>
                      <a:pt x="10709" y="4933"/>
                    </a:cubicBezTo>
                    <a:lnTo>
                      <a:pt x="10709" y="4934"/>
                    </a:lnTo>
                    <a:cubicBezTo>
                      <a:pt x="10709" y="5472"/>
                      <a:pt x="9958" y="5908"/>
                      <a:pt x="9031" y="5908"/>
                    </a:cubicBezTo>
                    <a:cubicBezTo>
                      <a:pt x="8105" y="5908"/>
                      <a:pt x="7355" y="5472"/>
                      <a:pt x="7355" y="4934"/>
                    </a:cubicBezTo>
                    <a:cubicBezTo>
                      <a:pt x="7355" y="4396"/>
                      <a:pt x="8105" y="3959"/>
                      <a:pt x="9031" y="3959"/>
                    </a:cubicBezTo>
                    <a:close/>
                    <a:moveTo>
                      <a:pt x="27388" y="3959"/>
                    </a:moveTo>
                    <a:cubicBezTo>
                      <a:pt x="28314" y="3959"/>
                      <a:pt x="29064" y="4394"/>
                      <a:pt x="29064" y="4933"/>
                    </a:cubicBezTo>
                    <a:lnTo>
                      <a:pt x="29064" y="4934"/>
                    </a:lnTo>
                    <a:cubicBezTo>
                      <a:pt x="29064" y="5472"/>
                      <a:pt x="28314" y="5908"/>
                      <a:pt x="27388" y="5908"/>
                    </a:cubicBezTo>
                    <a:cubicBezTo>
                      <a:pt x="26461" y="5908"/>
                      <a:pt x="25710" y="5472"/>
                      <a:pt x="25710" y="4934"/>
                    </a:cubicBezTo>
                    <a:cubicBezTo>
                      <a:pt x="25710" y="4396"/>
                      <a:pt x="26461" y="3959"/>
                      <a:pt x="27388" y="3959"/>
                    </a:cubicBezTo>
                    <a:close/>
                    <a:moveTo>
                      <a:pt x="17052" y="4968"/>
                    </a:moveTo>
                    <a:lnTo>
                      <a:pt x="17052" y="4969"/>
                    </a:lnTo>
                    <a:cubicBezTo>
                      <a:pt x="17691" y="4969"/>
                      <a:pt x="18209" y="5257"/>
                      <a:pt x="18209" y="5612"/>
                    </a:cubicBezTo>
                    <a:cubicBezTo>
                      <a:pt x="18209" y="5968"/>
                      <a:pt x="17691" y="6256"/>
                      <a:pt x="17052" y="6256"/>
                    </a:cubicBezTo>
                    <a:cubicBezTo>
                      <a:pt x="16413" y="6256"/>
                      <a:pt x="15895" y="5968"/>
                      <a:pt x="15895" y="5612"/>
                    </a:cubicBezTo>
                    <a:cubicBezTo>
                      <a:pt x="15895" y="5257"/>
                      <a:pt x="16413" y="4968"/>
                      <a:pt x="17052" y="4968"/>
                    </a:cubicBezTo>
                    <a:close/>
                    <a:moveTo>
                      <a:pt x="35408" y="4968"/>
                    </a:moveTo>
                    <a:lnTo>
                      <a:pt x="35408" y="4969"/>
                    </a:lnTo>
                    <a:cubicBezTo>
                      <a:pt x="36047" y="4969"/>
                      <a:pt x="36565" y="5257"/>
                      <a:pt x="36565" y="5612"/>
                    </a:cubicBezTo>
                    <a:cubicBezTo>
                      <a:pt x="36565" y="5968"/>
                      <a:pt x="36047" y="6256"/>
                      <a:pt x="35408" y="6256"/>
                    </a:cubicBezTo>
                    <a:cubicBezTo>
                      <a:pt x="34768" y="6256"/>
                      <a:pt x="34250" y="5967"/>
                      <a:pt x="34250" y="5611"/>
                    </a:cubicBezTo>
                    <a:cubicBezTo>
                      <a:pt x="34250" y="5256"/>
                      <a:pt x="34769" y="4968"/>
                      <a:pt x="35408" y="4968"/>
                    </a:cubicBezTo>
                    <a:close/>
                    <a:moveTo>
                      <a:pt x="53764" y="4968"/>
                    </a:moveTo>
                    <a:lnTo>
                      <a:pt x="53764" y="4969"/>
                    </a:lnTo>
                    <a:cubicBezTo>
                      <a:pt x="54403" y="4969"/>
                      <a:pt x="54921" y="5257"/>
                      <a:pt x="54921" y="5612"/>
                    </a:cubicBezTo>
                    <a:cubicBezTo>
                      <a:pt x="54921" y="5968"/>
                      <a:pt x="54403" y="6256"/>
                      <a:pt x="53764" y="6256"/>
                    </a:cubicBezTo>
                    <a:cubicBezTo>
                      <a:pt x="53125" y="6256"/>
                      <a:pt x="52606" y="5968"/>
                      <a:pt x="52606" y="5612"/>
                    </a:cubicBezTo>
                    <a:cubicBezTo>
                      <a:pt x="52606" y="5257"/>
                      <a:pt x="53125" y="4968"/>
                      <a:pt x="53764" y="4968"/>
                    </a:cubicBezTo>
                    <a:close/>
                    <a:moveTo>
                      <a:pt x="23119" y="6235"/>
                    </a:moveTo>
                    <a:cubicBezTo>
                      <a:pt x="23942" y="6235"/>
                      <a:pt x="24610" y="6608"/>
                      <a:pt x="24610" y="7070"/>
                    </a:cubicBezTo>
                    <a:cubicBezTo>
                      <a:pt x="24610" y="7531"/>
                      <a:pt x="23942" y="7905"/>
                      <a:pt x="23119" y="7905"/>
                    </a:cubicBezTo>
                    <a:cubicBezTo>
                      <a:pt x="22295" y="7905"/>
                      <a:pt x="21628" y="7531"/>
                      <a:pt x="21628" y="7070"/>
                    </a:cubicBezTo>
                    <a:cubicBezTo>
                      <a:pt x="21628" y="6609"/>
                      <a:pt x="22295" y="6235"/>
                      <a:pt x="23119" y="6235"/>
                    </a:cubicBezTo>
                    <a:close/>
                    <a:moveTo>
                      <a:pt x="41475" y="6235"/>
                    </a:moveTo>
                    <a:cubicBezTo>
                      <a:pt x="42299" y="6235"/>
                      <a:pt x="42965" y="6608"/>
                      <a:pt x="42965" y="7070"/>
                    </a:cubicBezTo>
                    <a:cubicBezTo>
                      <a:pt x="42965" y="7531"/>
                      <a:pt x="42299" y="7905"/>
                      <a:pt x="41475" y="7905"/>
                    </a:cubicBezTo>
                    <a:cubicBezTo>
                      <a:pt x="40652" y="7905"/>
                      <a:pt x="39984" y="7531"/>
                      <a:pt x="39984" y="7070"/>
                    </a:cubicBezTo>
                    <a:cubicBezTo>
                      <a:pt x="39984" y="6609"/>
                      <a:pt x="40652" y="6235"/>
                      <a:pt x="41475" y="6235"/>
                    </a:cubicBezTo>
                    <a:close/>
                    <a:moveTo>
                      <a:pt x="59830" y="6235"/>
                    </a:moveTo>
                    <a:cubicBezTo>
                      <a:pt x="60654" y="6235"/>
                      <a:pt x="61322" y="6608"/>
                      <a:pt x="61322" y="7070"/>
                    </a:cubicBezTo>
                    <a:cubicBezTo>
                      <a:pt x="61322" y="7531"/>
                      <a:pt x="60654" y="7905"/>
                      <a:pt x="59830" y="7905"/>
                    </a:cubicBezTo>
                    <a:cubicBezTo>
                      <a:pt x="59007" y="7905"/>
                      <a:pt x="58340" y="7531"/>
                      <a:pt x="58340" y="7070"/>
                    </a:cubicBezTo>
                    <a:cubicBezTo>
                      <a:pt x="58340" y="6609"/>
                      <a:pt x="59007" y="6235"/>
                      <a:pt x="59830" y="6235"/>
                    </a:cubicBezTo>
                    <a:close/>
                    <a:moveTo>
                      <a:pt x="12761" y="5934"/>
                    </a:moveTo>
                    <a:lnTo>
                      <a:pt x="12761" y="5935"/>
                    </a:lnTo>
                    <a:cubicBezTo>
                      <a:pt x="13957" y="5935"/>
                      <a:pt x="14926" y="6479"/>
                      <a:pt x="14926" y="7148"/>
                    </a:cubicBezTo>
                    <a:cubicBezTo>
                      <a:pt x="14926" y="7818"/>
                      <a:pt x="13957" y="8361"/>
                      <a:pt x="12761" y="8361"/>
                    </a:cubicBezTo>
                    <a:cubicBezTo>
                      <a:pt x="11565" y="8361"/>
                      <a:pt x="10594" y="7818"/>
                      <a:pt x="10594" y="7148"/>
                    </a:cubicBezTo>
                    <a:cubicBezTo>
                      <a:pt x="10594" y="6479"/>
                      <a:pt x="11565" y="5934"/>
                      <a:pt x="12761" y="5934"/>
                    </a:cubicBezTo>
                    <a:close/>
                    <a:moveTo>
                      <a:pt x="31116" y="5934"/>
                    </a:moveTo>
                    <a:lnTo>
                      <a:pt x="31116" y="5935"/>
                    </a:lnTo>
                    <a:cubicBezTo>
                      <a:pt x="32312" y="5935"/>
                      <a:pt x="33283" y="6479"/>
                      <a:pt x="33283" y="7148"/>
                    </a:cubicBezTo>
                    <a:cubicBezTo>
                      <a:pt x="33283" y="7818"/>
                      <a:pt x="32312" y="8361"/>
                      <a:pt x="31116" y="8361"/>
                    </a:cubicBezTo>
                    <a:cubicBezTo>
                      <a:pt x="29920" y="8361"/>
                      <a:pt x="28951" y="7818"/>
                      <a:pt x="28951" y="7148"/>
                    </a:cubicBezTo>
                    <a:cubicBezTo>
                      <a:pt x="28951" y="6479"/>
                      <a:pt x="29920" y="5934"/>
                      <a:pt x="31116" y="5934"/>
                    </a:cubicBezTo>
                    <a:close/>
                    <a:moveTo>
                      <a:pt x="49473" y="5934"/>
                    </a:moveTo>
                    <a:lnTo>
                      <a:pt x="49473" y="5935"/>
                    </a:lnTo>
                    <a:cubicBezTo>
                      <a:pt x="50669" y="5935"/>
                      <a:pt x="51638" y="6479"/>
                      <a:pt x="51638" y="7148"/>
                    </a:cubicBezTo>
                    <a:cubicBezTo>
                      <a:pt x="51638" y="7818"/>
                      <a:pt x="50669" y="8361"/>
                      <a:pt x="49473" y="8361"/>
                    </a:cubicBezTo>
                    <a:cubicBezTo>
                      <a:pt x="48277" y="8361"/>
                      <a:pt x="47306" y="7818"/>
                      <a:pt x="47306" y="7148"/>
                    </a:cubicBezTo>
                    <a:cubicBezTo>
                      <a:pt x="47306" y="6479"/>
                      <a:pt x="48276" y="5934"/>
                      <a:pt x="49473" y="5934"/>
                    </a:cubicBezTo>
                    <a:close/>
                    <a:moveTo>
                      <a:pt x="18209" y="7386"/>
                    </a:moveTo>
                    <a:cubicBezTo>
                      <a:pt x="19135" y="7386"/>
                      <a:pt x="19887" y="7822"/>
                      <a:pt x="19887" y="8360"/>
                    </a:cubicBezTo>
                    <a:cubicBezTo>
                      <a:pt x="19887" y="8898"/>
                      <a:pt x="19135" y="9334"/>
                      <a:pt x="18209" y="9334"/>
                    </a:cubicBezTo>
                    <a:cubicBezTo>
                      <a:pt x="17283" y="9334"/>
                      <a:pt x="16532" y="8898"/>
                      <a:pt x="16532" y="8360"/>
                    </a:cubicBezTo>
                    <a:cubicBezTo>
                      <a:pt x="16532" y="7822"/>
                      <a:pt x="17283" y="7386"/>
                      <a:pt x="18209" y="7386"/>
                    </a:cubicBezTo>
                    <a:close/>
                    <a:moveTo>
                      <a:pt x="36565" y="7386"/>
                    </a:moveTo>
                    <a:cubicBezTo>
                      <a:pt x="37491" y="7386"/>
                      <a:pt x="38243" y="7822"/>
                      <a:pt x="38243" y="8360"/>
                    </a:cubicBezTo>
                    <a:cubicBezTo>
                      <a:pt x="38243" y="8898"/>
                      <a:pt x="37492" y="9334"/>
                      <a:pt x="36565" y="9334"/>
                    </a:cubicBezTo>
                    <a:cubicBezTo>
                      <a:pt x="35639" y="9334"/>
                      <a:pt x="34888" y="8898"/>
                      <a:pt x="34888" y="8360"/>
                    </a:cubicBezTo>
                    <a:cubicBezTo>
                      <a:pt x="34888" y="7822"/>
                      <a:pt x="35639" y="7386"/>
                      <a:pt x="36565" y="7386"/>
                    </a:cubicBezTo>
                    <a:close/>
                    <a:moveTo>
                      <a:pt x="54921" y="7386"/>
                    </a:moveTo>
                    <a:cubicBezTo>
                      <a:pt x="55847" y="7386"/>
                      <a:pt x="56598" y="7822"/>
                      <a:pt x="56598" y="8360"/>
                    </a:cubicBezTo>
                    <a:cubicBezTo>
                      <a:pt x="56598" y="8898"/>
                      <a:pt x="55847" y="9334"/>
                      <a:pt x="54921" y="9334"/>
                    </a:cubicBezTo>
                    <a:cubicBezTo>
                      <a:pt x="53994" y="9334"/>
                      <a:pt x="53244" y="8898"/>
                      <a:pt x="53244" y="8360"/>
                    </a:cubicBezTo>
                    <a:cubicBezTo>
                      <a:pt x="53244" y="7822"/>
                      <a:pt x="53994" y="7386"/>
                      <a:pt x="54921" y="7386"/>
                    </a:cubicBezTo>
                    <a:close/>
                    <a:moveTo>
                      <a:pt x="44586" y="8396"/>
                    </a:moveTo>
                    <a:cubicBezTo>
                      <a:pt x="45225" y="8396"/>
                      <a:pt x="45743" y="8684"/>
                      <a:pt x="45743" y="9040"/>
                    </a:cubicBezTo>
                    <a:cubicBezTo>
                      <a:pt x="45743" y="9395"/>
                      <a:pt x="45225" y="9683"/>
                      <a:pt x="44586" y="9683"/>
                    </a:cubicBezTo>
                    <a:cubicBezTo>
                      <a:pt x="43946" y="9683"/>
                      <a:pt x="43429" y="9395"/>
                      <a:pt x="43429" y="9040"/>
                    </a:cubicBezTo>
                    <a:cubicBezTo>
                      <a:pt x="43429" y="8684"/>
                      <a:pt x="43946" y="8396"/>
                      <a:pt x="44585" y="8396"/>
                    </a:cubicBezTo>
                    <a:close/>
                    <a:moveTo>
                      <a:pt x="62942" y="8396"/>
                    </a:moveTo>
                    <a:cubicBezTo>
                      <a:pt x="63581" y="8396"/>
                      <a:pt x="64099" y="8685"/>
                      <a:pt x="64099" y="9040"/>
                    </a:cubicBezTo>
                    <a:cubicBezTo>
                      <a:pt x="64099" y="9395"/>
                      <a:pt x="63581" y="9683"/>
                      <a:pt x="62942" y="9683"/>
                    </a:cubicBezTo>
                    <a:cubicBezTo>
                      <a:pt x="62303" y="9683"/>
                      <a:pt x="61784" y="9395"/>
                      <a:pt x="61784" y="9040"/>
                    </a:cubicBezTo>
                    <a:cubicBezTo>
                      <a:pt x="61784" y="8685"/>
                      <a:pt x="62303" y="8396"/>
                      <a:pt x="62942" y="8396"/>
                    </a:cubicBezTo>
                    <a:close/>
                    <a:moveTo>
                      <a:pt x="7874" y="8396"/>
                    </a:moveTo>
                    <a:lnTo>
                      <a:pt x="7874" y="8398"/>
                    </a:lnTo>
                    <a:cubicBezTo>
                      <a:pt x="8513" y="8398"/>
                      <a:pt x="9031" y="8686"/>
                      <a:pt x="9031" y="9041"/>
                    </a:cubicBezTo>
                    <a:cubicBezTo>
                      <a:pt x="9031" y="9396"/>
                      <a:pt x="8513" y="9684"/>
                      <a:pt x="7874" y="9684"/>
                    </a:cubicBezTo>
                    <a:cubicBezTo>
                      <a:pt x="7236" y="9684"/>
                      <a:pt x="6717" y="9396"/>
                      <a:pt x="6717" y="9041"/>
                    </a:cubicBezTo>
                    <a:cubicBezTo>
                      <a:pt x="6717" y="8686"/>
                      <a:pt x="7234" y="8396"/>
                      <a:pt x="7874" y="8396"/>
                    </a:cubicBezTo>
                    <a:close/>
                    <a:moveTo>
                      <a:pt x="26230" y="8396"/>
                    </a:moveTo>
                    <a:lnTo>
                      <a:pt x="26230" y="8398"/>
                    </a:lnTo>
                    <a:cubicBezTo>
                      <a:pt x="26869" y="8398"/>
                      <a:pt x="27388" y="8686"/>
                      <a:pt x="27388" y="9041"/>
                    </a:cubicBezTo>
                    <a:cubicBezTo>
                      <a:pt x="27388" y="9396"/>
                      <a:pt x="26869" y="9684"/>
                      <a:pt x="26230" y="9684"/>
                    </a:cubicBezTo>
                    <a:cubicBezTo>
                      <a:pt x="25591" y="9684"/>
                      <a:pt x="25072" y="9396"/>
                      <a:pt x="25072" y="9041"/>
                    </a:cubicBezTo>
                    <a:cubicBezTo>
                      <a:pt x="25072" y="8686"/>
                      <a:pt x="25591" y="8396"/>
                      <a:pt x="26230" y="8396"/>
                    </a:cubicBezTo>
                    <a:close/>
                    <a:moveTo>
                      <a:pt x="13941" y="9663"/>
                    </a:moveTo>
                    <a:cubicBezTo>
                      <a:pt x="14764" y="9663"/>
                      <a:pt x="15431" y="10036"/>
                      <a:pt x="15431" y="10497"/>
                    </a:cubicBezTo>
                    <a:cubicBezTo>
                      <a:pt x="15431" y="10959"/>
                      <a:pt x="14764" y="11332"/>
                      <a:pt x="13941" y="11332"/>
                    </a:cubicBezTo>
                    <a:cubicBezTo>
                      <a:pt x="13117" y="11332"/>
                      <a:pt x="12449" y="10959"/>
                      <a:pt x="12449" y="10497"/>
                    </a:cubicBezTo>
                    <a:cubicBezTo>
                      <a:pt x="12449" y="10036"/>
                      <a:pt x="13117" y="9663"/>
                      <a:pt x="13941" y="9663"/>
                    </a:cubicBezTo>
                    <a:close/>
                    <a:moveTo>
                      <a:pt x="32296" y="9663"/>
                    </a:moveTo>
                    <a:cubicBezTo>
                      <a:pt x="33119" y="9663"/>
                      <a:pt x="33787" y="10036"/>
                      <a:pt x="33787" y="10497"/>
                    </a:cubicBezTo>
                    <a:cubicBezTo>
                      <a:pt x="33787" y="10959"/>
                      <a:pt x="33120" y="11332"/>
                      <a:pt x="32296" y="11332"/>
                    </a:cubicBezTo>
                    <a:cubicBezTo>
                      <a:pt x="31472" y="11332"/>
                      <a:pt x="30806" y="10959"/>
                      <a:pt x="30806" y="10497"/>
                    </a:cubicBezTo>
                    <a:cubicBezTo>
                      <a:pt x="30806" y="10036"/>
                      <a:pt x="31473" y="9663"/>
                      <a:pt x="32296" y="9663"/>
                    </a:cubicBezTo>
                    <a:close/>
                    <a:moveTo>
                      <a:pt x="50652" y="9663"/>
                    </a:moveTo>
                    <a:cubicBezTo>
                      <a:pt x="51476" y="9663"/>
                      <a:pt x="52143" y="10036"/>
                      <a:pt x="52143" y="10497"/>
                    </a:cubicBezTo>
                    <a:cubicBezTo>
                      <a:pt x="52143" y="10959"/>
                      <a:pt x="51476" y="11332"/>
                      <a:pt x="50652" y="11332"/>
                    </a:cubicBezTo>
                    <a:cubicBezTo>
                      <a:pt x="49828" y="11332"/>
                      <a:pt x="49161" y="10959"/>
                      <a:pt x="49161" y="10497"/>
                    </a:cubicBezTo>
                    <a:cubicBezTo>
                      <a:pt x="49161" y="10036"/>
                      <a:pt x="49829" y="9663"/>
                      <a:pt x="50652" y="9663"/>
                    </a:cubicBezTo>
                    <a:close/>
                    <a:moveTo>
                      <a:pt x="69008" y="9663"/>
                    </a:moveTo>
                    <a:cubicBezTo>
                      <a:pt x="69832" y="9663"/>
                      <a:pt x="70499" y="10036"/>
                      <a:pt x="70499" y="10497"/>
                    </a:cubicBezTo>
                    <a:cubicBezTo>
                      <a:pt x="70499" y="10959"/>
                      <a:pt x="69831" y="11333"/>
                      <a:pt x="69008" y="11333"/>
                    </a:cubicBezTo>
                    <a:cubicBezTo>
                      <a:pt x="68184" y="11333"/>
                      <a:pt x="67517" y="10959"/>
                      <a:pt x="67517" y="10497"/>
                    </a:cubicBezTo>
                    <a:cubicBezTo>
                      <a:pt x="67517" y="10036"/>
                      <a:pt x="68184" y="9663"/>
                      <a:pt x="69008" y="9663"/>
                    </a:cubicBezTo>
                    <a:close/>
                    <a:moveTo>
                      <a:pt x="21939" y="9363"/>
                    </a:moveTo>
                    <a:cubicBezTo>
                      <a:pt x="23135" y="9363"/>
                      <a:pt x="24105" y="9905"/>
                      <a:pt x="24105" y="10576"/>
                    </a:cubicBezTo>
                    <a:cubicBezTo>
                      <a:pt x="24105" y="11246"/>
                      <a:pt x="23135" y="11789"/>
                      <a:pt x="21939" y="11789"/>
                    </a:cubicBezTo>
                    <a:cubicBezTo>
                      <a:pt x="20743" y="11789"/>
                      <a:pt x="19772" y="11246"/>
                      <a:pt x="19772" y="10576"/>
                    </a:cubicBezTo>
                    <a:cubicBezTo>
                      <a:pt x="19772" y="9905"/>
                      <a:pt x="20743" y="9363"/>
                      <a:pt x="21939" y="9363"/>
                    </a:cubicBezTo>
                    <a:close/>
                    <a:moveTo>
                      <a:pt x="40295" y="9363"/>
                    </a:moveTo>
                    <a:cubicBezTo>
                      <a:pt x="41491" y="9363"/>
                      <a:pt x="42460" y="9905"/>
                      <a:pt x="42460" y="10576"/>
                    </a:cubicBezTo>
                    <a:cubicBezTo>
                      <a:pt x="42460" y="11246"/>
                      <a:pt x="41491" y="11789"/>
                      <a:pt x="40295" y="11789"/>
                    </a:cubicBezTo>
                    <a:cubicBezTo>
                      <a:pt x="39098" y="11789"/>
                      <a:pt x="38128" y="11246"/>
                      <a:pt x="38128" y="10576"/>
                    </a:cubicBezTo>
                    <a:cubicBezTo>
                      <a:pt x="38128" y="9905"/>
                      <a:pt x="39098" y="9363"/>
                      <a:pt x="40295" y="9363"/>
                    </a:cubicBezTo>
                    <a:close/>
                    <a:moveTo>
                      <a:pt x="58650" y="9363"/>
                    </a:moveTo>
                    <a:cubicBezTo>
                      <a:pt x="59846" y="9363"/>
                      <a:pt x="60817" y="9905"/>
                      <a:pt x="60817" y="10576"/>
                    </a:cubicBezTo>
                    <a:cubicBezTo>
                      <a:pt x="60817" y="11246"/>
                      <a:pt x="59846" y="11789"/>
                      <a:pt x="58650" y="11789"/>
                    </a:cubicBezTo>
                    <a:cubicBezTo>
                      <a:pt x="57454" y="11789"/>
                      <a:pt x="56484" y="11246"/>
                      <a:pt x="56484" y="10576"/>
                    </a:cubicBezTo>
                    <a:cubicBezTo>
                      <a:pt x="56484" y="9905"/>
                      <a:pt x="57454" y="9363"/>
                      <a:pt x="58650" y="9363"/>
                    </a:cubicBezTo>
                    <a:close/>
                    <a:moveTo>
                      <a:pt x="9031" y="10814"/>
                    </a:moveTo>
                    <a:cubicBezTo>
                      <a:pt x="9958" y="10814"/>
                      <a:pt x="10709" y="11250"/>
                      <a:pt x="10709" y="11788"/>
                    </a:cubicBezTo>
                    <a:cubicBezTo>
                      <a:pt x="10709" y="12326"/>
                      <a:pt x="9957" y="12763"/>
                      <a:pt x="9031" y="12763"/>
                    </a:cubicBezTo>
                    <a:cubicBezTo>
                      <a:pt x="8105" y="12763"/>
                      <a:pt x="7355" y="12326"/>
                      <a:pt x="7355" y="11788"/>
                    </a:cubicBezTo>
                    <a:cubicBezTo>
                      <a:pt x="7355" y="11250"/>
                      <a:pt x="8105" y="10814"/>
                      <a:pt x="9031" y="10814"/>
                    </a:cubicBezTo>
                    <a:close/>
                    <a:moveTo>
                      <a:pt x="27388" y="10814"/>
                    </a:moveTo>
                    <a:cubicBezTo>
                      <a:pt x="28314" y="10814"/>
                      <a:pt x="29064" y="11250"/>
                      <a:pt x="29064" y="11788"/>
                    </a:cubicBezTo>
                    <a:cubicBezTo>
                      <a:pt x="29064" y="12326"/>
                      <a:pt x="28314" y="12763"/>
                      <a:pt x="27388" y="12763"/>
                    </a:cubicBezTo>
                    <a:cubicBezTo>
                      <a:pt x="26461" y="12763"/>
                      <a:pt x="25710" y="12326"/>
                      <a:pt x="25710" y="11788"/>
                    </a:cubicBezTo>
                    <a:cubicBezTo>
                      <a:pt x="25710" y="11250"/>
                      <a:pt x="26461" y="10814"/>
                      <a:pt x="27388" y="10814"/>
                    </a:cubicBezTo>
                    <a:close/>
                    <a:moveTo>
                      <a:pt x="45743" y="10814"/>
                    </a:moveTo>
                    <a:cubicBezTo>
                      <a:pt x="46669" y="10814"/>
                      <a:pt x="47421" y="11250"/>
                      <a:pt x="47421" y="11789"/>
                    </a:cubicBezTo>
                    <a:cubicBezTo>
                      <a:pt x="47421" y="12327"/>
                      <a:pt x="46669" y="12763"/>
                      <a:pt x="45743" y="12763"/>
                    </a:cubicBezTo>
                    <a:cubicBezTo>
                      <a:pt x="44817" y="12763"/>
                      <a:pt x="44066" y="12326"/>
                      <a:pt x="44066" y="11788"/>
                    </a:cubicBezTo>
                    <a:cubicBezTo>
                      <a:pt x="44066" y="11250"/>
                      <a:pt x="44817" y="10814"/>
                      <a:pt x="45743" y="10814"/>
                    </a:cubicBezTo>
                    <a:close/>
                    <a:moveTo>
                      <a:pt x="64099" y="10814"/>
                    </a:moveTo>
                    <a:cubicBezTo>
                      <a:pt x="65026" y="10814"/>
                      <a:pt x="65776" y="11250"/>
                      <a:pt x="65776" y="11789"/>
                    </a:cubicBezTo>
                    <a:cubicBezTo>
                      <a:pt x="65776" y="12327"/>
                      <a:pt x="65026" y="12763"/>
                      <a:pt x="64099" y="12763"/>
                    </a:cubicBezTo>
                    <a:cubicBezTo>
                      <a:pt x="63173" y="12763"/>
                      <a:pt x="62422" y="12326"/>
                      <a:pt x="62422" y="11789"/>
                    </a:cubicBezTo>
                    <a:cubicBezTo>
                      <a:pt x="62422" y="11251"/>
                      <a:pt x="63173" y="10814"/>
                      <a:pt x="64099" y="10814"/>
                    </a:cubicBezTo>
                    <a:close/>
                    <a:moveTo>
                      <a:pt x="17052" y="11824"/>
                    </a:moveTo>
                    <a:lnTo>
                      <a:pt x="17052" y="11825"/>
                    </a:lnTo>
                    <a:cubicBezTo>
                      <a:pt x="17691" y="11825"/>
                      <a:pt x="18209" y="12113"/>
                      <a:pt x="18209" y="12468"/>
                    </a:cubicBezTo>
                    <a:cubicBezTo>
                      <a:pt x="18209" y="12824"/>
                      <a:pt x="17691" y="13112"/>
                      <a:pt x="17052" y="13112"/>
                    </a:cubicBezTo>
                    <a:cubicBezTo>
                      <a:pt x="16413" y="13112"/>
                      <a:pt x="15895" y="12824"/>
                      <a:pt x="15895" y="12468"/>
                    </a:cubicBezTo>
                    <a:cubicBezTo>
                      <a:pt x="15895" y="12113"/>
                      <a:pt x="16413" y="11824"/>
                      <a:pt x="17052" y="11824"/>
                    </a:cubicBezTo>
                    <a:close/>
                    <a:moveTo>
                      <a:pt x="35408" y="11824"/>
                    </a:moveTo>
                    <a:lnTo>
                      <a:pt x="35408" y="11825"/>
                    </a:lnTo>
                    <a:cubicBezTo>
                      <a:pt x="36047" y="11825"/>
                      <a:pt x="36565" y="12113"/>
                      <a:pt x="36565" y="12468"/>
                    </a:cubicBezTo>
                    <a:cubicBezTo>
                      <a:pt x="36565" y="12824"/>
                      <a:pt x="36047" y="13112"/>
                      <a:pt x="35408" y="13112"/>
                    </a:cubicBezTo>
                    <a:cubicBezTo>
                      <a:pt x="34768" y="13112"/>
                      <a:pt x="34250" y="12824"/>
                      <a:pt x="34250" y="12468"/>
                    </a:cubicBezTo>
                    <a:cubicBezTo>
                      <a:pt x="34250" y="12113"/>
                      <a:pt x="34769" y="11824"/>
                      <a:pt x="35408" y="11824"/>
                    </a:cubicBezTo>
                    <a:close/>
                    <a:moveTo>
                      <a:pt x="53764" y="11824"/>
                    </a:moveTo>
                    <a:lnTo>
                      <a:pt x="53764" y="11825"/>
                    </a:lnTo>
                    <a:cubicBezTo>
                      <a:pt x="54403" y="11825"/>
                      <a:pt x="54921" y="12113"/>
                      <a:pt x="54921" y="12468"/>
                    </a:cubicBezTo>
                    <a:cubicBezTo>
                      <a:pt x="54921" y="12824"/>
                      <a:pt x="54403" y="13112"/>
                      <a:pt x="53764" y="13112"/>
                    </a:cubicBezTo>
                    <a:cubicBezTo>
                      <a:pt x="53125" y="13112"/>
                      <a:pt x="52606" y="12824"/>
                      <a:pt x="52606" y="12468"/>
                    </a:cubicBezTo>
                    <a:cubicBezTo>
                      <a:pt x="52606" y="12113"/>
                      <a:pt x="53125" y="11824"/>
                      <a:pt x="53764" y="11824"/>
                    </a:cubicBezTo>
                    <a:close/>
                    <a:moveTo>
                      <a:pt x="1" y="1"/>
                    </a:moveTo>
                    <a:lnTo>
                      <a:pt x="294" y="564"/>
                    </a:lnTo>
                    <a:cubicBezTo>
                      <a:pt x="1006" y="677"/>
                      <a:pt x="1531" y="1054"/>
                      <a:pt x="1531" y="1504"/>
                    </a:cubicBezTo>
                    <a:cubicBezTo>
                      <a:pt x="1531" y="1750"/>
                      <a:pt x="1374" y="1973"/>
                      <a:pt x="1117" y="2144"/>
                    </a:cubicBezTo>
                    <a:lnTo>
                      <a:pt x="1652" y="3169"/>
                    </a:lnTo>
                    <a:cubicBezTo>
                      <a:pt x="2010" y="2776"/>
                      <a:pt x="2740" y="2505"/>
                      <a:pt x="3582" y="2505"/>
                    </a:cubicBezTo>
                    <a:cubicBezTo>
                      <a:pt x="4779" y="2505"/>
                      <a:pt x="5749" y="3049"/>
                      <a:pt x="5749" y="3719"/>
                    </a:cubicBezTo>
                    <a:cubicBezTo>
                      <a:pt x="5749" y="4389"/>
                      <a:pt x="4779" y="4933"/>
                      <a:pt x="3582" y="4933"/>
                    </a:cubicBezTo>
                    <a:cubicBezTo>
                      <a:pt x="3182" y="4933"/>
                      <a:pt x="2805" y="4871"/>
                      <a:pt x="2483" y="4765"/>
                    </a:cubicBezTo>
                    <a:lnTo>
                      <a:pt x="2483" y="4765"/>
                    </a:lnTo>
                    <a:lnTo>
                      <a:pt x="3469" y="6654"/>
                    </a:lnTo>
                    <a:cubicBezTo>
                      <a:pt x="3726" y="6403"/>
                      <a:pt x="4209" y="6234"/>
                      <a:pt x="4763" y="6234"/>
                    </a:cubicBezTo>
                    <a:cubicBezTo>
                      <a:pt x="5587" y="6234"/>
                      <a:pt x="6253" y="6608"/>
                      <a:pt x="6253" y="7070"/>
                    </a:cubicBezTo>
                    <a:cubicBezTo>
                      <a:pt x="6253" y="7530"/>
                      <a:pt x="5585" y="7904"/>
                      <a:pt x="4763" y="7904"/>
                    </a:cubicBezTo>
                    <a:cubicBezTo>
                      <a:pt x="4219" y="7904"/>
                      <a:pt x="3744" y="7742"/>
                      <a:pt x="3484" y="7499"/>
                    </a:cubicBezTo>
                    <a:lnTo>
                      <a:pt x="2412" y="9554"/>
                    </a:lnTo>
                    <a:cubicBezTo>
                      <a:pt x="2750" y="9432"/>
                      <a:pt x="3152" y="9362"/>
                      <a:pt x="3581" y="9362"/>
                    </a:cubicBezTo>
                    <a:cubicBezTo>
                      <a:pt x="4777" y="9362"/>
                      <a:pt x="5748" y="9905"/>
                      <a:pt x="5748" y="10575"/>
                    </a:cubicBezTo>
                    <a:cubicBezTo>
                      <a:pt x="5748" y="11245"/>
                      <a:pt x="4777" y="11788"/>
                      <a:pt x="3581" y="11788"/>
                    </a:cubicBezTo>
                    <a:cubicBezTo>
                      <a:pt x="2710" y="11788"/>
                      <a:pt x="1958" y="11500"/>
                      <a:pt x="1615" y="11084"/>
                    </a:cubicBezTo>
                    <a:lnTo>
                      <a:pt x="1" y="14182"/>
                    </a:lnTo>
                    <a:lnTo>
                      <a:pt x="3343" y="14182"/>
                    </a:lnTo>
                    <a:cubicBezTo>
                      <a:pt x="3298" y="14105"/>
                      <a:pt x="3272" y="14015"/>
                      <a:pt x="3272" y="13925"/>
                    </a:cubicBezTo>
                    <a:cubicBezTo>
                      <a:pt x="3272" y="13465"/>
                      <a:pt x="3939" y="13090"/>
                      <a:pt x="4763" y="13090"/>
                    </a:cubicBezTo>
                    <a:cubicBezTo>
                      <a:pt x="5585" y="13090"/>
                      <a:pt x="6253" y="13465"/>
                      <a:pt x="6253" y="13925"/>
                    </a:cubicBezTo>
                    <a:cubicBezTo>
                      <a:pt x="6253" y="14015"/>
                      <a:pt x="6228" y="14104"/>
                      <a:pt x="6182" y="14182"/>
                    </a:cubicBezTo>
                    <a:lnTo>
                      <a:pt x="10617" y="14182"/>
                    </a:lnTo>
                    <a:cubicBezTo>
                      <a:pt x="10603" y="14124"/>
                      <a:pt x="10594" y="14063"/>
                      <a:pt x="10594" y="14003"/>
                    </a:cubicBezTo>
                    <a:cubicBezTo>
                      <a:pt x="10594" y="13333"/>
                      <a:pt x="11565" y="12789"/>
                      <a:pt x="12761" y="12789"/>
                    </a:cubicBezTo>
                    <a:cubicBezTo>
                      <a:pt x="13957" y="12789"/>
                      <a:pt x="14926" y="13333"/>
                      <a:pt x="14926" y="14003"/>
                    </a:cubicBezTo>
                    <a:cubicBezTo>
                      <a:pt x="14926" y="14063"/>
                      <a:pt x="14919" y="14124"/>
                      <a:pt x="14903" y="14182"/>
                    </a:cubicBezTo>
                    <a:lnTo>
                      <a:pt x="21699" y="14182"/>
                    </a:lnTo>
                    <a:cubicBezTo>
                      <a:pt x="21653" y="14105"/>
                      <a:pt x="21628" y="14015"/>
                      <a:pt x="21628" y="13925"/>
                    </a:cubicBezTo>
                    <a:cubicBezTo>
                      <a:pt x="21628" y="13465"/>
                      <a:pt x="22295" y="13090"/>
                      <a:pt x="23118" y="13090"/>
                    </a:cubicBezTo>
                    <a:cubicBezTo>
                      <a:pt x="23942" y="13090"/>
                      <a:pt x="24610" y="13465"/>
                      <a:pt x="24610" y="13925"/>
                    </a:cubicBezTo>
                    <a:cubicBezTo>
                      <a:pt x="24609" y="14015"/>
                      <a:pt x="24583" y="14104"/>
                      <a:pt x="24537" y="14182"/>
                    </a:cubicBezTo>
                    <a:lnTo>
                      <a:pt x="28974" y="14182"/>
                    </a:lnTo>
                    <a:cubicBezTo>
                      <a:pt x="28958" y="14124"/>
                      <a:pt x="28951" y="14063"/>
                      <a:pt x="28951" y="14003"/>
                    </a:cubicBezTo>
                    <a:cubicBezTo>
                      <a:pt x="28951" y="13333"/>
                      <a:pt x="29920" y="12789"/>
                      <a:pt x="31116" y="12789"/>
                    </a:cubicBezTo>
                    <a:cubicBezTo>
                      <a:pt x="32312" y="12789"/>
                      <a:pt x="33283" y="13333"/>
                      <a:pt x="33283" y="14003"/>
                    </a:cubicBezTo>
                    <a:cubicBezTo>
                      <a:pt x="33282" y="14063"/>
                      <a:pt x="33274" y="14124"/>
                      <a:pt x="33259" y="14182"/>
                    </a:cubicBezTo>
                    <a:lnTo>
                      <a:pt x="40055" y="14182"/>
                    </a:lnTo>
                    <a:cubicBezTo>
                      <a:pt x="40009" y="14105"/>
                      <a:pt x="39984" y="14015"/>
                      <a:pt x="39983" y="13925"/>
                    </a:cubicBezTo>
                    <a:cubicBezTo>
                      <a:pt x="39983" y="13465"/>
                      <a:pt x="40651" y="13090"/>
                      <a:pt x="41474" y="13090"/>
                    </a:cubicBezTo>
                    <a:cubicBezTo>
                      <a:pt x="42298" y="13090"/>
                      <a:pt x="42965" y="13465"/>
                      <a:pt x="42965" y="13925"/>
                    </a:cubicBezTo>
                    <a:cubicBezTo>
                      <a:pt x="42964" y="14015"/>
                      <a:pt x="42940" y="14104"/>
                      <a:pt x="42893" y="14182"/>
                    </a:cubicBezTo>
                    <a:lnTo>
                      <a:pt x="47329" y="14182"/>
                    </a:lnTo>
                    <a:cubicBezTo>
                      <a:pt x="47313" y="14124"/>
                      <a:pt x="47306" y="14063"/>
                      <a:pt x="47306" y="14003"/>
                    </a:cubicBezTo>
                    <a:cubicBezTo>
                      <a:pt x="47306" y="13333"/>
                      <a:pt x="48276" y="12789"/>
                      <a:pt x="49472" y="12789"/>
                    </a:cubicBezTo>
                    <a:cubicBezTo>
                      <a:pt x="50668" y="12789"/>
                      <a:pt x="51638" y="13333"/>
                      <a:pt x="51638" y="14003"/>
                    </a:cubicBezTo>
                    <a:cubicBezTo>
                      <a:pt x="51638" y="14063"/>
                      <a:pt x="51630" y="14124"/>
                      <a:pt x="51615" y="14182"/>
                    </a:cubicBezTo>
                    <a:lnTo>
                      <a:pt x="58411" y="14182"/>
                    </a:lnTo>
                    <a:cubicBezTo>
                      <a:pt x="58365" y="14105"/>
                      <a:pt x="58340" y="14015"/>
                      <a:pt x="58340" y="13925"/>
                    </a:cubicBezTo>
                    <a:cubicBezTo>
                      <a:pt x="58340" y="13465"/>
                      <a:pt x="59007" y="13090"/>
                      <a:pt x="59830" y="13090"/>
                    </a:cubicBezTo>
                    <a:cubicBezTo>
                      <a:pt x="60654" y="13090"/>
                      <a:pt x="61322" y="13465"/>
                      <a:pt x="61322" y="13925"/>
                    </a:cubicBezTo>
                    <a:cubicBezTo>
                      <a:pt x="61321" y="14015"/>
                      <a:pt x="61296" y="14104"/>
                      <a:pt x="61249" y="14182"/>
                    </a:cubicBezTo>
                    <a:lnTo>
                      <a:pt x="65686" y="14182"/>
                    </a:lnTo>
                    <a:cubicBezTo>
                      <a:pt x="65670" y="14124"/>
                      <a:pt x="65663" y="14063"/>
                      <a:pt x="65663" y="14003"/>
                    </a:cubicBezTo>
                    <a:cubicBezTo>
                      <a:pt x="65663" y="13333"/>
                      <a:pt x="66632" y="12789"/>
                      <a:pt x="67828" y="12789"/>
                    </a:cubicBezTo>
                    <a:cubicBezTo>
                      <a:pt x="69024" y="12789"/>
                      <a:pt x="69995" y="13333"/>
                      <a:pt x="69995" y="14003"/>
                    </a:cubicBezTo>
                    <a:cubicBezTo>
                      <a:pt x="69995" y="14063"/>
                      <a:pt x="69986" y="14124"/>
                      <a:pt x="69972" y="14182"/>
                    </a:cubicBezTo>
                    <a:lnTo>
                      <a:pt x="73162" y="14182"/>
                    </a:lnTo>
                    <a:lnTo>
                      <a:pt x="72576" y="13058"/>
                    </a:lnTo>
                    <a:cubicBezTo>
                      <a:pt x="72426" y="13094"/>
                      <a:pt x="72273" y="13111"/>
                      <a:pt x="72119" y="13111"/>
                    </a:cubicBezTo>
                    <a:cubicBezTo>
                      <a:pt x="71480" y="13111"/>
                      <a:pt x="70962" y="12822"/>
                      <a:pt x="70962" y="12467"/>
                    </a:cubicBezTo>
                    <a:cubicBezTo>
                      <a:pt x="70962" y="12146"/>
                      <a:pt x="71385" y="11880"/>
                      <a:pt x="71936" y="11832"/>
                    </a:cubicBezTo>
                    <a:lnTo>
                      <a:pt x="69774" y="7681"/>
                    </a:lnTo>
                    <a:cubicBezTo>
                      <a:pt x="69421" y="8084"/>
                      <a:pt x="68682" y="8360"/>
                      <a:pt x="67828" y="8360"/>
                    </a:cubicBezTo>
                    <a:cubicBezTo>
                      <a:pt x="66632" y="8360"/>
                      <a:pt x="65663" y="7817"/>
                      <a:pt x="65663" y="7147"/>
                    </a:cubicBezTo>
                    <a:cubicBezTo>
                      <a:pt x="65663" y="6476"/>
                      <a:pt x="66632" y="5934"/>
                      <a:pt x="67828" y="5934"/>
                    </a:cubicBezTo>
                    <a:cubicBezTo>
                      <a:pt x="68653" y="5934"/>
                      <a:pt x="69371" y="6191"/>
                      <a:pt x="69737" y="6572"/>
                    </a:cubicBezTo>
                    <a:lnTo>
                      <a:pt x="72036" y="2160"/>
                    </a:lnTo>
                    <a:cubicBezTo>
                      <a:pt x="71765" y="1987"/>
                      <a:pt x="71600" y="1756"/>
                      <a:pt x="71600" y="1504"/>
                    </a:cubicBezTo>
                    <a:cubicBezTo>
                      <a:pt x="71600" y="1047"/>
                      <a:pt x="72140" y="664"/>
                      <a:pt x="72871" y="559"/>
                    </a:cubicBezTo>
                    <a:lnTo>
                      <a:pt x="73162" y="1"/>
                    </a:lnTo>
                    <a:lnTo>
                      <a:pt x="69932" y="1"/>
                    </a:lnTo>
                    <a:cubicBezTo>
                      <a:pt x="69973" y="92"/>
                      <a:pt x="69994" y="190"/>
                      <a:pt x="69995" y="290"/>
                    </a:cubicBezTo>
                    <a:cubicBezTo>
                      <a:pt x="69995" y="961"/>
                      <a:pt x="69024" y="1504"/>
                      <a:pt x="67828" y="1504"/>
                    </a:cubicBezTo>
                    <a:cubicBezTo>
                      <a:pt x="66632" y="1504"/>
                      <a:pt x="65663" y="961"/>
                      <a:pt x="65663" y="290"/>
                    </a:cubicBezTo>
                    <a:cubicBezTo>
                      <a:pt x="65663" y="190"/>
                      <a:pt x="65684" y="92"/>
                      <a:pt x="65724" y="1"/>
                    </a:cubicBezTo>
                    <a:lnTo>
                      <a:pt x="61273" y="1"/>
                    </a:lnTo>
                    <a:cubicBezTo>
                      <a:pt x="61305" y="67"/>
                      <a:pt x="61321" y="140"/>
                      <a:pt x="61322" y="213"/>
                    </a:cubicBezTo>
                    <a:cubicBezTo>
                      <a:pt x="61322" y="675"/>
                      <a:pt x="60654" y="1048"/>
                      <a:pt x="59830" y="1048"/>
                    </a:cubicBezTo>
                    <a:cubicBezTo>
                      <a:pt x="59007" y="1048"/>
                      <a:pt x="58340" y="675"/>
                      <a:pt x="58340" y="213"/>
                    </a:cubicBezTo>
                    <a:cubicBezTo>
                      <a:pt x="58340" y="140"/>
                      <a:pt x="58357" y="67"/>
                      <a:pt x="58388" y="1"/>
                    </a:cubicBezTo>
                    <a:lnTo>
                      <a:pt x="51576" y="1"/>
                    </a:lnTo>
                    <a:cubicBezTo>
                      <a:pt x="51617" y="92"/>
                      <a:pt x="51638" y="190"/>
                      <a:pt x="51638" y="290"/>
                    </a:cubicBezTo>
                    <a:cubicBezTo>
                      <a:pt x="51638" y="961"/>
                      <a:pt x="50669" y="1504"/>
                      <a:pt x="49473" y="1504"/>
                    </a:cubicBezTo>
                    <a:cubicBezTo>
                      <a:pt x="48277" y="1504"/>
                      <a:pt x="47306" y="961"/>
                      <a:pt x="47306" y="290"/>
                    </a:cubicBezTo>
                    <a:cubicBezTo>
                      <a:pt x="47306" y="190"/>
                      <a:pt x="47327" y="92"/>
                      <a:pt x="47369" y="1"/>
                    </a:cubicBezTo>
                    <a:lnTo>
                      <a:pt x="42916" y="1"/>
                    </a:lnTo>
                    <a:cubicBezTo>
                      <a:pt x="42948" y="67"/>
                      <a:pt x="42965" y="140"/>
                      <a:pt x="42965" y="213"/>
                    </a:cubicBezTo>
                    <a:cubicBezTo>
                      <a:pt x="42965" y="675"/>
                      <a:pt x="42298" y="1048"/>
                      <a:pt x="41475" y="1048"/>
                    </a:cubicBezTo>
                    <a:cubicBezTo>
                      <a:pt x="40651" y="1048"/>
                      <a:pt x="39983" y="675"/>
                      <a:pt x="39983" y="213"/>
                    </a:cubicBezTo>
                    <a:cubicBezTo>
                      <a:pt x="39984" y="140"/>
                      <a:pt x="40000" y="67"/>
                      <a:pt x="40032" y="1"/>
                    </a:cubicBezTo>
                    <a:lnTo>
                      <a:pt x="33220" y="1"/>
                    </a:lnTo>
                    <a:cubicBezTo>
                      <a:pt x="33261" y="92"/>
                      <a:pt x="33282" y="190"/>
                      <a:pt x="33283" y="290"/>
                    </a:cubicBezTo>
                    <a:cubicBezTo>
                      <a:pt x="33283" y="961"/>
                      <a:pt x="32312" y="1504"/>
                      <a:pt x="31116" y="1504"/>
                    </a:cubicBezTo>
                    <a:cubicBezTo>
                      <a:pt x="29920" y="1504"/>
                      <a:pt x="28951" y="961"/>
                      <a:pt x="28951" y="290"/>
                    </a:cubicBezTo>
                    <a:cubicBezTo>
                      <a:pt x="28951" y="190"/>
                      <a:pt x="28972" y="92"/>
                      <a:pt x="29012" y="1"/>
                    </a:cubicBezTo>
                    <a:lnTo>
                      <a:pt x="24561" y="1"/>
                    </a:lnTo>
                    <a:cubicBezTo>
                      <a:pt x="24593" y="67"/>
                      <a:pt x="24609" y="140"/>
                      <a:pt x="24610" y="213"/>
                    </a:cubicBezTo>
                    <a:cubicBezTo>
                      <a:pt x="24610" y="675"/>
                      <a:pt x="23942" y="1048"/>
                      <a:pt x="23118" y="1048"/>
                    </a:cubicBezTo>
                    <a:cubicBezTo>
                      <a:pt x="22295" y="1048"/>
                      <a:pt x="21628" y="675"/>
                      <a:pt x="21628" y="213"/>
                    </a:cubicBezTo>
                    <a:cubicBezTo>
                      <a:pt x="21628" y="140"/>
                      <a:pt x="21645" y="67"/>
                      <a:pt x="21676" y="1"/>
                    </a:cubicBezTo>
                    <a:lnTo>
                      <a:pt x="14865" y="1"/>
                    </a:lnTo>
                    <a:cubicBezTo>
                      <a:pt x="14905" y="92"/>
                      <a:pt x="14926" y="190"/>
                      <a:pt x="14926" y="290"/>
                    </a:cubicBezTo>
                    <a:cubicBezTo>
                      <a:pt x="14926" y="961"/>
                      <a:pt x="13957" y="1504"/>
                      <a:pt x="12761" y="1504"/>
                    </a:cubicBezTo>
                    <a:cubicBezTo>
                      <a:pt x="11565" y="1504"/>
                      <a:pt x="10594" y="961"/>
                      <a:pt x="10594" y="290"/>
                    </a:cubicBezTo>
                    <a:cubicBezTo>
                      <a:pt x="10595" y="190"/>
                      <a:pt x="10616" y="92"/>
                      <a:pt x="10657" y="1"/>
                    </a:cubicBezTo>
                    <a:lnTo>
                      <a:pt x="6205" y="1"/>
                    </a:lnTo>
                    <a:cubicBezTo>
                      <a:pt x="6236" y="67"/>
                      <a:pt x="6253" y="140"/>
                      <a:pt x="6253" y="213"/>
                    </a:cubicBezTo>
                    <a:cubicBezTo>
                      <a:pt x="6253" y="675"/>
                      <a:pt x="5585" y="1048"/>
                      <a:pt x="4763" y="1048"/>
                    </a:cubicBezTo>
                    <a:cubicBezTo>
                      <a:pt x="3939" y="1048"/>
                      <a:pt x="3272" y="675"/>
                      <a:pt x="3272" y="213"/>
                    </a:cubicBezTo>
                    <a:cubicBezTo>
                      <a:pt x="3272" y="140"/>
                      <a:pt x="3288" y="68"/>
                      <a:pt x="3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9"/>
              <p:cNvSpPr/>
              <p:nvPr/>
            </p:nvSpPr>
            <p:spPr>
              <a:xfrm>
                <a:off x="2873675" y="788775"/>
                <a:ext cx="1083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504" extrusionOk="0">
                    <a:moveTo>
                      <a:pt x="63" y="1"/>
                    </a:moveTo>
                    <a:cubicBezTo>
                      <a:pt x="23" y="92"/>
                      <a:pt x="2" y="191"/>
                      <a:pt x="1" y="291"/>
                    </a:cubicBezTo>
                    <a:cubicBezTo>
                      <a:pt x="1" y="961"/>
                      <a:pt x="971" y="1504"/>
                      <a:pt x="2167" y="1504"/>
                    </a:cubicBezTo>
                    <a:cubicBezTo>
                      <a:pt x="3363" y="1504"/>
                      <a:pt x="4333" y="961"/>
                      <a:pt x="4333" y="291"/>
                    </a:cubicBezTo>
                    <a:cubicBezTo>
                      <a:pt x="4333" y="191"/>
                      <a:pt x="4312" y="92"/>
                      <a:pt x="4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9"/>
              <p:cNvSpPr/>
              <p:nvPr/>
            </p:nvSpPr>
            <p:spPr>
              <a:xfrm>
                <a:off x="2873675" y="1108500"/>
                <a:ext cx="1083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1394" extrusionOk="0">
                    <a:moveTo>
                      <a:pt x="2167" y="0"/>
                    </a:moveTo>
                    <a:cubicBezTo>
                      <a:pt x="971" y="0"/>
                      <a:pt x="1" y="544"/>
                      <a:pt x="1" y="1214"/>
                    </a:cubicBezTo>
                    <a:cubicBezTo>
                      <a:pt x="1" y="1274"/>
                      <a:pt x="9" y="1335"/>
                      <a:pt x="25" y="1393"/>
                    </a:cubicBezTo>
                    <a:lnTo>
                      <a:pt x="4311" y="1393"/>
                    </a:lnTo>
                    <a:cubicBezTo>
                      <a:pt x="4325" y="1335"/>
                      <a:pt x="4334" y="1274"/>
                      <a:pt x="4334" y="1214"/>
                    </a:cubicBezTo>
                    <a:cubicBezTo>
                      <a:pt x="4334" y="544"/>
                      <a:pt x="3363" y="0"/>
                      <a:pt x="2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9"/>
              <p:cNvSpPr/>
              <p:nvPr/>
            </p:nvSpPr>
            <p:spPr>
              <a:xfrm>
                <a:off x="3006200" y="1084575"/>
                <a:ext cx="403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279" extrusionOk="0">
                    <a:moveTo>
                      <a:pt x="974" y="1"/>
                    </a:moveTo>
                    <a:cubicBezTo>
                      <a:pt x="423" y="48"/>
                      <a:pt x="0" y="314"/>
                      <a:pt x="0" y="635"/>
                    </a:cubicBezTo>
                    <a:cubicBezTo>
                      <a:pt x="0" y="990"/>
                      <a:pt x="518" y="1279"/>
                      <a:pt x="1157" y="1279"/>
                    </a:cubicBezTo>
                    <a:cubicBezTo>
                      <a:pt x="1311" y="1279"/>
                      <a:pt x="1464" y="1262"/>
                      <a:pt x="1614" y="1226"/>
                    </a:cubicBezTo>
                    <a:lnTo>
                      <a:pt x="9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9"/>
              <p:cNvSpPr/>
              <p:nvPr/>
            </p:nvSpPr>
            <p:spPr>
              <a:xfrm>
                <a:off x="2776750" y="998675"/>
                <a:ext cx="578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287" extrusionOk="0">
                    <a:moveTo>
                      <a:pt x="1158" y="0"/>
                    </a:moveTo>
                    <a:cubicBezTo>
                      <a:pt x="518" y="0"/>
                      <a:pt x="0" y="288"/>
                      <a:pt x="0" y="644"/>
                    </a:cubicBezTo>
                    <a:cubicBezTo>
                      <a:pt x="0" y="999"/>
                      <a:pt x="518" y="1287"/>
                      <a:pt x="1158" y="1287"/>
                    </a:cubicBezTo>
                    <a:cubicBezTo>
                      <a:pt x="1797" y="1287"/>
                      <a:pt x="2315" y="999"/>
                      <a:pt x="2315" y="644"/>
                    </a:cubicBezTo>
                    <a:cubicBezTo>
                      <a:pt x="2315" y="288"/>
                      <a:pt x="1797" y="0"/>
                      <a:pt x="1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9"/>
              <p:cNvSpPr/>
              <p:nvPr/>
            </p:nvSpPr>
            <p:spPr>
              <a:xfrm>
                <a:off x="2792700" y="1059125"/>
                <a:ext cx="8387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948" extrusionOk="0">
                    <a:moveTo>
                      <a:pt x="1677" y="0"/>
                    </a:moveTo>
                    <a:cubicBezTo>
                      <a:pt x="751" y="0"/>
                      <a:pt x="0" y="436"/>
                      <a:pt x="0" y="974"/>
                    </a:cubicBezTo>
                    <a:cubicBezTo>
                      <a:pt x="0" y="1512"/>
                      <a:pt x="751" y="1948"/>
                      <a:pt x="1677" y="1948"/>
                    </a:cubicBezTo>
                    <a:cubicBezTo>
                      <a:pt x="2604" y="1948"/>
                      <a:pt x="3354" y="1512"/>
                      <a:pt x="3354" y="974"/>
                    </a:cubicBezTo>
                    <a:cubicBezTo>
                      <a:pt x="3354" y="436"/>
                      <a:pt x="2604" y="0"/>
                      <a:pt x="1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9"/>
              <p:cNvSpPr/>
              <p:nvPr/>
            </p:nvSpPr>
            <p:spPr>
              <a:xfrm>
                <a:off x="2873675" y="937125"/>
                <a:ext cx="10282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2427" extrusionOk="0">
                    <a:moveTo>
                      <a:pt x="2167" y="0"/>
                    </a:moveTo>
                    <a:cubicBezTo>
                      <a:pt x="971" y="0"/>
                      <a:pt x="1" y="542"/>
                      <a:pt x="1" y="1213"/>
                    </a:cubicBezTo>
                    <a:cubicBezTo>
                      <a:pt x="1" y="1883"/>
                      <a:pt x="971" y="2426"/>
                      <a:pt x="2167" y="2426"/>
                    </a:cubicBezTo>
                    <a:cubicBezTo>
                      <a:pt x="3021" y="2426"/>
                      <a:pt x="3760" y="2150"/>
                      <a:pt x="4113" y="1747"/>
                    </a:cubicBezTo>
                    <a:lnTo>
                      <a:pt x="3805" y="1157"/>
                    </a:lnTo>
                    <a:lnTo>
                      <a:pt x="4076" y="638"/>
                    </a:lnTo>
                    <a:cubicBezTo>
                      <a:pt x="3710" y="257"/>
                      <a:pt x="2992" y="0"/>
                      <a:pt x="2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9"/>
              <p:cNvSpPr/>
              <p:nvPr/>
            </p:nvSpPr>
            <p:spPr>
              <a:xfrm>
                <a:off x="2920050" y="1030325"/>
                <a:ext cx="74575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670" extrusionOk="0">
                    <a:moveTo>
                      <a:pt x="1492" y="1"/>
                    </a:moveTo>
                    <a:cubicBezTo>
                      <a:pt x="668" y="1"/>
                      <a:pt x="1" y="374"/>
                      <a:pt x="1" y="835"/>
                    </a:cubicBezTo>
                    <a:cubicBezTo>
                      <a:pt x="1" y="1297"/>
                      <a:pt x="668" y="1670"/>
                      <a:pt x="1492" y="1670"/>
                    </a:cubicBezTo>
                    <a:cubicBezTo>
                      <a:pt x="2316" y="1670"/>
                      <a:pt x="2983" y="1297"/>
                      <a:pt x="2983" y="835"/>
                    </a:cubicBezTo>
                    <a:cubicBezTo>
                      <a:pt x="2983" y="374"/>
                      <a:pt x="2315" y="1"/>
                      <a:pt x="14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9"/>
              <p:cNvSpPr/>
              <p:nvPr/>
            </p:nvSpPr>
            <p:spPr>
              <a:xfrm>
                <a:off x="2776750" y="827275"/>
                <a:ext cx="578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287" extrusionOk="0">
                    <a:moveTo>
                      <a:pt x="1158" y="0"/>
                    </a:moveTo>
                    <a:cubicBezTo>
                      <a:pt x="518" y="0"/>
                      <a:pt x="0" y="288"/>
                      <a:pt x="0" y="643"/>
                    </a:cubicBezTo>
                    <a:cubicBezTo>
                      <a:pt x="0" y="998"/>
                      <a:pt x="518" y="1287"/>
                      <a:pt x="1158" y="1287"/>
                    </a:cubicBezTo>
                    <a:cubicBezTo>
                      <a:pt x="1797" y="1287"/>
                      <a:pt x="2315" y="998"/>
                      <a:pt x="2315" y="643"/>
                    </a:cubicBezTo>
                    <a:cubicBezTo>
                      <a:pt x="2315" y="288"/>
                      <a:pt x="1797" y="0"/>
                      <a:pt x="1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9"/>
              <p:cNvSpPr/>
              <p:nvPr/>
            </p:nvSpPr>
            <p:spPr>
              <a:xfrm>
                <a:off x="2792700" y="887700"/>
                <a:ext cx="8387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950" extrusionOk="0">
                    <a:moveTo>
                      <a:pt x="1677" y="1"/>
                    </a:moveTo>
                    <a:cubicBezTo>
                      <a:pt x="751" y="1"/>
                      <a:pt x="0" y="437"/>
                      <a:pt x="0" y="976"/>
                    </a:cubicBezTo>
                    <a:cubicBezTo>
                      <a:pt x="0" y="1514"/>
                      <a:pt x="751" y="1950"/>
                      <a:pt x="1677" y="1950"/>
                    </a:cubicBezTo>
                    <a:cubicBezTo>
                      <a:pt x="2604" y="1950"/>
                      <a:pt x="3354" y="1514"/>
                      <a:pt x="3354" y="976"/>
                    </a:cubicBezTo>
                    <a:cubicBezTo>
                      <a:pt x="3354" y="437"/>
                      <a:pt x="2604" y="1"/>
                      <a:pt x="1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9"/>
              <p:cNvSpPr/>
              <p:nvPr/>
            </p:nvSpPr>
            <p:spPr>
              <a:xfrm>
                <a:off x="2920050" y="858925"/>
                <a:ext cx="745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671" extrusionOk="0">
                    <a:moveTo>
                      <a:pt x="1492" y="0"/>
                    </a:moveTo>
                    <a:cubicBezTo>
                      <a:pt x="668" y="0"/>
                      <a:pt x="1" y="375"/>
                      <a:pt x="1" y="835"/>
                    </a:cubicBezTo>
                    <a:cubicBezTo>
                      <a:pt x="1" y="1296"/>
                      <a:pt x="668" y="1671"/>
                      <a:pt x="1492" y="1671"/>
                    </a:cubicBezTo>
                    <a:cubicBezTo>
                      <a:pt x="2316" y="1671"/>
                      <a:pt x="2983" y="1296"/>
                      <a:pt x="2983" y="835"/>
                    </a:cubicBezTo>
                    <a:cubicBezTo>
                      <a:pt x="2983" y="374"/>
                      <a:pt x="2315" y="0"/>
                      <a:pt x="1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9"/>
              <p:cNvSpPr/>
              <p:nvPr/>
            </p:nvSpPr>
            <p:spPr>
              <a:xfrm>
                <a:off x="3022150" y="802725"/>
                <a:ext cx="317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602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540" y="106"/>
                      <a:pt x="0" y="490"/>
                      <a:pt x="0" y="946"/>
                    </a:cubicBezTo>
                    <a:cubicBezTo>
                      <a:pt x="0" y="1199"/>
                      <a:pt x="165" y="1429"/>
                      <a:pt x="436" y="1602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9"/>
              <p:cNvSpPr/>
              <p:nvPr/>
            </p:nvSpPr>
            <p:spPr>
              <a:xfrm>
                <a:off x="2690625" y="788775"/>
                <a:ext cx="7455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048" extrusionOk="0">
                    <a:moveTo>
                      <a:pt x="49" y="1"/>
                    </a:moveTo>
                    <a:cubicBezTo>
                      <a:pt x="18" y="67"/>
                      <a:pt x="1" y="140"/>
                      <a:pt x="1" y="213"/>
                    </a:cubicBezTo>
                    <a:cubicBezTo>
                      <a:pt x="1" y="675"/>
                      <a:pt x="668" y="1048"/>
                      <a:pt x="1491" y="1048"/>
                    </a:cubicBezTo>
                    <a:cubicBezTo>
                      <a:pt x="2315" y="1048"/>
                      <a:pt x="2982" y="675"/>
                      <a:pt x="2982" y="213"/>
                    </a:cubicBezTo>
                    <a:cubicBezTo>
                      <a:pt x="2982" y="140"/>
                      <a:pt x="2965" y="67"/>
                      <a:pt x="29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9"/>
              <p:cNvSpPr/>
              <p:nvPr/>
            </p:nvSpPr>
            <p:spPr>
              <a:xfrm>
                <a:off x="2414800" y="788775"/>
                <a:ext cx="1083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504" extrusionOk="0">
                    <a:moveTo>
                      <a:pt x="63" y="1"/>
                    </a:moveTo>
                    <a:cubicBezTo>
                      <a:pt x="21" y="92"/>
                      <a:pt x="0" y="191"/>
                      <a:pt x="0" y="291"/>
                    </a:cubicBezTo>
                    <a:cubicBezTo>
                      <a:pt x="0" y="961"/>
                      <a:pt x="970" y="1504"/>
                      <a:pt x="2167" y="1504"/>
                    </a:cubicBezTo>
                    <a:cubicBezTo>
                      <a:pt x="3363" y="1504"/>
                      <a:pt x="4332" y="961"/>
                      <a:pt x="4332" y="291"/>
                    </a:cubicBezTo>
                    <a:cubicBezTo>
                      <a:pt x="4332" y="191"/>
                      <a:pt x="4311" y="92"/>
                      <a:pt x="42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9"/>
              <p:cNvSpPr/>
              <p:nvPr/>
            </p:nvSpPr>
            <p:spPr>
              <a:xfrm>
                <a:off x="2644250" y="1022800"/>
                <a:ext cx="10832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427" extrusionOk="0">
                    <a:moveTo>
                      <a:pt x="2166" y="1"/>
                    </a:moveTo>
                    <a:cubicBezTo>
                      <a:pt x="970" y="1"/>
                      <a:pt x="0" y="544"/>
                      <a:pt x="0" y="1214"/>
                    </a:cubicBezTo>
                    <a:cubicBezTo>
                      <a:pt x="0" y="1884"/>
                      <a:pt x="970" y="2427"/>
                      <a:pt x="2166" y="2427"/>
                    </a:cubicBezTo>
                    <a:cubicBezTo>
                      <a:pt x="3363" y="2427"/>
                      <a:pt x="4333" y="1884"/>
                      <a:pt x="4333" y="1214"/>
                    </a:cubicBezTo>
                    <a:cubicBezTo>
                      <a:pt x="4333" y="544"/>
                      <a:pt x="3363" y="1"/>
                      <a:pt x="2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9"/>
              <p:cNvSpPr/>
              <p:nvPr/>
            </p:nvSpPr>
            <p:spPr>
              <a:xfrm>
                <a:off x="2690625" y="1116025"/>
                <a:ext cx="74575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093" extrusionOk="0">
                    <a:moveTo>
                      <a:pt x="1491" y="0"/>
                    </a:moveTo>
                    <a:cubicBezTo>
                      <a:pt x="667" y="0"/>
                      <a:pt x="1" y="375"/>
                      <a:pt x="1" y="835"/>
                    </a:cubicBezTo>
                    <a:cubicBezTo>
                      <a:pt x="1" y="925"/>
                      <a:pt x="26" y="1015"/>
                      <a:pt x="72" y="1092"/>
                    </a:cubicBezTo>
                    <a:lnTo>
                      <a:pt x="2910" y="1092"/>
                    </a:lnTo>
                    <a:cubicBezTo>
                      <a:pt x="2956" y="1014"/>
                      <a:pt x="2982" y="925"/>
                      <a:pt x="2982" y="835"/>
                    </a:cubicBezTo>
                    <a:cubicBezTo>
                      <a:pt x="2983" y="375"/>
                      <a:pt x="2315" y="0"/>
                      <a:pt x="1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9"/>
              <p:cNvSpPr/>
              <p:nvPr/>
            </p:nvSpPr>
            <p:spPr>
              <a:xfrm>
                <a:off x="2414800" y="1108500"/>
                <a:ext cx="1083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394" extrusionOk="0">
                    <a:moveTo>
                      <a:pt x="2167" y="0"/>
                    </a:moveTo>
                    <a:cubicBezTo>
                      <a:pt x="971" y="0"/>
                      <a:pt x="0" y="544"/>
                      <a:pt x="0" y="1214"/>
                    </a:cubicBezTo>
                    <a:cubicBezTo>
                      <a:pt x="0" y="1274"/>
                      <a:pt x="7" y="1335"/>
                      <a:pt x="23" y="1393"/>
                    </a:cubicBezTo>
                    <a:lnTo>
                      <a:pt x="4309" y="1393"/>
                    </a:lnTo>
                    <a:cubicBezTo>
                      <a:pt x="4325" y="1335"/>
                      <a:pt x="4332" y="1274"/>
                      <a:pt x="4332" y="1214"/>
                    </a:cubicBezTo>
                    <a:cubicBezTo>
                      <a:pt x="4332" y="544"/>
                      <a:pt x="3363" y="0"/>
                      <a:pt x="2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9"/>
              <p:cNvSpPr/>
              <p:nvPr/>
            </p:nvSpPr>
            <p:spPr>
              <a:xfrm>
                <a:off x="2547275" y="1084375"/>
                <a:ext cx="5792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287" extrusionOk="0">
                    <a:moveTo>
                      <a:pt x="1159" y="0"/>
                    </a:moveTo>
                    <a:cubicBezTo>
                      <a:pt x="520" y="0"/>
                      <a:pt x="1" y="288"/>
                      <a:pt x="1" y="643"/>
                    </a:cubicBezTo>
                    <a:cubicBezTo>
                      <a:pt x="1" y="998"/>
                      <a:pt x="520" y="1287"/>
                      <a:pt x="1159" y="1287"/>
                    </a:cubicBezTo>
                    <a:cubicBezTo>
                      <a:pt x="1798" y="1287"/>
                      <a:pt x="2316" y="998"/>
                      <a:pt x="2316" y="643"/>
                    </a:cubicBezTo>
                    <a:cubicBezTo>
                      <a:pt x="2316" y="288"/>
                      <a:pt x="1798" y="0"/>
                      <a:pt x="1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9"/>
              <p:cNvSpPr/>
              <p:nvPr/>
            </p:nvSpPr>
            <p:spPr>
              <a:xfrm>
                <a:off x="2317850" y="998675"/>
                <a:ext cx="5790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287" extrusionOk="0">
                    <a:moveTo>
                      <a:pt x="1157" y="0"/>
                    </a:moveTo>
                    <a:cubicBezTo>
                      <a:pt x="518" y="0"/>
                      <a:pt x="1" y="288"/>
                      <a:pt x="1" y="644"/>
                    </a:cubicBezTo>
                    <a:cubicBezTo>
                      <a:pt x="1" y="999"/>
                      <a:pt x="518" y="1287"/>
                      <a:pt x="1157" y="1287"/>
                    </a:cubicBezTo>
                    <a:cubicBezTo>
                      <a:pt x="1797" y="1287"/>
                      <a:pt x="2315" y="999"/>
                      <a:pt x="2315" y="644"/>
                    </a:cubicBezTo>
                    <a:cubicBezTo>
                      <a:pt x="2315" y="288"/>
                      <a:pt x="1797" y="0"/>
                      <a:pt x="1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9"/>
              <p:cNvSpPr/>
              <p:nvPr/>
            </p:nvSpPr>
            <p:spPr>
              <a:xfrm>
                <a:off x="2333775" y="1059125"/>
                <a:ext cx="839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948" extrusionOk="0">
                    <a:moveTo>
                      <a:pt x="1678" y="0"/>
                    </a:moveTo>
                    <a:cubicBezTo>
                      <a:pt x="752" y="0"/>
                      <a:pt x="1" y="436"/>
                      <a:pt x="1" y="974"/>
                    </a:cubicBezTo>
                    <a:cubicBezTo>
                      <a:pt x="1" y="1512"/>
                      <a:pt x="752" y="1948"/>
                      <a:pt x="1678" y="1948"/>
                    </a:cubicBezTo>
                    <a:cubicBezTo>
                      <a:pt x="2604" y="1948"/>
                      <a:pt x="3356" y="1512"/>
                      <a:pt x="3356" y="974"/>
                    </a:cubicBezTo>
                    <a:cubicBezTo>
                      <a:pt x="3356" y="436"/>
                      <a:pt x="2604" y="0"/>
                      <a:pt x="1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9"/>
              <p:cNvSpPr/>
              <p:nvPr/>
            </p:nvSpPr>
            <p:spPr>
              <a:xfrm>
                <a:off x="2644250" y="851400"/>
                <a:ext cx="10832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428" extrusionOk="0">
                    <a:moveTo>
                      <a:pt x="2166" y="0"/>
                    </a:moveTo>
                    <a:cubicBezTo>
                      <a:pt x="970" y="0"/>
                      <a:pt x="0" y="544"/>
                      <a:pt x="0" y="1214"/>
                    </a:cubicBezTo>
                    <a:cubicBezTo>
                      <a:pt x="0" y="1884"/>
                      <a:pt x="970" y="2428"/>
                      <a:pt x="2166" y="2428"/>
                    </a:cubicBezTo>
                    <a:cubicBezTo>
                      <a:pt x="3362" y="2428"/>
                      <a:pt x="4333" y="1884"/>
                      <a:pt x="4333" y="1214"/>
                    </a:cubicBezTo>
                    <a:cubicBezTo>
                      <a:pt x="4333" y="544"/>
                      <a:pt x="3362" y="0"/>
                      <a:pt x="2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9"/>
              <p:cNvSpPr/>
              <p:nvPr/>
            </p:nvSpPr>
            <p:spPr>
              <a:xfrm>
                <a:off x="2690625" y="944625"/>
                <a:ext cx="745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671" extrusionOk="0">
                    <a:moveTo>
                      <a:pt x="1491" y="0"/>
                    </a:moveTo>
                    <a:cubicBezTo>
                      <a:pt x="668" y="0"/>
                      <a:pt x="1" y="374"/>
                      <a:pt x="1" y="836"/>
                    </a:cubicBezTo>
                    <a:cubicBezTo>
                      <a:pt x="1" y="1296"/>
                      <a:pt x="668" y="1670"/>
                      <a:pt x="1491" y="1670"/>
                    </a:cubicBezTo>
                    <a:cubicBezTo>
                      <a:pt x="2315" y="1670"/>
                      <a:pt x="2983" y="1296"/>
                      <a:pt x="2983" y="836"/>
                    </a:cubicBezTo>
                    <a:cubicBezTo>
                      <a:pt x="2983" y="374"/>
                      <a:pt x="2315" y="0"/>
                      <a:pt x="1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9"/>
              <p:cNvSpPr/>
              <p:nvPr/>
            </p:nvSpPr>
            <p:spPr>
              <a:xfrm>
                <a:off x="2414800" y="937100"/>
                <a:ext cx="10832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428" extrusionOk="0">
                    <a:moveTo>
                      <a:pt x="2167" y="0"/>
                    </a:moveTo>
                    <a:cubicBezTo>
                      <a:pt x="971" y="0"/>
                      <a:pt x="0" y="543"/>
                      <a:pt x="0" y="1214"/>
                    </a:cubicBezTo>
                    <a:cubicBezTo>
                      <a:pt x="0" y="1884"/>
                      <a:pt x="970" y="2427"/>
                      <a:pt x="2167" y="2427"/>
                    </a:cubicBezTo>
                    <a:cubicBezTo>
                      <a:pt x="3363" y="2427"/>
                      <a:pt x="4332" y="1884"/>
                      <a:pt x="4332" y="1214"/>
                    </a:cubicBezTo>
                    <a:cubicBezTo>
                      <a:pt x="4332" y="543"/>
                      <a:pt x="3363" y="0"/>
                      <a:pt x="2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9"/>
              <p:cNvSpPr/>
              <p:nvPr/>
            </p:nvSpPr>
            <p:spPr>
              <a:xfrm>
                <a:off x="2461175" y="1030325"/>
                <a:ext cx="745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671" extrusionOk="0">
                    <a:moveTo>
                      <a:pt x="1491" y="1"/>
                    </a:moveTo>
                    <a:cubicBezTo>
                      <a:pt x="667" y="1"/>
                      <a:pt x="0" y="374"/>
                      <a:pt x="0" y="835"/>
                    </a:cubicBezTo>
                    <a:cubicBezTo>
                      <a:pt x="0" y="1297"/>
                      <a:pt x="668" y="1671"/>
                      <a:pt x="1491" y="1671"/>
                    </a:cubicBezTo>
                    <a:cubicBezTo>
                      <a:pt x="2315" y="1671"/>
                      <a:pt x="2982" y="1297"/>
                      <a:pt x="2982" y="835"/>
                    </a:cubicBezTo>
                    <a:cubicBezTo>
                      <a:pt x="2982" y="374"/>
                      <a:pt x="2315" y="1"/>
                      <a:pt x="14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9"/>
              <p:cNvSpPr/>
              <p:nvPr/>
            </p:nvSpPr>
            <p:spPr>
              <a:xfrm>
                <a:off x="2547275" y="912950"/>
                <a:ext cx="57925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288" extrusionOk="0">
                    <a:moveTo>
                      <a:pt x="1159" y="1"/>
                    </a:moveTo>
                    <a:cubicBezTo>
                      <a:pt x="520" y="1"/>
                      <a:pt x="1" y="289"/>
                      <a:pt x="1" y="644"/>
                    </a:cubicBezTo>
                    <a:cubicBezTo>
                      <a:pt x="1" y="999"/>
                      <a:pt x="520" y="1287"/>
                      <a:pt x="1159" y="1287"/>
                    </a:cubicBezTo>
                    <a:cubicBezTo>
                      <a:pt x="1798" y="1287"/>
                      <a:pt x="2316" y="999"/>
                      <a:pt x="2316" y="644"/>
                    </a:cubicBezTo>
                    <a:cubicBezTo>
                      <a:pt x="2316" y="289"/>
                      <a:pt x="1798" y="1"/>
                      <a:pt x="1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9"/>
              <p:cNvSpPr/>
              <p:nvPr/>
            </p:nvSpPr>
            <p:spPr>
              <a:xfrm>
                <a:off x="2563225" y="973425"/>
                <a:ext cx="8390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949" extrusionOk="0">
                    <a:moveTo>
                      <a:pt x="1678" y="0"/>
                    </a:moveTo>
                    <a:cubicBezTo>
                      <a:pt x="751" y="0"/>
                      <a:pt x="1" y="436"/>
                      <a:pt x="1" y="974"/>
                    </a:cubicBezTo>
                    <a:cubicBezTo>
                      <a:pt x="1" y="1512"/>
                      <a:pt x="751" y="1948"/>
                      <a:pt x="1678" y="1948"/>
                    </a:cubicBezTo>
                    <a:cubicBezTo>
                      <a:pt x="2604" y="1948"/>
                      <a:pt x="3355" y="1512"/>
                      <a:pt x="3355" y="974"/>
                    </a:cubicBezTo>
                    <a:cubicBezTo>
                      <a:pt x="3355" y="436"/>
                      <a:pt x="2604" y="0"/>
                      <a:pt x="1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9"/>
              <p:cNvSpPr/>
              <p:nvPr/>
            </p:nvSpPr>
            <p:spPr>
              <a:xfrm>
                <a:off x="2317850" y="827275"/>
                <a:ext cx="5790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287" extrusionOk="0">
                    <a:moveTo>
                      <a:pt x="1157" y="0"/>
                    </a:moveTo>
                    <a:cubicBezTo>
                      <a:pt x="518" y="0"/>
                      <a:pt x="1" y="288"/>
                      <a:pt x="1" y="643"/>
                    </a:cubicBezTo>
                    <a:cubicBezTo>
                      <a:pt x="1" y="998"/>
                      <a:pt x="518" y="1287"/>
                      <a:pt x="1157" y="1287"/>
                    </a:cubicBezTo>
                    <a:cubicBezTo>
                      <a:pt x="1797" y="1287"/>
                      <a:pt x="2315" y="998"/>
                      <a:pt x="2315" y="643"/>
                    </a:cubicBezTo>
                    <a:cubicBezTo>
                      <a:pt x="2315" y="288"/>
                      <a:pt x="1797" y="0"/>
                      <a:pt x="1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9"/>
              <p:cNvSpPr/>
              <p:nvPr/>
            </p:nvSpPr>
            <p:spPr>
              <a:xfrm>
                <a:off x="2333775" y="887700"/>
                <a:ext cx="83900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950" extrusionOk="0">
                    <a:moveTo>
                      <a:pt x="1678" y="1"/>
                    </a:moveTo>
                    <a:cubicBezTo>
                      <a:pt x="752" y="1"/>
                      <a:pt x="1" y="437"/>
                      <a:pt x="1" y="976"/>
                    </a:cubicBezTo>
                    <a:cubicBezTo>
                      <a:pt x="1" y="1514"/>
                      <a:pt x="752" y="1950"/>
                      <a:pt x="1678" y="1950"/>
                    </a:cubicBezTo>
                    <a:cubicBezTo>
                      <a:pt x="2604" y="1950"/>
                      <a:pt x="3356" y="1514"/>
                      <a:pt x="3356" y="976"/>
                    </a:cubicBezTo>
                    <a:cubicBezTo>
                      <a:pt x="3356" y="437"/>
                      <a:pt x="2604" y="1"/>
                      <a:pt x="16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9"/>
              <p:cNvSpPr/>
              <p:nvPr/>
            </p:nvSpPr>
            <p:spPr>
              <a:xfrm>
                <a:off x="2461175" y="858925"/>
                <a:ext cx="745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671" extrusionOk="0">
                    <a:moveTo>
                      <a:pt x="1491" y="0"/>
                    </a:moveTo>
                    <a:cubicBezTo>
                      <a:pt x="668" y="0"/>
                      <a:pt x="0" y="374"/>
                      <a:pt x="0" y="835"/>
                    </a:cubicBezTo>
                    <a:cubicBezTo>
                      <a:pt x="0" y="1296"/>
                      <a:pt x="668" y="1671"/>
                      <a:pt x="1491" y="1671"/>
                    </a:cubicBezTo>
                    <a:cubicBezTo>
                      <a:pt x="2315" y="1671"/>
                      <a:pt x="2982" y="1296"/>
                      <a:pt x="2982" y="835"/>
                    </a:cubicBezTo>
                    <a:cubicBezTo>
                      <a:pt x="2982" y="374"/>
                      <a:pt x="2315" y="0"/>
                      <a:pt x="1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9"/>
              <p:cNvSpPr/>
              <p:nvPr/>
            </p:nvSpPr>
            <p:spPr>
              <a:xfrm>
                <a:off x="2563225" y="802025"/>
                <a:ext cx="8390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949" extrusionOk="0">
                    <a:moveTo>
                      <a:pt x="1678" y="0"/>
                    </a:moveTo>
                    <a:cubicBezTo>
                      <a:pt x="751" y="0"/>
                      <a:pt x="1" y="436"/>
                      <a:pt x="1" y="974"/>
                    </a:cubicBezTo>
                    <a:cubicBezTo>
                      <a:pt x="1" y="1512"/>
                      <a:pt x="751" y="1949"/>
                      <a:pt x="1678" y="1949"/>
                    </a:cubicBezTo>
                    <a:cubicBezTo>
                      <a:pt x="2604" y="1949"/>
                      <a:pt x="3355" y="1512"/>
                      <a:pt x="3355" y="974"/>
                    </a:cubicBezTo>
                    <a:cubicBezTo>
                      <a:pt x="3355" y="436"/>
                      <a:pt x="2604" y="0"/>
                      <a:pt x="1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9"/>
              <p:cNvSpPr/>
              <p:nvPr/>
            </p:nvSpPr>
            <p:spPr>
              <a:xfrm>
                <a:off x="2231725" y="788775"/>
                <a:ext cx="7457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048" extrusionOk="0">
                    <a:moveTo>
                      <a:pt x="49" y="1"/>
                    </a:moveTo>
                    <a:cubicBezTo>
                      <a:pt x="17" y="67"/>
                      <a:pt x="0" y="140"/>
                      <a:pt x="0" y="213"/>
                    </a:cubicBezTo>
                    <a:cubicBezTo>
                      <a:pt x="0" y="675"/>
                      <a:pt x="668" y="1048"/>
                      <a:pt x="1492" y="1048"/>
                    </a:cubicBezTo>
                    <a:cubicBezTo>
                      <a:pt x="2316" y="1048"/>
                      <a:pt x="2982" y="675"/>
                      <a:pt x="2982" y="213"/>
                    </a:cubicBezTo>
                    <a:cubicBezTo>
                      <a:pt x="2982" y="140"/>
                      <a:pt x="2965" y="67"/>
                      <a:pt x="2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9"/>
              <p:cNvSpPr/>
              <p:nvPr/>
            </p:nvSpPr>
            <p:spPr>
              <a:xfrm>
                <a:off x="1955900" y="788775"/>
                <a:ext cx="1083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504" extrusionOk="0">
                    <a:moveTo>
                      <a:pt x="62" y="1"/>
                    </a:moveTo>
                    <a:cubicBezTo>
                      <a:pt x="22" y="92"/>
                      <a:pt x="1" y="191"/>
                      <a:pt x="1" y="291"/>
                    </a:cubicBezTo>
                    <a:cubicBezTo>
                      <a:pt x="1" y="961"/>
                      <a:pt x="970" y="1504"/>
                      <a:pt x="2166" y="1504"/>
                    </a:cubicBezTo>
                    <a:cubicBezTo>
                      <a:pt x="3362" y="1504"/>
                      <a:pt x="4333" y="961"/>
                      <a:pt x="4333" y="291"/>
                    </a:cubicBezTo>
                    <a:cubicBezTo>
                      <a:pt x="4332" y="191"/>
                      <a:pt x="4311" y="92"/>
                      <a:pt x="42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9"/>
              <p:cNvSpPr/>
              <p:nvPr/>
            </p:nvSpPr>
            <p:spPr>
              <a:xfrm>
                <a:off x="2185325" y="1022800"/>
                <a:ext cx="10837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2427" extrusionOk="0">
                    <a:moveTo>
                      <a:pt x="2168" y="1"/>
                    </a:moveTo>
                    <a:cubicBezTo>
                      <a:pt x="971" y="1"/>
                      <a:pt x="1" y="544"/>
                      <a:pt x="1" y="1214"/>
                    </a:cubicBezTo>
                    <a:cubicBezTo>
                      <a:pt x="1" y="1884"/>
                      <a:pt x="971" y="2427"/>
                      <a:pt x="2168" y="2427"/>
                    </a:cubicBezTo>
                    <a:cubicBezTo>
                      <a:pt x="3364" y="2427"/>
                      <a:pt x="4334" y="1884"/>
                      <a:pt x="4334" y="1214"/>
                    </a:cubicBezTo>
                    <a:cubicBezTo>
                      <a:pt x="4334" y="544"/>
                      <a:pt x="3364" y="1"/>
                      <a:pt x="2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9"/>
              <p:cNvSpPr/>
              <p:nvPr/>
            </p:nvSpPr>
            <p:spPr>
              <a:xfrm>
                <a:off x="2231725" y="1116025"/>
                <a:ext cx="74575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093" extrusionOk="0">
                    <a:moveTo>
                      <a:pt x="1492" y="0"/>
                    </a:moveTo>
                    <a:cubicBezTo>
                      <a:pt x="668" y="0"/>
                      <a:pt x="0" y="375"/>
                      <a:pt x="0" y="835"/>
                    </a:cubicBezTo>
                    <a:cubicBezTo>
                      <a:pt x="1" y="925"/>
                      <a:pt x="26" y="1015"/>
                      <a:pt x="72" y="1092"/>
                    </a:cubicBezTo>
                    <a:lnTo>
                      <a:pt x="2911" y="1092"/>
                    </a:lnTo>
                    <a:cubicBezTo>
                      <a:pt x="2957" y="1014"/>
                      <a:pt x="2981" y="925"/>
                      <a:pt x="2982" y="835"/>
                    </a:cubicBezTo>
                    <a:cubicBezTo>
                      <a:pt x="2982" y="375"/>
                      <a:pt x="2315" y="0"/>
                      <a:pt x="1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9"/>
              <p:cNvSpPr/>
              <p:nvPr/>
            </p:nvSpPr>
            <p:spPr>
              <a:xfrm>
                <a:off x="1955900" y="1108500"/>
                <a:ext cx="1083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394" extrusionOk="0">
                    <a:moveTo>
                      <a:pt x="2166" y="0"/>
                    </a:moveTo>
                    <a:cubicBezTo>
                      <a:pt x="970" y="0"/>
                      <a:pt x="1" y="544"/>
                      <a:pt x="1" y="1214"/>
                    </a:cubicBezTo>
                    <a:cubicBezTo>
                      <a:pt x="1" y="1274"/>
                      <a:pt x="8" y="1335"/>
                      <a:pt x="24" y="1393"/>
                    </a:cubicBezTo>
                    <a:lnTo>
                      <a:pt x="4310" y="1393"/>
                    </a:lnTo>
                    <a:cubicBezTo>
                      <a:pt x="4324" y="1335"/>
                      <a:pt x="4333" y="1274"/>
                      <a:pt x="4333" y="1214"/>
                    </a:cubicBezTo>
                    <a:cubicBezTo>
                      <a:pt x="4333" y="544"/>
                      <a:pt x="3363" y="0"/>
                      <a:pt x="2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9"/>
              <p:cNvSpPr/>
              <p:nvPr/>
            </p:nvSpPr>
            <p:spPr>
              <a:xfrm>
                <a:off x="2088400" y="1084375"/>
                <a:ext cx="578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287" extrusionOk="0">
                    <a:moveTo>
                      <a:pt x="1158" y="0"/>
                    </a:moveTo>
                    <a:cubicBezTo>
                      <a:pt x="518" y="0"/>
                      <a:pt x="0" y="288"/>
                      <a:pt x="0" y="643"/>
                    </a:cubicBezTo>
                    <a:cubicBezTo>
                      <a:pt x="0" y="998"/>
                      <a:pt x="518" y="1287"/>
                      <a:pt x="1158" y="1287"/>
                    </a:cubicBezTo>
                    <a:cubicBezTo>
                      <a:pt x="1797" y="1287"/>
                      <a:pt x="2315" y="998"/>
                      <a:pt x="2315" y="643"/>
                    </a:cubicBezTo>
                    <a:cubicBezTo>
                      <a:pt x="2315" y="288"/>
                      <a:pt x="1797" y="0"/>
                      <a:pt x="1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9"/>
              <p:cNvSpPr/>
              <p:nvPr/>
            </p:nvSpPr>
            <p:spPr>
              <a:xfrm>
                <a:off x="1858950" y="998675"/>
                <a:ext cx="578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287" extrusionOk="0">
                    <a:moveTo>
                      <a:pt x="1158" y="0"/>
                    </a:moveTo>
                    <a:cubicBezTo>
                      <a:pt x="519" y="0"/>
                      <a:pt x="0" y="288"/>
                      <a:pt x="0" y="644"/>
                    </a:cubicBezTo>
                    <a:cubicBezTo>
                      <a:pt x="0" y="999"/>
                      <a:pt x="519" y="1287"/>
                      <a:pt x="1158" y="1287"/>
                    </a:cubicBezTo>
                    <a:cubicBezTo>
                      <a:pt x="1797" y="1287"/>
                      <a:pt x="2315" y="999"/>
                      <a:pt x="2315" y="644"/>
                    </a:cubicBezTo>
                    <a:cubicBezTo>
                      <a:pt x="2315" y="288"/>
                      <a:pt x="1797" y="0"/>
                      <a:pt x="1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9"/>
              <p:cNvSpPr/>
              <p:nvPr/>
            </p:nvSpPr>
            <p:spPr>
              <a:xfrm>
                <a:off x="1874900" y="1059125"/>
                <a:ext cx="8387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948" extrusionOk="0">
                    <a:moveTo>
                      <a:pt x="1678" y="0"/>
                    </a:moveTo>
                    <a:cubicBezTo>
                      <a:pt x="751" y="0"/>
                      <a:pt x="0" y="436"/>
                      <a:pt x="0" y="974"/>
                    </a:cubicBezTo>
                    <a:cubicBezTo>
                      <a:pt x="0" y="1512"/>
                      <a:pt x="751" y="1948"/>
                      <a:pt x="1678" y="1948"/>
                    </a:cubicBezTo>
                    <a:cubicBezTo>
                      <a:pt x="2604" y="1948"/>
                      <a:pt x="3354" y="1512"/>
                      <a:pt x="3354" y="974"/>
                    </a:cubicBezTo>
                    <a:cubicBezTo>
                      <a:pt x="3354" y="436"/>
                      <a:pt x="2604" y="0"/>
                      <a:pt x="1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9"/>
              <p:cNvSpPr/>
              <p:nvPr/>
            </p:nvSpPr>
            <p:spPr>
              <a:xfrm>
                <a:off x="2185325" y="851400"/>
                <a:ext cx="108350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28" extrusionOk="0">
                    <a:moveTo>
                      <a:pt x="2168" y="0"/>
                    </a:moveTo>
                    <a:cubicBezTo>
                      <a:pt x="971" y="0"/>
                      <a:pt x="1" y="544"/>
                      <a:pt x="1" y="1214"/>
                    </a:cubicBezTo>
                    <a:cubicBezTo>
                      <a:pt x="1" y="1884"/>
                      <a:pt x="971" y="2428"/>
                      <a:pt x="2168" y="2428"/>
                    </a:cubicBezTo>
                    <a:cubicBezTo>
                      <a:pt x="3364" y="2428"/>
                      <a:pt x="4333" y="1884"/>
                      <a:pt x="4333" y="1214"/>
                    </a:cubicBezTo>
                    <a:cubicBezTo>
                      <a:pt x="4333" y="544"/>
                      <a:pt x="3364" y="0"/>
                      <a:pt x="2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9"/>
              <p:cNvSpPr/>
              <p:nvPr/>
            </p:nvSpPr>
            <p:spPr>
              <a:xfrm>
                <a:off x="2231725" y="944625"/>
                <a:ext cx="745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671" extrusionOk="0">
                    <a:moveTo>
                      <a:pt x="1492" y="0"/>
                    </a:moveTo>
                    <a:cubicBezTo>
                      <a:pt x="668" y="0"/>
                      <a:pt x="0" y="374"/>
                      <a:pt x="0" y="836"/>
                    </a:cubicBezTo>
                    <a:cubicBezTo>
                      <a:pt x="0" y="1296"/>
                      <a:pt x="668" y="1670"/>
                      <a:pt x="1492" y="1670"/>
                    </a:cubicBezTo>
                    <a:cubicBezTo>
                      <a:pt x="2315" y="1670"/>
                      <a:pt x="2982" y="1296"/>
                      <a:pt x="2982" y="836"/>
                    </a:cubicBezTo>
                    <a:cubicBezTo>
                      <a:pt x="2982" y="374"/>
                      <a:pt x="2315" y="0"/>
                      <a:pt x="1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9"/>
              <p:cNvSpPr/>
              <p:nvPr/>
            </p:nvSpPr>
            <p:spPr>
              <a:xfrm>
                <a:off x="1955900" y="937100"/>
                <a:ext cx="10832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428" extrusionOk="0">
                    <a:moveTo>
                      <a:pt x="2166" y="0"/>
                    </a:moveTo>
                    <a:cubicBezTo>
                      <a:pt x="970" y="0"/>
                      <a:pt x="1" y="543"/>
                      <a:pt x="1" y="1214"/>
                    </a:cubicBezTo>
                    <a:cubicBezTo>
                      <a:pt x="1" y="1884"/>
                      <a:pt x="970" y="2427"/>
                      <a:pt x="2166" y="2427"/>
                    </a:cubicBezTo>
                    <a:cubicBezTo>
                      <a:pt x="3362" y="2427"/>
                      <a:pt x="4333" y="1884"/>
                      <a:pt x="4333" y="1214"/>
                    </a:cubicBezTo>
                    <a:cubicBezTo>
                      <a:pt x="4333" y="543"/>
                      <a:pt x="3362" y="0"/>
                      <a:pt x="2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9"/>
              <p:cNvSpPr/>
              <p:nvPr/>
            </p:nvSpPr>
            <p:spPr>
              <a:xfrm>
                <a:off x="2002275" y="1030325"/>
                <a:ext cx="7455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671" extrusionOk="0">
                    <a:moveTo>
                      <a:pt x="1491" y="1"/>
                    </a:moveTo>
                    <a:cubicBezTo>
                      <a:pt x="667" y="1"/>
                      <a:pt x="1" y="374"/>
                      <a:pt x="1" y="835"/>
                    </a:cubicBezTo>
                    <a:cubicBezTo>
                      <a:pt x="1" y="1297"/>
                      <a:pt x="668" y="1671"/>
                      <a:pt x="1491" y="1671"/>
                    </a:cubicBezTo>
                    <a:cubicBezTo>
                      <a:pt x="2315" y="1671"/>
                      <a:pt x="2982" y="1297"/>
                      <a:pt x="2982" y="835"/>
                    </a:cubicBezTo>
                    <a:cubicBezTo>
                      <a:pt x="2982" y="374"/>
                      <a:pt x="2315" y="1"/>
                      <a:pt x="14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9"/>
              <p:cNvSpPr/>
              <p:nvPr/>
            </p:nvSpPr>
            <p:spPr>
              <a:xfrm>
                <a:off x="2088400" y="912950"/>
                <a:ext cx="57875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288" extrusionOk="0">
                    <a:moveTo>
                      <a:pt x="1158" y="1"/>
                    </a:moveTo>
                    <a:cubicBezTo>
                      <a:pt x="518" y="1"/>
                      <a:pt x="0" y="289"/>
                      <a:pt x="0" y="644"/>
                    </a:cubicBezTo>
                    <a:cubicBezTo>
                      <a:pt x="0" y="999"/>
                      <a:pt x="518" y="1287"/>
                      <a:pt x="1158" y="1287"/>
                    </a:cubicBezTo>
                    <a:cubicBezTo>
                      <a:pt x="1797" y="1287"/>
                      <a:pt x="2315" y="999"/>
                      <a:pt x="2315" y="644"/>
                    </a:cubicBezTo>
                    <a:cubicBezTo>
                      <a:pt x="2315" y="289"/>
                      <a:pt x="1797" y="1"/>
                      <a:pt x="1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9"/>
              <p:cNvSpPr/>
              <p:nvPr/>
            </p:nvSpPr>
            <p:spPr>
              <a:xfrm>
                <a:off x="2104350" y="973425"/>
                <a:ext cx="83875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949" extrusionOk="0">
                    <a:moveTo>
                      <a:pt x="1677" y="0"/>
                    </a:moveTo>
                    <a:cubicBezTo>
                      <a:pt x="751" y="0"/>
                      <a:pt x="0" y="436"/>
                      <a:pt x="0" y="974"/>
                    </a:cubicBezTo>
                    <a:cubicBezTo>
                      <a:pt x="0" y="1512"/>
                      <a:pt x="751" y="1948"/>
                      <a:pt x="1677" y="1948"/>
                    </a:cubicBezTo>
                    <a:cubicBezTo>
                      <a:pt x="2603" y="1948"/>
                      <a:pt x="3355" y="1512"/>
                      <a:pt x="3355" y="974"/>
                    </a:cubicBezTo>
                    <a:cubicBezTo>
                      <a:pt x="3355" y="436"/>
                      <a:pt x="2604" y="0"/>
                      <a:pt x="1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9"/>
              <p:cNvSpPr/>
              <p:nvPr/>
            </p:nvSpPr>
            <p:spPr>
              <a:xfrm>
                <a:off x="1858950" y="827275"/>
                <a:ext cx="578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287" extrusionOk="0">
                    <a:moveTo>
                      <a:pt x="1158" y="0"/>
                    </a:moveTo>
                    <a:cubicBezTo>
                      <a:pt x="519" y="0"/>
                      <a:pt x="0" y="288"/>
                      <a:pt x="0" y="643"/>
                    </a:cubicBezTo>
                    <a:cubicBezTo>
                      <a:pt x="0" y="998"/>
                      <a:pt x="519" y="1287"/>
                      <a:pt x="1158" y="1287"/>
                    </a:cubicBezTo>
                    <a:cubicBezTo>
                      <a:pt x="1797" y="1287"/>
                      <a:pt x="2315" y="998"/>
                      <a:pt x="2315" y="643"/>
                    </a:cubicBezTo>
                    <a:cubicBezTo>
                      <a:pt x="2315" y="288"/>
                      <a:pt x="1797" y="0"/>
                      <a:pt x="1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9"/>
              <p:cNvSpPr/>
              <p:nvPr/>
            </p:nvSpPr>
            <p:spPr>
              <a:xfrm>
                <a:off x="1874900" y="887700"/>
                <a:ext cx="8387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950" extrusionOk="0">
                    <a:moveTo>
                      <a:pt x="1678" y="1"/>
                    </a:moveTo>
                    <a:cubicBezTo>
                      <a:pt x="751" y="1"/>
                      <a:pt x="0" y="437"/>
                      <a:pt x="0" y="976"/>
                    </a:cubicBezTo>
                    <a:cubicBezTo>
                      <a:pt x="0" y="1514"/>
                      <a:pt x="751" y="1950"/>
                      <a:pt x="1678" y="1950"/>
                    </a:cubicBezTo>
                    <a:cubicBezTo>
                      <a:pt x="2604" y="1950"/>
                      <a:pt x="3354" y="1514"/>
                      <a:pt x="3354" y="976"/>
                    </a:cubicBezTo>
                    <a:cubicBezTo>
                      <a:pt x="3354" y="437"/>
                      <a:pt x="2604" y="1"/>
                      <a:pt x="16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9"/>
              <p:cNvSpPr/>
              <p:nvPr/>
            </p:nvSpPr>
            <p:spPr>
              <a:xfrm>
                <a:off x="2002275" y="858925"/>
                <a:ext cx="7455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671" extrusionOk="0">
                    <a:moveTo>
                      <a:pt x="1491" y="0"/>
                    </a:moveTo>
                    <a:cubicBezTo>
                      <a:pt x="668" y="0"/>
                      <a:pt x="1" y="375"/>
                      <a:pt x="1" y="835"/>
                    </a:cubicBezTo>
                    <a:cubicBezTo>
                      <a:pt x="1" y="1296"/>
                      <a:pt x="668" y="1671"/>
                      <a:pt x="1491" y="1671"/>
                    </a:cubicBezTo>
                    <a:cubicBezTo>
                      <a:pt x="2315" y="1671"/>
                      <a:pt x="2982" y="1296"/>
                      <a:pt x="2982" y="835"/>
                    </a:cubicBezTo>
                    <a:cubicBezTo>
                      <a:pt x="2982" y="374"/>
                      <a:pt x="2315" y="0"/>
                      <a:pt x="1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9"/>
              <p:cNvSpPr/>
              <p:nvPr/>
            </p:nvSpPr>
            <p:spPr>
              <a:xfrm>
                <a:off x="2104350" y="802025"/>
                <a:ext cx="83875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949" extrusionOk="0">
                    <a:moveTo>
                      <a:pt x="1677" y="0"/>
                    </a:moveTo>
                    <a:cubicBezTo>
                      <a:pt x="751" y="0"/>
                      <a:pt x="0" y="436"/>
                      <a:pt x="0" y="974"/>
                    </a:cubicBezTo>
                    <a:cubicBezTo>
                      <a:pt x="0" y="1512"/>
                      <a:pt x="751" y="1949"/>
                      <a:pt x="1677" y="1949"/>
                    </a:cubicBezTo>
                    <a:cubicBezTo>
                      <a:pt x="2604" y="1949"/>
                      <a:pt x="3355" y="1512"/>
                      <a:pt x="3355" y="974"/>
                    </a:cubicBezTo>
                    <a:cubicBezTo>
                      <a:pt x="3355" y="436"/>
                      <a:pt x="2604" y="0"/>
                      <a:pt x="1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9"/>
              <p:cNvSpPr/>
              <p:nvPr/>
            </p:nvSpPr>
            <p:spPr>
              <a:xfrm>
                <a:off x="1772825" y="788775"/>
                <a:ext cx="7457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048" extrusionOk="0">
                    <a:moveTo>
                      <a:pt x="49" y="1"/>
                    </a:moveTo>
                    <a:cubicBezTo>
                      <a:pt x="18" y="67"/>
                      <a:pt x="2" y="140"/>
                      <a:pt x="2" y="213"/>
                    </a:cubicBezTo>
                    <a:cubicBezTo>
                      <a:pt x="1" y="675"/>
                      <a:pt x="668" y="1048"/>
                      <a:pt x="1491" y="1048"/>
                    </a:cubicBezTo>
                    <a:cubicBezTo>
                      <a:pt x="2315" y="1048"/>
                      <a:pt x="2983" y="675"/>
                      <a:pt x="2983" y="213"/>
                    </a:cubicBezTo>
                    <a:cubicBezTo>
                      <a:pt x="2982" y="140"/>
                      <a:pt x="2966" y="67"/>
                      <a:pt x="29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9"/>
              <p:cNvSpPr/>
              <p:nvPr/>
            </p:nvSpPr>
            <p:spPr>
              <a:xfrm>
                <a:off x="1497000" y="788775"/>
                <a:ext cx="1083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504" extrusionOk="0">
                    <a:moveTo>
                      <a:pt x="63" y="1"/>
                    </a:moveTo>
                    <a:cubicBezTo>
                      <a:pt x="22" y="92"/>
                      <a:pt x="1" y="191"/>
                      <a:pt x="0" y="291"/>
                    </a:cubicBezTo>
                    <a:cubicBezTo>
                      <a:pt x="0" y="961"/>
                      <a:pt x="971" y="1504"/>
                      <a:pt x="2167" y="1504"/>
                    </a:cubicBezTo>
                    <a:cubicBezTo>
                      <a:pt x="3363" y="1504"/>
                      <a:pt x="4332" y="961"/>
                      <a:pt x="4332" y="291"/>
                    </a:cubicBezTo>
                    <a:cubicBezTo>
                      <a:pt x="4332" y="191"/>
                      <a:pt x="4311" y="92"/>
                      <a:pt x="4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9"/>
              <p:cNvSpPr/>
              <p:nvPr/>
            </p:nvSpPr>
            <p:spPr>
              <a:xfrm>
                <a:off x="1726450" y="1022800"/>
                <a:ext cx="10832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427" extrusionOk="0">
                    <a:moveTo>
                      <a:pt x="2167" y="1"/>
                    </a:moveTo>
                    <a:cubicBezTo>
                      <a:pt x="970" y="1"/>
                      <a:pt x="0" y="544"/>
                      <a:pt x="0" y="1214"/>
                    </a:cubicBezTo>
                    <a:cubicBezTo>
                      <a:pt x="0" y="1884"/>
                      <a:pt x="970" y="2427"/>
                      <a:pt x="2167" y="2427"/>
                    </a:cubicBezTo>
                    <a:cubicBezTo>
                      <a:pt x="3363" y="2427"/>
                      <a:pt x="4333" y="1884"/>
                      <a:pt x="4333" y="1214"/>
                    </a:cubicBezTo>
                    <a:cubicBezTo>
                      <a:pt x="4333" y="544"/>
                      <a:pt x="3363" y="1"/>
                      <a:pt x="2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9"/>
              <p:cNvSpPr/>
              <p:nvPr/>
            </p:nvSpPr>
            <p:spPr>
              <a:xfrm>
                <a:off x="1772825" y="1116025"/>
                <a:ext cx="74575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093" extrusionOk="0">
                    <a:moveTo>
                      <a:pt x="1491" y="0"/>
                    </a:moveTo>
                    <a:cubicBezTo>
                      <a:pt x="667" y="0"/>
                      <a:pt x="1" y="375"/>
                      <a:pt x="1" y="835"/>
                    </a:cubicBezTo>
                    <a:cubicBezTo>
                      <a:pt x="2" y="925"/>
                      <a:pt x="26" y="1015"/>
                      <a:pt x="73" y="1092"/>
                    </a:cubicBezTo>
                    <a:lnTo>
                      <a:pt x="2910" y="1092"/>
                    </a:lnTo>
                    <a:cubicBezTo>
                      <a:pt x="2957" y="1014"/>
                      <a:pt x="2982" y="925"/>
                      <a:pt x="2983" y="835"/>
                    </a:cubicBezTo>
                    <a:cubicBezTo>
                      <a:pt x="2983" y="375"/>
                      <a:pt x="2315" y="0"/>
                      <a:pt x="1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9"/>
              <p:cNvSpPr/>
              <p:nvPr/>
            </p:nvSpPr>
            <p:spPr>
              <a:xfrm>
                <a:off x="1497000" y="1108500"/>
                <a:ext cx="1083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394" extrusionOk="0">
                    <a:moveTo>
                      <a:pt x="2167" y="0"/>
                    </a:moveTo>
                    <a:cubicBezTo>
                      <a:pt x="971" y="0"/>
                      <a:pt x="0" y="544"/>
                      <a:pt x="0" y="1214"/>
                    </a:cubicBezTo>
                    <a:cubicBezTo>
                      <a:pt x="0" y="1274"/>
                      <a:pt x="9" y="1335"/>
                      <a:pt x="23" y="1393"/>
                    </a:cubicBezTo>
                    <a:lnTo>
                      <a:pt x="4309" y="1393"/>
                    </a:lnTo>
                    <a:cubicBezTo>
                      <a:pt x="4325" y="1335"/>
                      <a:pt x="4332" y="1274"/>
                      <a:pt x="4332" y="1214"/>
                    </a:cubicBezTo>
                    <a:cubicBezTo>
                      <a:pt x="4332" y="544"/>
                      <a:pt x="3364" y="0"/>
                      <a:pt x="2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49"/>
              <p:cNvSpPr/>
              <p:nvPr/>
            </p:nvSpPr>
            <p:spPr>
              <a:xfrm>
                <a:off x="1629500" y="1084375"/>
                <a:ext cx="5790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287" extrusionOk="0">
                    <a:moveTo>
                      <a:pt x="1158" y="0"/>
                    </a:moveTo>
                    <a:cubicBezTo>
                      <a:pt x="519" y="0"/>
                      <a:pt x="1" y="288"/>
                      <a:pt x="1" y="643"/>
                    </a:cubicBezTo>
                    <a:cubicBezTo>
                      <a:pt x="1" y="998"/>
                      <a:pt x="519" y="1287"/>
                      <a:pt x="1158" y="1287"/>
                    </a:cubicBezTo>
                    <a:cubicBezTo>
                      <a:pt x="1797" y="1287"/>
                      <a:pt x="2315" y="998"/>
                      <a:pt x="2315" y="643"/>
                    </a:cubicBezTo>
                    <a:cubicBezTo>
                      <a:pt x="2315" y="288"/>
                      <a:pt x="1797" y="0"/>
                      <a:pt x="1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9"/>
              <p:cNvSpPr/>
              <p:nvPr/>
            </p:nvSpPr>
            <p:spPr>
              <a:xfrm>
                <a:off x="1400050" y="998675"/>
                <a:ext cx="5790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287" extrusionOk="0">
                    <a:moveTo>
                      <a:pt x="1158" y="0"/>
                    </a:moveTo>
                    <a:cubicBezTo>
                      <a:pt x="518" y="0"/>
                      <a:pt x="1" y="288"/>
                      <a:pt x="1" y="644"/>
                    </a:cubicBezTo>
                    <a:cubicBezTo>
                      <a:pt x="1" y="999"/>
                      <a:pt x="518" y="1287"/>
                      <a:pt x="1158" y="1287"/>
                    </a:cubicBezTo>
                    <a:cubicBezTo>
                      <a:pt x="1797" y="1287"/>
                      <a:pt x="2315" y="999"/>
                      <a:pt x="2315" y="644"/>
                    </a:cubicBezTo>
                    <a:cubicBezTo>
                      <a:pt x="2315" y="288"/>
                      <a:pt x="1797" y="0"/>
                      <a:pt x="1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9"/>
              <p:cNvSpPr/>
              <p:nvPr/>
            </p:nvSpPr>
            <p:spPr>
              <a:xfrm>
                <a:off x="1416000" y="1059125"/>
                <a:ext cx="8387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948" extrusionOk="0">
                    <a:moveTo>
                      <a:pt x="1677" y="0"/>
                    </a:moveTo>
                    <a:cubicBezTo>
                      <a:pt x="751" y="0"/>
                      <a:pt x="1" y="436"/>
                      <a:pt x="1" y="974"/>
                    </a:cubicBezTo>
                    <a:cubicBezTo>
                      <a:pt x="1" y="1512"/>
                      <a:pt x="751" y="1948"/>
                      <a:pt x="1677" y="1948"/>
                    </a:cubicBezTo>
                    <a:cubicBezTo>
                      <a:pt x="2604" y="1948"/>
                      <a:pt x="3355" y="1512"/>
                      <a:pt x="3355" y="974"/>
                    </a:cubicBezTo>
                    <a:cubicBezTo>
                      <a:pt x="3355" y="436"/>
                      <a:pt x="2604" y="0"/>
                      <a:pt x="1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9"/>
              <p:cNvSpPr/>
              <p:nvPr/>
            </p:nvSpPr>
            <p:spPr>
              <a:xfrm>
                <a:off x="1726450" y="851400"/>
                <a:ext cx="10832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428" extrusionOk="0">
                    <a:moveTo>
                      <a:pt x="2167" y="0"/>
                    </a:moveTo>
                    <a:cubicBezTo>
                      <a:pt x="971" y="0"/>
                      <a:pt x="0" y="544"/>
                      <a:pt x="0" y="1214"/>
                    </a:cubicBezTo>
                    <a:cubicBezTo>
                      <a:pt x="0" y="1884"/>
                      <a:pt x="970" y="2428"/>
                      <a:pt x="2167" y="2428"/>
                    </a:cubicBezTo>
                    <a:cubicBezTo>
                      <a:pt x="3363" y="2428"/>
                      <a:pt x="4333" y="1884"/>
                      <a:pt x="4333" y="1214"/>
                    </a:cubicBezTo>
                    <a:cubicBezTo>
                      <a:pt x="4333" y="544"/>
                      <a:pt x="3363" y="0"/>
                      <a:pt x="2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9"/>
              <p:cNvSpPr/>
              <p:nvPr/>
            </p:nvSpPr>
            <p:spPr>
              <a:xfrm>
                <a:off x="1772825" y="944625"/>
                <a:ext cx="745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671" extrusionOk="0">
                    <a:moveTo>
                      <a:pt x="1491" y="0"/>
                    </a:moveTo>
                    <a:cubicBezTo>
                      <a:pt x="668" y="0"/>
                      <a:pt x="1" y="374"/>
                      <a:pt x="1" y="836"/>
                    </a:cubicBezTo>
                    <a:cubicBezTo>
                      <a:pt x="1" y="1296"/>
                      <a:pt x="668" y="1670"/>
                      <a:pt x="1491" y="1670"/>
                    </a:cubicBezTo>
                    <a:cubicBezTo>
                      <a:pt x="2315" y="1670"/>
                      <a:pt x="2983" y="1296"/>
                      <a:pt x="2983" y="836"/>
                    </a:cubicBezTo>
                    <a:cubicBezTo>
                      <a:pt x="2983" y="374"/>
                      <a:pt x="2315" y="0"/>
                      <a:pt x="1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9"/>
              <p:cNvSpPr/>
              <p:nvPr/>
            </p:nvSpPr>
            <p:spPr>
              <a:xfrm>
                <a:off x="1497000" y="937100"/>
                <a:ext cx="10832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428" extrusionOk="0">
                    <a:moveTo>
                      <a:pt x="2167" y="0"/>
                    </a:moveTo>
                    <a:cubicBezTo>
                      <a:pt x="971" y="0"/>
                      <a:pt x="0" y="543"/>
                      <a:pt x="0" y="1214"/>
                    </a:cubicBezTo>
                    <a:cubicBezTo>
                      <a:pt x="0" y="1884"/>
                      <a:pt x="971" y="2427"/>
                      <a:pt x="2167" y="2427"/>
                    </a:cubicBezTo>
                    <a:cubicBezTo>
                      <a:pt x="3363" y="2427"/>
                      <a:pt x="4332" y="1884"/>
                      <a:pt x="4332" y="1214"/>
                    </a:cubicBezTo>
                    <a:cubicBezTo>
                      <a:pt x="4332" y="543"/>
                      <a:pt x="3363" y="0"/>
                      <a:pt x="2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9"/>
              <p:cNvSpPr/>
              <p:nvPr/>
            </p:nvSpPr>
            <p:spPr>
              <a:xfrm>
                <a:off x="1543375" y="1030325"/>
                <a:ext cx="745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671" extrusionOk="0">
                    <a:moveTo>
                      <a:pt x="1492" y="1"/>
                    </a:moveTo>
                    <a:cubicBezTo>
                      <a:pt x="668" y="1"/>
                      <a:pt x="0" y="374"/>
                      <a:pt x="0" y="835"/>
                    </a:cubicBezTo>
                    <a:cubicBezTo>
                      <a:pt x="0" y="1297"/>
                      <a:pt x="668" y="1671"/>
                      <a:pt x="1492" y="1671"/>
                    </a:cubicBezTo>
                    <a:cubicBezTo>
                      <a:pt x="2315" y="1671"/>
                      <a:pt x="2982" y="1297"/>
                      <a:pt x="2982" y="835"/>
                    </a:cubicBezTo>
                    <a:cubicBezTo>
                      <a:pt x="2982" y="374"/>
                      <a:pt x="2315" y="1"/>
                      <a:pt x="14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9"/>
              <p:cNvSpPr/>
              <p:nvPr/>
            </p:nvSpPr>
            <p:spPr>
              <a:xfrm>
                <a:off x="1629500" y="912950"/>
                <a:ext cx="5790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288" extrusionOk="0">
                    <a:moveTo>
                      <a:pt x="1158" y="1"/>
                    </a:moveTo>
                    <a:cubicBezTo>
                      <a:pt x="519" y="1"/>
                      <a:pt x="1" y="289"/>
                      <a:pt x="1" y="644"/>
                    </a:cubicBezTo>
                    <a:cubicBezTo>
                      <a:pt x="1" y="999"/>
                      <a:pt x="519" y="1287"/>
                      <a:pt x="1158" y="1287"/>
                    </a:cubicBezTo>
                    <a:cubicBezTo>
                      <a:pt x="1797" y="1287"/>
                      <a:pt x="2315" y="999"/>
                      <a:pt x="2315" y="644"/>
                    </a:cubicBezTo>
                    <a:cubicBezTo>
                      <a:pt x="2315" y="289"/>
                      <a:pt x="1797" y="1"/>
                      <a:pt x="1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9"/>
              <p:cNvSpPr/>
              <p:nvPr/>
            </p:nvSpPr>
            <p:spPr>
              <a:xfrm>
                <a:off x="1645425" y="973425"/>
                <a:ext cx="83925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1949" extrusionOk="0">
                    <a:moveTo>
                      <a:pt x="1678" y="0"/>
                    </a:moveTo>
                    <a:cubicBezTo>
                      <a:pt x="752" y="0"/>
                      <a:pt x="1" y="436"/>
                      <a:pt x="1" y="974"/>
                    </a:cubicBezTo>
                    <a:cubicBezTo>
                      <a:pt x="1" y="1512"/>
                      <a:pt x="752" y="1948"/>
                      <a:pt x="1678" y="1948"/>
                    </a:cubicBezTo>
                    <a:cubicBezTo>
                      <a:pt x="2604" y="1948"/>
                      <a:pt x="3356" y="1512"/>
                      <a:pt x="3356" y="974"/>
                    </a:cubicBezTo>
                    <a:cubicBezTo>
                      <a:pt x="3356" y="436"/>
                      <a:pt x="2604" y="0"/>
                      <a:pt x="1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9"/>
              <p:cNvSpPr/>
              <p:nvPr/>
            </p:nvSpPr>
            <p:spPr>
              <a:xfrm>
                <a:off x="1400050" y="827275"/>
                <a:ext cx="5790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287" extrusionOk="0">
                    <a:moveTo>
                      <a:pt x="1158" y="0"/>
                    </a:moveTo>
                    <a:cubicBezTo>
                      <a:pt x="518" y="0"/>
                      <a:pt x="1" y="288"/>
                      <a:pt x="1" y="643"/>
                    </a:cubicBezTo>
                    <a:cubicBezTo>
                      <a:pt x="1" y="998"/>
                      <a:pt x="518" y="1287"/>
                      <a:pt x="1158" y="1287"/>
                    </a:cubicBezTo>
                    <a:cubicBezTo>
                      <a:pt x="1797" y="1287"/>
                      <a:pt x="2315" y="998"/>
                      <a:pt x="2315" y="643"/>
                    </a:cubicBezTo>
                    <a:cubicBezTo>
                      <a:pt x="2315" y="288"/>
                      <a:pt x="1797" y="0"/>
                      <a:pt x="1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9"/>
              <p:cNvSpPr/>
              <p:nvPr/>
            </p:nvSpPr>
            <p:spPr>
              <a:xfrm>
                <a:off x="1416000" y="887700"/>
                <a:ext cx="8387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950" extrusionOk="0">
                    <a:moveTo>
                      <a:pt x="1677" y="1"/>
                    </a:moveTo>
                    <a:cubicBezTo>
                      <a:pt x="751" y="1"/>
                      <a:pt x="1" y="437"/>
                      <a:pt x="1" y="976"/>
                    </a:cubicBezTo>
                    <a:cubicBezTo>
                      <a:pt x="1" y="1514"/>
                      <a:pt x="751" y="1950"/>
                      <a:pt x="1677" y="1950"/>
                    </a:cubicBezTo>
                    <a:cubicBezTo>
                      <a:pt x="2603" y="1950"/>
                      <a:pt x="3355" y="1514"/>
                      <a:pt x="3355" y="976"/>
                    </a:cubicBezTo>
                    <a:cubicBezTo>
                      <a:pt x="3355" y="437"/>
                      <a:pt x="2604" y="1"/>
                      <a:pt x="1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9"/>
              <p:cNvSpPr/>
              <p:nvPr/>
            </p:nvSpPr>
            <p:spPr>
              <a:xfrm>
                <a:off x="1543375" y="858925"/>
                <a:ext cx="745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671" extrusionOk="0">
                    <a:moveTo>
                      <a:pt x="1492" y="0"/>
                    </a:moveTo>
                    <a:cubicBezTo>
                      <a:pt x="668" y="0"/>
                      <a:pt x="0" y="375"/>
                      <a:pt x="0" y="835"/>
                    </a:cubicBezTo>
                    <a:cubicBezTo>
                      <a:pt x="0" y="1296"/>
                      <a:pt x="668" y="1671"/>
                      <a:pt x="1492" y="1671"/>
                    </a:cubicBezTo>
                    <a:cubicBezTo>
                      <a:pt x="2316" y="1671"/>
                      <a:pt x="2982" y="1296"/>
                      <a:pt x="2982" y="835"/>
                    </a:cubicBezTo>
                    <a:cubicBezTo>
                      <a:pt x="2982" y="374"/>
                      <a:pt x="2315" y="0"/>
                      <a:pt x="1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9"/>
              <p:cNvSpPr/>
              <p:nvPr/>
            </p:nvSpPr>
            <p:spPr>
              <a:xfrm>
                <a:off x="1645425" y="802025"/>
                <a:ext cx="83925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1949" extrusionOk="0">
                    <a:moveTo>
                      <a:pt x="1678" y="0"/>
                    </a:moveTo>
                    <a:cubicBezTo>
                      <a:pt x="752" y="0"/>
                      <a:pt x="1" y="436"/>
                      <a:pt x="1" y="974"/>
                    </a:cubicBezTo>
                    <a:cubicBezTo>
                      <a:pt x="1" y="1512"/>
                      <a:pt x="752" y="1949"/>
                      <a:pt x="1678" y="1949"/>
                    </a:cubicBezTo>
                    <a:cubicBezTo>
                      <a:pt x="2604" y="1949"/>
                      <a:pt x="3356" y="1512"/>
                      <a:pt x="3356" y="974"/>
                    </a:cubicBezTo>
                    <a:cubicBezTo>
                      <a:pt x="3356" y="436"/>
                      <a:pt x="2604" y="0"/>
                      <a:pt x="1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9"/>
              <p:cNvSpPr/>
              <p:nvPr/>
            </p:nvSpPr>
            <p:spPr>
              <a:xfrm>
                <a:off x="1313950" y="788775"/>
                <a:ext cx="7455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048" extrusionOk="0">
                    <a:moveTo>
                      <a:pt x="49" y="1"/>
                    </a:moveTo>
                    <a:cubicBezTo>
                      <a:pt x="17" y="67"/>
                      <a:pt x="0" y="140"/>
                      <a:pt x="0" y="213"/>
                    </a:cubicBezTo>
                    <a:cubicBezTo>
                      <a:pt x="0" y="675"/>
                      <a:pt x="667" y="1048"/>
                      <a:pt x="1491" y="1048"/>
                    </a:cubicBezTo>
                    <a:cubicBezTo>
                      <a:pt x="2315" y="1048"/>
                      <a:pt x="2981" y="675"/>
                      <a:pt x="2981" y="213"/>
                    </a:cubicBezTo>
                    <a:cubicBezTo>
                      <a:pt x="2981" y="140"/>
                      <a:pt x="2964" y="67"/>
                      <a:pt x="2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9"/>
              <p:cNvSpPr/>
              <p:nvPr/>
            </p:nvSpPr>
            <p:spPr>
              <a:xfrm>
                <a:off x="1272525" y="1022825"/>
                <a:ext cx="1033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2428" extrusionOk="0">
                    <a:moveTo>
                      <a:pt x="1967" y="1"/>
                    </a:moveTo>
                    <a:cubicBezTo>
                      <a:pt x="1537" y="1"/>
                      <a:pt x="1135" y="71"/>
                      <a:pt x="798" y="192"/>
                    </a:cubicBezTo>
                    <a:lnTo>
                      <a:pt x="1" y="1722"/>
                    </a:lnTo>
                    <a:cubicBezTo>
                      <a:pt x="344" y="2137"/>
                      <a:pt x="1096" y="2427"/>
                      <a:pt x="1967" y="2427"/>
                    </a:cubicBezTo>
                    <a:cubicBezTo>
                      <a:pt x="3164" y="2427"/>
                      <a:pt x="4134" y="1884"/>
                      <a:pt x="4134" y="1214"/>
                    </a:cubicBezTo>
                    <a:cubicBezTo>
                      <a:pt x="4134" y="543"/>
                      <a:pt x="3164" y="1"/>
                      <a:pt x="19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49"/>
              <p:cNvSpPr/>
              <p:nvPr/>
            </p:nvSpPr>
            <p:spPr>
              <a:xfrm>
                <a:off x="1313950" y="1116025"/>
                <a:ext cx="745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093" extrusionOk="0">
                    <a:moveTo>
                      <a:pt x="1491" y="0"/>
                    </a:moveTo>
                    <a:cubicBezTo>
                      <a:pt x="667" y="0"/>
                      <a:pt x="0" y="375"/>
                      <a:pt x="0" y="835"/>
                    </a:cubicBezTo>
                    <a:cubicBezTo>
                      <a:pt x="0" y="925"/>
                      <a:pt x="26" y="1015"/>
                      <a:pt x="71" y="1092"/>
                    </a:cubicBezTo>
                    <a:lnTo>
                      <a:pt x="2910" y="1092"/>
                    </a:lnTo>
                    <a:cubicBezTo>
                      <a:pt x="2956" y="1014"/>
                      <a:pt x="2981" y="925"/>
                      <a:pt x="2981" y="835"/>
                    </a:cubicBezTo>
                    <a:cubicBezTo>
                      <a:pt x="2981" y="375"/>
                      <a:pt x="2313" y="0"/>
                      <a:pt x="1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49"/>
              <p:cNvSpPr/>
              <p:nvPr/>
            </p:nvSpPr>
            <p:spPr>
              <a:xfrm>
                <a:off x="1273425" y="851400"/>
                <a:ext cx="10247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2427" extrusionOk="0">
                    <a:moveTo>
                      <a:pt x="1931" y="0"/>
                    </a:moveTo>
                    <a:cubicBezTo>
                      <a:pt x="1089" y="0"/>
                      <a:pt x="359" y="271"/>
                      <a:pt x="1" y="664"/>
                    </a:cubicBezTo>
                    <a:lnTo>
                      <a:pt x="832" y="2260"/>
                    </a:lnTo>
                    <a:cubicBezTo>
                      <a:pt x="1154" y="2366"/>
                      <a:pt x="1531" y="2427"/>
                      <a:pt x="1931" y="2427"/>
                    </a:cubicBezTo>
                    <a:cubicBezTo>
                      <a:pt x="1933" y="2427"/>
                      <a:pt x="1934" y="2427"/>
                      <a:pt x="1935" y="2427"/>
                    </a:cubicBezTo>
                    <a:cubicBezTo>
                      <a:pt x="3129" y="2427"/>
                      <a:pt x="4098" y="1884"/>
                      <a:pt x="4098" y="1214"/>
                    </a:cubicBezTo>
                    <a:cubicBezTo>
                      <a:pt x="4098" y="544"/>
                      <a:pt x="3128" y="0"/>
                      <a:pt x="1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49"/>
              <p:cNvSpPr/>
              <p:nvPr/>
            </p:nvSpPr>
            <p:spPr>
              <a:xfrm>
                <a:off x="1318850" y="944625"/>
                <a:ext cx="6965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671" extrusionOk="0">
                    <a:moveTo>
                      <a:pt x="1295" y="0"/>
                    </a:moveTo>
                    <a:cubicBezTo>
                      <a:pt x="741" y="0"/>
                      <a:pt x="258" y="169"/>
                      <a:pt x="1" y="420"/>
                    </a:cubicBezTo>
                    <a:lnTo>
                      <a:pt x="228" y="857"/>
                    </a:lnTo>
                    <a:lnTo>
                      <a:pt x="16" y="1265"/>
                    </a:lnTo>
                    <a:cubicBezTo>
                      <a:pt x="276" y="1508"/>
                      <a:pt x="751" y="1670"/>
                      <a:pt x="1295" y="1670"/>
                    </a:cubicBezTo>
                    <a:cubicBezTo>
                      <a:pt x="2117" y="1670"/>
                      <a:pt x="2785" y="1296"/>
                      <a:pt x="2785" y="836"/>
                    </a:cubicBezTo>
                    <a:cubicBezTo>
                      <a:pt x="2785" y="374"/>
                      <a:pt x="2117" y="0"/>
                      <a:pt x="1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49"/>
              <p:cNvSpPr/>
              <p:nvPr/>
            </p:nvSpPr>
            <p:spPr>
              <a:xfrm>
                <a:off x="1239500" y="802875"/>
                <a:ext cx="309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581" extrusionOk="0">
                    <a:moveTo>
                      <a:pt x="0" y="0"/>
                    </a:moveTo>
                    <a:lnTo>
                      <a:pt x="824" y="1580"/>
                    </a:lnTo>
                    <a:cubicBezTo>
                      <a:pt x="1080" y="1409"/>
                      <a:pt x="1237" y="1186"/>
                      <a:pt x="1237" y="940"/>
                    </a:cubicBezTo>
                    <a:cubicBezTo>
                      <a:pt x="1237" y="490"/>
                      <a:pt x="712" y="11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32" name="Google Shape;3732;p49"/>
          <p:cNvGrpSpPr/>
          <p:nvPr/>
        </p:nvGrpSpPr>
        <p:grpSpPr>
          <a:xfrm>
            <a:off x="232887" y="787741"/>
            <a:ext cx="273009" cy="808690"/>
            <a:chOff x="5840125" y="4704913"/>
            <a:chExt cx="254175" cy="752900"/>
          </a:xfrm>
        </p:grpSpPr>
        <p:sp>
          <p:nvSpPr>
            <p:cNvPr id="3733" name="Google Shape;3733;p49"/>
            <p:cNvSpPr/>
            <p:nvPr/>
          </p:nvSpPr>
          <p:spPr>
            <a:xfrm>
              <a:off x="5842075" y="4704925"/>
              <a:ext cx="250275" cy="752875"/>
            </a:xfrm>
            <a:custGeom>
              <a:avLst/>
              <a:gdLst/>
              <a:ahLst/>
              <a:cxnLst/>
              <a:rect l="l" t="t" r="r" b="b"/>
              <a:pathLst>
                <a:path w="10011" h="30115" extrusionOk="0">
                  <a:moveTo>
                    <a:pt x="6721" y="1"/>
                  </a:moveTo>
                  <a:cubicBezTo>
                    <a:pt x="5774" y="1"/>
                    <a:pt x="4732" y="22"/>
                    <a:pt x="3764" y="57"/>
                  </a:cubicBezTo>
                  <a:cubicBezTo>
                    <a:pt x="1916" y="125"/>
                    <a:pt x="334" y="248"/>
                    <a:pt x="192" y="383"/>
                  </a:cubicBezTo>
                  <a:cubicBezTo>
                    <a:pt x="191" y="384"/>
                    <a:pt x="190" y="386"/>
                    <a:pt x="189" y="387"/>
                  </a:cubicBezTo>
                  <a:cubicBezTo>
                    <a:pt x="188" y="388"/>
                    <a:pt x="188" y="388"/>
                    <a:pt x="188" y="389"/>
                  </a:cubicBezTo>
                  <a:cubicBezTo>
                    <a:pt x="187" y="391"/>
                    <a:pt x="186" y="392"/>
                    <a:pt x="185" y="394"/>
                  </a:cubicBezTo>
                  <a:cubicBezTo>
                    <a:pt x="185" y="396"/>
                    <a:pt x="184" y="397"/>
                    <a:pt x="184" y="399"/>
                  </a:cubicBezTo>
                  <a:cubicBezTo>
                    <a:pt x="183" y="400"/>
                    <a:pt x="182" y="402"/>
                    <a:pt x="182" y="404"/>
                  </a:cubicBezTo>
                  <a:cubicBezTo>
                    <a:pt x="181" y="405"/>
                    <a:pt x="180" y="407"/>
                    <a:pt x="180" y="409"/>
                  </a:cubicBezTo>
                  <a:lnTo>
                    <a:pt x="179" y="411"/>
                  </a:lnTo>
                  <a:cubicBezTo>
                    <a:pt x="107" y="647"/>
                    <a:pt x="65" y="2163"/>
                    <a:pt x="46" y="4395"/>
                  </a:cubicBezTo>
                  <a:lnTo>
                    <a:pt x="46" y="4469"/>
                  </a:lnTo>
                  <a:lnTo>
                    <a:pt x="46" y="4488"/>
                  </a:lnTo>
                  <a:cubicBezTo>
                    <a:pt x="43" y="4852"/>
                    <a:pt x="41" y="5235"/>
                    <a:pt x="39" y="5635"/>
                  </a:cubicBezTo>
                  <a:lnTo>
                    <a:pt x="39" y="5674"/>
                  </a:lnTo>
                  <a:lnTo>
                    <a:pt x="39" y="5729"/>
                  </a:lnTo>
                  <a:cubicBezTo>
                    <a:pt x="0" y="14005"/>
                    <a:pt x="199" y="29059"/>
                    <a:pt x="391" y="29894"/>
                  </a:cubicBezTo>
                  <a:cubicBezTo>
                    <a:pt x="391" y="29895"/>
                    <a:pt x="391" y="29896"/>
                    <a:pt x="392" y="29898"/>
                  </a:cubicBezTo>
                  <a:cubicBezTo>
                    <a:pt x="393" y="29899"/>
                    <a:pt x="393" y="29902"/>
                    <a:pt x="394" y="29905"/>
                  </a:cubicBezTo>
                  <a:cubicBezTo>
                    <a:pt x="394" y="29907"/>
                    <a:pt x="395" y="29908"/>
                    <a:pt x="395" y="29910"/>
                  </a:cubicBezTo>
                  <a:lnTo>
                    <a:pt x="397" y="29914"/>
                  </a:lnTo>
                  <a:cubicBezTo>
                    <a:pt x="397" y="29916"/>
                    <a:pt x="398" y="29918"/>
                    <a:pt x="399" y="29920"/>
                  </a:cubicBezTo>
                  <a:lnTo>
                    <a:pt x="399" y="29922"/>
                  </a:lnTo>
                  <a:cubicBezTo>
                    <a:pt x="400" y="29923"/>
                    <a:pt x="401" y="29925"/>
                    <a:pt x="402" y="29926"/>
                  </a:cubicBezTo>
                  <a:cubicBezTo>
                    <a:pt x="402" y="29927"/>
                    <a:pt x="403" y="29928"/>
                    <a:pt x="404" y="29929"/>
                  </a:cubicBezTo>
                  <a:cubicBezTo>
                    <a:pt x="620" y="30059"/>
                    <a:pt x="1392" y="30114"/>
                    <a:pt x="2397" y="30114"/>
                  </a:cubicBezTo>
                  <a:cubicBezTo>
                    <a:pt x="2590" y="30114"/>
                    <a:pt x="2791" y="30112"/>
                    <a:pt x="2998" y="30108"/>
                  </a:cubicBezTo>
                  <a:cubicBezTo>
                    <a:pt x="5529" y="30057"/>
                    <a:pt x="8986" y="29713"/>
                    <a:pt x="9222" y="29290"/>
                  </a:cubicBezTo>
                  <a:cubicBezTo>
                    <a:pt x="9378" y="29011"/>
                    <a:pt x="9572" y="23570"/>
                    <a:pt x="9724" y="17473"/>
                  </a:cubicBezTo>
                  <a:cubicBezTo>
                    <a:pt x="9740" y="16863"/>
                    <a:pt x="9755" y="16246"/>
                    <a:pt x="9769" y="15627"/>
                  </a:cubicBezTo>
                  <a:cubicBezTo>
                    <a:pt x="9779" y="15249"/>
                    <a:pt x="9786" y="14868"/>
                    <a:pt x="9795" y="14488"/>
                  </a:cubicBezTo>
                  <a:cubicBezTo>
                    <a:pt x="9829" y="12994"/>
                    <a:pt x="9857" y="11501"/>
                    <a:pt x="9883" y="10077"/>
                  </a:cubicBezTo>
                  <a:cubicBezTo>
                    <a:pt x="9977" y="4783"/>
                    <a:pt x="10010" y="417"/>
                    <a:pt x="9920" y="242"/>
                  </a:cubicBezTo>
                  <a:cubicBezTo>
                    <a:pt x="9833" y="69"/>
                    <a:pt x="8433" y="1"/>
                    <a:pt x="6721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4" name="Google Shape;3734;p49"/>
            <p:cNvGrpSpPr/>
            <p:nvPr/>
          </p:nvGrpSpPr>
          <p:grpSpPr>
            <a:xfrm>
              <a:off x="5840125" y="4704913"/>
              <a:ext cx="254175" cy="752900"/>
              <a:chOff x="5668100" y="4718075"/>
              <a:chExt cx="254175" cy="752900"/>
            </a:xfrm>
          </p:grpSpPr>
          <p:sp>
            <p:nvSpPr>
              <p:cNvPr id="3735" name="Google Shape;3735;p49"/>
              <p:cNvSpPr/>
              <p:nvPr/>
            </p:nvSpPr>
            <p:spPr>
              <a:xfrm>
                <a:off x="5672750" y="4718075"/>
                <a:ext cx="249525" cy="752875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30115" extrusionOk="0">
                    <a:moveTo>
                      <a:pt x="6691" y="0"/>
                    </a:moveTo>
                    <a:cubicBezTo>
                      <a:pt x="5744" y="0"/>
                      <a:pt x="4702" y="21"/>
                      <a:pt x="3733" y="57"/>
                    </a:cubicBezTo>
                    <a:cubicBezTo>
                      <a:pt x="1887" y="125"/>
                      <a:pt x="304" y="247"/>
                      <a:pt x="162" y="383"/>
                    </a:cubicBezTo>
                    <a:cubicBezTo>
                      <a:pt x="48" y="492"/>
                      <a:pt x="1" y="3770"/>
                      <a:pt x="3" y="8102"/>
                    </a:cubicBezTo>
                    <a:cubicBezTo>
                      <a:pt x="4" y="8909"/>
                      <a:pt x="6" y="9751"/>
                      <a:pt x="9" y="10615"/>
                    </a:cubicBezTo>
                    <a:cubicBezTo>
                      <a:pt x="9" y="10753"/>
                      <a:pt x="10" y="10891"/>
                      <a:pt x="11" y="11029"/>
                    </a:cubicBezTo>
                    <a:cubicBezTo>
                      <a:pt x="12" y="11644"/>
                      <a:pt x="18" y="12267"/>
                      <a:pt x="20" y="12899"/>
                    </a:cubicBezTo>
                    <a:cubicBezTo>
                      <a:pt x="70" y="20918"/>
                      <a:pt x="227" y="29840"/>
                      <a:pt x="375" y="29930"/>
                    </a:cubicBezTo>
                    <a:cubicBezTo>
                      <a:pt x="589" y="30059"/>
                      <a:pt x="1353" y="30115"/>
                      <a:pt x="2350" y="30115"/>
                    </a:cubicBezTo>
                    <a:cubicBezTo>
                      <a:pt x="2548" y="30115"/>
                      <a:pt x="2754" y="30112"/>
                      <a:pt x="2968" y="30108"/>
                    </a:cubicBezTo>
                    <a:cubicBezTo>
                      <a:pt x="5499" y="30057"/>
                      <a:pt x="8956" y="29714"/>
                      <a:pt x="9193" y="29290"/>
                    </a:cubicBezTo>
                    <a:cubicBezTo>
                      <a:pt x="9348" y="29011"/>
                      <a:pt x="9543" y="23570"/>
                      <a:pt x="9693" y="17473"/>
                    </a:cubicBezTo>
                    <a:cubicBezTo>
                      <a:pt x="9709" y="16864"/>
                      <a:pt x="9724" y="16247"/>
                      <a:pt x="9739" y="15628"/>
                    </a:cubicBezTo>
                    <a:cubicBezTo>
                      <a:pt x="9749" y="15250"/>
                      <a:pt x="9756" y="14869"/>
                      <a:pt x="9764" y="14488"/>
                    </a:cubicBezTo>
                    <a:cubicBezTo>
                      <a:pt x="9798" y="12995"/>
                      <a:pt x="9826" y="11502"/>
                      <a:pt x="9852" y="10077"/>
                    </a:cubicBezTo>
                    <a:cubicBezTo>
                      <a:pt x="9948" y="4783"/>
                      <a:pt x="9981" y="416"/>
                      <a:pt x="9891" y="242"/>
                    </a:cubicBezTo>
                    <a:cubicBezTo>
                      <a:pt x="9803" y="69"/>
                      <a:pt x="8403" y="0"/>
                      <a:pt x="66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2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9"/>
              <p:cNvSpPr/>
              <p:nvPr/>
            </p:nvSpPr>
            <p:spPr>
              <a:xfrm>
                <a:off x="5668100" y="4719500"/>
                <a:ext cx="98025" cy="7514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30059" extrusionOk="0">
                    <a:moveTo>
                      <a:pt x="3920" y="0"/>
                    </a:moveTo>
                    <a:cubicBezTo>
                      <a:pt x="2073" y="68"/>
                      <a:pt x="490" y="191"/>
                      <a:pt x="349" y="326"/>
                    </a:cubicBezTo>
                    <a:cubicBezTo>
                      <a:pt x="0" y="657"/>
                      <a:pt x="292" y="29713"/>
                      <a:pt x="561" y="29873"/>
                    </a:cubicBezTo>
                    <a:cubicBezTo>
                      <a:pt x="776" y="30003"/>
                      <a:pt x="1548" y="30058"/>
                      <a:pt x="2553" y="30058"/>
                    </a:cubicBezTo>
                    <a:cubicBezTo>
                      <a:pt x="2745" y="30058"/>
                      <a:pt x="2946" y="30056"/>
                      <a:pt x="3154" y="30052"/>
                    </a:cubicBezTo>
                    <a:cubicBezTo>
                      <a:pt x="3295" y="25424"/>
                      <a:pt x="3916" y="4494"/>
                      <a:pt x="39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9"/>
              <p:cNvSpPr/>
              <p:nvPr/>
            </p:nvSpPr>
            <p:spPr>
              <a:xfrm>
                <a:off x="5693900" y="5426500"/>
                <a:ext cx="34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4" extrusionOk="0">
                    <a:moveTo>
                      <a:pt x="1160" y="1"/>
                    </a:moveTo>
                    <a:lnTo>
                      <a:pt x="205" y="3"/>
                    </a:lnTo>
                    <a:cubicBezTo>
                      <a:pt x="101" y="3"/>
                      <a:pt x="1" y="95"/>
                      <a:pt x="6" y="203"/>
                    </a:cubicBezTo>
                    <a:cubicBezTo>
                      <a:pt x="10" y="311"/>
                      <a:pt x="94" y="404"/>
                      <a:pt x="206" y="404"/>
                    </a:cubicBezTo>
                    <a:lnTo>
                      <a:pt x="1162" y="402"/>
                    </a:lnTo>
                    <a:cubicBezTo>
                      <a:pt x="1266" y="402"/>
                      <a:pt x="1366" y="309"/>
                      <a:pt x="1362" y="201"/>
                    </a:cubicBezTo>
                    <a:cubicBezTo>
                      <a:pt x="1357" y="93"/>
                      <a:pt x="1273" y="1"/>
                      <a:pt x="11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9"/>
              <p:cNvSpPr/>
              <p:nvPr/>
            </p:nvSpPr>
            <p:spPr>
              <a:xfrm>
                <a:off x="5693825" y="5372350"/>
                <a:ext cx="341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4" extrusionOk="0">
                    <a:moveTo>
                      <a:pt x="1160" y="1"/>
                    </a:moveTo>
                    <a:lnTo>
                      <a:pt x="205" y="3"/>
                    </a:lnTo>
                    <a:cubicBezTo>
                      <a:pt x="100" y="3"/>
                      <a:pt x="1" y="94"/>
                      <a:pt x="6" y="203"/>
                    </a:cubicBezTo>
                    <a:cubicBezTo>
                      <a:pt x="10" y="312"/>
                      <a:pt x="94" y="404"/>
                      <a:pt x="206" y="404"/>
                    </a:cubicBezTo>
                    <a:lnTo>
                      <a:pt x="1161" y="402"/>
                    </a:lnTo>
                    <a:cubicBezTo>
                      <a:pt x="1265" y="402"/>
                      <a:pt x="1366" y="309"/>
                      <a:pt x="1361" y="201"/>
                    </a:cubicBezTo>
                    <a:cubicBezTo>
                      <a:pt x="1356" y="93"/>
                      <a:pt x="1273" y="1"/>
                      <a:pt x="11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9"/>
              <p:cNvSpPr/>
              <p:nvPr/>
            </p:nvSpPr>
            <p:spPr>
              <a:xfrm>
                <a:off x="5693750" y="5318225"/>
                <a:ext cx="34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3" extrusionOk="0">
                    <a:moveTo>
                      <a:pt x="1160" y="0"/>
                    </a:moveTo>
                    <a:lnTo>
                      <a:pt x="205" y="2"/>
                    </a:lnTo>
                    <a:cubicBezTo>
                      <a:pt x="100" y="2"/>
                      <a:pt x="0" y="95"/>
                      <a:pt x="5" y="203"/>
                    </a:cubicBezTo>
                    <a:cubicBezTo>
                      <a:pt x="10" y="312"/>
                      <a:pt x="94" y="403"/>
                      <a:pt x="206" y="403"/>
                    </a:cubicBezTo>
                    <a:lnTo>
                      <a:pt x="1160" y="401"/>
                    </a:lnTo>
                    <a:cubicBezTo>
                      <a:pt x="1265" y="401"/>
                      <a:pt x="1366" y="309"/>
                      <a:pt x="1360" y="201"/>
                    </a:cubicBezTo>
                    <a:cubicBezTo>
                      <a:pt x="1355" y="92"/>
                      <a:pt x="1272" y="0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9"/>
              <p:cNvSpPr/>
              <p:nvPr/>
            </p:nvSpPr>
            <p:spPr>
              <a:xfrm>
                <a:off x="5693675" y="5264100"/>
                <a:ext cx="34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3" extrusionOk="0">
                    <a:moveTo>
                      <a:pt x="1162" y="0"/>
                    </a:moveTo>
                    <a:cubicBezTo>
                      <a:pt x="1161" y="0"/>
                      <a:pt x="1161" y="0"/>
                      <a:pt x="1160" y="0"/>
                    </a:cubicBezTo>
                    <a:lnTo>
                      <a:pt x="205" y="1"/>
                    </a:lnTo>
                    <a:cubicBezTo>
                      <a:pt x="100" y="1"/>
                      <a:pt x="0" y="94"/>
                      <a:pt x="4" y="202"/>
                    </a:cubicBezTo>
                    <a:cubicBezTo>
                      <a:pt x="10" y="311"/>
                      <a:pt x="93" y="402"/>
                      <a:pt x="205" y="402"/>
                    </a:cubicBezTo>
                    <a:lnTo>
                      <a:pt x="1160" y="401"/>
                    </a:lnTo>
                    <a:cubicBezTo>
                      <a:pt x="1265" y="401"/>
                      <a:pt x="1366" y="308"/>
                      <a:pt x="1360" y="200"/>
                    </a:cubicBezTo>
                    <a:cubicBezTo>
                      <a:pt x="1355" y="93"/>
                      <a:pt x="1273" y="0"/>
                      <a:pt x="1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9"/>
              <p:cNvSpPr/>
              <p:nvPr/>
            </p:nvSpPr>
            <p:spPr>
              <a:xfrm>
                <a:off x="5693550" y="5209950"/>
                <a:ext cx="34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03" extrusionOk="0">
                    <a:moveTo>
                      <a:pt x="1162" y="1"/>
                    </a:moveTo>
                    <a:lnTo>
                      <a:pt x="207" y="2"/>
                    </a:lnTo>
                    <a:cubicBezTo>
                      <a:pt x="102" y="2"/>
                      <a:pt x="1" y="94"/>
                      <a:pt x="6" y="202"/>
                    </a:cubicBezTo>
                    <a:cubicBezTo>
                      <a:pt x="12" y="311"/>
                      <a:pt x="94" y="402"/>
                      <a:pt x="207" y="402"/>
                    </a:cubicBezTo>
                    <a:lnTo>
                      <a:pt x="1162" y="401"/>
                    </a:lnTo>
                    <a:cubicBezTo>
                      <a:pt x="1267" y="401"/>
                      <a:pt x="1367" y="308"/>
                      <a:pt x="1362" y="200"/>
                    </a:cubicBezTo>
                    <a:cubicBezTo>
                      <a:pt x="1357" y="93"/>
                      <a:pt x="1273" y="1"/>
                      <a:pt x="11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9"/>
              <p:cNvSpPr/>
              <p:nvPr/>
            </p:nvSpPr>
            <p:spPr>
              <a:xfrm>
                <a:off x="5693475" y="5155800"/>
                <a:ext cx="34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3" extrusionOk="0">
                    <a:moveTo>
                      <a:pt x="1161" y="1"/>
                    </a:moveTo>
                    <a:lnTo>
                      <a:pt x="206" y="2"/>
                    </a:lnTo>
                    <a:cubicBezTo>
                      <a:pt x="100" y="2"/>
                      <a:pt x="1" y="94"/>
                      <a:pt x="6" y="203"/>
                    </a:cubicBezTo>
                    <a:cubicBezTo>
                      <a:pt x="11" y="311"/>
                      <a:pt x="94" y="403"/>
                      <a:pt x="206" y="403"/>
                    </a:cubicBezTo>
                    <a:lnTo>
                      <a:pt x="1162" y="401"/>
                    </a:lnTo>
                    <a:cubicBezTo>
                      <a:pt x="1267" y="401"/>
                      <a:pt x="1366" y="308"/>
                      <a:pt x="1362" y="201"/>
                    </a:cubicBezTo>
                    <a:cubicBezTo>
                      <a:pt x="1357" y="93"/>
                      <a:pt x="1273" y="1"/>
                      <a:pt x="11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9"/>
              <p:cNvSpPr/>
              <p:nvPr/>
            </p:nvSpPr>
            <p:spPr>
              <a:xfrm>
                <a:off x="5693400" y="5101650"/>
                <a:ext cx="34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3" extrusionOk="0">
                    <a:moveTo>
                      <a:pt x="1160" y="1"/>
                    </a:moveTo>
                    <a:lnTo>
                      <a:pt x="205" y="2"/>
                    </a:lnTo>
                    <a:cubicBezTo>
                      <a:pt x="101" y="3"/>
                      <a:pt x="1" y="95"/>
                      <a:pt x="6" y="203"/>
                    </a:cubicBezTo>
                    <a:cubicBezTo>
                      <a:pt x="10" y="311"/>
                      <a:pt x="93" y="403"/>
                      <a:pt x="204" y="403"/>
                    </a:cubicBezTo>
                    <a:cubicBezTo>
                      <a:pt x="205" y="403"/>
                      <a:pt x="206" y="403"/>
                      <a:pt x="206" y="403"/>
                    </a:cubicBezTo>
                    <a:lnTo>
                      <a:pt x="1161" y="402"/>
                    </a:lnTo>
                    <a:cubicBezTo>
                      <a:pt x="1266" y="402"/>
                      <a:pt x="1366" y="308"/>
                      <a:pt x="1361" y="201"/>
                    </a:cubicBezTo>
                    <a:cubicBezTo>
                      <a:pt x="1356" y="93"/>
                      <a:pt x="1273" y="1"/>
                      <a:pt x="11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9"/>
              <p:cNvSpPr/>
              <p:nvPr/>
            </p:nvSpPr>
            <p:spPr>
              <a:xfrm>
                <a:off x="5693325" y="5047525"/>
                <a:ext cx="34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3" extrusionOk="0">
                    <a:moveTo>
                      <a:pt x="1160" y="0"/>
                    </a:moveTo>
                    <a:lnTo>
                      <a:pt x="205" y="2"/>
                    </a:lnTo>
                    <a:cubicBezTo>
                      <a:pt x="100" y="2"/>
                      <a:pt x="0" y="94"/>
                      <a:pt x="5" y="203"/>
                    </a:cubicBezTo>
                    <a:cubicBezTo>
                      <a:pt x="10" y="311"/>
                      <a:pt x="94" y="403"/>
                      <a:pt x="206" y="403"/>
                    </a:cubicBezTo>
                    <a:lnTo>
                      <a:pt x="1161" y="401"/>
                    </a:lnTo>
                    <a:cubicBezTo>
                      <a:pt x="1265" y="401"/>
                      <a:pt x="1366" y="309"/>
                      <a:pt x="1361" y="200"/>
                    </a:cubicBezTo>
                    <a:cubicBezTo>
                      <a:pt x="1356" y="92"/>
                      <a:pt x="1273" y="0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9"/>
              <p:cNvSpPr/>
              <p:nvPr/>
            </p:nvSpPr>
            <p:spPr>
              <a:xfrm>
                <a:off x="5693250" y="4993375"/>
                <a:ext cx="341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4" extrusionOk="0">
                    <a:moveTo>
                      <a:pt x="1160" y="0"/>
                    </a:moveTo>
                    <a:lnTo>
                      <a:pt x="205" y="2"/>
                    </a:lnTo>
                    <a:cubicBezTo>
                      <a:pt x="100" y="2"/>
                      <a:pt x="0" y="94"/>
                      <a:pt x="4" y="203"/>
                    </a:cubicBezTo>
                    <a:cubicBezTo>
                      <a:pt x="10" y="311"/>
                      <a:pt x="94" y="403"/>
                      <a:pt x="206" y="403"/>
                    </a:cubicBezTo>
                    <a:lnTo>
                      <a:pt x="1160" y="401"/>
                    </a:lnTo>
                    <a:cubicBezTo>
                      <a:pt x="1265" y="401"/>
                      <a:pt x="1366" y="309"/>
                      <a:pt x="1360" y="201"/>
                    </a:cubicBezTo>
                    <a:cubicBezTo>
                      <a:pt x="1356" y="93"/>
                      <a:pt x="1272" y="0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9"/>
              <p:cNvSpPr/>
              <p:nvPr/>
            </p:nvSpPr>
            <p:spPr>
              <a:xfrm>
                <a:off x="5693125" y="4939225"/>
                <a:ext cx="342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04" extrusionOk="0">
                    <a:moveTo>
                      <a:pt x="1162" y="0"/>
                    </a:moveTo>
                    <a:lnTo>
                      <a:pt x="207" y="3"/>
                    </a:lnTo>
                    <a:cubicBezTo>
                      <a:pt x="102" y="3"/>
                      <a:pt x="1" y="95"/>
                      <a:pt x="6" y="203"/>
                    </a:cubicBezTo>
                    <a:cubicBezTo>
                      <a:pt x="12" y="311"/>
                      <a:pt x="94" y="403"/>
                      <a:pt x="207" y="403"/>
                    </a:cubicBezTo>
                    <a:lnTo>
                      <a:pt x="1162" y="401"/>
                    </a:lnTo>
                    <a:cubicBezTo>
                      <a:pt x="1267" y="401"/>
                      <a:pt x="1367" y="309"/>
                      <a:pt x="1362" y="201"/>
                    </a:cubicBezTo>
                    <a:cubicBezTo>
                      <a:pt x="1357" y="93"/>
                      <a:pt x="1274" y="0"/>
                      <a:pt x="1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9"/>
              <p:cNvSpPr/>
              <p:nvPr/>
            </p:nvSpPr>
            <p:spPr>
              <a:xfrm>
                <a:off x="5693050" y="4885100"/>
                <a:ext cx="34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3" extrusionOk="0">
                    <a:moveTo>
                      <a:pt x="1162" y="1"/>
                    </a:moveTo>
                    <a:cubicBezTo>
                      <a:pt x="1162" y="1"/>
                      <a:pt x="1161" y="1"/>
                      <a:pt x="1161" y="1"/>
                    </a:cubicBezTo>
                    <a:lnTo>
                      <a:pt x="206" y="2"/>
                    </a:lnTo>
                    <a:cubicBezTo>
                      <a:pt x="102" y="2"/>
                      <a:pt x="1" y="94"/>
                      <a:pt x="6" y="202"/>
                    </a:cubicBezTo>
                    <a:cubicBezTo>
                      <a:pt x="11" y="311"/>
                      <a:pt x="94" y="403"/>
                      <a:pt x="206" y="403"/>
                    </a:cubicBezTo>
                    <a:lnTo>
                      <a:pt x="1162" y="401"/>
                    </a:lnTo>
                    <a:cubicBezTo>
                      <a:pt x="1267" y="401"/>
                      <a:pt x="1366" y="308"/>
                      <a:pt x="1362" y="200"/>
                    </a:cubicBezTo>
                    <a:cubicBezTo>
                      <a:pt x="1357" y="93"/>
                      <a:pt x="1274" y="1"/>
                      <a:pt x="11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9"/>
              <p:cNvSpPr/>
              <p:nvPr/>
            </p:nvSpPr>
            <p:spPr>
              <a:xfrm>
                <a:off x="5692975" y="4830950"/>
                <a:ext cx="34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3" extrusionOk="0">
                    <a:moveTo>
                      <a:pt x="1162" y="1"/>
                    </a:moveTo>
                    <a:cubicBezTo>
                      <a:pt x="1162" y="1"/>
                      <a:pt x="1161" y="1"/>
                      <a:pt x="1160" y="1"/>
                    </a:cubicBezTo>
                    <a:lnTo>
                      <a:pt x="206" y="2"/>
                    </a:lnTo>
                    <a:cubicBezTo>
                      <a:pt x="101" y="2"/>
                      <a:pt x="1" y="94"/>
                      <a:pt x="6" y="202"/>
                    </a:cubicBezTo>
                    <a:cubicBezTo>
                      <a:pt x="11" y="312"/>
                      <a:pt x="94" y="403"/>
                      <a:pt x="206" y="403"/>
                    </a:cubicBezTo>
                    <a:lnTo>
                      <a:pt x="1161" y="402"/>
                    </a:lnTo>
                    <a:cubicBezTo>
                      <a:pt x="1266" y="402"/>
                      <a:pt x="1366" y="308"/>
                      <a:pt x="1362" y="200"/>
                    </a:cubicBezTo>
                    <a:cubicBezTo>
                      <a:pt x="1357" y="93"/>
                      <a:pt x="1274" y="1"/>
                      <a:pt x="11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9"/>
              <p:cNvSpPr/>
              <p:nvPr/>
            </p:nvSpPr>
            <p:spPr>
              <a:xfrm>
                <a:off x="5692900" y="4776825"/>
                <a:ext cx="341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02" extrusionOk="0">
                    <a:moveTo>
                      <a:pt x="1160" y="0"/>
                    </a:moveTo>
                    <a:lnTo>
                      <a:pt x="205" y="1"/>
                    </a:lnTo>
                    <a:cubicBezTo>
                      <a:pt x="100" y="1"/>
                      <a:pt x="0" y="93"/>
                      <a:pt x="6" y="202"/>
                    </a:cubicBezTo>
                    <a:cubicBezTo>
                      <a:pt x="10" y="311"/>
                      <a:pt x="94" y="402"/>
                      <a:pt x="206" y="402"/>
                    </a:cubicBezTo>
                    <a:lnTo>
                      <a:pt x="1161" y="401"/>
                    </a:lnTo>
                    <a:cubicBezTo>
                      <a:pt x="1266" y="401"/>
                      <a:pt x="1366" y="308"/>
                      <a:pt x="1361" y="200"/>
                    </a:cubicBezTo>
                    <a:cubicBezTo>
                      <a:pt x="1356" y="92"/>
                      <a:pt x="1273" y="0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52" name="Google Shape;19300;p93">
            <a:extLst>
              <a:ext uri="{FF2B5EF4-FFF2-40B4-BE49-F238E27FC236}">
                <a16:creationId xmlns:a16="http://schemas.microsoft.com/office/drawing/2014/main" id="{D86757BF-0314-A08B-ACF7-CB53A06C0D1B}"/>
              </a:ext>
            </a:extLst>
          </p:cNvPr>
          <p:cNvGrpSpPr/>
          <p:nvPr/>
        </p:nvGrpSpPr>
        <p:grpSpPr>
          <a:xfrm>
            <a:off x="7965230" y="3973089"/>
            <a:ext cx="999844" cy="894300"/>
            <a:chOff x="6219391" y="3816756"/>
            <a:chExt cx="356627" cy="334252"/>
          </a:xfrm>
        </p:grpSpPr>
        <p:sp>
          <p:nvSpPr>
            <p:cNvPr id="3753" name="Google Shape;19301;p93">
              <a:extLst>
                <a:ext uri="{FF2B5EF4-FFF2-40B4-BE49-F238E27FC236}">
                  <a16:creationId xmlns:a16="http://schemas.microsoft.com/office/drawing/2014/main" id="{CE777D26-38CF-F26F-1593-CD27C401761D}"/>
                </a:ext>
              </a:extLst>
            </p:cNvPr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19302;p93">
              <a:extLst>
                <a:ext uri="{FF2B5EF4-FFF2-40B4-BE49-F238E27FC236}">
                  <a16:creationId xmlns:a16="http://schemas.microsoft.com/office/drawing/2014/main" id="{6E9D8E22-3423-36D4-5EA5-F01C6946C7A9}"/>
                </a:ext>
              </a:extLst>
            </p:cNvPr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19303;p93">
              <a:extLst>
                <a:ext uri="{FF2B5EF4-FFF2-40B4-BE49-F238E27FC236}">
                  <a16:creationId xmlns:a16="http://schemas.microsoft.com/office/drawing/2014/main" id="{B36C93E2-3145-1CEF-DB19-4DDB358AD0E1}"/>
                </a:ext>
              </a:extLst>
            </p:cNvPr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19304;p93">
              <a:extLst>
                <a:ext uri="{FF2B5EF4-FFF2-40B4-BE49-F238E27FC236}">
                  <a16:creationId xmlns:a16="http://schemas.microsoft.com/office/drawing/2014/main" id="{CA59E574-1649-31DD-40BD-A34B5326B2E5}"/>
                </a:ext>
              </a:extLst>
            </p:cNvPr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71" name="Đồ họa 3770" descr="Atom with solid fill">
            <a:extLst>
              <a:ext uri="{FF2B5EF4-FFF2-40B4-BE49-F238E27FC236}">
                <a16:creationId xmlns:a16="http://schemas.microsoft.com/office/drawing/2014/main" id="{072D688E-566F-C21A-8BED-9E737E600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6391" y="1652594"/>
            <a:ext cx="1444743" cy="116075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773" name="Đồ họa 3772" descr="Open book with solid fill">
            <a:extLst>
              <a:ext uri="{FF2B5EF4-FFF2-40B4-BE49-F238E27FC236}">
                <a16:creationId xmlns:a16="http://schemas.microsoft.com/office/drawing/2014/main" id="{3FF49E58-32BD-74FE-6A98-A490E6EEE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926" y="3459998"/>
            <a:ext cx="1444743" cy="143271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</p:pic>
      <p:graphicFrame>
        <p:nvGraphicFramePr>
          <p:cNvPr id="3774" name="Sơ đồ 3773">
            <a:extLst>
              <a:ext uri="{FF2B5EF4-FFF2-40B4-BE49-F238E27FC236}">
                <a16:creationId xmlns:a16="http://schemas.microsoft.com/office/drawing/2014/main" id="{AEA0375E-180C-D446-9236-45F4B9255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646937"/>
              </p:ext>
            </p:extLst>
          </p:nvPr>
        </p:nvGraphicFramePr>
        <p:xfrm>
          <a:off x="663498" y="919802"/>
          <a:ext cx="5674323" cy="368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7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p50"/>
          <p:cNvSpPr txBox="1">
            <a:spLocks noGrp="1"/>
          </p:cNvSpPr>
          <p:nvPr>
            <p:ph type="title"/>
          </p:nvPr>
        </p:nvSpPr>
        <p:spPr>
          <a:xfrm>
            <a:off x="720000" y="594360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Practice: Listen and repeat</a:t>
            </a:r>
            <a:endParaRPr dirty="0"/>
          </a:p>
        </p:txBody>
      </p:sp>
      <p:grpSp>
        <p:nvGrpSpPr>
          <p:cNvPr id="3765" name="Google Shape;3765;p50"/>
          <p:cNvGrpSpPr/>
          <p:nvPr/>
        </p:nvGrpSpPr>
        <p:grpSpPr>
          <a:xfrm>
            <a:off x="8007000" y="4135353"/>
            <a:ext cx="727327" cy="689169"/>
            <a:chOff x="1793563" y="4178575"/>
            <a:chExt cx="677150" cy="641625"/>
          </a:xfrm>
        </p:grpSpPr>
        <p:sp>
          <p:nvSpPr>
            <p:cNvPr id="3766" name="Google Shape;3766;p50"/>
            <p:cNvSpPr/>
            <p:nvPr/>
          </p:nvSpPr>
          <p:spPr>
            <a:xfrm>
              <a:off x="1793563" y="4178575"/>
              <a:ext cx="677150" cy="641625"/>
            </a:xfrm>
            <a:custGeom>
              <a:avLst/>
              <a:gdLst/>
              <a:ahLst/>
              <a:cxnLst/>
              <a:rect l="l" t="t" r="r" b="b"/>
              <a:pathLst>
                <a:path w="27086" h="25665" extrusionOk="0">
                  <a:moveTo>
                    <a:pt x="14302" y="1"/>
                  </a:moveTo>
                  <a:cubicBezTo>
                    <a:pt x="14004" y="1"/>
                    <a:pt x="13701" y="12"/>
                    <a:pt x="13393" y="36"/>
                  </a:cubicBezTo>
                  <a:cubicBezTo>
                    <a:pt x="6347" y="576"/>
                    <a:pt x="1213" y="5792"/>
                    <a:pt x="598" y="12833"/>
                  </a:cubicBezTo>
                  <a:cubicBezTo>
                    <a:pt x="1" y="19660"/>
                    <a:pt x="5192" y="25665"/>
                    <a:pt x="12423" y="25665"/>
                  </a:cubicBezTo>
                  <a:cubicBezTo>
                    <a:pt x="12742" y="25665"/>
                    <a:pt x="13066" y="25653"/>
                    <a:pt x="13393" y="25629"/>
                  </a:cubicBezTo>
                  <a:cubicBezTo>
                    <a:pt x="20442" y="25114"/>
                    <a:pt x="27086" y="20351"/>
                    <a:pt x="26190" y="12833"/>
                  </a:cubicBezTo>
                  <a:cubicBezTo>
                    <a:pt x="25389" y="6106"/>
                    <a:pt x="21151" y="1"/>
                    <a:pt x="14302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7" name="Google Shape;3767;p50"/>
            <p:cNvGrpSpPr/>
            <p:nvPr/>
          </p:nvGrpSpPr>
          <p:grpSpPr>
            <a:xfrm>
              <a:off x="1793563" y="4178588"/>
              <a:ext cx="677150" cy="641600"/>
              <a:chOff x="1424075" y="4190575"/>
              <a:chExt cx="677150" cy="641600"/>
            </a:xfrm>
          </p:grpSpPr>
          <p:sp>
            <p:nvSpPr>
              <p:cNvPr id="3768" name="Google Shape;3768;p50"/>
              <p:cNvSpPr/>
              <p:nvPr/>
            </p:nvSpPr>
            <p:spPr>
              <a:xfrm>
                <a:off x="1424075" y="4190575"/>
                <a:ext cx="677150" cy="641600"/>
              </a:xfrm>
              <a:custGeom>
                <a:avLst/>
                <a:gdLst/>
                <a:ahLst/>
                <a:cxnLst/>
                <a:rect l="l" t="t" r="r" b="b"/>
                <a:pathLst>
                  <a:path w="27086" h="25664" extrusionOk="0">
                    <a:moveTo>
                      <a:pt x="14301" y="0"/>
                    </a:moveTo>
                    <a:cubicBezTo>
                      <a:pt x="14004" y="0"/>
                      <a:pt x="13701" y="12"/>
                      <a:pt x="13393" y="35"/>
                    </a:cubicBezTo>
                    <a:cubicBezTo>
                      <a:pt x="6346" y="574"/>
                      <a:pt x="1212" y="5791"/>
                      <a:pt x="597" y="12831"/>
                    </a:cubicBezTo>
                    <a:cubicBezTo>
                      <a:pt x="1" y="19658"/>
                      <a:pt x="5191" y="25663"/>
                      <a:pt x="12422" y="25663"/>
                    </a:cubicBezTo>
                    <a:cubicBezTo>
                      <a:pt x="12742" y="25663"/>
                      <a:pt x="13066" y="25652"/>
                      <a:pt x="13393" y="25628"/>
                    </a:cubicBezTo>
                    <a:cubicBezTo>
                      <a:pt x="20442" y="25113"/>
                      <a:pt x="27086" y="20349"/>
                      <a:pt x="26190" y="12831"/>
                    </a:cubicBezTo>
                    <a:cubicBezTo>
                      <a:pt x="25388" y="6106"/>
                      <a:pt x="21151" y="0"/>
                      <a:pt x="14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0"/>
              <p:cNvSpPr/>
              <p:nvPr/>
            </p:nvSpPr>
            <p:spPr>
              <a:xfrm>
                <a:off x="1595675" y="4242800"/>
                <a:ext cx="16522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643" extrusionOk="0">
                    <a:moveTo>
                      <a:pt x="4528" y="1"/>
                    </a:moveTo>
                    <a:cubicBezTo>
                      <a:pt x="3553" y="1"/>
                      <a:pt x="2455" y="410"/>
                      <a:pt x="1812" y="849"/>
                    </a:cubicBezTo>
                    <a:cubicBezTo>
                      <a:pt x="1345" y="1166"/>
                      <a:pt x="939" y="1564"/>
                      <a:pt x="615" y="2027"/>
                    </a:cubicBezTo>
                    <a:cubicBezTo>
                      <a:pt x="255" y="2542"/>
                      <a:pt x="1" y="3230"/>
                      <a:pt x="285" y="3791"/>
                    </a:cubicBezTo>
                    <a:cubicBezTo>
                      <a:pt x="465" y="4147"/>
                      <a:pt x="832" y="4377"/>
                      <a:pt x="1212" y="4501"/>
                    </a:cubicBezTo>
                    <a:cubicBezTo>
                      <a:pt x="1519" y="4601"/>
                      <a:pt x="1838" y="4642"/>
                      <a:pt x="2160" y="4642"/>
                    </a:cubicBezTo>
                    <a:cubicBezTo>
                      <a:pt x="2652" y="4642"/>
                      <a:pt x="3152" y="4547"/>
                      <a:pt x="3630" y="4423"/>
                    </a:cubicBezTo>
                    <a:cubicBezTo>
                      <a:pt x="4359" y="4233"/>
                      <a:pt x="5091" y="3968"/>
                      <a:pt x="5659" y="3474"/>
                    </a:cubicBezTo>
                    <a:cubicBezTo>
                      <a:pt x="6228" y="2979"/>
                      <a:pt x="6609" y="2214"/>
                      <a:pt x="6478" y="1472"/>
                    </a:cubicBezTo>
                    <a:cubicBezTo>
                      <a:pt x="6286" y="379"/>
                      <a:pt x="5464" y="1"/>
                      <a:pt x="4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0"/>
              <p:cNvSpPr/>
              <p:nvPr/>
            </p:nvSpPr>
            <p:spPr>
              <a:xfrm>
                <a:off x="1732800" y="4333675"/>
                <a:ext cx="566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542" extrusionOk="0">
                    <a:moveTo>
                      <a:pt x="1571" y="0"/>
                    </a:moveTo>
                    <a:cubicBezTo>
                      <a:pt x="1453" y="0"/>
                      <a:pt x="1334" y="27"/>
                      <a:pt x="1225" y="72"/>
                    </a:cubicBezTo>
                    <a:cubicBezTo>
                      <a:pt x="527" y="358"/>
                      <a:pt x="1" y="982"/>
                      <a:pt x="10" y="1762"/>
                    </a:cubicBezTo>
                    <a:cubicBezTo>
                      <a:pt x="13" y="1969"/>
                      <a:pt x="58" y="2188"/>
                      <a:pt x="201" y="2337"/>
                    </a:cubicBezTo>
                    <a:cubicBezTo>
                      <a:pt x="332" y="2473"/>
                      <a:pt x="525" y="2534"/>
                      <a:pt x="712" y="2541"/>
                    </a:cubicBezTo>
                    <a:cubicBezTo>
                      <a:pt x="726" y="2542"/>
                      <a:pt x="740" y="2542"/>
                      <a:pt x="754" y="2542"/>
                    </a:cubicBezTo>
                    <a:cubicBezTo>
                      <a:pt x="1102" y="2542"/>
                      <a:pt x="1441" y="2379"/>
                      <a:pt x="1688" y="2134"/>
                    </a:cubicBezTo>
                    <a:cubicBezTo>
                      <a:pt x="1943" y="1877"/>
                      <a:pt x="2105" y="1538"/>
                      <a:pt x="2191" y="1186"/>
                    </a:cubicBezTo>
                    <a:cubicBezTo>
                      <a:pt x="2240" y="983"/>
                      <a:pt x="2264" y="767"/>
                      <a:pt x="2220" y="564"/>
                    </a:cubicBezTo>
                    <a:cubicBezTo>
                      <a:pt x="2175" y="359"/>
                      <a:pt x="2052" y="163"/>
                      <a:pt x="1866" y="68"/>
                    </a:cubicBezTo>
                    <a:cubicBezTo>
                      <a:pt x="1774" y="21"/>
                      <a:pt x="1673" y="0"/>
                      <a:pt x="15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0"/>
              <p:cNvSpPr/>
              <p:nvPr/>
            </p:nvSpPr>
            <p:spPr>
              <a:xfrm>
                <a:off x="1504700" y="4640225"/>
                <a:ext cx="1243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304" extrusionOk="0">
                    <a:moveTo>
                      <a:pt x="2133" y="1"/>
                    </a:moveTo>
                    <a:cubicBezTo>
                      <a:pt x="1926" y="1"/>
                      <a:pt x="1720" y="33"/>
                      <a:pt x="1524" y="102"/>
                    </a:cubicBezTo>
                    <a:cubicBezTo>
                      <a:pt x="400" y="499"/>
                      <a:pt x="1" y="1754"/>
                      <a:pt x="660" y="2680"/>
                    </a:cubicBezTo>
                    <a:cubicBezTo>
                      <a:pt x="1316" y="3601"/>
                      <a:pt x="2389" y="4232"/>
                      <a:pt x="3524" y="4298"/>
                    </a:cubicBezTo>
                    <a:cubicBezTo>
                      <a:pt x="3579" y="4301"/>
                      <a:pt x="3634" y="4303"/>
                      <a:pt x="3690" y="4303"/>
                    </a:cubicBezTo>
                    <a:cubicBezTo>
                      <a:pt x="3961" y="4303"/>
                      <a:pt x="4235" y="4259"/>
                      <a:pt x="4459" y="4112"/>
                    </a:cubicBezTo>
                    <a:cubicBezTo>
                      <a:pt x="4794" y="3894"/>
                      <a:pt x="4963" y="3480"/>
                      <a:pt x="4967" y="3081"/>
                    </a:cubicBezTo>
                    <a:cubicBezTo>
                      <a:pt x="4971" y="2681"/>
                      <a:pt x="4831" y="2294"/>
                      <a:pt x="4658" y="1936"/>
                    </a:cubicBezTo>
                    <a:cubicBezTo>
                      <a:pt x="4368" y="1338"/>
                      <a:pt x="3970" y="777"/>
                      <a:pt x="3418" y="407"/>
                    </a:cubicBezTo>
                    <a:cubicBezTo>
                      <a:pt x="3041" y="154"/>
                      <a:pt x="2584" y="1"/>
                      <a:pt x="2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0"/>
              <p:cNvSpPr/>
              <p:nvPr/>
            </p:nvSpPr>
            <p:spPr>
              <a:xfrm>
                <a:off x="1639300" y="4666675"/>
                <a:ext cx="38500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517" extrusionOk="0">
                    <a:moveTo>
                      <a:pt x="855" y="0"/>
                    </a:moveTo>
                    <a:cubicBezTo>
                      <a:pt x="584" y="0"/>
                      <a:pt x="348" y="259"/>
                      <a:pt x="209" y="485"/>
                    </a:cubicBezTo>
                    <a:cubicBezTo>
                      <a:pt x="13" y="801"/>
                      <a:pt x="1" y="1286"/>
                      <a:pt x="69" y="1640"/>
                    </a:cubicBezTo>
                    <a:cubicBezTo>
                      <a:pt x="140" y="2012"/>
                      <a:pt x="381" y="2375"/>
                      <a:pt x="743" y="2486"/>
                    </a:cubicBezTo>
                    <a:cubicBezTo>
                      <a:pt x="804" y="2505"/>
                      <a:pt x="868" y="2516"/>
                      <a:pt x="932" y="2516"/>
                    </a:cubicBezTo>
                    <a:cubicBezTo>
                      <a:pt x="1007" y="2516"/>
                      <a:pt x="1081" y="2501"/>
                      <a:pt x="1148" y="2466"/>
                    </a:cubicBezTo>
                    <a:cubicBezTo>
                      <a:pt x="1324" y="2371"/>
                      <a:pt x="1400" y="2160"/>
                      <a:pt x="1442" y="1964"/>
                    </a:cubicBezTo>
                    <a:cubicBezTo>
                      <a:pt x="1539" y="1498"/>
                      <a:pt x="1524" y="1017"/>
                      <a:pt x="1397" y="560"/>
                    </a:cubicBezTo>
                    <a:cubicBezTo>
                      <a:pt x="1344" y="369"/>
                      <a:pt x="1261" y="170"/>
                      <a:pt x="1092" y="69"/>
                    </a:cubicBezTo>
                    <a:cubicBezTo>
                      <a:pt x="1011" y="21"/>
                      <a:pt x="932" y="0"/>
                      <a:pt x="8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0"/>
              <p:cNvSpPr/>
              <p:nvPr/>
            </p:nvSpPr>
            <p:spPr>
              <a:xfrm>
                <a:off x="1941300" y="4417725"/>
                <a:ext cx="10737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6325" extrusionOk="0">
                    <a:moveTo>
                      <a:pt x="1670" y="0"/>
                    </a:moveTo>
                    <a:cubicBezTo>
                      <a:pt x="1220" y="0"/>
                      <a:pt x="769" y="159"/>
                      <a:pt x="470" y="489"/>
                    </a:cubicBezTo>
                    <a:cubicBezTo>
                      <a:pt x="45" y="959"/>
                      <a:pt x="1" y="1659"/>
                      <a:pt x="73" y="2287"/>
                    </a:cubicBezTo>
                    <a:cubicBezTo>
                      <a:pt x="214" y="3529"/>
                      <a:pt x="739" y="4740"/>
                      <a:pt x="1626" y="5619"/>
                    </a:cubicBezTo>
                    <a:cubicBezTo>
                      <a:pt x="1922" y="5912"/>
                      <a:pt x="2266" y="6172"/>
                      <a:pt x="2668" y="6278"/>
                    </a:cubicBezTo>
                    <a:cubicBezTo>
                      <a:pt x="2784" y="6308"/>
                      <a:pt x="2904" y="6324"/>
                      <a:pt x="3025" y="6324"/>
                    </a:cubicBezTo>
                    <a:cubicBezTo>
                      <a:pt x="3324" y="6324"/>
                      <a:pt x="3620" y="6226"/>
                      <a:pt x="3828" y="6016"/>
                    </a:cubicBezTo>
                    <a:cubicBezTo>
                      <a:pt x="4126" y="5711"/>
                      <a:pt x="4186" y="5252"/>
                      <a:pt x="4219" y="4828"/>
                    </a:cubicBezTo>
                    <a:cubicBezTo>
                      <a:pt x="4270" y="4162"/>
                      <a:pt x="4294" y="3489"/>
                      <a:pt x="4206" y="2827"/>
                    </a:cubicBezTo>
                    <a:cubicBezTo>
                      <a:pt x="4034" y="1523"/>
                      <a:pt x="3420" y="290"/>
                      <a:pt x="2012" y="31"/>
                    </a:cubicBezTo>
                    <a:cubicBezTo>
                      <a:pt x="1900" y="11"/>
                      <a:pt x="1785" y="0"/>
                      <a:pt x="16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0"/>
              <p:cNvSpPr/>
              <p:nvPr/>
            </p:nvSpPr>
            <p:spPr>
              <a:xfrm>
                <a:off x="1896875" y="4547800"/>
                <a:ext cx="815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67" extrusionOk="0">
                    <a:moveTo>
                      <a:pt x="1155" y="0"/>
                    </a:moveTo>
                    <a:cubicBezTo>
                      <a:pt x="817" y="0"/>
                      <a:pt x="476" y="111"/>
                      <a:pt x="259" y="365"/>
                    </a:cubicBezTo>
                    <a:cubicBezTo>
                      <a:pt x="77" y="575"/>
                      <a:pt x="0" y="863"/>
                      <a:pt x="16" y="1139"/>
                    </a:cubicBezTo>
                    <a:cubicBezTo>
                      <a:pt x="33" y="1416"/>
                      <a:pt x="137" y="1683"/>
                      <a:pt x="284" y="1917"/>
                    </a:cubicBezTo>
                    <a:cubicBezTo>
                      <a:pt x="605" y="2422"/>
                      <a:pt x="1111" y="2782"/>
                      <a:pt x="1694" y="2919"/>
                    </a:cubicBezTo>
                    <a:cubicBezTo>
                      <a:pt x="1824" y="2949"/>
                      <a:pt x="1959" y="2966"/>
                      <a:pt x="2093" y="2966"/>
                    </a:cubicBezTo>
                    <a:cubicBezTo>
                      <a:pt x="2340" y="2966"/>
                      <a:pt x="2583" y="2908"/>
                      <a:pt x="2782" y="2765"/>
                    </a:cubicBezTo>
                    <a:cubicBezTo>
                      <a:pt x="3120" y="2523"/>
                      <a:pt x="3262" y="2068"/>
                      <a:pt x="3207" y="1654"/>
                    </a:cubicBezTo>
                    <a:cubicBezTo>
                      <a:pt x="3084" y="728"/>
                      <a:pt x="2285" y="164"/>
                      <a:pt x="1409" y="21"/>
                    </a:cubicBezTo>
                    <a:cubicBezTo>
                      <a:pt x="1326" y="7"/>
                      <a:pt x="1241" y="0"/>
                      <a:pt x="1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0"/>
              <p:cNvSpPr/>
              <p:nvPr/>
            </p:nvSpPr>
            <p:spPr>
              <a:xfrm>
                <a:off x="1606025" y="4570050"/>
                <a:ext cx="3455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3298" extrusionOk="0">
                    <a:moveTo>
                      <a:pt x="784" y="1"/>
                    </a:moveTo>
                    <a:cubicBezTo>
                      <a:pt x="679" y="1"/>
                      <a:pt x="574" y="43"/>
                      <a:pt x="491" y="107"/>
                    </a:cubicBezTo>
                    <a:cubicBezTo>
                      <a:pt x="381" y="193"/>
                      <a:pt x="304" y="316"/>
                      <a:pt x="244" y="442"/>
                    </a:cubicBezTo>
                    <a:cubicBezTo>
                      <a:pt x="32" y="886"/>
                      <a:pt x="0" y="1400"/>
                      <a:pt x="76" y="1886"/>
                    </a:cubicBezTo>
                    <a:cubicBezTo>
                      <a:pt x="139" y="2291"/>
                      <a:pt x="257" y="3032"/>
                      <a:pt x="671" y="3242"/>
                    </a:cubicBezTo>
                    <a:cubicBezTo>
                      <a:pt x="748" y="3281"/>
                      <a:pt x="817" y="3298"/>
                      <a:pt x="879" y="3298"/>
                    </a:cubicBezTo>
                    <a:cubicBezTo>
                      <a:pt x="1234" y="3298"/>
                      <a:pt x="1347" y="2727"/>
                      <a:pt x="1354" y="2423"/>
                    </a:cubicBezTo>
                    <a:cubicBezTo>
                      <a:pt x="1368" y="1803"/>
                      <a:pt x="1382" y="1177"/>
                      <a:pt x="1256" y="569"/>
                    </a:cubicBezTo>
                    <a:cubicBezTo>
                      <a:pt x="1209" y="340"/>
                      <a:pt x="1109" y="82"/>
                      <a:pt x="886" y="15"/>
                    </a:cubicBezTo>
                    <a:cubicBezTo>
                      <a:pt x="852" y="5"/>
                      <a:pt x="818" y="1"/>
                      <a:pt x="7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0"/>
              <p:cNvSpPr/>
              <p:nvPr/>
            </p:nvSpPr>
            <p:spPr>
              <a:xfrm>
                <a:off x="1780975" y="4274350"/>
                <a:ext cx="77775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648" extrusionOk="0">
                    <a:moveTo>
                      <a:pt x="1933" y="0"/>
                    </a:moveTo>
                    <a:cubicBezTo>
                      <a:pt x="1452" y="0"/>
                      <a:pt x="951" y="188"/>
                      <a:pt x="531" y="399"/>
                    </a:cubicBezTo>
                    <a:cubicBezTo>
                      <a:pt x="285" y="523"/>
                      <a:pt x="25" y="715"/>
                      <a:pt x="11" y="991"/>
                    </a:cubicBezTo>
                    <a:cubicBezTo>
                      <a:pt x="0" y="1209"/>
                      <a:pt x="159" y="1407"/>
                      <a:pt x="353" y="1508"/>
                    </a:cubicBezTo>
                    <a:cubicBezTo>
                      <a:pt x="548" y="1607"/>
                      <a:pt x="772" y="1627"/>
                      <a:pt x="989" y="1638"/>
                    </a:cubicBezTo>
                    <a:cubicBezTo>
                      <a:pt x="1105" y="1644"/>
                      <a:pt x="1221" y="1648"/>
                      <a:pt x="1337" y="1648"/>
                    </a:cubicBezTo>
                    <a:cubicBezTo>
                      <a:pt x="1788" y="1648"/>
                      <a:pt x="2240" y="1591"/>
                      <a:pt x="2635" y="1381"/>
                    </a:cubicBezTo>
                    <a:cubicBezTo>
                      <a:pt x="2852" y="1265"/>
                      <a:pt x="3059" y="1080"/>
                      <a:pt x="3086" y="836"/>
                    </a:cubicBezTo>
                    <a:cubicBezTo>
                      <a:pt x="3111" y="626"/>
                      <a:pt x="2991" y="420"/>
                      <a:pt x="2824" y="291"/>
                    </a:cubicBezTo>
                    <a:cubicBezTo>
                      <a:pt x="2555" y="82"/>
                      <a:pt x="2249" y="0"/>
                      <a:pt x="19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77" name="Google Shape;3777;p50"/>
          <p:cNvGrpSpPr/>
          <p:nvPr/>
        </p:nvGrpSpPr>
        <p:grpSpPr>
          <a:xfrm>
            <a:off x="395049" y="1282862"/>
            <a:ext cx="922330" cy="937099"/>
            <a:chOff x="5479800" y="2104913"/>
            <a:chExt cx="858700" cy="872450"/>
          </a:xfrm>
        </p:grpSpPr>
        <p:sp>
          <p:nvSpPr>
            <p:cNvPr id="3778" name="Google Shape;3778;p50"/>
            <p:cNvSpPr/>
            <p:nvPr/>
          </p:nvSpPr>
          <p:spPr>
            <a:xfrm>
              <a:off x="5480338" y="2104925"/>
              <a:ext cx="857625" cy="872425"/>
            </a:xfrm>
            <a:custGeom>
              <a:avLst/>
              <a:gdLst/>
              <a:ahLst/>
              <a:cxnLst/>
              <a:rect l="l" t="t" r="r" b="b"/>
              <a:pathLst>
                <a:path w="34305" h="34897" extrusionOk="0">
                  <a:moveTo>
                    <a:pt x="14357" y="3809"/>
                  </a:moveTo>
                  <a:lnTo>
                    <a:pt x="23530" y="5711"/>
                  </a:lnTo>
                  <a:cubicBezTo>
                    <a:pt x="23072" y="5855"/>
                    <a:pt x="22798" y="5971"/>
                    <a:pt x="22798" y="5971"/>
                  </a:cubicBezTo>
                  <a:cubicBezTo>
                    <a:pt x="23615" y="7489"/>
                    <a:pt x="24610" y="9082"/>
                    <a:pt x="25697" y="10609"/>
                  </a:cubicBezTo>
                  <a:cubicBezTo>
                    <a:pt x="25348" y="10819"/>
                    <a:pt x="24997" y="11026"/>
                    <a:pt x="24644" y="11229"/>
                  </a:cubicBezTo>
                  <a:cubicBezTo>
                    <a:pt x="23143" y="9215"/>
                    <a:pt x="20972" y="7765"/>
                    <a:pt x="18095" y="7302"/>
                  </a:cubicBezTo>
                  <a:cubicBezTo>
                    <a:pt x="17331" y="7180"/>
                    <a:pt x="16576" y="7120"/>
                    <a:pt x="15836" y="7120"/>
                  </a:cubicBezTo>
                  <a:cubicBezTo>
                    <a:pt x="13842" y="7120"/>
                    <a:pt x="11951" y="7554"/>
                    <a:pt x="10255" y="8360"/>
                  </a:cubicBezTo>
                  <a:cubicBezTo>
                    <a:pt x="10075" y="7858"/>
                    <a:pt x="9884" y="7360"/>
                    <a:pt x="9684" y="6866"/>
                  </a:cubicBezTo>
                  <a:cubicBezTo>
                    <a:pt x="11394" y="5982"/>
                    <a:pt x="13053" y="4988"/>
                    <a:pt x="14509" y="3980"/>
                  </a:cubicBezTo>
                  <a:cubicBezTo>
                    <a:pt x="14509" y="3980"/>
                    <a:pt x="14456" y="3917"/>
                    <a:pt x="14357" y="3809"/>
                  </a:cubicBezTo>
                  <a:close/>
                  <a:moveTo>
                    <a:pt x="13393" y="0"/>
                  </a:moveTo>
                  <a:cubicBezTo>
                    <a:pt x="13241" y="771"/>
                    <a:pt x="12844" y="1485"/>
                    <a:pt x="12292" y="2043"/>
                  </a:cubicBezTo>
                  <a:cubicBezTo>
                    <a:pt x="11229" y="1331"/>
                    <a:pt x="9863" y="694"/>
                    <a:pt x="8378" y="694"/>
                  </a:cubicBezTo>
                  <a:cubicBezTo>
                    <a:pt x="7833" y="694"/>
                    <a:pt x="7271" y="780"/>
                    <a:pt x="6703" y="979"/>
                  </a:cubicBezTo>
                  <a:cubicBezTo>
                    <a:pt x="6596" y="804"/>
                    <a:pt x="6488" y="631"/>
                    <a:pt x="6378" y="459"/>
                  </a:cubicBezTo>
                  <a:cubicBezTo>
                    <a:pt x="6265" y="283"/>
                    <a:pt x="6103" y="209"/>
                    <a:pt x="5941" y="209"/>
                  </a:cubicBezTo>
                  <a:cubicBezTo>
                    <a:pt x="5561" y="209"/>
                    <a:pt x="5183" y="613"/>
                    <a:pt x="5449" y="1028"/>
                  </a:cubicBezTo>
                  <a:cubicBezTo>
                    <a:pt x="5537" y="1166"/>
                    <a:pt x="5624" y="1304"/>
                    <a:pt x="5711" y="1444"/>
                  </a:cubicBezTo>
                  <a:cubicBezTo>
                    <a:pt x="5695" y="1453"/>
                    <a:pt x="5679" y="1462"/>
                    <a:pt x="5664" y="1471"/>
                  </a:cubicBezTo>
                  <a:cubicBezTo>
                    <a:pt x="1558" y="3951"/>
                    <a:pt x="2984" y="9587"/>
                    <a:pt x="2984" y="9587"/>
                  </a:cubicBezTo>
                  <a:cubicBezTo>
                    <a:pt x="4769" y="9099"/>
                    <a:pt x="6752" y="8310"/>
                    <a:pt x="8709" y="7355"/>
                  </a:cubicBezTo>
                  <a:cubicBezTo>
                    <a:pt x="8911" y="7858"/>
                    <a:pt x="9103" y="8365"/>
                    <a:pt x="9283" y="8876"/>
                  </a:cubicBezTo>
                  <a:cubicBezTo>
                    <a:pt x="6602" y="10452"/>
                    <a:pt x="4505" y="13020"/>
                    <a:pt x="3408" y="16301"/>
                  </a:cubicBezTo>
                  <a:cubicBezTo>
                    <a:pt x="2273" y="19694"/>
                    <a:pt x="2804" y="23246"/>
                    <a:pt x="4620" y="26026"/>
                  </a:cubicBezTo>
                  <a:lnTo>
                    <a:pt x="2990" y="29151"/>
                  </a:lnTo>
                  <a:cubicBezTo>
                    <a:pt x="2545" y="29111"/>
                    <a:pt x="2171" y="29092"/>
                    <a:pt x="1868" y="29092"/>
                  </a:cubicBezTo>
                  <a:cubicBezTo>
                    <a:pt x="1" y="29092"/>
                    <a:pt x="787" y="29796"/>
                    <a:pt x="3636" y="30431"/>
                  </a:cubicBezTo>
                  <a:cubicBezTo>
                    <a:pt x="4280" y="30575"/>
                    <a:pt x="4711" y="30633"/>
                    <a:pt x="4988" y="30633"/>
                  </a:cubicBezTo>
                  <a:cubicBezTo>
                    <a:pt x="6133" y="30633"/>
                    <a:pt x="4627" y="29640"/>
                    <a:pt x="4627" y="29640"/>
                  </a:cubicBezTo>
                  <a:lnTo>
                    <a:pt x="6091" y="27829"/>
                  </a:lnTo>
                  <a:cubicBezTo>
                    <a:pt x="7696" y="29420"/>
                    <a:pt x="9840" y="30567"/>
                    <a:pt x="12406" y="30988"/>
                  </a:cubicBezTo>
                  <a:cubicBezTo>
                    <a:pt x="13302" y="31135"/>
                    <a:pt x="14209" y="31209"/>
                    <a:pt x="15109" y="31209"/>
                  </a:cubicBezTo>
                  <a:cubicBezTo>
                    <a:pt x="16574" y="31209"/>
                    <a:pt x="18021" y="31013"/>
                    <a:pt x="19377" y="30620"/>
                  </a:cubicBezTo>
                  <a:lnTo>
                    <a:pt x="19948" y="33320"/>
                  </a:lnTo>
                  <a:cubicBezTo>
                    <a:pt x="19948" y="33320"/>
                    <a:pt x="17185" y="33629"/>
                    <a:pt x="20472" y="34475"/>
                  </a:cubicBezTo>
                  <a:cubicBezTo>
                    <a:pt x="21597" y="34765"/>
                    <a:pt x="22436" y="34897"/>
                    <a:pt x="22933" y="34897"/>
                  </a:cubicBezTo>
                  <a:cubicBezTo>
                    <a:pt x="23888" y="34897"/>
                    <a:pt x="23583" y="34412"/>
                    <a:pt x="21628" y="33628"/>
                  </a:cubicBezTo>
                  <a:lnTo>
                    <a:pt x="21592" y="29755"/>
                  </a:lnTo>
                  <a:cubicBezTo>
                    <a:pt x="24496" y="28289"/>
                    <a:pt x="26654" y="25710"/>
                    <a:pt x="27092" y="21989"/>
                  </a:cubicBezTo>
                  <a:cubicBezTo>
                    <a:pt x="27507" y="18472"/>
                    <a:pt x="26918" y="14896"/>
                    <a:pt x="25253" y="12136"/>
                  </a:cubicBezTo>
                  <a:cubicBezTo>
                    <a:pt x="25618" y="11925"/>
                    <a:pt x="25980" y="11709"/>
                    <a:pt x="26342" y="11492"/>
                  </a:cubicBezTo>
                  <a:cubicBezTo>
                    <a:pt x="27677" y="13277"/>
                    <a:pt x="29118" y="14927"/>
                    <a:pt x="30518" y="16200"/>
                  </a:cubicBezTo>
                  <a:cubicBezTo>
                    <a:pt x="30518" y="16200"/>
                    <a:pt x="34304" y="11878"/>
                    <a:pt x="31861" y="7825"/>
                  </a:cubicBezTo>
                  <a:cubicBezTo>
                    <a:pt x="31958" y="7753"/>
                    <a:pt x="32056" y="7682"/>
                    <a:pt x="32152" y="7610"/>
                  </a:cubicBezTo>
                  <a:cubicBezTo>
                    <a:pt x="32388" y="7436"/>
                    <a:pt x="32496" y="7128"/>
                    <a:pt x="32332" y="6861"/>
                  </a:cubicBezTo>
                  <a:cubicBezTo>
                    <a:pt x="32236" y="6704"/>
                    <a:pt x="32039" y="6598"/>
                    <a:pt x="31848" y="6598"/>
                  </a:cubicBezTo>
                  <a:cubicBezTo>
                    <a:pt x="31754" y="6598"/>
                    <a:pt x="31662" y="6624"/>
                    <a:pt x="31584" y="6681"/>
                  </a:cubicBezTo>
                  <a:cubicBezTo>
                    <a:pt x="31461" y="6771"/>
                    <a:pt x="31339" y="6861"/>
                    <a:pt x="31216" y="6952"/>
                  </a:cubicBezTo>
                  <a:cubicBezTo>
                    <a:pt x="29980" y="5582"/>
                    <a:pt x="28316" y="5182"/>
                    <a:pt x="26794" y="5182"/>
                  </a:cubicBezTo>
                  <a:cubicBezTo>
                    <a:pt x="26564" y="5182"/>
                    <a:pt x="26337" y="5191"/>
                    <a:pt x="26116" y="5208"/>
                  </a:cubicBezTo>
                  <a:cubicBezTo>
                    <a:pt x="25547" y="4166"/>
                    <a:pt x="25274" y="2968"/>
                    <a:pt x="25386" y="1778"/>
                  </a:cubicBezTo>
                  <a:cubicBezTo>
                    <a:pt x="21514" y="606"/>
                    <a:pt x="17440" y="4"/>
                    <a:pt x="13393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9" name="Google Shape;3779;p50"/>
            <p:cNvGrpSpPr/>
            <p:nvPr/>
          </p:nvGrpSpPr>
          <p:grpSpPr>
            <a:xfrm>
              <a:off x="5479800" y="2104913"/>
              <a:ext cx="858700" cy="872450"/>
              <a:chOff x="5533225" y="1620025"/>
              <a:chExt cx="858700" cy="872450"/>
            </a:xfrm>
          </p:grpSpPr>
          <p:sp>
            <p:nvSpPr>
              <p:cNvPr id="3780" name="Google Shape;3780;p50"/>
              <p:cNvSpPr/>
              <p:nvPr/>
            </p:nvSpPr>
            <p:spPr>
              <a:xfrm>
                <a:off x="5800000" y="1620025"/>
                <a:ext cx="408025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16321" h="6430" fill="none" extrusionOk="0">
                    <a:moveTo>
                      <a:pt x="0" y="3045"/>
                    </a:moveTo>
                    <a:cubicBezTo>
                      <a:pt x="1362" y="2613"/>
                      <a:pt x="2445" y="1402"/>
                      <a:pt x="2723" y="1"/>
                    </a:cubicBezTo>
                    <a:cubicBezTo>
                      <a:pt x="6769" y="4"/>
                      <a:pt x="10842" y="606"/>
                      <a:pt x="14715" y="1778"/>
                    </a:cubicBezTo>
                    <a:cubicBezTo>
                      <a:pt x="14556" y="3469"/>
                      <a:pt x="15172" y="5179"/>
                      <a:pt x="16321" y="6429"/>
                    </a:cubicBezTo>
                  </a:path>
                </a:pathLst>
              </a:custGeom>
              <a:noFill/>
              <a:ln w="66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0"/>
              <p:cNvSpPr/>
              <p:nvPr/>
            </p:nvSpPr>
            <p:spPr>
              <a:xfrm>
                <a:off x="5662800" y="1625250"/>
                <a:ext cx="141100" cy="253325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10133" extrusionOk="0">
                    <a:moveTo>
                      <a:pt x="758" y="1"/>
                    </a:moveTo>
                    <a:cubicBezTo>
                      <a:pt x="378" y="1"/>
                      <a:pt x="0" y="404"/>
                      <a:pt x="265" y="820"/>
                    </a:cubicBezTo>
                    <a:cubicBezTo>
                      <a:pt x="2047" y="3607"/>
                      <a:pt x="3460" y="6612"/>
                      <a:pt x="4470" y="9762"/>
                    </a:cubicBezTo>
                    <a:cubicBezTo>
                      <a:pt x="4552" y="10021"/>
                      <a:pt x="4761" y="10132"/>
                      <a:pt x="4972" y="10132"/>
                    </a:cubicBezTo>
                    <a:cubicBezTo>
                      <a:pt x="5304" y="10132"/>
                      <a:pt x="5643" y="9857"/>
                      <a:pt x="5512" y="9447"/>
                    </a:cubicBezTo>
                    <a:cubicBezTo>
                      <a:pt x="4475" y="6208"/>
                      <a:pt x="3024" y="3117"/>
                      <a:pt x="1194" y="251"/>
                    </a:cubicBezTo>
                    <a:cubicBezTo>
                      <a:pt x="1081" y="74"/>
                      <a:pt x="919" y="1"/>
                      <a:pt x="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0"/>
              <p:cNvSpPr/>
              <p:nvPr/>
            </p:nvSpPr>
            <p:spPr>
              <a:xfrm>
                <a:off x="6082375" y="1784975"/>
                <a:ext cx="263225" cy="170700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6828" extrusionOk="0">
                    <a:moveTo>
                      <a:pt x="9882" y="1"/>
                    </a:moveTo>
                    <a:cubicBezTo>
                      <a:pt x="9788" y="1"/>
                      <a:pt x="9696" y="26"/>
                      <a:pt x="9617" y="84"/>
                    </a:cubicBezTo>
                    <a:cubicBezTo>
                      <a:pt x="6730" y="2215"/>
                      <a:pt x="3693" y="4135"/>
                      <a:pt x="529" y="5828"/>
                    </a:cubicBezTo>
                    <a:cubicBezTo>
                      <a:pt x="1" y="6111"/>
                      <a:pt x="339" y="6827"/>
                      <a:pt x="832" y="6827"/>
                    </a:cubicBezTo>
                    <a:cubicBezTo>
                      <a:pt x="917" y="6827"/>
                      <a:pt x="1007" y="6806"/>
                      <a:pt x="1098" y="6757"/>
                    </a:cubicBezTo>
                    <a:cubicBezTo>
                      <a:pt x="4261" y="5064"/>
                      <a:pt x="7299" y="3144"/>
                      <a:pt x="10186" y="1012"/>
                    </a:cubicBezTo>
                    <a:cubicBezTo>
                      <a:pt x="10423" y="838"/>
                      <a:pt x="10529" y="530"/>
                      <a:pt x="10367" y="264"/>
                    </a:cubicBezTo>
                    <a:cubicBezTo>
                      <a:pt x="10270" y="107"/>
                      <a:pt x="10073" y="1"/>
                      <a:pt x="9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0"/>
              <p:cNvSpPr/>
              <p:nvPr/>
            </p:nvSpPr>
            <p:spPr>
              <a:xfrm>
                <a:off x="5533225" y="2250525"/>
                <a:ext cx="163125" cy="135350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5414" extrusionOk="0">
                    <a:moveTo>
                      <a:pt x="5040" y="1"/>
                    </a:moveTo>
                    <a:lnTo>
                      <a:pt x="2990" y="3932"/>
                    </a:lnTo>
                    <a:cubicBezTo>
                      <a:pt x="2544" y="3891"/>
                      <a:pt x="2171" y="3873"/>
                      <a:pt x="1868" y="3873"/>
                    </a:cubicBezTo>
                    <a:cubicBezTo>
                      <a:pt x="1" y="3873"/>
                      <a:pt x="787" y="4577"/>
                      <a:pt x="3635" y="5212"/>
                    </a:cubicBezTo>
                    <a:cubicBezTo>
                      <a:pt x="4279" y="5356"/>
                      <a:pt x="4710" y="5413"/>
                      <a:pt x="4986" y="5413"/>
                    </a:cubicBezTo>
                    <a:cubicBezTo>
                      <a:pt x="6133" y="5413"/>
                      <a:pt x="4627" y="4420"/>
                      <a:pt x="4627" y="4420"/>
                    </a:cubicBezTo>
                    <a:lnTo>
                      <a:pt x="6524" y="2073"/>
                    </a:lnTo>
                    <a:lnTo>
                      <a:pt x="50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0"/>
              <p:cNvSpPr/>
              <p:nvPr/>
            </p:nvSpPr>
            <p:spPr>
              <a:xfrm>
                <a:off x="5962850" y="2349925"/>
                <a:ext cx="16757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6703" h="5702" extrusionOk="0">
                    <a:moveTo>
                      <a:pt x="4401" y="0"/>
                    </a:moveTo>
                    <a:lnTo>
                      <a:pt x="2137" y="1172"/>
                    </a:lnTo>
                    <a:lnTo>
                      <a:pt x="2762" y="4124"/>
                    </a:lnTo>
                    <a:cubicBezTo>
                      <a:pt x="2762" y="4124"/>
                      <a:pt x="1" y="4434"/>
                      <a:pt x="3286" y="5280"/>
                    </a:cubicBezTo>
                    <a:cubicBezTo>
                      <a:pt x="4411" y="5569"/>
                      <a:pt x="5250" y="5701"/>
                      <a:pt x="5748" y="5701"/>
                    </a:cubicBezTo>
                    <a:cubicBezTo>
                      <a:pt x="6702" y="5701"/>
                      <a:pt x="6398" y="5216"/>
                      <a:pt x="4443" y="4433"/>
                    </a:cubicBezTo>
                    <a:lnTo>
                      <a:pt x="44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0"/>
              <p:cNvSpPr/>
              <p:nvPr/>
            </p:nvSpPr>
            <p:spPr>
              <a:xfrm>
                <a:off x="5564350" y="1798000"/>
                <a:ext cx="665850" cy="602275"/>
              </a:xfrm>
              <a:custGeom>
                <a:avLst/>
                <a:gdLst/>
                <a:ahLst/>
                <a:cxnLst/>
                <a:rect l="l" t="t" r="r" b="b"/>
                <a:pathLst>
                  <a:path w="26634" h="24091" extrusionOk="0">
                    <a:moveTo>
                      <a:pt x="14589" y="1"/>
                    </a:moveTo>
                    <a:cubicBezTo>
                      <a:pt x="8898" y="1"/>
                      <a:pt x="4052" y="3538"/>
                      <a:pt x="2162" y="9182"/>
                    </a:cubicBezTo>
                    <a:cubicBezTo>
                      <a:pt x="1" y="15640"/>
                      <a:pt x="3879" y="22673"/>
                      <a:pt x="11160" y="23869"/>
                    </a:cubicBezTo>
                    <a:cubicBezTo>
                      <a:pt x="12057" y="24016"/>
                      <a:pt x="12964" y="24090"/>
                      <a:pt x="13865" y="24090"/>
                    </a:cubicBezTo>
                    <a:cubicBezTo>
                      <a:pt x="19630" y="24090"/>
                      <a:pt x="25119" y="21061"/>
                      <a:pt x="25848" y="14872"/>
                    </a:cubicBezTo>
                    <a:cubicBezTo>
                      <a:pt x="26633" y="8191"/>
                      <a:pt x="23806" y="1302"/>
                      <a:pt x="16849" y="184"/>
                    </a:cubicBezTo>
                    <a:cubicBezTo>
                      <a:pt x="16085" y="61"/>
                      <a:pt x="15330" y="1"/>
                      <a:pt x="14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0"/>
              <p:cNvSpPr/>
              <p:nvPr/>
            </p:nvSpPr>
            <p:spPr>
              <a:xfrm>
                <a:off x="5633950" y="1857725"/>
                <a:ext cx="533650" cy="482675"/>
              </a:xfrm>
              <a:custGeom>
                <a:avLst/>
                <a:gdLst/>
                <a:ahLst/>
                <a:cxnLst/>
                <a:rect l="l" t="t" r="r" b="b"/>
                <a:pathLst>
                  <a:path w="21346" h="19307" extrusionOk="0">
                    <a:moveTo>
                      <a:pt x="11692" y="1"/>
                    </a:moveTo>
                    <a:cubicBezTo>
                      <a:pt x="7130" y="1"/>
                      <a:pt x="3246" y="2835"/>
                      <a:pt x="1733" y="7359"/>
                    </a:cubicBezTo>
                    <a:cubicBezTo>
                      <a:pt x="1" y="12535"/>
                      <a:pt x="3108" y="18171"/>
                      <a:pt x="8944" y="19130"/>
                    </a:cubicBezTo>
                    <a:cubicBezTo>
                      <a:pt x="9662" y="19247"/>
                      <a:pt x="10389" y="19307"/>
                      <a:pt x="11111" y="19307"/>
                    </a:cubicBezTo>
                    <a:cubicBezTo>
                      <a:pt x="15731" y="19307"/>
                      <a:pt x="20131" y="16879"/>
                      <a:pt x="20715" y="11919"/>
                    </a:cubicBezTo>
                    <a:cubicBezTo>
                      <a:pt x="21345" y="6564"/>
                      <a:pt x="19080" y="1043"/>
                      <a:pt x="13503" y="147"/>
                    </a:cubicBezTo>
                    <a:cubicBezTo>
                      <a:pt x="12891" y="49"/>
                      <a:pt x="12285" y="1"/>
                      <a:pt x="11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0"/>
              <p:cNvSpPr/>
              <p:nvPr/>
            </p:nvSpPr>
            <p:spPr>
              <a:xfrm>
                <a:off x="5572175" y="1637375"/>
                <a:ext cx="323775" cy="222350"/>
              </a:xfrm>
              <a:custGeom>
                <a:avLst/>
                <a:gdLst/>
                <a:ahLst/>
                <a:cxnLst/>
                <a:rect l="l" t="t" r="r" b="b"/>
                <a:pathLst>
                  <a:path w="12951" h="8894" extrusionOk="0">
                    <a:moveTo>
                      <a:pt x="6820" y="0"/>
                    </a:moveTo>
                    <a:cubicBezTo>
                      <a:pt x="5944" y="0"/>
                      <a:pt x="5027" y="221"/>
                      <a:pt x="4105" y="778"/>
                    </a:cubicBezTo>
                    <a:cubicBezTo>
                      <a:pt x="1" y="3258"/>
                      <a:pt x="1426" y="8893"/>
                      <a:pt x="1426" y="8893"/>
                    </a:cubicBezTo>
                    <a:cubicBezTo>
                      <a:pt x="5080" y="7896"/>
                      <a:pt x="9565" y="5629"/>
                      <a:pt x="12951" y="3286"/>
                    </a:cubicBezTo>
                    <a:cubicBezTo>
                      <a:pt x="12951" y="3286"/>
                      <a:pt x="10195" y="0"/>
                      <a:pt x="68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0"/>
              <p:cNvSpPr/>
              <p:nvPr/>
            </p:nvSpPr>
            <p:spPr>
              <a:xfrm>
                <a:off x="6103175" y="1749575"/>
                <a:ext cx="288750" cy="275500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1020" extrusionOk="0">
                    <a:moveTo>
                      <a:pt x="3997" y="1"/>
                    </a:moveTo>
                    <a:cubicBezTo>
                      <a:pt x="1859" y="1"/>
                      <a:pt x="0" y="790"/>
                      <a:pt x="0" y="790"/>
                    </a:cubicBezTo>
                    <a:cubicBezTo>
                      <a:pt x="1952" y="4415"/>
                      <a:pt x="4918" y="8471"/>
                      <a:pt x="7720" y="11019"/>
                    </a:cubicBezTo>
                    <a:cubicBezTo>
                      <a:pt x="7720" y="11019"/>
                      <a:pt x="11550" y="6646"/>
                      <a:pt x="9018" y="2572"/>
                    </a:cubicBezTo>
                    <a:cubicBezTo>
                      <a:pt x="7763" y="551"/>
                      <a:pt x="5783" y="1"/>
                      <a:pt x="39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0"/>
              <p:cNvSpPr/>
              <p:nvPr/>
            </p:nvSpPr>
            <p:spPr>
              <a:xfrm>
                <a:off x="5941325" y="1874300"/>
                <a:ext cx="28325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2380" extrusionOk="0">
                    <a:moveTo>
                      <a:pt x="783" y="0"/>
                    </a:moveTo>
                    <a:cubicBezTo>
                      <a:pt x="633" y="0"/>
                      <a:pt x="494" y="93"/>
                      <a:pt x="457" y="248"/>
                    </a:cubicBezTo>
                    <a:lnTo>
                      <a:pt x="41" y="1979"/>
                    </a:lnTo>
                    <a:cubicBezTo>
                      <a:pt x="1" y="2145"/>
                      <a:pt x="109" y="2339"/>
                      <a:pt x="283" y="2373"/>
                    </a:cubicBezTo>
                    <a:cubicBezTo>
                      <a:pt x="305" y="2377"/>
                      <a:pt x="328" y="2379"/>
                      <a:pt x="350" y="2379"/>
                    </a:cubicBezTo>
                    <a:cubicBezTo>
                      <a:pt x="500" y="2379"/>
                      <a:pt x="639" y="2286"/>
                      <a:pt x="676" y="2131"/>
                    </a:cubicBezTo>
                    <a:lnTo>
                      <a:pt x="1092" y="401"/>
                    </a:lnTo>
                    <a:cubicBezTo>
                      <a:pt x="1132" y="235"/>
                      <a:pt x="1024" y="41"/>
                      <a:pt x="851" y="7"/>
                    </a:cubicBezTo>
                    <a:cubicBezTo>
                      <a:pt x="829" y="2"/>
                      <a:pt x="806" y="0"/>
                      <a:pt x="7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0"/>
              <p:cNvSpPr/>
              <p:nvPr/>
            </p:nvSpPr>
            <p:spPr>
              <a:xfrm>
                <a:off x="6079150" y="2126025"/>
                <a:ext cx="6085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1069" extrusionOk="0">
                    <a:moveTo>
                      <a:pt x="359" y="1"/>
                    </a:moveTo>
                    <a:cubicBezTo>
                      <a:pt x="212" y="1"/>
                      <a:pt x="64" y="102"/>
                      <a:pt x="34" y="251"/>
                    </a:cubicBezTo>
                    <a:cubicBezTo>
                      <a:pt x="1" y="424"/>
                      <a:pt x="98" y="601"/>
                      <a:pt x="276" y="645"/>
                    </a:cubicBezTo>
                    <a:lnTo>
                      <a:pt x="2006" y="1060"/>
                    </a:lnTo>
                    <a:cubicBezTo>
                      <a:pt x="2029" y="1066"/>
                      <a:pt x="2053" y="1069"/>
                      <a:pt x="2077" y="1069"/>
                    </a:cubicBezTo>
                    <a:cubicBezTo>
                      <a:pt x="2224" y="1069"/>
                      <a:pt x="2371" y="968"/>
                      <a:pt x="2401" y="819"/>
                    </a:cubicBezTo>
                    <a:cubicBezTo>
                      <a:pt x="2434" y="645"/>
                      <a:pt x="2337" y="468"/>
                      <a:pt x="2159" y="424"/>
                    </a:cubicBezTo>
                    <a:lnTo>
                      <a:pt x="429" y="9"/>
                    </a:lnTo>
                    <a:cubicBezTo>
                      <a:pt x="406" y="3"/>
                      <a:pt x="382" y="1"/>
                      <a:pt x="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0"/>
              <p:cNvSpPr/>
              <p:nvPr/>
            </p:nvSpPr>
            <p:spPr>
              <a:xfrm>
                <a:off x="5860075" y="2263750"/>
                <a:ext cx="283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2379" extrusionOk="0">
                    <a:moveTo>
                      <a:pt x="781" y="0"/>
                    </a:moveTo>
                    <a:cubicBezTo>
                      <a:pt x="632" y="0"/>
                      <a:pt x="494" y="93"/>
                      <a:pt x="456" y="248"/>
                    </a:cubicBezTo>
                    <a:lnTo>
                      <a:pt x="41" y="1979"/>
                    </a:lnTo>
                    <a:cubicBezTo>
                      <a:pt x="1" y="2144"/>
                      <a:pt x="109" y="2339"/>
                      <a:pt x="283" y="2372"/>
                    </a:cubicBezTo>
                    <a:cubicBezTo>
                      <a:pt x="306" y="2377"/>
                      <a:pt x="329" y="2379"/>
                      <a:pt x="352" y="2379"/>
                    </a:cubicBezTo>
                    <a:cubicBezTo>
                      <a:pt x="501" y="2379"/>
                      <a:pt x="639" y="2285"/>
                      <a:pt x="676" y="2131"/>
                    </a:cubicBezTo>
                    <a:lnTo>
                      <a:pt x="1093" y="400"/>
                    </a:lnTo>
                    <a:cubicBezTo>
                      <a:pt x="1132" y="234"/>
                      <a:pt x="1024" y="40"/>
                      <a:pt x="851" y="7"/>
                    </a:cubicBezTo>
                    <a:cubicBezTo>
                      <a:pt x="828" y="3"/>
                      <a:pt x="804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0"/>
              <p:cNvSpPr/>
              <p:nvPr/>
            </p:nvSpPr>
            <p:spPr>
              <a:xfrm>
                <a:off x="5689725" y="2044800"/>
                <a:ext cx="608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1068" extrusionOk="0">
                    <a:moveTo>
                      <a:pt x="356" y="0"/>
                    </a:moveTo>
                    <a:cubicBezTo>
                      <a:pt x="210" y="0"/>
                      <a:pt x="62" y="101"/>
                      <a:pt x="34" y="249"/>
                    </a:cubicBezTo>
                    <a:cubicBezTo>
                      <a:pt x="0" y="423"/>
                      <a:pt x="97" y="601"/>
                      <a:pt x="276" y="644"/>
                    </a:cubicBezTo>
                    <a:lnTo>
                      <a:pt x="2006" y="1059"/>
                    </a:lnTo>
                    <a:cubicBezTo>
                      <a:pt x="2029" y="1065"/>
                      <a:pt x="2054" y="1068"/>
                      <a:pt x="2078" y="1068"/>
                    </a:cubicBezTo>
                    <a:cubicBezTo>
                      <a:pt x="2224" y="1068"/>
                      <a:pt x="2371" y="967"/>
                      <a:pt x="2399" y="817"/>
                    </a:cubicBezTo>
                    <a:cubicBezTo>
                      <a:pt x="2433" y="645"/>
                      <a:pt x="2337" y="467"/>
                      <a:pt x="2159" y="424"/>
                    </a:cubicBezTo>
                    <a:lnTo>
                      <a:pt x="427" y="9"/>
                    </a:lnTo>
                    <a:cubicBezTo>
                      <a:pt x="404" y="3"/>
                      <a:pt x="380" y="0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0"/>
              <p:cNvSpPr/>
              <p:nvPr/>
            </p:nvSpPr>
            <p:spPr>
              <a:xfrm>
                <a:off x="5841600" y="1970350"/>
                <a:ext cx="192875" cy="153700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6148" extrusionOk="0">
                    <a:moveTo>
                      <a:pt x="1" y="0"/>
                    </a:moveTo>
                    <a:lnTo>
                      <a:pt x="2778" y="6148"/>
                    </a:lnTo>
                    <a:lnTo>
                      <a:pt x="7714" y="4359"/>
                    </a:lnTo>
                    <a:lnTo>
                      <a:pt x="3469" y="4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50"/>
              <p:cNvSpPr/>
              <p:nvPr/>
            </p:nvSpPr>
            <p:spPr>
              <a:xfrm>
                <a:off x="5887425" y="2069400"/>
                <a:ext cx="662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2447" extrusionOk="0">
                    <a:moveTo>
                      <a:pt x="1302" y="1"/>
                    </a:moveTo>
                    <a:cubicBezTo>
                      <a:pt x="917" y="1"/>
                      <a:pt x="546" y="184"/>
                      <a:pt x="312" y="504"/>
                    </a:cubicBezTo>
                    <a:cubicBezTo>
                      <a:pt x="22" y="905"/>
                      <a:pt x="1" y="1441"/>
                      <a:pt x="259" y="1862"/>
                    </a:cubicBezTo>
                    <a:cubicBezTo>
                      <a:pt x="484" y="2229"/>
                      <a:pt x="881" y="2447"/>
                      <a:pt x="1302" y="2447"/>
                    </a:cubicBezTo>
                    <a:cubicBezTo>
                      <a:pt x="1365" y="2447"/>
                      <a:pt x="1429" y="2442"/>
                      <a:pt x="1493" y="2432"/>
                    </a:cubicBezTo>
                    <a:cubicBezTo>
                      <a:pt x="1982" y="2354"/>
                      <a:pt x="2376" y="1991"/>
                      <a:pt x="2492" y="1509"/>
                    </a:cubicBezTo>
                    <a:cubicBezTo>
                      <a:pt x="2650" y="852"/>
                      <a:pt x="2245" y="192"/>
                      <a:pt x="1588" y="35"/>
                    </a:cubicBezTo>
                    <a:cubicBezTo>
                      <a:pt x="1493" y="12"/>
                      <a:pt x="1397" y="1"/>
                      <a:pt x="13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5" name="Google Shape;3795;p50"/>
          <p:cNvGrpSpPr/>
          <p:nvPr/>
        </p:nvGrpSpPr>
        <p:grpSpPr>
          <a:xfrm rot="295668">
            <a:off x="7567923" y="1557581"/>
            <a:ext cx="1237020" cy="387949"/>
            <a:chOff x="1948575" y="1942581"/>
            <a:chExt cx="1237025" cy="387950"/>
          </a:xfrm>
        </p:grpSpPr>
        <p:sp>
          <p:nvSpPr>
            <p:cNvPr id="3796" name="Google Shape;3796;p50"/>
            <p:cNvSpPr/>
            <p:nvPr/>
          </p:nvSpPr>
          <p:spPr>
            <a:xfrm>
              <a:off x="1948588" y="1942581"/>
              <a:ext cx="1237000" cy="387950"/>
            </a:xfrm>
            <a:custGeom>
              <a:avLst/>
              <a:gdLst/>
              <a:ahLst/>
              <a:cxnLst/>
              <a:rect l="l" t="t" r="r" b="b"/>
              <a:pathLst>
                <a:path w="49480" h="15518" extrusionOk="0">
                  <a:moveTo>
                    <a:pt x="47997" y="0"/>
                  </a:moveTo>
                  <a:cubicBezTo>
                    <a:pt x="47994" y="0"/>
                    <a:pt x="47991" y="0"/>
                    <a:pt x="47988" y="1"/>
                  </a:cubicBezTo>
                  <a:lnTo>
                    <a:pt x="29456" y="285"/>
                  </a:lnTo>
                  <a:lnTo>
                    <a:pt x="11020" y="567"/>
                  </a:lnTo>
                  <a:lnTo>
                    <a:pt x="619" y="727"/>
                  </a:lnTo>
                  <a:cubicBezTo>
                    <a:pt x="502" y="729"/>
                    <a:pt x="443" y="820"/>
                    <a:pt x="440" y="912"/>
                  </a:cubicBezTo>
                  <a:cubicBezTo>
                    <a:pt x="436" y="911"/>
                    <a:pt x="431" y="911"/>
                    <a:pt x="427" y="911"/>
                  </a:cubicBezTo>
                  <a:cubicBezTo>
                    <a:pt x="295" y="911"/>
                    <a:pt x="172" y="1096"/>
                    <a:pt x="284" y="1236"/>
                  </a:cubicBezTo>
                  <a:cubicBezTo>
                    <a:pt x="688" y="1741"/>
                    <a:pt x="1116" y="2225"/>
                    <a:pt x="1564" y="2690"/>
                  </a:cubicBezTo>
                  <a:cubicBezTo>
                    <a:pt x="986" y="3308"/>
                    <a:pt x="478" y="3986"/>
                    <a:pt x="49" y="4715"/>
                  </a:cubicBezTo>
                  <a:cubicBezTo>
                    <a:pt x="0" y="4799"/>
                    <a:pt x="27" y="4922"/>
                    <a:pt x="115" y="4969"/>
                  </a:cubicBezTo>
                  <a:cubicBezTo>
                    <a:pt x="657" y="5251"/>
                    <a:pt x="1175" y="5579"/>
                    <a:pt x="1660" y="5951"/>
                  </a:cubicBezTo>
                  <a:cubicBezTo>
                    <a:pt x="1262" y="6637"/>
                    <a:pt x="802" y="7284"/>
                    <a:pt x="283" y="7884"/>
                  </a:cubicBezTo>
                  <a:cubicBezTo>
                    <a:pt x="210" y="7969"/>
                    <a:pt x="208" y="8117"/>
                    <a:pt x="320" y="8175"/>
                  </a:cubicBezTo>
                  <a:lnTo>
                    <a:pt x="1937" y="9012"/>
                  </a:lnTo>
                  <a:lnTo>
                    <a:pt x="595" y="11236"/>
                  </a:lnTo>
                  <a:cubicBezTo>
                    <a:pt x="534" y="11336"/>
                    <a:pt x="589" y="11482"/>
                    <a:pt x="705" y="11509"/>
                  </a:cubicBezTo>
                  <a:cubicBezTo>
                    <a:pt x="1254" y="11638"/>
                    <a:pt x="1786" y="11825"/>
                    <a:pt x="2296" y="12065"/>
                  </a:cubicBezTo>
                  <a:cubicBezTo>
                    <a:pt x="1971" y="13163"/>
                    <a:pt x="1541" y="14226"/>
                    <a:pt x="1009" y="15238"/>
                  </a:cubicBezTo>
                  <a:cubicBezTo>
                    <a:pt x="932" y="15384"/>
                    <a:pt x="1061" y="15518"/>
                    <a:pt x="1185" y="15518"/>
                  </a:cubicBezTo>
                  <a:cubicBezTo>
                    <a:pt x="1231" y="15518"/>
                    <a:pt x="1276" y="15499"/>
                    <a:pt x="1310" y="15456"/>
                  </a:cubicBezTo>
                  <a:cubicBezTo>
                    <a:pt x="1337" y="15473"/>
                    <a:pt x="1370" y="15484"/>
                    <a:pt x="1403" y="15484"/>
                  </a:cubicBezTo>
                  <a:cubicBezTo>
                    <a:pt x="1406" y="15484"/>
                    <a:pt x="1409" y="15484"/>
                    <a:pt x="1412" y="15484"/>
                  </a:cubicBezTo>
                  <a:cubicBezTo>
                    <a:pt x="7321" y="15404"/>
                    <a:pt x="13231" y="15322"/>
                    <a:pt x="19132" y="14999"/>
                  </a:cubicBezTo>
                  <a:cubicBezTo>
                    <a:pt x="21890" y="14848"/>
                    <a:pt x="24645" y="14660"/>
                    <a:pt x="27405" y="14580"/>
                  </a:cubicBezTo>
                  <a:cubicBezTo>
                    <a:pt x="27579" y="14575"/>
                    <a:pt x="27751" y="14570"/>
                    <a:pt x="27924" y="14566"/>
                  </a:cubicBezTo>
                  <a:cubicBezTo>
                    <a:pt x="28060" y="14563"/>
                    <a:pt x="28196" y="14561"/>
                    <a:pt x="28332" y="14558"/>
                  </a:cubicBezTo>
                  <a:cubicBezTo>
                    <a:pt x="29169" y="14541"/>
                    <a:pt x="30007" y="14533"/>
                    <a:pt x="30844" y="14533"/>
                  </a:cubicBezTo>
                  <a:cubicBezTo>
                    <a:pt x="31153" y="14533"/>
                    <a:pt x="31461" y="14534"/>
                    <a:pt x="31770" y="14536"/>
                  </a:cubicBezTo>
                  <a:cubicBezTo>
                    <a:pt x="32115" y="14538"/>
                    <a:pt x="32462" y="14543"/>
                    <a:pt x="32807" y="14547"/>
                  </a:cubicBezTo>
                  <a:cubicBezTo>
                    <a:pt x="34114" y="14565"/>
                    <a:pt x="35421" y="14599"/>
                    <a:pt x="36727" y="14647"/>
                  </a:cubicBezTo>
                  <a:cubicBezTo>
                    <a:pt x="36866" y="14652"/>
                    <a:pt x="37006" y="14657"/>
                    <a:pt x="37146" y="14663"/>
                  </a:cubicBezTo>
                  <a:lnTo>
                    <a:pt x="37293" y="14668"/>
                  </a:lnTo>
                  <a:cubicBezTo>
                    <a:pt x="40398" y="14788"/>
                    <a:pt x="43499" y="14972"/>
                    <a:pt x="46601" y="15156"/>
                  </a:cubicBezTo>
                  <a:cubicBezTo>
                    <a:pt x="46606" y="15157"/>
                    <a:pt x="46612" y="15157"/>
                    <a:pt x="46618" y="15157"/>
                  </a:cubicBezTo>
                  <a:cubicBezTo>
                    <a:pt x="46651" y="15157"/>
                    <a:pt x="46683" y="15146"/>
                    <a:pt x="46710" y="15127"/>
                  </a:cubicBezTo>
                  <a:cubicBezTo>
                    <a:pt x="47592" y="15061"/>
                    <a:pt x="48466" y="14923"/>
                    <a:pt x="49325" y="14716"/>
                  </a:cubicBezTo>
                  <a:cubicBezTo>
                    <a:pt x="49421" y="14693"/>
                    <a:pt x="49480" y="14582"/>
                    <a:pt x="49453" y="14488"/>
                  </a:cubicBezTo>
                  <a:cubicBezTo>
                    <a:pt x="49418" y="14364"/>
                    <a:pt x="49369" y="14245"/>
                    <a:pt x="49306" y="14133"/>
                  </a:cubicBezTo>
                  <a:cubicBezTo>
                    <a:pt x="49322" y="14085"/>
                    <a:pt x="49317" y="14032"/>
                    <a:pt x="49289" y="13989"/>
                  </a:cubicBezTo>
                  <a:lnTo>
                    <a:pt x="47979" y="11919"/>
                  </a:lnTo>
                  <a:cubicBezTo>
                    <a:pt x="48447" y="11391"/>
                    <a:pt x="48849" y="10808"/>
                    <a:pt x="49174" y="10180"/>
                  </a:cubicBezTo>
                  <a:cubicBezTo>
                    <a:pt x="49183" y="10162"/>
                    <a:pt x="49190" y="10142"/>
                    <a:pt x="49193" y="10122"/>
                  </a:cubicBezTo>
                  <a:cubicBezTo>
                    <a:pt x="49204" y="10062"/>
                    <a:pt x="49193" y="9994"/>
                    <a:pt x="49145" y="9956"/>
                  </a:cubicBezTo>
                  <a:lnTo>
                    <a:pt x="49092" y="9913"/>
                  </a:lnTo>
                  <a:lnTo>
                    <a:pt x="47838" y="8911"/>
                  </a:lnTo>
                  <a:cubicBezTo>
                    <a:pt x="48062" y="8629"/>
                    <a:pt x="48277" y="8342"/>
                    <a:pt x="48480" y="8047"/>
                  </a:cubicBezTo>
                  <a:cubicBezTo>
                    <a:pt x="48689" y="7745"/>
                    <a:pt x="49044" y="7349"/>
                    <a:pt x="49005" y="6956"/>
                  </a:cubicBezTo>
                  <a:cubicBezTo>
                    <a:pt x="48968" y="6589"/>
                    <a:pt x="48557" y="6320"/>
                    <a:pt x="48294" y="6110"/>
                  </a:cubicBezTo>
                  <a:cubicBezTo>
                    <a:pt x="48015" y="5885"/>
                    <a:pt x="47719" y="5680"/>
                    <a:pt x="47412" y="5495"/>
                  </a:cubicBezTo>
                  <a:cubicBezTo>
                    <a:pt x="47882" y="4866"/>
                    <a:pt x="48351" y="4235"/>
                    <a:pt x="48820" y="3605"/>
                  </a:cubicBezTo>
                  <a:cubicBezTo>
                    <a:pt x="48868" y="3539"/>
                    <a:pt x="48843" y="3435"/>
                    <a:pt x="48791" y="3380"/>
                  </a:cubicBezTo>
                  <a:lnTo>
                    <a:pt x="47295" y="1827"/>
                  </a:lnTo>
                  <a:lnTo>
                    <a:pt x="48252" y="306"/>
                  </a:lnTo>
                  <a:cubicBezTo>
                    <a:pt x="48337" y="170"/>
                    <a:pt x="48221" y="42"/>
                    <a:pt x="48097" y="33"/>
                  </a:cubicBezTo>
                  <a:cubicBezTo>
                    <a:pt x="48067" y="12"/>
                    <a:pt x="48032" y="0"/>
                    <a:pt x="47997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7" name="Google Shape;3797;p50"/>
            <p:cNvGrpSpPr/>
            <p:nvPr/>
          </p:nvGrpSpPr>
          <p:grpSpPr>
            <a:xfrm>
              <a:off x="1948575" y="1942581"/>
              <a:ext cx="1237025" cy="387950"/>
              <a:chOff x="1147825" y="1957275"/>
              <a:chExt cx="1237025" cy="387950"/>
            </a:xfrm>
          </p:grpSpPr>
          <p:sp>
            <p:nvSpPr>
              <p:cNvPr id="3798" name="Google Shape;3798;p50"/>
              <p:cNvSpPr/>
              <p:nvPr/>
            </p:nvSpPr>
            <p:spPr>
              <a:xfrm>
                <a:off x="1147825" y="1957275"/>
                <a:ext cx="1237025" cy="387950"/>
              </a:xfrm>
              <a:custGeom>
                <a:avLst/>
                <a:gdLst/>
                <a:ahLst/>
                <a:cxnLst/>
                <a:rect l="l" t="t" r="r" b="b"/>
                <a:pathLst>
                  <a:path w="49481" h="15518" extrusionOk="0">
                    <a:moveTo>
                      <a:pt x="3941" y="849"/>
                    </a:moveTo>
                    <a:cubicBezTo>
                      <a:pt x="4360" y="849"/>
                      <a:pt x="4767" y="1148"/>
                      <a:pt x="4957" y="1539"/>
                    </a:cubicBezTo>
                    <a:cubicBezTo>
                      <a:pt x="5187" y="2015"/>
                      <a:pt x="5151" y="2621"/>
                      <a:pt x="4794" y="3027"/>
                    </a:cubicBezTo>
                    <a:cubicBezTo>
                      <a:pt x="4574" y="3278"/>
                      <a:pt x="4246" y="3421"/>
                      <a:pt x="3918" y="3421"/>
                    </a:cubicBezTo>
                    <a:cubicBezTo>
                      <a:pt x="3754" y="3421"/>
                      <a:pt x="3591" y="3386"/>
                      <a:pt x="3442" y="3310"/>
                    </a:cubicBezTo>
                    <a:cubicBezTo>
                      <a:pt x="2971" y="3075"/>
                      <a:pt x="2549" y="2483"/>
                      <a:pt x="2608" y="1943"/>
                    </a:cubicBezTo>
                    <a:cubicBezTo>
                      <a:pt x="2664" y="1430"/>
                      <a:pt x="3054" y="1054"/>
                      <a:pt x="3536" y="951"/>
                    </a:cubicBezTo>
                    <a:cubicBezTo>
                      <a:pt x="3668" y="881"/>
                      <a:pt x="3805" y="849"/>
                      <a:pt x="3941" y="849"/>
                    </a:cubicBezTo>
                    <a:close/>
                    <a:moveTo>
                      <a:pt x="22738" y="849"/>
                    </a:moveTo>
                    <a:cubicBezTo>
                      <a:pt x="23157" y="849"/>
                      <a:pt x="23564" y="1148"/>
                      <a:pt x="23753" y="1539"/>
                    </a:cubicBezTo>
                    <a:cubicBezTo>
                      <a:pt x="23984" y="2015"/>
                      <a:pt x="23948" y="2621"/>
                      <a:pt x="23591" y="3027"/>
                    </a:cubicBezTo>
                    <a:cubicBezTo>
                      <a:pt x="23371" y="3278"/>
                      <a:pt x="23042" y="3421"/>
                      <a:pt x="22714" y="3421"/>
                    </a:cubicBezTo>
                    <a:cubicBezTo>
                      <a:pt x="22551" y="3421"/>
                      <a:pt x="22388" y="3386"/>
                      <a:pt x="22238" y="3310"/>
                    </a:cubicBezTo>
                    <a:cubicBezTo>
                      <a:pt x="21767" y="3075"/>
                      <a:pt x="21345" y="2483"/>
                      <a:pt x="21404" y="1943"/>
                    </a:cubicBezTo>
                    <a:lnTo>
                      <a:pt x="21405" y="1943"/>
                    </a:lnTo>
                    <a:cubicBezTo>
                      <a:pt x="21461" y="1430"/>
                      <a:pt x="21850" y="1054"/>
                      <a:pt x="22333" y="951"/>
                    </a:cubicBezTo>
                    <a:cubicBezTo>
                      <a:pt x="22464" y="881"/>
                      <a:pt x="22602" y="849"/>
                      <a:pt x="22738" y="849"/>
                    </a:cubicBezTo>
                    <a:close/>
                    <a:moveTo>
                      <a:pt x="35849" y="849"/>
                    </a:moveTo>
                    <a:cubicBezTo>
                      <a:pt x="36267" y="849"/>
                      <a:pt x="36675" y="1148"/>
                      <a:pt x="36864" y="1539"/>
                    </a:cubicBezTo>
                    <a:cubicBezTo>
                      <a:pt x="37095" y="2015"/>
                      <a:pt x="37059" y="2621"/>
                      <a:pt x="36702" y="3027"/>
                    </a:cubicBezTo>
                    <a:cubicBezTo>
                      <a:pt x="36482" y="3278"/>
                      <a:pt x="36153" y="3421"/>
                      <a:pt x="35825" y="3421"/>
                    </a:cubicBezTo>
                    <a:cubicBezTo>
                      <a:pt x="35662" y="3421"/>
                      <a:pt x="35499" y="3386"/>
                      <a:pt x="35349" y="3310"/>
                    </a:cubicBezTo>
                    <a:cubicBezTo>
                      <a:pt x="34878" y="3075"/>
                      <a:pt x="34456" y="2483"/>
                      <a:pt x="34516" y="1943"/>
                    </a:cubicBezTo>
                    <a:lnTo>
                      <a:pt x="34515" y="1943"/>
                    </a:lnTo>
                    <a:cubicBezTo>
                      <a:pt x="34571" y="1430"/>
                      <a:pt x="34961" y="1054"/>
                      <a:pt x="35444" y="951"/>
                    </a:cubicBezTo>
                    <a:cubicBezTo>
                      <a:pt x="35575" y="881"/>
                      <a:pt x="35713" y="849"/>
                      <a:pt x="35849" y="849"/>
                    </a:cubicBezTo>
                    <a:close/>
                    <a:moveTo>
                      <a:pt x="8394" y="850"/>
                    </a:moveTo>
                    <a:cubicBezTo>
                      <a:pt x="8813" y="850"/>
                      <a:pt x="9220" y="1149"/>
                      <a:pt x="9409" y="1539"/>
                    </a:cubicBezTo>
                    <a:cubicBezTo>
                      <a:pt x="9640" y="2016"/>
                      <a:pt x="9604" y="2622"/>
                      <a:pt x="9247" y="3027"/>
                    </a:cubicBezTo>
                    <a:cubicBezTo>
                      <a:pt x="9026" y="3278"/>
                      <a:pt x="8697" y="3421"/>
                      <a:pt x="8369" y="3421"/>
                    </a:cubicBezTo>
                    <a:cubicBezTo>
                      <a:pt x="8206" y="3421"/>
                      <a:pt x="8043" y="3386"/>
                      <a:pt x="7894" y="3311"/>
                    </a:cubicBezTo>
                    <a:cubicBezTo>
                      <a:pt x="7423" y="3075"/>
                      <a:pt x="7001" y="2483"/>
                      <a:pt x="7061" y="1943"/>
                    </a:cubicBezTo>
                    <a:lnTo>
                      <a:pt x="7061" y="1943"/>
                    </a:lnTo>
                    <a:lnTo>
                      <a:pt x="7061" y="1944"/>
                    </a:lnTo>
                    <a:cubicBezTo>
                      <a:pt x="7116" y="1430"/>
                      <a:pt x="7506" y="1054"/>
                      <a:pt x="7989" y="952"/>
                    </a:cubicBezTo>
                    <a:cubicBezTo>
                      <a:pt x="8120" y="882"/>
                      <a:pt x="8258" y="850"/>
                      <a:pt x="8394" y="850"/>
                    </a:cubicBezTo>
                    <a:close/>
                    <a:moveTo>
                      <a:pt x="13369" y="850"/>
                    </a:moveTo>
                    <a:cubicBezTo>
                      <a:pt x="13787" y="850"/>
                      <a:pt x="14194" y="1149"/>
                      <a:pt x="14384" y="1539"/>
                    </a:cubicBezTo>
                    <a:cubicBezTo>
                      <a:pt x="14615" y="2016"/>
                      <a:pt x="14578" y="2622"/>
                      <a:pt x="14221" y="3027"/>
                    </a:cubicBezTo>
                    <a:cubicBezTo>
                      <a:pt x="14001" y="3278"/>
                      <a:pt x="13672" y="3421"/>
                      <a:pt x="13343" y="3421"/>
                    </a:cubicBezTo>
                    <a:cubicBezTo>
                      <a:pt x="13180" y="3421"/>
                      <a:pt x="13017" y="3386"/>
                      <a:pt x="12868" y="3311"/>
                    </a:cubicBezTo>
                    <a:cubicBezTo>
                      <a:pt x="12398" y="3075"/>
                      <a:pt x="11975" y="2483"/>
                      <a:pt x="12034" y="1943"/>
                    </a:cubicBezTo>
                    <a:lnTo>
                      <a:pt x="12034" y="1943"/>
                    </a:lnTo>
                    <a:lnTo>
                      <a:pt x="12034" y="1944"/>
                    </a:lnTo>
                    <a:cubicBezTo>
                      <a:pt x="12091" y="1430"/>
                      <a:pt x="12480" y="1054"/>
                      <a:pt x="12963" y="952"/>
                    </a:cubicBezTo>
                    <a:cubicBezTo>
                      <a:pt x="13095" y="882"/>
                      <a:pt x="13232" y="850"/>
                      <a:pt x="13369" y="850"/>
                    </a:cubicBezTo>
                    <a:close/>
                    <a:moveTo>
                      <a:pt x="18286" y="850"/>
                    </a:moveTo>
                    <a:cubicBezTo>
                      <a:pt x="18704" y="850"/>
                      <a:pt x="19112" y="1149"/>
                      <a:pt x="19301" y="1539"/>
                    </a:cubicBezTo>
                    <a:cubicBezTo>
                      <a:pt x="19532" y="2016"/>
                      <a:pt x="19495" y="2622"/>
                      <a:pt x="19138" y="3027"/>
                    </a:cubicBezTo>
                    <a:cubicBezTo>
                      <a:pt x="18918" y="3278"/>
                      <a:pt x="18589" y="3421"/>
                      <a:pt x="18260" y="3421"/>
                    </a:cubicBezTo>
                    <a:cubicBezTo>
                      <a:pt x="18097" y="3421"/>
                      <a:pt x="17934" y="3386"/>
                      <a:pt x="17785" y="3311"/>
                    </a:cubicBezTo>
                    <a:cubicBezTo>
                      <a:pt x="17315" y="3075"/>
                      <a:pt x="16892" y="2483"/>
                      <a:pt x="16951" y="1943"/>
                    </a:cubicBezTo>
                    <a:lnTo>
                      <a:pt x="16951" y="1943"/>
                    </a:lnTo>
                    <a:lnTo>
                      <a:pt x="16951" y="1944"/>
                    </a:lnTo>
                    <a:cubicBezTo>
                      <a:pt x="17008" y="1430"/>
                      <a:pt x="17397" y="1054"/>
                      <a:pt x="17881" y="952"/>
                    </a:cubicBezTo>
                    <a:cubicBezTo>
                      <a:pt x="18012" y="882"/>
                      <a:pt x="18149" y="850"/>
                      <a:pt x="18286" y="850"/>
                    </a:cubicBezTo>
                    <a:close/>
                    <a:moveTo>
                      <a:pt x="27713" y="850"/>
                    </a:moveTo>
                    <a:cubicBezTo>
                      <a:pt x="28131" y="850"/>
                      <a:pt x="28538" y="1149"/>
                      <a:pt x="28727" y="1539"/>
                    </a:cubicBezTo>
                    <a:cubicBezTo>
                      <a:pt x="28959" y="2016"/>
                      <a:pt x="28923" y="2622"/>
                      <a:pt x="28565" y="3027"/>
                    </a:cubicBezTo>
                    <a:cubicBezTo>
                      <a:pt x="28344" y="3278"/>
                      <a:pt x="28016" y="3421"/>
                      <a:pt x="27687" y="3421"/>
                    </a:cubicBezTo>
                    <a:cubicBezTo>
                      <a:pt x="27524" y="3421"/>
                      <a:pt x="27361" y="3386"/>
                      <a:pt x="27212" y="3311"/>
                    </a:cubicBezTo>
                    <a:cubicBezTo>
                      <a:pt x="26742" y="3075"/>
                      <a:pt x="26319" y="2483"/>
                      <a:pt x="26378" y="1943"/>
                    </a:cubicBezTo>
                    <a:lnTo>
                      <a:pt x="26378" y="1943"/>
                    </a:lnTo>
                    <a:lnTo>
                      <a:pt x="26378" y="1944"/>
                    </a:lnTo>
                    <a:cubicBezTo>
                      <a:pt x="26435" y="1430"/>
                      <a:pt x="26824" y="1054"/>
                      <a:pt x="27308" y="952"/>
                    </a:cubicBezTo>
                    <a:cubicBezTo>
                      <a:pt x="27439" y="882"/>
                      <a:pt x="27577" y="850"/>
                      <a:pt x="27713" y="850"/>
                    </a:cubicBezTo>
                    <a:close/>
                    <a:moveTo>
                      <a:pt x="31398" y="850"/>
                    </a:moveTo>
                    <a:cubicBezTo>
                      <a:pt x="31816" y="850"/>
                      <a:pt x="32223" y="1149"/>
                      <a:pt x="32412" y="1539"/>
                    </a:cubicBezTo>
                    <a:cubicBezTo>
                      <a:pt x="32643" y="2015"/>
                      <a:pt x="32606" y="2621"/>
                      <a:pt x="32249" y="3027"/>
                    </a:cubicBezTo>
                    <a:cubicBezTo>
                      <a:pt x="32029" y="3278"/>
                      <a:pt x="31700" y="3421"/>
                      <a:pt x="31372" y="3421"/>
                    </a:cubicBezTo>
                    <a:cubicBezTo>
                      <a:pt x="31209" y="3421"/>
                      <a:pt x="31046" y="3386"/>
                      <a:pt x="30897" y="3311"/>
                    </a:cubicBezTo>
                    <a:cubicBezTo>
                      <a:pt x="30426" y="3075"/>
                      <a:pt x="30004" y="2483"/>
                      <a:pt x="30062" y="1943"/>
                    </a:cubicBezTo>
                    <a:lnTo>
                      <a:pt x="30062" y="1943"/>
                    </a:lnTo>
                    <a:lnTo>
                      <a:pt x="30063" y="1944"/>
                    </a:lnTo>
                    <a:cubicBezTo>
                      <a:pt x="30120" y="1430"/>
                      <a:pt x="30509" y="1054"/>
                      <a:pt x="30993" y="952"/>
                    </a:cubicBezTo>
                    <a:cubicBezTo>
                      <a:pt x="31124" y="882"/>
                      <a:pt x="31261" y="850"/>
                      <a:pt x="31398" y="850"/>
                    </a:cubicBezTo>
                    <a:close/>
                    <a:moveTo>
                      <a:pt x="40824" y="850"/>
                    </a:moveTo>
                    <a:cubicBezTo>
                      <a:pt x="41242" y="850"/>
                      <a:pt x="41649" y="1149"/>
                      <a:pt x="41838" y="1539"/>
                    </a:cubicBezTo>
                    <a:cubicBezTo>
                      <a:pt x="42070" y="2016"/>
                      <a:pt x="42033" y="2622"/>
                      <a:pt x="41676" y="3027"/>
                    </a:cubicBezTo>
                    <a:cubicBezTo>
                      <a:pt x="41455" y="3278"/>
                      <a:pt x="41126" y="3421"/>
                      <a:pt x="40798" y="3421"/>
                    </a:cubicBezTo>
                    <a:cubicBezTo>
                      <a:pt x="40635" y="3421"/>
                      <a:pt x="40472" y="3386"/>
                      <a:pt x="40323" y="3311"/>
                    </a:cubicBezTo>
                    <a:cubicBezTo>
                      <a:pt x="39853" y="3075"/>
                      <a:pt x="39431" y="2483"/>
                      <a:pt x="39489" y="1943"/>
                    </a:cubicBezTo>
                    <a:lnTo>
                      <a:pt x="39489" y="1943"/>
                    </a:lnTo>
                    <a:lnTo>
                      <a:pt x="39489" y="1944"/>
                    </a:lnTo>
                    <a:cubicBezTo>
                      <a:pt x="39546" y="1430"/>
                      <a:pt x="39935" y="1054"/>
                      <a:pt x="40418" y="952"/>
                    </a:cubicBezTo>
                    <a:cubicBezTo>
                      <a:pt x="40550" y="882"/>
                      <a:pt x="40687" y="850"/>
                      <a:pt x="40824" y="850"/>
                    </a:cubicBezTo>
                    <a:close/>
                    <a:moveTo>
                      <a:pt x="45741" y="850"/>
                    </a:moveTo>
                    <a:cubicBezTo>
                      <a:pt x="46159" y="850"/>
                      <a:pt x="46566" y="1149"/>
                      <a:pt x="46755" y="1539"/>
                    </a:cubicBezTo>
                    <a:cubicBezTo>
                      <a:pt x="46987" y="2016"/>
                      <a:pt x="46951" y="2622"/>
                      <a:pt x="46593" y="3027"/>
                    </a:cubicBezTo>
                    <a:cubicBezTo>
                      <a:pt x="46372" y="3278"/>
                      <a:pt x="46044" y="3421"/>
                      <a:pt x="45715" y="3421"/>
                    </a:cubicBezTo>
                    <a:cubicBezTo>
                      <a:pt x="45552" y="3421"/>
                      <a:pt x="45389" y="3386"/>
                      <a:pt x="45240" y="3311"/>
                    </a:cubicBezTo>
                    <a:cubicBezTo>
                      <a:pt x="44770" y="3075"/>
                      <a:pt x="44348" y="2483"/>
                      <a:pt x="44406" y="1943"/>
                    </a:cubicBezTo>
                    <a:lnTo>
                      <a:pt x="44406" y="1943"/>
                    </a:lnTo>
                    <a:lnTo>
                      <a:pt x="44406" y="1944"/>
                    </a:lnTo>
                    <a:cubicBezTo>
                      <a:pt x="44463" y="1430"/>
                      <a:pt x="44852" y="1054"/>
                      <a:pt x="45336" y="952"/>
                    </a:cubicBezTo>
                    <a:cubicBezTo>
                      <a:pt x="45467" y="882"/>
                      <a:pt x="45605" y="850"/>
                      <a:pt x="45741" y="850"/>
                    </a:cubicBezTo>
                    <a:close/>
                    <a:moveTo>
                      <a:pt x="3501" y="4478"/>
                    </a:moveTo>
                    <a:cubicBezTo>
                      <a:pt x="3920" y="4478"/>
                      <a:pt x="4327" y="4777"/>
                      <a:pt x="4517" y="5167"/>
                    </a:cubicBezTo>
                    <a:cubicBezTo>
                      <a:pt x="4747" y="5644"/>
                      <a:pt x="4711" y="6250"/>
                      <a:pt x="4354" y="6655"/>
                    </a:cubicBezTo>
                    <a:cubicBezTo>
                      <a:pt x="4134" y="6906"/>
                      <a:pt x="3805" y="7049"/>
                      <a:pt x="3476" y="7049"/>
                    </a:cubicBezTo>
                    <a:cubicBezTo>
                      <a:pt x="3313" y="7049"/>
                      <a:pt x="3150" y="7014"/>
                      <a:pt x="3001" y="6939"/>
                    </a:cubicBezTo>
                    <a:cubicBezTo>
                      <a:pt x="2531" y="6703"/>
                      <a:pt x="2109" y="6111"/>
                      <a:pt x="2167" y="5572"/>
                    </a:cubicBezTo>
                    <a:cubicBezTo>
                      <a:pt x="2223" y="5057"/>
                      <a:pt x="2614" y="4682"/>
                      <a:pt x="3096" y="4580"/>
                    </a:cubicBezTo>
                    <a:cubicBezTo>
                      <a:pt x="3228" y="4509"/>
                      <a:pt x="3365" y="4478"/>
                      <a:pt x="3501" y="4478"/>
                    </a:cubicBezTo>
                    <a:close/>
                    <a:moveTo>
                      <a:pt x="17845" y="4478"/>
                    </a:moveTo>
                    <a:cubicBezTo>
                      <a:pt x="18264" y="4478"/>
                      <a:pt x="18671" y="4777"/>
                      <a:pt x="18860" y="5167"/>
                    </a:cubicBezTo>
                    <a:cubicBezTo>
                      <a:pt x="19090" y="5644"/>
                      <a:pt x="19055" y="6250"/>
                      <a:pt x="18698" y="6655"/>
                    </a:cubicBezTo>
                    <a:cubicBezTo>
                      <a:pt x="18477" y="6906"/>
                      <a:pt x="18148" y="7049"/>
                      <a:pt x="17820" y="7049"/>
                    </a:cubicBezTo>
                    <a:cubicBezTo>
                      <a:pt x="17657" y="7049"/>
                      <a:pt x="17494" y="7014"/>
                      <a:pt x="17345" y="6939"/>
                    </a:cubicBezTo>
                    <a:cubicBezTo>
                      <a:pt x="16875" y="6703"/>
                      <a:pt x="16453" y="6111"/>
                      <a:pt x="16511" y="5572"/>
                    </a:cubicBezTo>
                    <a:cubicBezTo>
                      <a:pt x="16568" y="5058"/>
                      <a:pt x="16957" y="4682"/>
                      <a:pt x="17440" y="4580"/>
                    </a:cubicBezTo>
                    <a:cubicBezTo>
                      <a:pt x="17572" y="4509"/>
                      <a:pt x="17709" y="4478"/>
                      <a:pt x="17845" y="4478"/>
                    </a:cubicBezTo>
                    <a:close/>
                    <a:moveTo>
                      <a:pt x="22820" y="4478"/>
                    </a:moveTo>
                    <a:cubicBezTo>
                      <a:pt x="23239" y="4478"/>
                      <a:pt x="23646" y="4777"/>
                      <a:pt x="23834" y="5167"/>
                    </a:cubicBezTo>
                    <a:cubicBezTo>
                      <a:pt x="24066" y="5644"/>
                      <a:pt x="24030" y="6250"/>
                      <a:pt x="23673" y="6655"/>
                    </a:cubicBezTo>
                    <a:cubicBezTo>
                      <a:pt x="23452" y="6906"/>
                      <a:pt x="23123" y="7049"/>
                      <a:pt x="22795" y="7049"/>
                    </a:cubicBezTo>
                    <a:cubicBezTo>
                      <a:pt x="22632" y="7049"/>
                      <a:pt x="22469" y="7014"/>
                      <a:pt x="22319" y="6939"/>
                    </a:cubicBezTo>
                    <a:cubicBezTo>
                      <a:pt x="21849" y="6703"/>
                      <a:pt x="21426" y="6111"/>
                      <a:pt x="21486" y="5572"/>
                    </a:cubicBezTo>
                    <a:cubicBezTo>
                      <a:pt x="21542" y="5057"/>
                      <a:pt x="21931" y="4682"/>
                      <a:pt x="22415" y="4580"/>
                    </a:cubicBezTo>
                    <a:cubicBezTo>
                      <a:pt x="22546" y="4509"/>
                      <a:pt x="22684" y="4478"/>
                      <a:pt x="22820" y="4478"/>
                    </a:cubicBezTo>
                    <a:close/>
                    <a:moveTo>
                      <a:pt x="26504" y="4478"/>
                    </a:moveTo>
                    <a:cubicBezTo>
                      <a:pt x="26923" y="4478"/>
                      <a:pt x="27330" y="4777"/>
                      <a:pt x="27519" y="5167"/>
                    </a:cubicBezTo>
                    <a:cubicBezTo>
                      <a:pt x="27750" y="5644"/>
                      <a:pt x="27714" y="6250"/>
                      <a:pt x="27356" y="6655"/>
                    </a:cubicBezTo>
                    <a:cubicBezTo>
                      <a:pt x="27136" y="6906"/>
                      <a:pt x="26807" y="7049"/>
                      <a:pt x="26478" y="7049"/>
                    </a:cubicBezTo>
                    <a:cubicBezTo>
                      <a:pt x="26315" y="7049"/>
                      <a:pt x="26153" y="7014"/>
                      <a:pt x="26003" y="6939"/>
                    </a:cubicBezTo>
                    <a:lnTo>
                      <a:pt x="26004" y="6939"/>
                    </a:lnTo>
                    <a:cubicBezTo>
                      <a:pt x="25533" y="6703"/>
                      <a:pt x="25111" y="6112"/>
                      <a:pt x="25171" y="5572"/>
                    </a:cubicBezTo>
                    <a:cubicBezTo>
                      <a:pt x="25226" y="5057"/>
                      <a:pt x="25616" y="4682"/>
                      <a:pt x="26099" y="4580"/>
                    </a:cubicBezTo>
                    <a:cubicBezTo>
                      <a:pt x="26230" y="4509"/>
                      <a:pt x="26368" y="4478"/>
                      <a:pt x="26504" y="4478"/>
                    </a:cubicBezTo>
                    <a:close/>
                    <a:moveTo>
                      <a:pt x="30956" y="4478"/>
                    </a:moveTo>
                    <a:cubicBezTo>
                      <a:pt x="31375" y="4478"/>
                      <a:pt x="31782" y="4777"/>
                      <a:pt x="31972" y="5167"/>
                    </a:cubicBezTo>
                    <a:cubicBezTo>
                      <a:pt x="32202" y="5644"/>
                      <a:pt x="32166" y="6250"/>
                      <a:pt x="31809" y="6655"/>
                    </a:cubicBezTo>
                    <a:cubicBezTo>
                      <a:pt x="31589" y="6906"/>
                      <a:pt x="31260" y="7049"/>
                      <a:pt x="30931" y="7049"/>
                    </a:cubicBezTo>
                    <a:cubicBezTo>
                      <a:pt x="30769" y="7049"/>
                      <a:pt x="30606" y="7014"/>
                      <a:pt x="30457" y="6939"/>
                    </a:cubicBezTo>
                    <a:cubicBezTo>
                      <a:pt x="29986" y="6703"/>
                      <a:pt x="29564" y="6111"/>
                      <a:pt x="29622" y="5572"/>
                    </a:cubicBezTo>
                    <a:lnTo>
                      <a:pt x="29623" y="5572"/>
                    </a:lnTo>
                    <a:cubicBezTo>
                      <a:pt x="29680" y="5058"/>
                      <a:pt x="30069" y="4682"/>
                      <a:pt x="30551" y="4580"/>
                    </a:cubicBezTo>
                    <a:cubicBezTo>
                      <a:pt x="30683" y="4510"/>
                      <a:pt x="30820" y="4478"/>
                      <a:pt x="30956" y="4478"/>
                    </a:cubicBezTo>
                    <a:close/>
                    <a:moveTo>
                      <a:pt x="35931" y="4478"/>
                    </a:moveTo>
                    <a:cubicBezTo>
                      <a:pt x="36350" y="4478"/>
                      <a:pt x="36757" y="4777"/>
                      <a:pt x="36945" y="5167"/>
                    </a:cubicBezTo>
                    <a:cubicBezTo>
                      <a:pt x="37176" y="5644"/>
                      <a:pt x="37141" y="6250"/>
                      <a:pt x="36784" y="6655"/>
                    </a:cubicBezTo>
                    <a:cubicBezTo>
                      <a:pt x="36563" y="6906"/>
                      <a:pt x="36234" y="7049"/>
                      <a:pt x="35905" y="7049"/>
                    </a:cubicBezTo>
                    <a:cubicBezTo>
                      <a:pt x="35742" y="7049"/>
                      <a:pt x="35580" y="7014"/>
                      <a:pt x="35430" y="6939"/>
                    </a:cubicBezTo>
                    <a:cubicBezTo>
                      <a:pt x="34960" y="6703"/>
                      <a:pt x="34537" y="6111"/>
                      <a:pt x="34597" y="5572"/>
                    </a:cubicBezTo>
                    <a:cubicBezTo>
                      <a:pt x="34653" y="5057"/>
                      <a:pt x="35042" y="4682"/>
                      <a:pt x="35526" y="4580"/>
                    </a:cubicBezTo>
                    <a:cubicBezTo>
                      <a:pt x="35657" y="4509"/>
                      <a:pt x="35795" y="4478"/>
                      <a:pt x="35931" y="4478"/>
                    </a:cubicBezTo>
                    <a:close/>
                    <a:moveTo>
                      <a:pt x="45300" y="4478"/>
                    </a:moveTo>
                    <a:cubicBezTo>
                      <a:pt x="45718" y="4478"/>
                      <a:pt x="46125" y="4777"/>
                      <a:pt x="46315" y="5167"/>
                    </a:cubicBezTo>
                    <a:cubicBezTo>
                      <a:pt x="46545" y="5644"/>
                      <a:pt x="46509" y="6250"/>
                      <a:pt x="46152" y="6655"/>
                    </a:cubicBezTo>
                    <a:cubicBezTo>
                      <a:pt x="45932" y="6906"/>
                      <a:pt x="45603" y="7049"/>
                      <a:pt x="45275" y="7049"/>
                    </a:cubicBezTo>
                    <a:cubicBezTo>
                      <a:pt x="45112" y="7049"/>
                      <a:pt x="44949" y="7014"/>
                      <a:pt x="44800" y="6939"/>
                    </a:cubicBezTo>
                    <a:cubicBezTo>
                      <a:pt x="44330" y="6703"/>
                      <a:pt x="43907" y="6111"/>
                      <a:pt x="43966" y="5572"/>
                    </a:cubicBezTo>
                    <a:cubicBezTo>
                      <a:pt x="44023" y="5057"/>
                      <a:pt x="44412" y="4682"/>
                      <a:pt x="44894" y="4580"/>
                    </a:cubicBezTo>
                    <a:cubicBezTo>
                      <a:pt x="45026" y="4509"/>
                      <a:pt x="45163" y="4478"/>
                      <a:pt x="45300" y="4478"/>
                    </a:cubicBezTo>
                    <a:close/>
                    <a:moveTo>
                      <a:pt x="8475" y="4478"/>
                    </a:moveTo>
                    <a:cubicBezTo>
                      <a:pt x="8894" y="4478"/>
                      <a:pt x="9302" y="4777"/>
                      <a:pt x="9491" y="5168"/>
                    </a:cubicBezTo>
                    <a:cubicBezTo>
                      <a:pt x="9722" y="5644"/>
                      <a:pt x="9686" y="6250"/>
                      <a:pt x="9328" y="6656"/>
                    </a:cubicBezTo>
                    <a:cubicBezTo>
                      <a:pt x="9108" y="6906"/>
                      <a:pt x="8779" y="7049"/>
                      <a:pt x="8451" y="7049"/>
                    </a:cubicBezTo>
                    <a:cubicBezTo>
                      <a:pt x="8288" y="7049"/>
                      <a:pt x="8125" y="7014"/>
                      <a:pt x="7975" y="6939"/>
                    </a:cubicBezTo>
                    <a:cubicBezTo>
                      <a:pt x="7505" y="6703"/>
                      <a:pt x="7083" y="6111"/>
                      <a:pt x="7142" y="5572"/>
                    </a:cubicBezTo>
                    <a:cubicBezTo>
                      <a:pt x="7198" y="5058"/>
                      <a:pt x="7587" y="4683"/>
                      <a:pt x="8071" y="4580"/>
                    </a:cubicBezTo>
                    <a:cubicBezTo>
                      <a:pt x="8202" y="4510"/>
                      <a:pt x="8339" y="4478"/>
                      <a:pt x="8475" y="4478"/>
                    </a:cubicBezTo>
                    <a:close/>
                    <a:moveTo>
                      <a:pt x="13392" y="4478"/>
                    </a:moveTo>
                    <a:cubicBezTo>
                      <a:pt x="13811" y="4478"/>
                      <a:pt x="14219" y="4777"/>
                      <a:pt x="14407" y="5168"/>
                    </a:cubicBezTo>
                    <a:cubicBezTo>
                      <a:pt x="14638" y="5644"/>
                      <a:pt x="14603" y="6250"/>
                      <a:pt x="14246" y="6656"/>
                    </a:cubicBezTo>
                    <a:cubicBezTo>
                      <a:pt x="14025" y="6906"/>
                      <a:pt x="13696" y="7049"/>
                      <a:pt x="13368" y="7049"/>
                    </a:cubicBezTo>
                    <a:cubicBezTo>
                      <a:pt x="13205" y="7049"/>
                      <a:pt x="13042" y="7014"/>
                      <a:pt x="12892" y="6939"/>
                    </a:cubicBezTo>
                    <a:cubicBezTo>
                      <a:pt x="12421" y="6703"/>
                      <a:pt x="11999" y="6111"/>
                      <a:pt x="12059" y="5572"/>
                    </a:cubicBezTo>
                    <a:lnTo>
                      <a:pt x="12059" y="5572"/>
                    </a:lnTo>
                    <a:lnTo>
                      <a:pt x="12059" y="5573"/>
                    </a:lnTo>
                    <a:cubicBezTo>
                      <a:pt x="12115" y="5058"/>
                      <a:pt x="12504" y="4683"/>
                      <a:pt x="12988" y="4580"/>
                    </a:cubicBezTo>
                    <a:cubicBezTo>
                      <a:pt x="13119" y="4510"/>
                      <a:pt x="13256" y="4478"/>
                      <a:pt x="13392" y="4478"/>
                    </a:cubicBezTo>
                    <a:close/>
                    <a:moveTo>
                      <a:pt x="40847" y="4478"/>
                    </a:moveTo>
                    <a:cubicBezTo>
                      <a:pt x="41265" y="4478"/>
                      <a:pt x="41673" y="4777"/>
                      <a:pt x="41862" y="5168"/>
                    </a:cubicBezTo>
                    <a:cubicBezTo>
                      <a:pt x="42093" y="5644"/>
                      <a:pt x="42057" y="6250"/>
                      <a:pt x="41700" y="6656"/>
                    </a:cubicBezTo>
                    <a:cubicBezTo>
                      <a:pt x="41479" y="6906"/>
                      <a:pt x="41151" y="7049"/>
                      <a:pt x="40822" y="7049"/>
                    </a:cubicBezTo>
                    <a:cubicBezTo>
                      <a:pt x="40659" y="7049"/>
                      <a:pt x="40497" y="7014"/>
                      <a:pt x="40347" y="6939"/>
                    </a:cubicBezTo>
                    <a:cubicBezTo>
                      <a:pt x="39876" y="6703"/>
                      <a:pt x="39454" y="6111"/>
                      <a:pt x="39514" y="5572"/>
                    </a:cubicBezTo>
                    <a:cubicBezTo>
                      <a:pt x="39569" y="5058"/>
                      <a:pt x="39959" y="4683"/>
                      <a:pt x="40442" y="4580"/>
                    </a:cubicBezTo>
                    <a:cubicBezTo>
                      <a:pt x="40573" y="4510"/>
                      <a:pt x="40711" y="4478"/>
                      <a:pt x="40847" y="4478"/>
                    </a:cubicBezTo>
                    <a:close/>
                    <a:moveTo>
                      <a:pt x="4094" y="8288"/>
                    </a:moveTo>
                    <a:cubicBezTo>
                      <a:pt x="4512" y="8288"/>
                      <a:pt x="4919" y="8587"/>
                      <a:pt x="5109" y="8977"/>
                    </a:cubicBezTo>
                    <a:cubicBezTo>
                      <a:pt x="5339" y="9453"/>
                      <a:pt x="5303" y="10059"/>
                      <a:pt x="4946" y="10465"/>
                    </a:cubicBezTo>
                    <a:cubicBezTo>
                      <a:pt x="4726" y="10716"/>
                      <a:pt x="4398" y="10859"/>
                      <a:pt x="4069" y="10859"/>
                    </a:cubicBezTo>
                    <a:cubicBezTo>
                      <a:pt x="3906" y="10859"/>
                      <a:pt x="3743" y="10823"/>
                      <a:pt x="3593" y="10748"/>
                    </a:cubicBezTo>
                    <a:cubicBezTo>
                      <a:pt x="3123" y="10512"/>
                      <a:pt x="2701" y="9921"/>
                      <a:pt x="2759" y="9381"/>
                    </a:cubicBezTo>
                    <a:lnTo>
                      <a:pt x="2759" y="9381"/>
                    </a:lnTo>
                    <a:lnTo>
                      <a:pt x="2759" y="9382"/>
                    </a:lnTo>
                    <a:cubicBezTo>
                      <a:pt x="2816" y="8867"/>
                      <a:pt x="3206" y="8492"/>
                      <a:pt x="3688" y="8390"/>
                    </a:cubicBezTo>
                    <a:cubicBezTo>
                      <a:pt x="3820" y="8320"/>
                      <a:pt x="3957" y="8288"/>
                      <a:pt x="4094" y="8288"/>
                    </a:cubicBezTo>
                    <a:close/>
                    <a:moveTo>
                      <a:pt x="22889" y="8288"/>
                    </a:moveTo>
                    <a:cubicBezTo>
                      <a:pt x="23308" y="8288"/>
                      <a:pt x="23716" y="8587"/>
                      <a:pt x="23905" y="8977"/>
                    </a:cubicBezTo>
                    <a:cubicBezTo>
                      <a:pt x="24136" y="9453"/>
                      <a:pt x="24100" y="10059"/>
                      <a:pt x="23743" y="10465"/>
                    </a:cubicBezTo>
                    <a:cubicBezTo>
                      <a:pt x="23523" y="10716"/>
                      <a:pt x="23194" y="10859"/>
                      <a:pt x="22866" y="10859"/>
                    </a:cubicBezTo>
                    <a:cubicBezTo>
                      <a:pt x="22703" y="10859"/>
                      <a:pt x="22540" y="10823"/>
                      <a:pt x="22390" y="10748"/>
                    </a:cubicBezTo>
                    <a:cubicBezTo>
                      <a:pt x="21919" y="10512"/>
                      <a:pt x="21497" y="9921"/>
                      <a:pt x="21557" y="9381"/>
                    </a:cubicBezTo>
                    <a:lnTo>
                      <a:pt x="21557" y="9381"/>
                    </a:lnTo>
                    <a:lnTo>
                      <a:pt x="21556" y="9382"/>
                    </a:lnTo>
                    <a:cubicBezTo>
                      <a:pt x="21612" y="8867"/>
                      <a:pt x="22002" y="8492"/>
                      <a:pt x="22485" y="8389"/>
                    </a:cubicBezTo>
                    <a:cubicBezTo>
                      <a:pt x="22616" y="8319"/>
                      <a:pt x="22753" y="8288"/>
                      <a:pt x="22889" y="8288"/>
                    </a:cubicBezTo>
                    <a:close/>
                    <a:moveTo>
                      <a:pt x="31549" y="8287"/>
                    </a:moveTo>
                    <a:cubicBezTo>
                      <a:pt x="31967" y="8287"/>
                      <a:pt x="32375" y="8586"/>
                      <a:pt x="32564" y="8976"/>
                    </a:cubicBezTo>
                    <a:cubicBezTo>
                      <a:pt x="32795" y="9453"/>
                      <a:pt x="32758" y="10059"/>
                      <a:pt x="32401" y="10465"/>
                    </a:cubicBezTo>
                    <a:cubicBezTo>
                      <a:pt x="32180" y="10716"/>
                      <a:pt x="31852" y="10859"/>
                      <a:pt x="31524" y="10859"/>
                    </a:cubicBezTo>
                    <a:cubicBezTo>
                      <a:pt x="31361" y="10859"/>
                      <a:pt x="31198" y="10823"/>
                      <a:pt x="31048" y="10748"/>
                    </a:cubicBezTo>
                    <a:cubicBezTo>
                      <a:pt x="30578" y="10513"/>
                      <a:pt x="30156" y="9921"/>
                      <a:pt x="30214" y="9381"/>
                    </a:cubicBezTo>
                    <a:cubicBezTo>
                      <a:pt x="30271" y="8867"/>
                      <a:pt x="30660" y="8492"/>
                      <a:pt x="31143" y="8389"/>
                    </a:cubicBezTo>
                    <a:cubicBezTo>
                      <a:pt x="31275" y="8319"/>
                      <a:pt x="31412" y="8287"/>
                      <a:pt x="31549" y="8287"/>
                    </a:cubicBezTo>
                    <a:close/>
                    <a:moveTo>
                      <a:pt x="45891" y="8288"/>
                    </a:moveTo>
                    <a:cubicBezTo>
                      <a:pt x="46310" y="8288"/>
                      <a:pt x="46717" y="8587"/>
                      <a:pt x="46907" y="8977"/>
                    </a:cubicBezTo>
                    <a:cubicBezTo>
                      <a:pt x="47138" y="9453"/>
                      <a:pt x="47102" y="10059"/>
                      <a:pt x="46744" y="10465"/>
                    </a:cubicBezTo>
                    <a:cubicBezTo>
                      <a:pt x="46524" y="10716"/>
                      <a:pt x="46196" y="10859"/>
                      <a:pt x="45868" y="10859"/>
                    </a:cubicBezTo>
                    <a:cubicBezTo>
                      <a:pt x="45705" y="10859"/>
                      <a:pt x="45541" y="10823"/>
                      <a:pt x="45392" y="10748"/>
                    </a:cubicBezTo>
                    <a:cubicBezTo>
                      <a:pt x="44922" y="10512"/>
                      <a:pt x="44499" y="9921"/>
                      <a:pt x="44558" y="9381"/>
                    </a:cubicBezTo>
                    <a:lnTo>
                      <a:pt x="44558" y="9381"/>
                    </a:lnTo>
                    <a:lnTo>
                      <a:pt x="44558" y="9382"/>
                    </a:lnTo>
                    <a:cubicBezTo>
                      <a:pt x="44614" y="8867"/>
                      <a:pt x="45004" y="8492"/>
                      <a:pt x="45487" y="8389"/>
                    </a:cubicBezTo>
                    <a:cubicBezTo>
                      <a:pt x="45618" y="8319"/>
                      <a:pt x="45755" y="8288"/>
                      <a:pt x="45891" y="8288"/>
                    </a:cubicBezTo>
                    <a:close/>
                    <a:moveTo>
                      <a:pt x="8546" y="8288"/>
                    </a:moveTo>
                    <a:cubicBezTo>
                      <a:pt x="8965" y="8288"/>
                      <a:pt x="9372" y="8587"/>
                      <a:pt x="9561" y="8977"/>
                    </a:cubicBezTo>
                    <a:cubicBezTo>
                      <a:pt x="9792" y="9454"/>
                      <a:pt x="9756" y="10060"/>
                      <a:pt x="9399" y="10465"/>
                    </a:cubicBezTo>
                    <a:cubicBezTo>
                      <a:pt x="9178" y="10716"/>
                      <a:pt x="8849" y="10859"/>
                      <a:pt x="8521" y="10859"/>
                    </a:cubicBezTo>
                    <a:cubicBezTo>
                      <a:pt x="8358" y="10859"/>
                      <a:pt x="8195" y="10824"/>
                      <a:pt x="8045" y="10749"/>
                    </a:cubicBezTo>
                    <a:cubicBezTo>
                      <a:pt x="7575" y="10512"/>
                      <a:pt x="7153" y="9921"/>
                      <a:pt x="7213" y="9381"/>
                    </a:cubicBezTo>
                    <a:lnTo>
                      <a:pt x="7213" y="9381"/>
                    </a:lnTo>
                    <a:lnTo>
                      <a:pt x="7213" y="9382"/>
                    </a:lnTo>
                    <a:cubicBezTo>
                      <a:pt x="7268" y="8867"/>
                      <a:pt x="7658" y="8492"/>
                      <a:pt x="8141" y="8390"/>
                    </a:cubicBezTo>
                    <a:cubicBezTo>
                      <a:pt x="8272" y="8320"/>
                      <a:pt x="8410" y="8288"/>
                      <a:pt x="8546" y="8288"/>
                    </a:cubicBezTo>
                    <a:close/>
                    <a:moveTo>
                      <a:pt x="18437" y="8288"/>
                    </a:moveTo>
                    <a:cubicBezTo>
                      <a:pt x="18856" y="8288"/>
                      <a:pt x="19263" y="8587"/>
                      <a:pt x="19452" y="8977"/>
                    </a:cubicBezTo>
                    <a:cubicBezTo>
                      <a:pt x="19683" y="9454"/>
                      <a:pt x="19646" y="10060"/>
                      <a:pt x="19289" y="10465"/>
                    </a:cubicBezTo>
                    <a:cubicBezTo>
                      <a:pt x="19069" y="10716"/>
                      <a:pt x="18740" y="10859"/>
                      <a:pt x="18412" y="10859"/>
                    </a:cubicBezTo>
                    <a:cubicBezTo>
                      <a:pt x="18249" y="10859"/>
                      <a:pt x="18086" y="10824"/>
                      <a:pt x="17937" y="10749"/>
                    </a:cubicBezTo>
                    <a:cubicBezTo>
                      <a:pt x="17467" y="10512"/>
                      <a:pt x="17044" y="9921"/>
                      <a:pt x="17103" y="9381"/>
                    </a:cubicBezTo>
                    <a:lnTo>
                      <a:pt x="17103" y="9381"/>
                    </a:lnTo>
                    <a:lnTo>
                      <a:pt x="17103" y="9382"/>
                    </a:lnTo>
                    <a:cubicBezTo>
                      <a:pt x="17160" y="8867"/>
                      <a:pt x="17549" y="8492"/>
                      <a:pt x="18033" y="8390"/>
                    </a:cubicBezTo>
                    <a:cubicBezTo>
                      <a:pt x="18164" y="8320"/>
                      <a:pt x="18301" y="8288"/>
                      <a:pt x="18437" y="8288"/>
                    </a:cubicBezTo>
                    <a:close/>
                    <a:moveTo>
                      <a:pt x="27864" y="8288"/>
                    </a:moveTo>
                    <a:cubicBezTo>
                      <a:pt x="28283" y="8288"/>
                      <a:pt x="28691" y="8587"/>
                      <a:pt x="28880" y="8977"/>
                    </a:cubicBezTo>
                    <a:cubicBezTo>
                      <a:pt x="29110" y="9453"/>
                      <a:pt x="29074" y="10059"/>
                      <a:pt x="28716" y="10465"/>
                    </a:cubicBezTo>
                    <a:lnTo>
                      <a:pt x="28717" y="10465"/>
                    </a:lnTo>
                    <a:cubicBezTo>
                      <a:pt x="28496" y="10716"/>
                      <a:pt x="28168" y="10859"/>
                      <a:pt x="27839" y="10859"/>
                    </a:cubicBezTo>
                    <a:cubicBezTo>
                      <a:pt x="27676" y="10859"/>
                      <a:pt x="27513" y="10824"/>
                      <a:pt x="27364" y="10749"/>
                    </a:cubicBezTo>
                    <a:cubicBezTo>
                      <a:pt x="26894" y="10513"/>
                      <a:pt x="26472" y="9921"/>
                      <a:pt x="26530" y="9382"/>
                    </a:cubicBezTo>
                    <a:cubicBezTo>
                      <a:pt x="26587" y="8867"/>
                      <a:pt x="26976" y="8492"/>
                      <a:pt x="27460" y="8389"/>
                    </a:cubicBezTo>
                    <a:cubicBezTo>
                      <a:pt x="27591" y="8319"/>
                      <a:pt x="27728" y="8288"/>
                      <a:pt x="27864" y="8288"/>
                    </a:cubicBezTo>
                    <a:close/>
                    <a:moveTo>
                      <a:pt x="36000" y="8288"/>
                    </a:moveTo>
                    <a:cubicBezTo>
                      <a:pt x="36419" y="8288"/>
                      <a:pt x="36827" y="8587"/>
                      <a:pt x="37016" y="8977"/>
                    </a:cubicBezTo>
                    <a:cubicBezTo>
                      <a:pt x="37247" y="9453"/>
                      <a:pt x="37211" y="10059"/>
                      <a:pt x="36854" y="10465"/>
                    </a:cubicBezTo>
                    <a:cubicBezTo>
                      <a:pt x="36633" y="10716"/>
                      <a:pt x="36304" y="10859"/>
                      <a:pt x="35976" y="10859"/>
                    </a:cubicBezTo>
                    <a:cubicBezTo>
                      <a:pt x="35813" y="10859"/>
                      <a:pt x="35650" y="10824"/>
                      <a:pt x="35500" y="10749"/>
                    </a:cubicBezTo>
                    <a:cubicBezTo>
                      <a:pt x="35030" y="10513"/>
                      <a:pt x="34608" y="9921"/>
                      <a:pt x="34667" y="9382"/>
                    </a:cubicBezTo>
                    <a:cubicBezTo>
                      <a:pt x="34723" y="8867"/>
                      <a:pt x="35112" y="8492"/>
                      <a:pt x="35596" y="8389"/>
                    </a:cubicBezTo>
                    <a:cubicBezTo>
                      <a:pt x="35727" y="8319"/>
                      <a:pt x="35864" y="8288"/>
                      <a:pt x="36000" y="8288"/>
                    </a:cubicBezTo>
                    <a:close/>
                    <a:moveTo>
                      <a:pt x="40975" y="8288"/>
                    </a:moveTo>
                    <a:cubicBezTo>
                      <a:pt x="41394" y="8288"/>
                      <a:pt x="41801" y="8587"/>
                      <a:pt x="41990" y="8977"/>
                    </a:cubicBezTo>
                    <a:cubicBezTo>
                      <a:pt x="42221" y="9454"/>
                      <a:pt x="42184" y="10060"/>
                      <a:pt x="41827" y="10465"/>
                    </a:cubicBezTo>
                    <a:cubicBezTo>
                      <a:pt x="41607" y="10716"/>
                      <a:pt x="41278" y="10859"/>
                      <a:pt x="40950" y="10859"/>
                    </a:cubicBezTo>
                    <a:cubicBezTo>
                      <a:pt x="40787" y="10859"/>
                      <a:pt x="40624" y="10824"/>
                      <a:pt x="40475" y="10749"/>
                    </a:cubicBezTo>
                    <a:cubicBezTo>
                      <a:pt x="40005" y="10512"/>
                      <a:pt x="39583" y="9921"/>
                      <a:pt x="39641" y="9381"/>
                    </a:cubicBezTo>
                    <a:lnTo>
                      <a:pt x="39641" y="9381"/>
                    </a:lnTo>
                    <a:lnTo>
                      <a:pt x="39641" y="9382"/>
                    </a:lnTo>
                    <a:cubicBezTo>
                      <a:pt x="39698" y="8867"/>
                      <a:pt x="40087" y="8492"/>
                      <a:pt x="40571" y="8390"/>
                    </a:cubicBezTo>
                    <a:cubicBezTo>
                      <a:pt x="40702" y="8320"/>
                      <a:pt x="40839" y="8288"/>
                      <a:pt x="40975" y="8288"/>
                    </a:cubicBezTo>
                    <a:close/>
                    <a:moveTo>
                      <a:pt x="13520" y="8288"/>
                    </a:moveTo>
                    <a:cubicBezTo>
                      <a:pt x="13939" y="8288"/>
                      <a:pt x="14346" y="8587"/>
                      <a:pt x="14535" y="8978"/>
                    </a:cubicBezTo>
                    <a:cubicBezTo>
                      <a:pt x="14767" y="9454"/>
                      <a:pt x="14730" y="10060"/>
                      <a:pt x="14373" y="10466"/>
                    </a:cubicBezTo>
                    <a:cubicBezTo>
                      <a:pt x="14152" y="10716"/>
                      <a:pt x="13824" y="10860"/>
                      <a:pt x="13495" y="10860"/>
                    </a:cubicBezTo>
                    <a:cubicBezTo>
                      <a:pt x="13332" y="10860"/>
                      <a:pt x="13169" y="10824"/>
                      <a:pt x="13020" y="10749"/>
                    </a:cubicBezTo>
                    <a:cubicBezTo>
                      <a:pt x="12550" y="10512"/>
                      <a:pt x="12128" y="9921"/>
                      <a:pt x="12186" y="9381"/>
                    </a:cubicBezTo>
                    <a:lnTo>
                      <a:pt x="12186" y="9381"/>
                    </a:lnTo>
                    <a:lnTo>
                      <a:pt x="12186" y="9382"/>
                    </a:lnTo>
                    <a:cubicBezTo>
                      <a:pt x="12243" y="8869"/>
                      <a:pt x="12632" y="8493"/>
                      <a:pt x="13115" y="8390"/>
                    </a:cubicBezTo>
                    <a:cubicBezTo>
                      <a:pt x="13247" y="8320"/>
                      <a:pt x="13384" y="8288"/>
                      <a:pt x="13520" y="8288"/>
                    </a:cubicBezTo>
                    <a:close/>
                    <a:moveTo>
                      <a:pt x="19202" y="12097"/>
                    </a:moveTo>
                    <a:cubicBezTo>
                      <a:pt x="19621" y="12097"/>
                      <a:pt x="20028" y="12396"/>
                      <a:pt x="20217" y="12786"/>
                    </a:cubicBezTo>
                    <a:cubicBezTo>
                      <a:pt x="20448" y="13264"/>
                      <a:pt x="20412" y="13870"/>
                      <a:pt x="20055" y="14276"/>
                    </a:cubicBezTo>
                    <a:cubicBezTo>
                      <a:pt x="19835" y="14526"/>
                      <a:pt x="19506" y="14669"/>
                      <a:pt x="19177" y="14669"/>
                    </a:cubicBezTo>
                    <a:cubicBezTo>
                      <a:pt x="19014" y="14669"/>
                      <a:pt x="18852" y="14634"/>
                      <a:pt x="18702" y="14559"/>
                    </a:cubicBezTo>
                    <a:cubicBezTo>
                      <a:pt x="18231" y="14323"/>
                      <a:pt x="17809" y="13731"/>
                      <a:pt x="17869" y="13191"/>
                    </a:cubicBezTo>
                    <a:cubicBezTo>
                      <a:pt x="17925" y="12677"/>
                      <a:pt x="18314" y="12301"/>
                      <a:pt x="18797" y="12199"/>
                    </a:cubicBezTo>
                    <a:cubicBezTo>
                      <a:pt x="18928" y="12129"/>
                      <a:pt x="19066" y="12097"/>
                      <a:pt x="19202" y="12097"/>
                    </a:cubicBezTo>
                    <a:close/>
                    <a:moveTo>
                      <a:pt x="24177" y="12097"/>
                    </a:moveTo>
                    <a:cubicBezTo>
                      <a:pt x="24595" y="12097"/>
                      <a:pt x="25003" y="12397"/>
                      <a:pt x="25192" y="12787"/>
                    </a:cubicBezTo>
                    <a:cubicBezTo>
                      <a:pt x="25423" y="13264"/>
                      <a:pt x="25386" y="13870"/>
                      <a:pt x="25029" y="14276"/>
                    </a:cubicBezTo>
                    <a:cubicBezTo>
                      <a:pt x="24809" y="14526"/>
                      <a:pt x="24481" y="14669"/>
                      <a:pt x="24152" y="14669"/>
                    </a:cubicBezTo>
                    <a:cubicBezTo>
                      <a:pt x="23989" y="14669"/>
                      <a:pt x="23826" y="14634"/>
                      <a:pt x="23676" y="14559"/>
                    </a:cubicBezTo>
                    <a:cubicBezTo>
                      <a:pt x="23206" y="14323"/>
                      <a:pt x="22784" y="13731"/>
                      <a:pt x="22842" y="13191"/>
                    </a:cubicBezTo>
                    <a:cubicBezTo>
                      <a:pt x="22899" y="12678"/>
                      <a:pt x="23289" y="12303"/>
                      <a:pt x="23772" y="12199"/>
                    </a:cubicBezTo>
                    <a:cubicBezTo>
                      <a:pt x="23903" y="12129"/>
                      <a:pt x="24040" y="12097"/>
                      <a:pt x="24177" y="12097"/>
                    </a:cubicBezTo>
                    <a:close/>
                    <a:moveTo>
                      <a:pt x="46657" y="12097"/>
                    </a:moveTo>
                    <a:cubicBezTo>
                      <a:pt x="47075" y="12097"/>
                      <a:pt x="47483" y="12397"/>
                      <a:pt x="47671" y="12787"/>
                    </a:cubicBezTo>
                    <a:cubicBezTo>
                      <a:pt x="47903" y="13264"/>
                      <a:pt x="47867" y="13870"/>
                      <a:pt x="47510" y="14276"/>
                    </a:cubicBezTo>
                    <a:lnTo>
                      <a:pt x="47509" y="14276"/>
                    </a:lnTo>
                    <a:cubicBezTo>
                      <a:pt x="47289" y="14526"/>
                      <a:pt x="46960" y="14669"/>
                      <a:pt x="46632" y="14669"/>
                    </a:cubicBezTo>
                    <a:cubicBezTo>
                      <a:pt x="46469" y="14669"/>
                      <a:pt x="46306" y="14634"/>
                      <a:pt x="46156" y="14559"/>
                    </a:cubicBezTo>
                    <a:cubicBezTo>
                      <a:pt x="45685" y="14323"/>
                      <a:pt x="45263" y="13731"/>
                      <a:pt x="45323" y="13191"/>
                    </a:cubicBezTo>
                    <a:cubicBezTo>
                      <a:pt x="45379" y="12678"/>
                      <a:pt x="45768" y="12303"/>
                      <a:pt x="46252" y="12199"/>
                    </a:cubicBezTo>
                    <a:cubicBezTo>
                      <a:pt x="46383" y="12129"/>
                      <a:pt x="46521" y="12097"/>
                      <a:pt x="46657" y="12097"/>
                    </a:cubicBezTo>
                    <a:close/>
                    <a:moveTo>
                      <a:pt x="4857" y="12098"/>
                    </a:moveTo>
                    <a:cubicBezTo>
                      <a:pt x="5276" y="12098"/>
                      <a:pt x="5684" y="12397"/>
                      <a:pt x="5873" y="12787"/>
                    </a:cubicBezTo>
                    <a:cubicBezTo>
                      <a:pt x="6104" y="13264"/>
                      <a:pt x="6068" y="13870"/>
                      <a:pt x="5711" y="14276"/>
                    </a:cubicBezTo>
                    <a:cubicBezTo>
                      <a:pt x="5490" y="14527"/>
                      <a:pt x="5161" y="14670"/>
                      <a:pt x="4833" y="14670"/>
                    </a:cubicBezTo>
                    <a:cubicBezTo>
                      <a:pt x="4670" y="14670"/>
                      <a:pt x="4507" y="14634"/>
                      <a:pt x="4358" y="14560"/>
                    </a:cubicBezTo>
                    <a:cubicBezTo>
                      <a:pt x="3887" y="14324"/>
                      <a:pt x="3465" y="13731"/>
                      <a:pt x="3525" y="13191"/>
                    </a:cubicBezTo>
                    <a:cubicBezTo>
                      <a:pt x="3580" y="12678"/>
                      <a:pt x="3970" y="12303"/>
                      <a:pt x="4453" y="12199"/>
                    </a:cubicBezTo>
                    <a:cubicBezTo>
                      <a:pt x="4584" y="12129"/>
                      <a:pt x="4721" y="12098"/>
                      <a:pt x="4857" y="12098"/>
                    </a:cubicBezTo>
                    <a:close/>
                    <a:moveTo>
                      <a:pt x="9832" y="12098"/>
                    </a:moveTo>
                    <a:cubicBezTo>
                      <a:pt x="10251" y="12098"/>
                      <a:pt x="10658" y="12397"/>
                      <a:pt x="10848" y="12787"/>
                    </a:cubicBezTo>
                    <a:cubicBezTo>
                      <a:pt x="11078" y="13264"/>
                      <a:pt x="11042" y="13870"/>
                      <a:pt x="10685" y="14276"/>
                    </a:cubicBezTo>
                    <a:cubicBezTo>
                      <a:pt x="10465" y="14527"/>
                      <a:pt x="10136" y="14670"/>
                      <a:pt x="9807" y="14670"/>
                    </a:cubicBezTo>
                    <a:cubicBezTo>
                      <a:pt x="9644" y="14670"/>
                      <a:pt x="9481" y="14634"/>
                      <a:pt x="9332" y="14560"/>
                    </a:cubicBezTo>
                    <a:cubicBezTo>
                      <a:pt x="8862" y="14324"/>
                      <a:pt x="8440" y="13732"/>
                      <a:pt x="8498" y="13192"/>
                    </a:cubicBezTo>
                    <a:cubicBezTo>
                      <a:pt x="8554" y="12678"/>
                      <a:pt x="8945" y="12303"/>
                      <a:pt x="9427" y="12200"/>
                    </a:cubicBezTo>
                    <a:cubicBezTo>
                      <a:pt x="9559" y="12130"/>
                      <a:pt x="9696" y="12098"/>
                      <a:pt x="9832" y="12098"/>
                    </a:cubicBezTo>
                    <a:close/>
                    <a:moveTo>
                      <a:pt x="42204" y="12098"/>
                    </a:moveTo>
                    <a:cubicBezTo>
                      <a:pt x="42622" y="12098"/>
                      <a:pt x="43030" y="12397"/>
                      <a:pt x="43219" y="12787"/>
                    </a:cubicBezTo>
                    <a:cubicBezTo>
                      <a:pt x="43451" y="13264"/>
                      <a:pt x="43414" y="13870"/>
                      <a:pt x="43057" y="14276"/>
                    </a:cubicBezTo>
                    <a:lnTo>
                      <a:pt x="43056" y="14276"/>
                    </a:lnTo>
                    <a:cubicBezTo>
                      <a:pt x="42836" y="14527"/>
                      <a:pt x="42507" y="14670"/>
                      <a:pt x="42179" y="14670"/>
                    </a:cubicBezTo>
                    <a:cubicBezTo>
                      <a:pt x="42016" y="14670"/>
                      <a:pt x="41853" y="14634"/>
                      <a:pt x="41704" y="14560"/>
                    </a:cubicBezTo>
                    <a:cubicBezTo>
                      <a:pt x="41233" y="14324"/>
                      <a:pt x="40811" y="13732"/>
                      <a:pt x="40870" y="13192"/>
                    </a:cubicBezTo>
                    <a:cubicBezTo>
                      <a:pt x="40927" y="12678"/>
                      <a:pt x="41316" y="12303"/>
                      <a:pt x="41798" y="12200"/>
                    </a:cubicBezTo>
                    <a:cubicBezTo>
                      <a:pt x="41930" y="12130"/>
                      <a:pt x="42067" y="12098"/>
                      <a:pt x="42204" y="12098"/>
                    </a:cubicBezTo>
                    <a:close/>
                    <a:moveTo>
                      <a:pt x="14750" y="12098"/>
                    </a:moveTo>
                    <a:cubicBezTo>
                      <a:pt x="15168" y="12098"/>
                      <a:pt x="15575" y="12397"/>
                      <a:pt x="15764" y="12787"/>
                    </a:cubicBezTo>
                    <a:cubicBezTo>
                      <a:pt x="15996" y="13264"/>
                      <a:pt x="15959" y="13870"/>
                      <a:pt x="15602" y="14276"/>
                    </a:cubicBezTo>
                    <a:lnTo>
                      <a:pt x="15602" y="14277"/>
                    </a:lnTo>
                    <a:cubicBezTo>
                      <a:pt x="15381" y="14527"/>
                      <a:pt x="15053" y="14670"/>
                      <a:pt x="14724" y="14670"/>
                    </a:cubicBezTo>
                    <a:cubicBezTo>
                      <a:pt x="14561" y="14670"/>
                      <a:pt x="14398" y="14635"/>
                      <a:pt x="14249" y="14560"/>
                    </a:cubicBezTo>
                    <a:cubicBezTo>
                      <a:pt x="13778" y="14324"/>
                      <a:pt x="13356" y="13732"/>
                      <a:pt x="13415" y="13192"/>
                    </a:cubicBezTo>
                    <a:cubicBezTo>
                      <a:pt x="13472" y="12678"/>
                      <a:pt x="13861" y="12303"/>
                      <a:pt x="14344" y="12200"/>
                    </a:cubicBezTo>
                    <a:cubicBezTo>
                      <a:pt x="14476" y="12130"/>
                      <a:pt x="14613" y="12098"/>
                      <a:pt x="14750" y="12098"/>
                    </a:cubicBezTo>
                    <a:close/>
                    <a:moveTo>
                      <a:pt x="47997" y="0"/>
                    </a:moveTo>
                    <a:cubicBezTo>
                      <a:pt x="47994" y="0"/>
                      <a:pt x="47991" y="0"/>
                      <a:pt x="47988" y="1"/>
                    </a:cubicBezTo>
                    <a:lnTo>
                      <a:pt x="29457" y="285"/>
                    </a:lnTo>
                    <a:lnTo>
                      <a:pt x="11021" y="567"/>
                    </a:lnTo>
                    <a:lnTo>
                      <a:pt x="620" y="727"/>
                    </a:lnTo>
                    <a:cubicBezTo>
                      <a:pt x="503" y="729"/>
                      <a:pt x="444" y="820"/>
                      <a:pt x="442" y="912"/>
                    </a:cubicBezTo>
                    <a:cubicBezTo>
                      <a:pt x="437" y="911"/>
                      <a:pt x="432" y="911"/>
                      <a:pt x="428" y="911"/>
                    </a:cubicBezTo>
                    <a:cubicBezTo>
                      <a:pt x="296" y="911"/>
                      <a:pt x="173" y="1096"/>
                      <a:pt x="285" y="1236"/>
                    </a:cubicBezTo>
                    <a:cubicBezTo>
                      <a:pt x="689" y="1741"/>
                      <a:pt x="1116" y="2225"/>
                      <a:pt x="1564" y="2690"/>
                    </a:cubicBezTo>
                    <a:cubicBezTo>
                      <a:pt x="987" y="3308"/>
                      <a:pt x="479" y="3986"/>
                      <a:pt x="49" y="4715"/>
                    </a:cubicBezTo>
                    <a:cubicBezTo>
                      <a:pt x="0" y="4799"/>
                      <a:pt x="27" y="4922"/>
                      <a:pt x="116" y="4969"/>
                    </a:cubicBezTo>
                    <a:cubicBezTo>
                      <a:pt x="658" y="5251"/>
                      <a:pt x="1175" y="5579"/>
                      <a:pt x="1661" y="5951"/>
                    </a:cubicBezTo>
                    <a:cubicBezTo>
                      <a:pt x="1263" y="6637"/>
                      <a:pt x="802" y="7284"/>
                      <a:pt x="284" y="7884"/>
                    </a:cubicBezTo>
                    <a:cubicBezTo>
                      <a:pt x="210" y="7969"/>
                      <a:pt x="209" y="8117"/>
                      <a:pt x="321" y="8175"/>
                    </a:cubicBezTo>
                    <a:lnTo>
                      <a:pt x="1938" y="9012"/>
                    </a:lnTo>
                    <a:lnTo>
                      <a:pt x="595" y="11237"/>
                    </a:lnTo>
                    <a:cubicBezTo>
                      <a:pt x="535" y="11337"/>
                      <a:pt x="589" y="11482"/>
                      <a:pt x="705" y="11509"/>
                    </a:cubicBezTo>
                    <a:cubicBezTo>
                      <a:pt x="1254" y="11638"/>
                      <a:pt x="1786" y="11825"/>
                      <a:pt x="2296" y="12067"/>
                    </a:cubicBezTo>
                    <a:cubicBezTo>
                      <a:pt x="1971" y="13163"/>
                      <a:pt x="1541" y="14226"/>
                      <a:pt x="1009" y="15238"/>
                    </a:cubicBezTo>
                    <a:cubicBezTo>
                      <a:pt x="933" y="15384"/>
                      <a:pt x="1062" y="15518"/>
                      <a:pt x="1185" y="15518"/>
                    </a:cubicBezTo>
                    <a:cubicBezTo>
                      <a:pt x="1231" y="15518"/>
                      <a:pt x="1276" y="15499"/>
                      <a:pt x="1310" y="15456"/>
                    </a:cubicBezTo>
                    <a:cubicBezTo>
                      <a:pt x="1338" y="15475"/>
                      <a:pt x="1372" y="15485"/>
                      <a:pt x="1407" y="15485"/>
                    </a:cubicBezTo>
                    <a:cubicBezTo>
                      <a:pt x="1409" y="15485"/>
                      <a:pt x="1410" y="15485"/>
                      <a:pt x="1412" y="15485"/>
                    </a:cubicBezTo>
                    <a:cubicBezTo>
                      <a:pt x="7321" y="15405"/>
                      <a:pt x="13231" y="15323"/>
                      <a:pt x="19133" y="15000"/>
                    </a:cubicBezTo>
                    <a:cubicBezTo>
                      <a:pt x="21890" y="14848"/>
                      <a:pt x="24645" y="14661"/>
                      <a:pt x="27405" y="14580"/>
                    </a:cubicBezTo>
                    <a:cubicBezTo>
                      <a:pt x="27391" y="14573"/>
                      <a:pt x="27376" y="14567"/>
                      <a:pt x="27360" y="14559"/>
                    </a:cubicBezTo>
                    <a:cubicBezTo>
                      <a:pt x="26890" y="14323"/>
                      <a:pt x="26468" y="13731"/>
                      <a:pt x="26526" y="13191"/>
                    </a:cubicBezTo>
                    <a:cubicBezTo>
                      <a:pt x="26583" y="12677"/>
                      <a:pt x="26973" y="12301"/>
                      <a:pt x="27455" y="12199"/>
                    </a:cubicBezTo>
                    <a:cubicBezTo>
                      <a:pt x="27587" y="12129"/>
                      <a:pt x="27724" y="12097"/>
                      <a:pt x="27860" y="12097"/>
                    </a:cubicBezTo>
                    <a:cubicBezTo>
                      <a:pt x="28279" y="12097"/>
                      <a:pt x="28686" y="12396"/>
                      <a:pt x="28876" y="12786"/>
                    </a:cubicBezTo>
                    <a:cubicBezTo>
                      <a:pt x="29106" y="13264"/>
                      <a:pt x="29070" y="13870"/>
                      <a:pt x="28713" y="14275"/>
                    </a:cubicBezTo>
                    <a:cubicBezTo>
                      <a:pt x="28607" y="14394"/>
                      <a:pt x="28478" y="14491"/>
                      <a:pt x="28334" y="14558"/>
                    </a:cubicBezTo>
                    <a:cubicBezTo>
                      <a:pt x="29173" y="14540"/>
                      <a:pt x="30013" y="14532"/>
                      <a:pt x="30853" y="14532"/>
                    </a:cubicBezTo>
                    <a:cubicBezTo>
                      <a:pt x="31159" y="14532"/>
                      <a:pt x="31464" y="14533"/>
                      <a:pt x="31770" y="14535"/>
                    </a:cubicBezTo>
                    <a:cubicBezTo>
                      <a:pt x="31317" y="14286"/>
                      <a:pt x="30922" y="13714"/>
                      <a:pt x="30980" y="13191"/>
                    </a:cubicBezTo>
                    <a:cubicBezTo>
                      <a:pt x="31035" y="12677"/>
                      <a:pt x="31425" y="12301"/>
                      <a:pt x="31908" y="12198"/>
                    </a:cubicBezTo>
                    <a:cubicBezTo>
                      <a:pt x="32039" y="12128"/>
                      <a:pt x="32176" y="12097"/>
                      <a:pt x="32312" y="12097"/>
                    </a:cubicBezTo>
                    <a:cubicBezTo>
                      <a:pt x="32731" y="12097"/>
                      <a:pt x="33139" y="12396"/>
                      <a:pt x="33328" y="12786"/>
                    </a:cubicBezTo>
                    <a:cubicBezTo>
                      <a:pt x="33559" y="13263"/>
                      <a:pt x="33523" y="13869"/>
                      <a:pt x="33166" y="14275"/>
                    </a:cubicBezTo>
                    <a:cubicBezTo>
                      <a:pt x="33066" y="14387"/>
                      <a:pt x="32943" y="14480"/>
                      <a:pt x="32808" y="14546"/>
                    </a:cubicBezTo>
                    <a:cubicBezTo>
                      <a:pt x="34115" y="14564"/>
                      <a:pt x="35421" y="14598"/>
                      <a:pt x="36727" y="14647"/>
                    </a:cubicBezTo>
                    <a:cubicBezTo>
                      <a:pt x="36866" y="14651"/>
                      <a:pt x="37007" y="14656"/>
                      <a:pt x="37146" y="14662"/>
                    </a:cubicBezTo>
                    <a:cubicBezTo>
                      <a:pt x="37022" y="14649"/>
                      <a:pt x="36899" y="14614"/>
                      <a:pt x="36788" y="14558"/>
                    </a:cubicBezTo>
                    <a:cubicBezTo>
                      <a:pt x="36317" y="14321"/>
                      <a:pt x="35895" y="13730"/>
                      <a:pt x="35953" y="13190"/>
                    </a:cubicBezTo>
                    <a:cubicBezTo>
                      <a:pt x="36010" y="12677"/>
                      <a:pt x="36400" y="12301"/>
                      <a:pt x="36882" y="12198"/>
                    </a:cubicBezTo>
                    <a:cubicBezTo>
                      <a:pt x="37014" y="12128"/>
                      <a:pt x="37151" y="12096"/>
                      <a:pt x="37287" y="12096"/>
                    </a:cubicBezTo>
                    <a:cubicBezTo>
                      <a:pt x="37706" y="12096"/>
                      <a:pt x="38113" y="12396"/>
                      <a:pt x="38303" y="12786"/>
                    </a:cubicBezTo>
                    <a:cubicBezTo>
                      <a:pt x="38534" y="13263"/>
                      <a:pt x="38497" y="13869"/>
                      <a:pt x="38140" y="14275"/>
                    </a:cubicBezTo>
                    <a:cubicBezTo>
                      <a:pt x="37924" y="14516"/>
                      <a:pt x="37618" y="14657"/>
                      <a:pt x="37294" y="14667"/>
                    </a:cubicBezTo>
                    <a:cubicBezTo>
                      <a:pt x="40398" y="14787"/>
                      <a:pt x="43501" y="14971"/>
                      <a:pt x="46602" y="15155"/>
                    </a:cubicBezTo>
                    <a:cubicBezTo>
                      <a:pt x="46607" y="15155"/>
                      <a:pt x="46611" y="15156"/>
                      <a:pt x="46616" y="15156"/>
                    </a:cubicBezTo>
                    <a:cubicBezTo>
                      <a:pt x="46650" y="15156"/>
                      <a:pt x="46683" y="15146"/>
                      <a:pt x="46711" y="15126"/>
                    </a:cubicBezTo>
                    <a:cubicBezTo>
                      <a:pt x="47593" y="15059"/>
                      <a:pt x="48467" y="14922"/>
                      <a:pt x="49325" y="14714"/>
                    </a:cubicBezTo>
                    <a:cubicBezTo>
                      <a:pt x="49422" y="14690"/>
                      <a:pt x="49481" y="14581"/>
                      <a:pt x="49454" y="14486"/>
                    </a:cubicBezTo>
                    <a:cubicBezTo>
                      <a:pt x="49419" y="14363"/>
                      <a:pt x="49370" y="14245"/>
                      <a:pt x="49309" y="14133"/>
                    </a:cubicBezTo>
                    <a:cubicBezTo>
                      <a:pt x="49325" y="14085"/>
                      <a:pt x="49318" y="14032"/>
                      <a:pt x="49292" y="13989"/>
                    </a:cubicBezTo>
                    <a:lnTo>
                      <a:pt x="47981" y="11919"/>
                    </a:lnTo>
                    <a:cubicBezTo>
                      <a:pt x="48450" y="11391"/>
                      <a:pt x="48850" y="10807"/>
                      <a:pt x="49176" y="10180"/>
                    </a:cubicBezTo>
                    <a:cubicBezTo>
                      <a:pt x="49184" y="10161"/>
                      <a:pt x="49191" y="10142"/>
                      <a:pt x="49195" y="10122"/>
                    </a:cubicBezTo>
                    <a:cubicBezTo>
                      <a:pt x="49156" y="10055"/>
                      <a:pt x="49122" y="9985"/>
                      <a:pt x="49093" y="9913"/>
                    </a:cubicBezTo>
                    <a:lnTo>
                      <a:pt x="47839" y="8911"/>
                    </a:lnTo>
                    <a:cubicBezTo>
                      <a:pt x="48063" y="8629"/>
                      <a:pt x="48278" y="8342"/>
                      <a:pt x="48482" y="8047"/>
                    </a:cubicBezTo>
                    <a:cubicBezTo>
                      <a:pt x="48690" y="7745"/>
                      <a:pt x="49045" y="7349"/>
                      <a:pt x="49006" y="6955"/>
                    </a:cubicBezTo>
                    <a:cubicBezTo>
                      <a:pt x="48969" y="6589"/>
                      <a:pt x="48558" y="6320"/>
                      <a:pt x="48295" y="6110"/>
                    </a:cubicBezTo>
                    <a:cubicBezTo>
                      <a:pt x="48016" y="5884"/>
                      <a:pt x="47720" y="5679"/>
                      <a:pt x="47413" y="5495"/>
                    </a:cubicBezTo>
                    <a:cubicBezTo>
                      <a:pt x="47882" y="4865"/>
                      <a:pt x="48352" y="4235"/>
                      <a:pt x="48821" y="3605"/>
                    </a:cubicBezTo>
                    <a:cubicBezTo>
                      <a:pt x="48870" y="3539"/>
                      <a:pt x="48844" y="3435"/>
                      <a:pt x="48792" y="3380"/>
                    </a:cubicBezTo>
                    <a:lnTo>
                      <a:pt x="47296" y="1827"/>
                    </a:lnTo>
                    <a:lnTo>
                      <a:pt x="48253" y="306"/>
                    </a:lnTo>
                    <a:cubicBezTo>
                      <a:pt x="48338" y="170"/>
                      <a:pt x="48222" y="42"/>
                      <a:pt x="48098" y="33"/>
                    </a:cubicBezTo>
                    <a:cubicBezTo>
                      <a:pt x="48068" y="12"/>
                      <a:pt x="48033" y="0"/>
                      <a:pt x="47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99" name="Google Shape;3799;p50"/>
              <p:cNvSpPr/>
              <p:nvPr/>
            </p:nvSpPr>
            <p:spPr>
              <a:xfrm>
                <a:off x="1211525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6" y="204"/>
                      <a:pt x="116" y="581"/>
                      <a:pt x="60" y="1094"/>
                    </a:cubicBezTo>
                    <a:cubicBezTo>
                      <a:pt x="1" y="1633"/>
                      <a:pt x="423" y="2225"/>
                      <a:pt x="894" y="2461"/>
                    </a:cubicBezTo>
                    <a:cubicBezTo>
                      <a:pt x="1043" y="2536"/>
                      <a:pt x="1206" y="2571"/>
                      <a:pt x="1369" y="2571"/>
                    </a:cubicBezTo>
                    <a:cubicBezTo>
                      <a:pt x="1697" y="2571"/>
                      <a:pt x="2026" y="2428"/>
                      <a:pt x="2246" y="2177"/>
                    </a:cubicBezTo>
                    <a:cubicBezTo>
                      <a:pt x="2603" y="1771"/>
                      <a:pt x="2639" y="1165"/>
                      <a:pt x="2409" y="689"/>
                    </a:cubicBezTo>
                    <a:cubicBezTo>
                      <a:pt x="2219" y="299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50"/>
              <p:cNvSpPr/>
              <p:nvPr/>
            </p:nvSpPr>
            <p:spPr>
              <a:xfrm>
                <a:off x="1322850" y="1978525"/>
                <a:ext cx="6597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2" extrusionOk="0">
                    <a:moveTo>
                      <a:pt x="1393" y="0"/>
                    </a:moveTo>
                    <a:cubicBezTo>
                      <a:pt x="1257" y="0"/>
                      <a:pt x="1119" y="32"/>
                      <a:pt x="988" y="102"/>
                    </a:cubicBezTo>
                    <a:cubicBezTo>
                      <a:pt x="505" y="204"/>
                      <a:pt x="115" y="581"/>
                      <a:pt x="60" y="1094"/>
                    </a:cubicBezTo>
                    <a:cubicBezTo>
                      <a:pt x="0" y="1633"/>
                      <a:pt x="422" y="2225"/>
                      <a:pt x="893" y="2461"/>
                    </a:cubicBezTo>
                    <a:cubicBezTo>
                      <a:pt x="1042" y="2536"/>
                      <a:pt x="1205" y="2571"/>
                      <a:pt x="1368" y="2571"/>
                    </a:cubicBezTo>
                    <a:cubicBezTo>
                      <a:pt x="1696" y="2571"/>
                      <a:pt x="2025" y="2428"/>
                      <a:pt x="2246" y="2177"/>
                    </a:cubicBezTo>
                    <a:cubicBezTo>
                      <a:pt x="2603" y="1771"/>
                      <a:pt x="2639" y="1165"/>
                      <a:pt x="2408" y="689"/>
                    </a:cubicBezTo>
                    <a:cubicBezTo>
                      <a:pt x="2219" y="299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50"/>
              <p:cNvSpPr/>
              <p:nvPr/>
            </p:nvSpPr>
            <p:spPr>
              <a:xfrm>
                <a:off x="1447175" y="1978525"/>
                <a:ext cx="660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2" extrusionOk="0">
                    <a:moveTo>
                      <a:pt x="1395" y="0"/>
                    </a:moveTo>
                    <a:cubicBezTo>
                      <a:pt x="1258" y="0"/>
                      <a:pt x="1121" y="32"/>
                      <a:pt x="989" y="102"/>
                    </a:cubicBezTo>
                    <a:cubicBezTo>
                      <a:pt x="507" y="204"/>
                      <a:pt x="117" y="581"/>
                      <a:pt x="60" y="1094"/>
                    </a:cubicBezTo>
                    <a:cubicBezTo>
                      <a:pt x="1" y="1633"/>
                      <a:pt x="424" y="2225"/>
                      <a:pt x="894" y="2461"/>
                    </a:cubicBezTo>
                    <a:cubicBezTo>
                      <a:pt x="1043" y="2536"/>
                      <a:pt x="1206" y="2571"/>
                      <a:pt x="1369" y="2571"/>
                    </a:cubicBezTo>
                    <a:cubicBezTo>
                      <a:pt x="1698" y="2571"/>
                      <a:pt x="2027" y="2428"/>
                      <a:pt x="2247" y="2177"/>
                    </a:cubicBezTo>
                    <a:cubicBezTo>
                      <a:pt x="2604" y="1771"/>
                      <a:pt x="2641" y="1165"/>
                      <a:pt x="2410" y="689"/>
                    </a:cubicBezTo>
                    <a:cubicBezTo>
                      <a:pt x="2220" y="299"/>
                      <a:pt x="1813" y="0"/>
                      <a:pt x="1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50"/>
              <p:cNvSpPr/>
              <p:nvPr/>
            </p:nvSpPr>
            <p:spPr>
              <a:xfrm>
                <a:off x="1570100" y="1978525"/>
                <a:ext cx="660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2" extrusionOk="0">
                    <a:moveTo>
                      <a:pt x="1395" y="0"/>
                    </a:moveTo>
                    <a:cubicBezTo>
                      <a:pt x="1258" y="0"/>
                      <a:pt x="1121" y="32"/>
                      <a:pt x="990" y="102"/>
                    </a:cubicBezTo>
                    <a:cubicBezTo>
                      <a:pt x="506" y="204"/>
                      <a:pt x="117" y="581"/>
                      <a:pt x="60" y="1094"/>
                    </a:cubicBezTo>
                    <a:cubicBezTo>
                      <a:pt x="1" y="1633"/>
                      <a:pt x="424" y="2225"/>
                      <a:pt x="894" y="2461"/>
                    </a:cubicBezTo>
                    <a:cubicBezTo>
                      <a:pt x="1043" y="2536"/>
                      <a:pt x="1206" y="2571"/>
                      <a:pt x="1369" y="2571"/>
                    </a:cubicBezTo>
                    <a:cubicBezTo>
                      <a:pt x="1698" y="2571"/>
                      <a:pt x="2027" y="2428"/>
                      <a:pt x="2247" y="2177"/>
                    </a:cubicBezTo>
                    <a:cubicBezTo>
                      <a:pt x="2604" y="1771"/>
                      <a:pt x="2641" y="1165"/>
                      <a:pt x="2410" y="689"/>
                    </a:cubicBezTo>
                    <a:cubicBezTo>
                      <a:pt x="2221" y="299"/>
                      <a:pt x="1813" y="0"/>
                      <a:pt x="1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50"/>
              <p:cNvSpPr/>
              <p:nvPr/>
            </p:nvSpPr>
            <p:spPr>
              <a:xfrm>
                <a:off x="1681450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5" y="204"/>
                      <a:pt x="115" y="581"/>
                      <a:pt x="59" y="1094"/>
                    </a:cubicBezTo>
                    <a:cubicBezTo>
                      <a:pt x="0" y="1633"/>
                      <a:pt x="422" y="2225"/>
                      <a:pt x="892" y="2461"/>
                    </a:cubicBezTo>
                    <a:cubicBezTo>
                      <a:pt x="1042" y="2536"/>
                      <a:pt x="1205" y="2571"/>
                      <a:pt x="1368" y="2571"/>
                    </a:cubicBezTo>
                    <a:cubicBezTo>
                      <a:pt x="1696" y="2571"/>
                      <a:pt x="2026" y="2428"/>
                      <a:pt x="2246" y="2177"/>
                    </a:cubicBezTo>
                    <a:cubicBezTo>
                      <a:pt x="2603" y="1771"/>
                      <a:pt x="2639" y="1165"/>
                      <a:pt x="2408" y="689"/>
                    </a:cubicBezTo>
                    <a:cubicBezTo>
                      <a:pt x="2219" y="299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50"/>
              <p:cNvSpPr/>
              <p:nvPr/>
            </p:nvSpPr>
            <p:spPr>
              <a:xfrm>
                <a:off x="1805775" y="1978525"/>
                <a:ext cx="660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2" extrusionOk="0">
                    <a:moveTo>
                      <a:pt x="1395" y="0"/>
                    </a:moveTo>
                    <a:cubicBezTo>
                      <a:pt x="1259" y="0"/>
                      <a:pt x="1121" y="32"/>
                      <a:pt x="990" y="102"/>
                    </a:cubicBezTo>
                    <a:cubicBezTo>
                      <a:pt x="506" y="204"/>
                      <a:pt x="117" y="581"/>
                      <a:pt x="60" y="1094"/>
                    </a:cubicBezTo>
                    <a:cubicBezTo>
                      <a:pt x="1" y="1633"/>
                      <a:pt x="424" y="2225"/>
                      <a:pt x="894" y="2461"/>
                    </a:cubicBezTo>
                    <a:cubicBezTo>
                      <a:pt x="1043" y="2536"/>
                      <a:pt x="1206" y="2571"/>
                      <a:pt x="1369" y="2571"/>
                    </a:cubicBezTo>
                    <a:cubicBezTo>
                      <a:pt x="1698" y="2571"/>
                      <a:pt x="2027" y="2428"/>
                      <a:pt x="2247" y="2177"/>
                    </a:cubicBezTo>
                    <a:cubicBezTo>
                      <a:pt x="2605" y="1771"/>
                      <a:pt x="2641" y="1165"/>
                      <a:pt x="2409" y="689"/>
                    </a:cubicBezTo>
                    <a:cubicBezTo>
                      <a:pt x="2220" y="299"/>
                      <a:pt x="1813" y="0"/>
                      <a:pt x="1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50"/>
              <p:cNvSpPr/>
              <p:nvPr/>
            </p:nvSpPr>
            <p:spPr>
              <a:xfrm>
                <a:off x="1897900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4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6" y="204"/>
                      <a:pt x="116" y="581"/>
                      <a:pt x="59" y="1094"/>
                    </a:cubicBezTo>
                    <a:cubicBezTo>
                      <a:pt x="1" y="1633"/>
                      <a:pt x="423" y="2225"/>
                      <a:pt x="894" y="2461"/>
                    </a:cubicBezTo>
                    <a:cubicBezTo>
                      <a:pt x="1043" y="2536"/>
                      <a:pt x="1206" y="2571"/>
                      <a:pt x="1369" y="2571"/>
                    </a:cubicBezTo>
                    <a:cubicBezTo>
                      <a:pt x="1697" y="2571"/>
                      <a:pt x="2026" y="2428"/>
                      <a:pt x="2246" y="2177"/>
                    </a:cubicBezTo>
                    <a:cubicBezTo>
                      <a:pt x="2603" y="1771"/>
                      <a:pt x="2640" y="1165"/>
                      <a:pt x="2409" y="689"/>
                    </a:cubicBezTo>
                    <a:cubicBezTo>
                      <a:pt x="2220" y="299"/>
                      <a:pt x="1812" y="0"/>
                      <a:pt x="1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50"/>
              <p:cNvSpPr/>
              <p:nvPr/>
            </p:nvSpPr>
            <p:spPr>
              <a:xfrm>
                <a:off x="2009225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3" y="0"/>
                    </a:moveTo>
                    <a:cubicBezTo>
                      <a:pt x="1257" y="0"/>
                      <a:pt x="1119" y="32"/>
                      <a:pt x="988" y="102"/>
                    </a:cubicBezTo>
                    <a:cubicBezTo>
                      <a:pt x="505" y="204"/>
                      <a:pt x="115" y="581"/>
                      <a:pt x="59" y="1094"/>
                    </a:cubicBezTo>
                    <a:cubicBezTo>
                      <a:pt x="0" y="1633"/>
                      <a:pt x="422" y="2225"/>
                      <a:pt x="893" y="2461"/>
                    </a:cubicBezTo>
                    <a:cubicBezTo>
                      <a:pt x="1042" y="2536"/>
                      <a:pt x="1205" y="2571"/>
                      <a:pt x="1368" y="2571"/>
                    </a:cubicBezTo>
                    <a:cubicBezTo>
                      <a:pt x="1696" y="2571"/>
                      <a:pt x="2025" y="2428"/>
                      <a:pt x="2246" y="2177"/>
                    </a:cubicBezTo>
                    <a:cubicBezTo>
                      <a:pt x="2603" y="1771"/>
                      <a:pt x="2639" y="1165"/>
                      <a:pt x="2408" y="689"/>
                    </a:cubicBezTo>
                    <a:cubicBezTo>
                      <a:pt x="2219" y="299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50"/>
              <p:cNvSpPr/>
              <p:nvPr/>
            </p:nvSpPr>
            <p:spPr>
              <a:xfrm>
                <a:off x="2133575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4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5" y="204"/>
                      <a:pt x="116" y="581"/>
                      <a:pt x="59" y="1094"/>
                    </a:cubicBezTo>
                    <a:cubicBezTo>
                      <a:pt x="1" y="1633"/>
                      <a:pt x="423" y="2225"/>
                      <a:pt x="893" y="2461"/>
                    </a:cubicBezTo>
                    <a:cubicBezTo>
                      <a:pt x="1042" y="2536"/>
                      <a:pt x="1205" y="2571"/>
                      <a:pt x="1368" y="2571"/>
                    </a:cubicBezTo>
                    <a:cubicBezTo>
                      <a:pt x="1697" y="2571"/>
                      <a:pt x="2026" y="2428"/>
                      <a:pt x="2246" y="2177"/>
                    </a:cubicBezTo>
                    <a:cubicBezTo>
                      <a:pt x="2603" y="1771"/>
                      <a:pt x="2640" y="1165"/>
                      <a:pt x="2409" y="689"/>
                    </a:cubicBezTo>
                    <a:cubicBezTo>
                      <a:pt x="2220" y="299"/>
                      <a:pt x="1812" y="0"/>
                      <a:pt x="1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50"/>
              <p:cNvSpPr/>
              <p:nvPr/>
            </p:nvSpPr>
            <p:spPr>
              <a:xfrm>
                <a:off x="2256500" y="1978525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4" y="0"/>
                    </a:moveTo>
                    <a:cubicBezTo>
                      <a:pt x="1258" y="0"/>
                      <a:pt x="1120" y="32"/>
                      <a:pt x="989" y="102"/>
                    </a:cubicBezTo>
                    <a:cubicBezTo>
                      <a:pt x="505" y="204"/>
                      <a:pt x="116" y="581"/>
                      <a:pt x="59" y="1094"/>
                    </a:cubicBezTo>
                    <a:cubicBezTo>
                      <a:pt x="1" y="1633"/>
                      <a:pt x="423" y="2225"/>
                      <a:pt x="893" y="2461"/>
                    </a:cubicBezTo>
                    <a:cubicBezTo>
                      <a:pt x="1042" y="2536"/>
                      <a:pt x="1205" y="2571"/>
                      <a:pt x="1368" y="2571"/>
                    </a:cubicBezTo>
                    <a:cubicBezTo>
                      <a:pt x="1697" y="2571"/>
                      <a:pt x="2026" y="2428"/>
                      <a:pt x="2246" y="2177"/>
                    </a:cubicBezTo>
                    <a:cubicBezTo>
                      <a:pt x="2604" y="1771"/>
                      <a:pt x="2640" y="1165"/>
                      <a:pt x="2409" y="689"/>
                    </a:cubicBezTo>
                    <a:cubicBezTo>
                      <a:pt x="2220" y="299"/>
                      <a:pt x="1812" y="0"/>
                      <a:pt x="1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50"/>
              <p:cNvSpPr/>
              <p:nvPr/>
            </p:nvSpPr>
            <p:spPr>
              <a:xfrm>
                <a:off x="1200525" y="2069200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3" y="1"/>
                    </a:moveTo>
                    <a:cubicBezTo>
                      <a:pt x="1257" y="1"/>
                      <a:pt x="1120" y="32"/>
                      <a:pt x="988" y="103"/>
                    </a:cubicBezTo>
                    <a:cubicBezTo>
                      <a:pt x="506" y="205"/>
                      <a:pt x="115" y="581"/>
                      <a:pt x="59" y="1095"/>
                    </a:cubicBezTo>
                    <a:cubicBezTo>
                      <a:pt x="1" y="1635"/>
                      <a:pt x="423" y="2226"/>
                      <a:pt x="894" y="2462"/>
                    </a:cubicBezTo>
                    <a:cubicBezTo>
                      <a:pt x="1043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8"/>
                    </a:cubicBezTo>
                    <a:cubicBezTo>
                      <a:pt x="2603" y="1772"/>
                      <a:pt x="2639" y="1166"/>
                      <a:pt x="2409" y="690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50"/>
              <p:cNvSpPr/>
              <p:nvPr/>
            </p:nvSpPr>
            <p:spPr>
              <a:xfrm>
                <a:off x="1324900" y="2069200"/>
                <a:ext cx="65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572" extrusionOk="0">
                    <a:moveTo>
                      <a:pt x="1392" y="1"/>
                    </a:moveTo>
                    <a:cubicBezTo>
                      <a:pt x="1256" y="1"/>
                      <a:pt x="1118" y="32"/>
                      <a:pt x="987" y="103"/>
                    </a:cubicBezTo>
                    <a:cubicBezTo>
                      <a:pt x="504" y="205"/>
                      <a:pt x="115" y="581"/>
                      <a:pt x="59" y="1095"/>
                    </a:cubicBezTo>
                    <a:cubicBezTo>
                      <a:pt x="0" y="1634"/>
                      <a:pt x="422" y="2226"/>
                      <a:pt x="892" y="2462"/>
                    </a:cubicBezTo>
                    <a:cubicBezTo>
                      <a:pt x="1041" y="2537"/>
                      <a:pt x="1204" y="2572"/>
                      <a:pt x="1367" y="2572"/>
                    </a:cubicBezTo>
                    <a:cubicBezTo>
                      <a:pt x="1695" y="2572"/>
                      <a:pt x="2024" y="2429"/>
                      <a:pt x="2244" y="2178"/>
                    </a:cubicBezTo>
                    <a:cubicBezTo>
                      <a:pt x="2602" y="1772"/>
                      <a:pt x="2638" y="1166"/>
                      <a:pt x="2407" y="690"/>
                    </a:cubicBezTo>
                    <a:cubicBezTo>
                      <a:pt x="2219" y="300"/>
                      <a:pt x="1811" y="1"/>
                      <a:pt x="1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50"/>
              <p:cNvSpPr/>
              <p:nvPr/>
            </p:nvSpPr>
            <p:spPr>
              <a:xfrm>
                <a:off x="1447800" y="2069200"/>
                <a:ext cx="6597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2" extrusionOk="0">
                    <a:moveTo>
                      <a:pt x="1393" y="1"/>
                    </a:moveTo>
                    <a:cubicBezTo>
                      <a:pt x="1257" y="1"/>
                      <a:pt x="1119" y="32"/>
                      <a:pt x="988" y="103"/>
                    </a:cubicBezTo>
                    <a:cubicBezTo>
                      <a:pt x="505" y="205"/>
                      <a:pt x="116" y="581"/>
                      <a:pt x="60" y="1095"/>
                    </a:cubicBezTo>
                    <a:cubicBezTo>
                      <a:pt x="0" y="1634"/>
                      <a:pt x="422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39" y="1166"/>
                      <a:pt x="2408" y="690"/>
                    </a:cubicBezTo>
                    <a:cubicBezTo>
                      <a:pt x="2220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50"/>
              <p:cNvSpPr/>
              <p:nvPr/>
            </p:nvSpPr>
            <p:spPr>
              <a:xfrm>
                <a:off x="1559125" y="2069200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4" y="1"/>
                    </a:moveTo>
                    <a:cubicBezTo>
                      <a:pt x="1257" y="1"/>
                      <a:pt x="1120" y="32"/>
                      <a:pt x="988" y="103"/>
                    </a:cubicBezTo>
                    <a:cubicBezTo>
                      <a:pt x="505" y="205"/>
                      <a:pt x="116" y="581"/>
                      <a:pt x="59" y="1095"/>
                    </a:cubicBezTo>
                    <a:cubicBezTo>
                      <a:pt x="1" y="1635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39" y="1166"/>
                      <a:pt x="2409" y="690"/>
                    </a:cubicBezTo>
                    <a:cubicBezTo>
                      <a:pt x="2219" y="300"/>
                      <a:pt x="1812" y="1"/>
                      <a:pt x="1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50"/>
              <p:cNvSpPr/>
              <p:nvPr/>
            </p:nvSpPr>
            <p:spPr>
              <a:xfrm>
                <a:off x="1683475" y="2069200"/>
                <a:ext cx="6597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2" extrusionOk="0">
                    <a:moveTo>
                      <a:pt x="1394" y="1"/>
                    </a:moveTo>
                    <a:cubicBezTo>
                      <a:pt x="1257" y="1"/>
                      <a:pt x="1120" y="32"/>
                      <a:pt x="989" y="103"/>
                    </a:cubicBezTo>
                    <a:cubicBezTo>
                      <a:pt x="505" y="205"/>
                      <a:pt x="116" y="581"/>
                      <a:pt x="60" y="1095"/>
                    </a:cubicBezTo>
                    <a:cubicBezTo>
                      <a:pt x="0" y="1634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39" y="1166"/>
                      <a:pt x="2408" y="690"/>
                    </a:cubicBezTo>
                    <a:cubicBezTo>
                      <a:pt x="2220" y="300"/>
                      <a:pt x="1812" y="1"/>
                      <a:pt x="1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50"/>
              <p:cNvSpPr/>
              <p:nvPr/>
            </p:nvSpPr>
            <p:spPr>
              <a:xfrm>
                <a:off x="1775600" y="2069200"/>
                <a:ext cx="6597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2" extrusionOk="0">
                    <a:moveTo>
                      <a:pt x="1393" y="1"/>
                    </a:moveTo>
                    <a:cubicBezTo>
                      <a:pt x="1257" y="1"/>
                      <a:pt x="1119" y="32"/>
                      <a:pt x="988" y="103"/>
                    </a:cubicBezTo>
                    <a:cubicBezTo>
                      <a:pt x="504" y="205"/>
                      <a:pt x="115" y="581"/>
                      <a:pt x="59" y="1095"/>
                    </a:cubicBezTo>
                    <a:cubicBezTo>
                      <a:pt x="0" y="1635"/>
                      <a:pt x="422" y="2226"/>
                      <a:pt x="892" y="2462"/>
                    </a:cubicBezTo>
                    <a:cubicBezTo>
                      <a:pt x="1042" y="2537"/>
                      <a:pt x="1204" y="2572"/>
                      <a:pt x="1367" y="2572"/>
                    </a:cubicBezTo>
                    <a:cubicBezTo>
                      <a:pt x="1696" y="2572"/>
                      <a:pt x="2025" y="2429"/>
                      <a:pt x="2245" y="2178"/>
                    </a:cubicBezTo>
                    <a:cubicBezTo>
                      <a:pt x="2603" y="1772"/>
                      <a:pt x="2639" y="1166"/>
                      <a:pt x="2408" y="690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50"/>
              <p:cNvSpPr/>
              <p:nvPr/>
            </p:nvSpPr>
            <p:spPr>
              <a:xfrm>
                <a:off x="1886900" y="2069200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3" y="1"/>
                    </a:moveTo>
                    <a:cubicBezTo>
                      <a:pt x="1257" y="1"/>
                      <a:pt x="1120" y="32"/>
                      <a:pt x="988" y="103"/>
                    </a:cubicBezTo>
                    <a:cubicBezTo>
                      <a:pt x="505" y="205"/>
                      <a:pt x="115" y="581"/>
                      <a:pt x="59" y="1095"/>
                    </a:cubicBezTo>
                    <a:cubicBezTo>
                      <a:pt x="1" y="1635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8"/>
                    </a:cubicBezTo>
                    <a:cubicBezTo>
                      <a:pt x="2603" y="1772"/>
                      <a:pt x="2639" y="1166"/>
                      <a:pt x="2409" y="690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50"/>
              <p:cNvSpPr/>
              <p:nvPr/>
            </p:nvSpPr>
            <p:spPr>
              <a:xfrm>
                <a:off x="2011250" y="2069200"/>
                <a:ext cx="66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2" extrusionOk="0">
                    <a:moveTo>
                      <a:pt x="1394" y="1"/>
                    </a:moveTo>
                    <a:cubicBezTo>
                      <a:pt x="1258" y="1"/>
                      <a:pt x="1120" y="32"/>
                      <a:pt x="989" y="103"/>
                    </a:cubicBezTo>
                    <a:cubicBezTo>
                      <a:pt x="505" y="205"/>
                      <a:pt x="116" y="581"/>
                      <a:pt x="60" y="1095"/>
                    </a:cubicBezTo>
                    <a:cubicBezTo>
                      <a:pt x="0" y="1634"/>
                      <a:pt x="423" y="2226"/>
                      <a:pt x="893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7" y="2572"/>
                      <a:pt x="2026" y="2429"/>
                      <a:pt x="2247" y="2178"/>
                    </a:cubicBezTo>
                    <a:cubicBezTo>
                      <a:pt x="2604" y="1772"/>
                      <a:pt x="2640" y="1166"/>
                      <a:pt x="2408" y="690"/>
                    </a:cubicBezTo>
                    <a:cubicBezTo>
                      <a:pt x="2220" y="300"/>
                      <a:pt x="1813" y="1"/>
                      <a:pt x="1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50"/>
              <p:cNvSpPr/>
              <p:nvPr/>
            </p:nvSpPr>
            <p:spPr>
              <a:xfrm>
                <a:off x="2134175" y="2069200"/>
                <a:ext cx="6597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2" extrusionOk="0">
                    <a:moveTo>
                      <a:pt x="1393" y="1"/>
                    </a:moveTo>
                    <a:cubicBezTo>
                      <a:pt x="1257" y="1"/>
                      <a:pt x="1119" y="32"/>
                      <a:pt x="988" y="103"/>
                    </a:cubicBezTo>
                    <a:cubicBezTo>
                      <a:pt x="505" y="205"/>
                      <a:pt x="116" y="581"/>
                      <a:pt x="60" y="1095"/>
                    </a:cubicBezTo>
                    <a:cubicBezTo>
                      <a:pt x="0" y="1634"/>
                      <a:pt x="422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6" y="2429"/>
                      <a:pt x="2247" y="2178"/>
                    </a:cubicBezTo>
                    <a:cubicBezTo>
                      <a:pt x="2604" y="1772"/>
                      <a:pt x="2639" y="1166"/>
                      <a:pt x="2408" y="690"/>
                    </a:cubicBezTo>
                    <a:cubicBezTo>
                      <a:pt x="2220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50"/>
              <p:cNvSpPr/>
              <p:nvPr/>
            </p:nvSpPr>
            <p:spPr>
              <a:xfrm>
                <a:off x="2245475" y="2069200"/>
                <a:ext cx="660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2" extrusionOk="0">
                    <a:moveTo>
                      <a:pt x="1395" y="1"/>
                    </a:moveTo>
                    <a:cubicBezTo>
                      <a:pt x="1258" y="1"/>
                      <a:pt x="1121" y="32"/>
                      <a:pt x="989" y="103"/>
                    </a:cubicBezTo>
                    <a:cubicBezTo>
                      <a:pt x="506" y="205"/>
                      <a:pt x="117" y="581"/>
                      <a:pt x="60" y="1095"/>
                    </a:cubicBezTo>
                    <a:cubicBezTo>
                      <a:pt x="1" y="1635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8" y="2572"/>
                      <a:pt x="2027" y="2429"/>
                      <a:pt x="2247" y="2178"/>
                    </a:cubicBezTo>
                    <a:cubicBezTo>
                      <a:pt x="2604" y="1772"/>
                      <a:pt x="2641" y="1166"/>
                      <a:pt x="2409" y="690"/>
                    </a:cubicBezTo>
                    <a:cubicBezTo>
                      <a:pt x="2220" y="300"/>
                      <a:pt x="1813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50"/>
              <p:cNvSpPr/>
              <p:nvPr/>
            </p:nvSpPr>
            <p:spPr>
              <a:xfrm>
                <a:off x="1215325" y="216445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4" y="1"/>
                    </a:moveTo>
                    <a:cubicBezTo>
                      <a:pt x="1257" y="1"/>
                      <a:pt x="1120" y="33"/>
                      <a:pt x="988" y="103"/>
                    </a:cubicBezTo>
                    <a:cubicBezTo>
                      <a:pt x="506" y="205"/>
                      <a:pt x="116" y="582"/>
                      <a:pt x="59" y="1095"/>
                    </a:cubicBezTo>
                    <a:cubicBezTo>
                      <a:pt x="1" y="1635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8"/>
                    </a:cubicBezTo>
                    <a:cubicBezTo>
                      <a:pt x="2603" y="1772"/>
                      <a:pt x="2639" y="1166"/>
                      <a:pt x="2409" y="690"/>
                    </a:cubicBezTo>
                    <a:cubicBezTo>
                      <a:pt x="2219" y="300"/>
                      <a:pt x="1812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50"/>
              <p:cNvSpPr/>
              <p:nvPr/>
            </p:nvSpPr>
            <p:spPr>
              <a:xfrm>
                <a:off x="1326650" y="216445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1"/>
                    </a:moveTo>
                    <a:cubicBezTo>
                      <a:pt x="1257" y="1"/>
                      <a:pt x="1119" y="33"/>
                      <a:pt x="988" y="103"/>
                    </a:cubicBezTo>
                    <a:cubicBezTo>
                      <a:pt x="505" y="205"/>
                      <a:pt x="115" y="582"/>
                      <a:pt x="60" y="1095"/>
                    </a:cubicBezTo>
                    <a:cubicBezTo>
                      <a:pt x="0" y="1635"/>
                      <a:pt x="422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39" y="1166"/>
                      <a:pt x="2408" y="690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50"/>
              <p:cNvSpPr/>
              <p:nvPr/>
            </p:nvSpPr>
            <p:spPr>
              <a:xfrm>
                <a:off x="1451000" y="216445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4" y="1"/>
                    </a:moveTo>
                    <a:cubicBezTo>
                      <a:pt x="1257" y="1"/>
                      <a:pt x="1120" y="33"/>
                      <a:pt x="988" y="103"/>
                    </a:cubicBezTo>
                    <a:cubicBezTo>
                      <a:pt x="505" y="205"/>
                      <a:pt x="116" y="582"/>
                      <a:pt x="59" y="1095"/>
                    </a:cubicBezTo>
                    <a:cubicBezTo>
                      <a:pt x="1" y="1635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40" y="1166"/>
                      <a:pt x="2409" y="690"/>
                    </a:cubicBezTo>
                    <a:cubicBezTo>
                      <a:pt x="2220" y="300"/>
                      <a:pt x="1812" y="1"/>
                      <a:pt x="1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50"/>
              <p:cNvSpPr/>
              <p:nvPr/>
            </p:nvSpPr>
            <p:spPr>
              <a:xfrm>
                <a:off x="1573900" y="216445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5" y="1"/>
                    </a:moveTo>
                    <a:cubicBezTo>
                      <a:pt x="1258" y="1"/>
                      <a:pt x="1121" y="33"/>
                      <a:pt x="990" y="103"/>
                    </a:cubicBezTo>
                    <a:cubicBezTo>
                      <a:pt x="506" y="205"/>
                      <a:pt x="117" y="582"/>
                      <a:pt x="60" y="1095"/>
                    </a:cubicBezTo>
                    <a:cubicBezTo>
                      <a:pt x="1" y="1635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8" y="2572"/>
                      <a:pt x="2026" y="2429"/>
                      <a:pt x="2247" y="2178"/>
                    </a:cubicBezTo>
                    <a:cubicBezTo>
                      <a:pt x="2605" y="1772"/>
                      <a:pt x="2641" y="1166"/>
                      <a:pt x="2409" y="690"/>
                    </a:cubicBezTo>
                    <a:cubicBezTo>
                      <a:pt x="2220" y="300"/>
                      <a:pt x="1813" y="1"/>
                      <a:pt x="1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50"/>
              <p:cNvSpPr/>
              <p:nvPr/>
            </p:nvSpPr>
            <p:spPr>
              <a:xfrm>
                <a:off x="1685250" y="216445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1"/>
                    </a:moveTo>
                    <a:cubicBezTo>
                      <a:pt x="1257" y="1"/>
                      <a:pt x="1120" y="33"/>
                      <a:pt x="988" y="103"/>
                    </a:cubicBezTo>
                    <a:cubicBezTo>
                      <a:pt x="504" y="205"/>
                      <a:pt x="115" y="582"/>
                      <a:pt x="59" y="1095"/>
                    </a:cubicBezTo>
                    <a:cubicBezTo>
                      <a:pt x="0" y="1635"/>
                      <a:pt x="422" y="2226"/>
                      <a:pt x="892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8"/>
                    </a:cubicBezTo>
                    <a:cubicBezTo>
                      <a:pt x="2603" y="1772"/>
                      <a:pt x="2639" y="1166"/>
                      <a:pt x="2408" y="690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50"/>
              <p:cNvSpPr/>
              <p:nvPr/>
            </p:nvSpPr>
            <p:spPr>
              <a:xfrm>
                <a:off x="1809575" y="2164425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5" y="1"/>
                    </a:moveTo>
                    <a:cubicBezTo>
                      <a:pt x="1258" y="1"/>
                      <a:pt x="1121" y="33"/>
                      <a:pt x="990" y="103"/>
                    </a:cubicBezTo>
                    <a:cubicBezTo>
                      <a:pt x="506" y="206"/>
                      <a:pt x="117" y="581"/>
                      <a:pt x="60" y="1095"/>
                    </a:cubicBezTo>
                    <a:cubicBezTo>
                      <a:pt x="1" y="1635"/>
                      <a:pt x="423" y="2227"/>
                      <a:pt x="894" y="2462"/>
                    </a:cubicBezTo>
                    <a:cubicBezTo>
                      <a:pt x="1043" y="2537"/>
                      <a:pt x="1207" y="2573"/>
                      <a:pt x="1370" y="2573"/>
                    </a:cubicBezTo>
                    <a:cubicBezTo>
                      <a:pt x="1698" y="2573"/>
                      <a:pt x="2026" y="2430"/>
                      <a:pt x="2246" y="2179"/>
                    </a:cubicBezTo>
                    <a:cubicBezTo>
                      <a:pt x="2604" y="1773"/>
                      <a:pt x="2640" y="1167"/>
                      <a:pt x="2409" y="691"/>
                    </a:cubicBezTo>
                    <a:cubicBezTo>
                      <a:pt x="2220" y="300"/>
                      <a:pt x="1813" y="1"/>
                      <a:pt x="1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50"/>
              <p:cNvSpPr/>
              <p:nvPr/>
            </p:nvSpPr>
            <p:spPr>
              <a:xfrm>
                <a:off x="1901700" y="2164425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1"/>
                    </a:moveTo>
                    <a:cubicBezTo>
                      <a:pt x="1257" y="1"/>
                      <a:pt x="1120" y="33"/>
                      <a:pt x="988" y="103"/>
                    </a:cubicBezTo>
                    <a:cubicBezTo>
                      <a:pt x="505" y="206"/>
                      <a:pt x="116" y="581"/>
                      <a:pt x="59" y="1095"/>
                    </a:cubicBezTo>
                    <a:cubicBezTo>
                      <a:pt x="1" y="1635"/>
                      <a:pt x="423" y="2227"/>
                      <a:pt x="893" y="2462"/>
                    </a:cubicBezTo>
                    <a:cubicBezTo>
                      <a:pt x="1043" y="2537"/>
                      <a:pt x="1206" y="2573"/>
                      <a:pt x="1369" y="2573"/>
                    </a:cubicBezTo>
                    <a:cubicBezTo>
                      <a:pt x="1698" y="2573"/>
                      <a:pt x="2026" y="2430"/>
                      <a:pt x="2246" y="2179"/>
                    </a:cubicBezTo>
                    <a:cubicBezTo>
                      <a:pt x="2603" y="1773"/>
                      <a:pt x="2640" y="1167"/>
                      <a:pt x="2409" y="691"/>
                    </a:cubicBezTo>
                    <a:cubicBezTo>
                      <a:pt x="2220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50"/>
              <p:cNvSpPr/>
              <p:nvPr/>
            </p:nvSpPr>
            <p:spPr>
              <a:xfrm>
                <a:off x="2013025" y="2164425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1"/>
                    </a:moveTo>
                    <a:cubicBezTo>
                      <a:pt x="1257" y="1"/>
                      <a:pt x="1119" y="33"/>
                      <a:pt x="988" y="103"/>
                    </a:cubicBezTo>
                    <a:cubicBezTo>
                      <a:pt x="505" y="206"/>
                      <a:pt x="115" y="581"/>
                      <a:pt x="59" y="1095"/>
                    </a:cubicBezTo>
                    <a:cubicBezTo>
                      <a:pt x="0" y="1635"/>
                      <a:pt x="422" y="2227"/>
                      <a:pt x="892" y="2462"/>
                    </a:cubicBezTo>
                    <a:cubicBezTo>
                      <a:pt x="1042" y="2537"/>
                      <a:pt x="1206" y="2573"/>
                      <a:pt x="1369" y="2573"/>
                    </a:cubicBezTo>
                    <a:cubicBezTo>
                      <a:pt x="1697" y="2573"/>
                      <a:pt x="2026" y="2430"/>
                      <a:pt x="2246" y="2179"/>
                    </a:cubicBezTo>
                    <a:cubicBezTo>
                      <a:pt x="2603" y="1773"/>
                      <a:pt x="2639" y="1167"/>
                      <a:pt x="2408" y="691"/>
                    </a:cubicBezTo>
                    <a:cubicBezTo>
                      <a:pt x="2219" y="300"/>
                      <a:pt x="1812" y="1"/>
                      <a:pt x="1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50"/>
              <p:cNvSpPr/>
              <p:nvPr/>
            </p:nvSpPr>
            <p:spPr>
              <a:xfrm>
                <a:off x="2137350" y="216445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5" y="1"/>
                    </a:moveTo>
                    <a:cubicBezTo>
                      <a:pt x="1258" y="1"/>
                      <a:pt x="1121" y="33"/>
                      <a:pt x="990" y="103"/>
                    </a:cubicBezTo>
                    <a:cubicBezTo>
                      <a:pt x="506" y="205"/>
                      <a:pt x="117" y="582"/>
                      <a:pt x="60" y="1095"/>
                    </a:cubicBezTo>
                    <a:cubicBezTo>
                      <a:pt x="1" y="1635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7" y="2572"/>
                      <a:pt x="2026" y="2429"/>
                      <a:pt x="2247" y="2178"/>
                    </a:cubicBezTo>
                    <a:cubicBezTo>
                      <a:pt x="2604" y="1772"/>
                      <a:pt x="2641" y="1166"/>
                      <a:pt x="2409" y="690"/>
                    </a:cubicBezTo>
                    <a:cubicBezTo>
                      <a:pt x="2220" y="300"/>
                      <a:pt x="1813" y="1"/>
                      <a:pt x="1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50"/>
              <p:cNvSpPr/>
              <p:nvPr/>
            </p:nvSpPr>
            <p:spPr>
              <a:xfrm>
                <a:off x="2260275" y="216445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5" y="1"/>
                    </a:moveTo>
                    <a:cubicBezTo>
                      <a:pt x="1259" y="1"/>
                      <a:pt x="1121" y="33"/>
                      <a:pt x="990" y="103"/>
                    </a:cubicBezTo>
                    <a:cubicBezTo>
                      <a:pt x="506" y="205"/>
                      <a:pt x="117" y="582"/>
                      <a:pt x="60" y="1095"/>
                    </a:cubicBezTo>
                    <a:cubicBezTo>
                      <a:pt x="1" y="1635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8" y="2572"/>
                      <a:pt x="2026" y="2429"/>
                      <a:pt x="2247" y="2178"/>
                    </a:cubicBezTo>
                    <a:cubicBezTo>
                      <a:pt x="2605" y="1772"/>
                      <a:pt x="2641" y="1166"/>
                      <a:pt x="2409" y="690"/>
                    </a:cubicBezTo>
                    <a:cubicBezTo>
                      <a:pt x="2220" y="300"/>
                      <a:pt x="1813" y="1"/>
                      <a:pt x="1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50"/>
              <p:cNvSpPr/>
              <p:nvPr/>
            </p:nvSpPr>
            <p:spPr>
              <a:xfrm>
                <a:off x="2375100" y="2205075"/>
                <a:ext cx="29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73"/>
                      <a:pt x="63" y="143"/>
                      <a:pt x="103" y="210"/>
                    </a:cubicBezTo>
                    <a:cubicBezTo>
                      <a:pt x="116" y="150"/>
                      <a:pt x="104" y="82"/>
                      <a:pt x="55" y="4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50"/>
              <p:cNvSpPr/>
              <p:nvPr/>
            </p:nvSpPr>
            <p:spPr>
              <a:xfrm>
                <a:off x="1234450" y="2259700"/>
                <a:ext cx="6597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573" extrusionOk="0">
                    <a:moveTo>
                      <a:pt x="1393" y="0"/>
                    </a:moveTo>
                    <a:cubicBezTo>
                      <a:pt x="1257" y="0"/>
                      <a:pt x="1119" y="32"/>
                      <a:pt x="988" y="102"/>
                    </a:cubicBezTo>
                    <a:cubicBezTo>
                      <a:pt x="505" y="204"/>
                      <a:pt x="116" y="581"/>
                      <a:pt x="60" y="1094"/>
                    </a:cubicBezTo>
                    <a:cubicBezTo>
                      <a:pt x="0" y="1634"/>
                      <a:pt x="422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6" y="2572"/>
                      <a:pt x="2025" y="2429"/>
                      <a:pt x="2246" y="2179"/>
                    </a:cubicBezTo>
                    <a:cubicBezTo>
                      <a:pt x="2603" y="1773"/>
                      <a:pt x="2639" y="1167"/>
                      <a:pt x="2408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50"/>
              <p:cNvSpPr/>
              <p:nvPr/>
            </p:nvSpPr>
            <p:spPr>
              <a:xfrm>
                <a:off x="1358800" y="225970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6" y="204"/>
                      <a:pt x="115" y="581"/>
                      <a:pt x="59" y="1094"/>
                    </a:cubicBezTo>
                    <a:cubicBezTo>
                      <a:pt x="1" y="1634"/>
                      <a:pt x="423" y="2226"/>
                      <a:pt x="893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9"/>
                    </a:cubicBezTo>
                    <a:cubicBezTo>
                      <a:pt x="2603" y="1773"/>
                      <a:pt x="2639" y="1167"/>
                      <a:pt x="2409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50"/>
              <p:cNvSpPr/>
              <p:nvPr/>
            </p:nvSpPr>
            <p:spPr>
              <a:xfrm>
                <a:off x="1481700" y="225970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4" y="0"/>
                    </a:moveTo>
                    <a:cubicBezTo>
                      <a:pt x="1258" y="0"/>
                      <a:pt x="1121" y="32"/>
                      <a:pt x="989" y="102"/>
                    </a:cubicBezTo>
                    <a:cubicBezTo>
                      <a:pt x="506" y="204"/>
                      <a:pt x="117" y="581"/>
                      <a:pt x="60" y="1094"/>
                    </a:cubicBezTo>
                    <a:cubicBezTo>
                      <a:pt x="1" y="1634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70" y="2572"/>
                    </a:cubicBezTo>
                    <a:cubicBezTo>
                      <a:pt x="1698" y="2572"/>
                      <a:pt x="2027" y="2429"/>
                      <a:pt x="2247" y="2179"/>
                    </a:cubicBezTo>
                    <a:cubicBezTo>
                      <a:pt x="2604" y="1773"/>
                      <a:pt x="2641" y="1167"/>
                      <a:pt x="2409" y="690"/>
                    </a:cubicBezTo>
                    <a:cubicBezTo>
                      <a:pt x="2220" y="300"/>
                      <a:pt x="1813" y="0"/>
                      <a:pt x="1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50"/>
              <p:cNvSpPr/>
              <p:nvPr/>
            </p:nvSpPr>
            <p:spPr>
              <a:xfrm>
                <a:off x="1593050" y="225970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0"/>
                    </a:moveTo>
                    <a:cubicBezTo>
                      <a:pt x="1257" y="0"/>
                      <a:pt x="1119" y="32"/>
                      <a:pt x="988" y="102"/>
                    </a:cubicBezTo>
                    <a:cubicBezTo>
                      <a:pt x="505" y="204"/>
                      <a:pt x="115" y="581"/>
                      <a:pt x="59" y="1094"/>
                    </a:cubicBezTo>
                    <a:cubicBezTo>
                      <a:pt x="0" y="1634"/>
                      <a:pt x="422" y="2226"/>
                      <a:pt x="892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9"/>
                    </a:cubicBezTo>
                    <a:cubicBezTo>
                      <a:pt x="2603" y="1773"/>
                      <a:pt x="2639" y="1167"/>
                      <a:pt x="2408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50"/>
              <p:cNvSpPr/>
              <p:nvPr/>
            </p:nvSpPr>
            <p:spPr>
              <a:xfrm>
                <a:off x="1717375" y="225970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5" y="0"/>
                    </a:moveTo>
                    <a:cubicBezTo>
                      <a:pt x="1258" y="0"/>
                      <a:pt x="1121" y="32"/>
                      <a:pt x="990" y="102"/>
                    </a:cubicBezTo>
                    <a:cubicBezTo>
                      <a:pt x="506" y="204"/>
                      <a:pt x="117" y="581"/>
                      <a:pt x="60" y="1094"/>
                    </a:cubicBezTo>
                    <a:cubicBezTo>
                      <a:pt x="1" y="1634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70" y="2572"/>
                    </a:cubicBezTo>
                    <a:cubicBezTo>
                      <a:pt x="1698" y="2572"/>
                      <a:pt x="2027" y="2429"/>
                      <a:pt x="2247" y="2179"/>
                    </a:cubicBezTo>
                    <a:cubicBezTo>
                      <a:pt x="2604" y="1773"/>
                      <a:pt x="2641" y="1167"/>
                      <a:pt x="2409" y="690"/>
                    </a:cubicBezTo>
                    <a:cubicBezTo>
                      <a:pt x="2220" y="300"/>
                      <a:pt x="1813" y="0"/>
                      <a:pt x="1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50"/>
              <p:cNvSpPr/>
              <p:nvPr/>
            </p:nvSpPr>
            <p:spPr>
              <a:xfrm>
                <a:off x="1809500" y="2259700"/>
                <a:ext cx="6600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484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5" y="206"/>
                      <a:pt x="116" y="581"/>
                      <a:pt x="59" y="1094"/>
                    </a:cubicBezTo>
                    <a:cubicBezTo>
                      <a:pt x="1" y="1634"/>
                      <a:pt x="423" y="2227"/>
                      <a:pt x="893" y="2462"/>
                    </a:cubicBezTo>
                    <a:cubicBezTo>
                      <a:pt x="909" y="2470"/>
                      <a:pt x="924" y="2476"/>
                      <a:pt x="938" y="2484"/>
                    </a:cubicBezTo>
                    <a:cubicBezTo>
                      <a:pt x="1112" y="2479"/>
                      <a:pt x="1284" y="2474"/>
                      <a:pt x="1457" y="2470"/>
                    </a:cubicBezTo>
                    <a:cubicBezTo>
                      <a:pt x="1593" y="2467"/>
                      <a:pt x="1729" y="2464"/>
                      <a:pt x="1865" y="2462"/>
                    </a:cubicBezTo>
                    <a:cubicBezTo>
                      <a:pt x="2011" y="2395"/>
                      <a:pt x="2140" y="2298"/>
                      <a:pt x="2246" y="2179"/>
                    </a:cubicBezTo>
                    <a:cubicBezTo>
                      <a:pt x="2603" y="1773"/>
                      <a:pt x="2639" y="1167"/>
                      <a:pt x="2409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50"/>
              <p:cNvSpPr/>
              <p:nvPr/>
            </p:nvSpPr>
            <p:spPr>
              <a:xfrm>
                <a:off x="1920875" y="2259700"/>
                <a:ext cx="6592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450" extrusionOk="0">
                    <a:moveTo>
                      <a:pt x="1391" y="0"/>
                    </a:moveTo>
                    <a:cubicBezTo>
                      <a:pt x="1255" y="0"/>
                      <a:pt x="1117" y="32"/>
                      <a:pt x="986" y="102"/>
                    </a:cubicBezTo>
                    <a:cubicBezTo>
                      <a:pt x="503" y="206"/>
                      <a:pt x="113" y="581"/>
                      <a:pt x="58" y="1094"/>
                    </a:cubicBezTo>
                    <a:cubicBezTo>
                      <a:pt x="0" y="1618"/>
                      <a:pt x="395" y="2190"/>
                      <a:pt x="848" y="2439"/>
                    </a:cubicBezTo>
                    <a:cubicBezTo>
                      <a:pt x="1194" y="2441"/>
                      <a:pt x="1540" y="2446"/>
                      <a:pt x="1886" y="2450"/>
                    </a:cubicBezTo>
                    <a:cubicBezTo>
                      <a:pt x="2022" y="2384"/>
                      <a:pt x="2144" y="2291"/>
                      <a:pt x="2244" y="2179"/>
                    </a:cubicBezTo>
                    <a:cubicBezTo>
                      <a:pt x="2601" y="1773"/>
                      <a:pt x="2637" y="1167"/>
                      <a:pt x="2406" y="690"/>
                    </a:cubicBezTo>
                    <a:cubicBezTo>
                      <a:pt x="2217" y="300"/>
                      <a:pt x="1810" y="0"/>
                      <a:pt x="1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50"/>
              <p:cNvSpPr/>
              <p:nvPr/>
            </p:nvSpPr>
            <p:spPr>
              <a:xfrm>
                <a:off x="2045175" y="225970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5" y="206"/>
                      <a:pt x="116" y="581"/>
                      <a:pt x="59" y="1094"/>
                    </a:cubicBezTo>
                    <a:cubicBezTo>
                      <a:pt x="1" y="1634"/>
                      <a:pt x="423" y="2227"/>
                      <a:pt x="893" y="2462"/>
                    </a:cubicBezTo>
                    <a:cubicBezTo>
                      <a:pt x="1005" y="2518"/>
                      <a:pt x="1127" y="2553"/>
                      <a:pt x="1252" y="2566"/>
                    </a:cubicBezTo>
                    <a:lnTo>
                      <a:pt x="1400" y="2572"/>
                    </a:lnTo>
                    <a:cubicBezTo>
                      <a:pt x="1723" y="2563"/>
                      <a:pt x="2029" y="2420"/>
                      <a:pt x="2246" y="2179"/>
                    </a:cubicBezTo>
                    <a:cubicBezTo>
                      <a:pt x="2603" y="1773"/>
                      <a:pt x="2640" y="1167"/>
                      <a:pt x="2409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50"/>
              <p:cNvSpPr/>
              <p:nvPr/>
            </p:nvSpPr>
            <p:spPr>
              <a:xfrm>
                <a:off x="2168075" y="2259700"/>
                <a:ext cx="660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573" extrusionOk="0">
                    <a:moveTo>
                      <a:pt x="1395" y="0"/>
                    </a:moveTo>
                    <a:cubicBezTo>
                      <a:pt x="1258" y="0"/>
                      <a:pt x="1121" y="32"/>
                      <a:pt x="990" y="102"/>
                    </a:cubicBezTo>
                    <a:cubicBezTo>
                      <a:pt x="506" y="204"/>
                      <a:pt x="117" y="581"/>
                      <a:pt x="60" y="1094"/>
                    </a:cubicBezTo>
                    <a:cubicBezTo>
                      <a:pt x="1" y="1634"/>
                      <a:pt x="424" y="2226"/>
                      <a:pt x="894" y="2462"/>
                    </a:cubicBezTo>
                    <a:cubicBezTo>
                      <a:pt x="1043" y="2537"/>
                      <a:pt x="1206" y="2572"/>
                      <a:pt x="1369" y="2572"/>
                    </a:cubicBezTo>
                    <a:cubicBezTo>
                      <a:pt x="1698" y="2572"/>
                      <a:pt x="2026" y="2429"/>
                      <a:pt x="2247" y="2179"/>
                    </a:cubicBezTo>
                    <a:cubicBezTo>
                      <a:pt x="2604" y="1773"/>
                      <a:pt x="2641" y="1167"/>
                      <a:pt x="2409" y="690"/>
                    </a:cubicBezTo>
                    <a:cubicBezTo>
                      <a:pt x="2220" y="300"/>
                      <a:pt x="1813" y="0"/>
                      <a:pt x="1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50"/>
              <p:cNvSpPr/>
              <p:nvPr/>
            </p:nvSpPr>
            <p:spPr>
              <a:xfrm>
                <a:off x="2279425" y="2259700"/>
                <a:ext cx="660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573" extrusionOk="0">
                    <a:moveTo>
                      <a:pt x="1393" y="0"/>
                    </a:moveTo>
                    <a:cubicBezTo>
                      <a:pt x="1257" y="0"/>
                      <a:pt x="1120" y="32"/>
                      <a:pt x="988" y="102"/>
                    </a:cubicBezTo>
                    <a:cubicBezTo>
                      <a:pt x="504" y="204"/>
                      <a:pt x="115" y="581"/>
                      <a:pt x="59" y="1094"/>
                    </a:cubicBezTo>
                    <a:cubicBezTo>
                      <a:pt x="0" y="1634"/>
                      <a:pt x="422" y="2226"/>
                      <a:pt x="892" y="2462"/>
                    </a:cubicBezTo>
                    <a:cubicBezTo>
                      <a:pt x="1042" y="2537"/>
                      <a:pt x="1205" y="2572"/>
                      <a:pt x="1368" y="2572"/>
                    </a:cubicBezTo>
                    <a:cubicBezTo>
                      <a:pt x="1697" y="2572"/>
                      <a:pt x="2026" y="2429"/>
                      <a:pt x="2246" y="2179"/>
                    </a:cubicBezTo>
                    <a:cubicBezTo>
                      <a:pt x="2603" y="1773"/>
                      <a:pt x="2639" y="1167"/>
                      <a:pt x="2408" y="690"/>
                    </a:cubicBezTo>
                    <a:cubicBezTo>
                      <a:pt x="2219" y="300"/>
                      <a:pt x="1812" y="0"/>
                      <a:pt x="1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" name="003-1">
            <a:hlinkClick r:id="" action="ppaction://media"/>
            <a:extLst>
              <a:ext uri="{FF2B5EF4-FFF2-40B4-BE49-F238E27FC236}">
                <a16:creationId xmlns:a16="http://schemas.microsoft.com/office/drawing/2014/main" id="{6DEDB807-8C84-6FF1-665D-859908E8B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5045" y="574793"/>
            <a:ext cx="609600" cy="609600"/>
          </a:xfrm>
          <a:prstGeom prst="rect">
            <a:avLst/>
          </a:prstGeom>
        </p:spPr>
      </p:pic>
      <p:graphicFrame>
        <p:nvGraphicFramePr>
          <p:cNvPr id="16" name="Bảng 15">
            <a:extLst>
              <a:ext uri="{FF2B5EF4-FFF2-40B4-BE49-F238E27FC236}">
                <a16:creationId xmlns:a16="http://schemas.microsoft.com/office/drawing/2014/main" id="{4665A08F-DD49-B710-DF3D-8BC75D82E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80124"/>
              </p:ext>
            </p:extLst>
          </p:nvPr>
        </p:nvGraphicFramePr>
        <p:xfrm>
          <a:off x="1316802" y="2165495"/>
          <a:ext cx="7078980" cy="17678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{793D81CF-94F2-401A-BA57-92F5A7B2D0C5}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3337314882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3877340331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1227894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Raleway" pitchFamily="2" charset="0"/>
                        </a:rPr>
                        <a:t>/</a:t>
                      </a:r>
                      <a:r>
                        <a:rPr lang="en-US" sz="3200" b="1" dirty="0" err="1">
                          <a:effectLst/>
                          <a:latin typeface="Raleway" pitchFamily="2" charset="0"/>
                        </a:rPr>
                        <a:t>br</a:t>
                      </a:r>
                      <a:r>
                        <a:rPr lang="en-US" sz="3200" b="1" dirty="0">
                          <a:effectLst/>
                          <a:latin typeface="Raleway" pitchFamily="2" charset="0"/>
                        </a:rPr>
                        <a:t>/</a:t>
                      </a:r>
                      <a:endParaRPr lang="en-US" sz="3200" b="1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Raleway" pitchFamily="2" charset="0"/>
                        </a:rPr>
                        <a:t>/</a:t>
                      </a:r>
                      <a:r>
                        <a:rPr lang="en-US" sz="3200" b="1" dirty="0" err="1">
                          <a:effectLst/>
                          <a:latin typeface="Raleway" pitchFamily="2" charset="0"/>
                        </a:rPr>
                        <a:t>kr</a:t>
                      </a:r>
                      <a:r>
                        <a:rPr lang="en-US" sz="3200" b="1" dirty="0">
                          <a:effectLst/>
                          <a:latin typeface="Raleway" pitchFamily="2" charset="0"/>
                        </a:rPr>
                        <a:t>/</a:t>
                      </a:r>
                      <a:endParaRPr lang="en-US" sz="3200" b="1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Raleway" pitchFamily="2" charset="0"/>
                        </a:rPr>
                        <a:t>/tr/</a:t>
                      </a:r>
                      <a:endParaRPr lang="en-US" sz="3200" b="1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476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Raleway" pitchFamily="2" charset="0"/>
                        </a:rPr>
                        <a:t>breadwinner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Raleway" pitchFamily="2" charset="0"/>
                        </a:rPr>
                        <a:t>breakfast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Raleway" pitchFamily="2" charset="0"/>
                        </a:rPr>
                        <a:t>brown</a:t>
                      </a:r>
                      <a:endParaRPr lang="en-US" sz="2800" b="1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Raleway" pitchFamily="2" charset="0"/>
                        </a:rPr>
                        <a:t>crash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Raleway" pitchFamily="2" charset="0"/>
                        </a:rPr>
                        <a:t>crane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Raleway" pitchFamily="2" charset="0"/>
                        </a:rPr>
                        <a:t>cream</a:t>
                      </a:r>
                      <a:endParaRPr lang="en-US" sz="2800" b="1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Raleway" pitchFamily="2" charset="0"/>
                        </a:rPr>
                        <a:t>track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Raleway" pitchFamily="2" charset="0"/>
                        </a:rPr>
                        <a:t>tree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Raleway" pitchFamily="2" charset="0"/>
                        </a:rPr>
                        <a:t>train</a:t>
                      </a:r>
                      <a:endParaRPr lang="en-US" sz="2800" b="1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4360898"/>
                  </a:ext>
                </a:extLst>
              </a:tr>
            </a:tbl>
          </a:graphicData>
        </a:graphic>
      </p:graphicFrame>
      <p:grpSp>
        <p:nvGrpSpPr>
          <p:cNvPr id="17" name="Google Shape;9963;p79">
            <a:extLst>
              <a:ext uri="{FF2B5EF4-FFF2-40B4-BE49-F238E27FC236}">
                <a16:creationId xmlns:a16="http://schemas.microsoft.com/office/drawing/2014/main" id="{71FB82B7-70D9-C037-1414-9418B9505CCE}"/>
              </a:ext>
            </a:extLst>
          </p:cNvPr>
          <p:cNvGrpSpPr/>
          <p:nvPr/>
        </p:nvGrpSpPr>
        <p:grpSpPr>
          <a:xfrm>
            <a:off x="3381918" y="4616882"/>
            <a:ext cx="2380163" cy="343949"/>
            <a:chOff x="1650850" y="1560575"/>
            <a:chExt cx="4045000" cy="431525"/>
          </a:xfrm>
        </p:grpSpPr>
        <p:sp>
          <p:nvSpPr>
            <p:cNvPr id="18" name="Google Shape;9964;p79">
              <a:extLst>
                <a:ext uri="{FF2B5EF4-FFF2-40B4-BE49-F238E27FC236}">
                  <a16:creationId xmlns:a16="http://schemas.microsoft.com/office/drawing/2014/main" id="{14EC2392-E00E-FE15-2D9D-79C10965350A}"/>
                </a:ext>
              </a:extLst>
            </p:cNvPr>
            <p:cNvSpPr/>
            <p:nvPr/>
          </p:nvSpPr>
          <p:spPr>
            <a:xfrm>
              <a:off x="1650850" y="1560575"/>
              <a:ext cx="1956825" cy="431500"/>
            </a:xfrm>
            <a:custGeom>
              <a:avLst/>
              <a:gdLst/>
              <a:ahLst/>
              <a:cxnLst/>
              <a:rect l="l" t="t" r="r" b="b"/>
              <a:pathLst>
                <a:path w="78273" h="17260" extrusionOk="0">
                  <a:moveTo>
                    <a:pt x="9760" y="4828"/>
                  </a:moveTo>
                  <a:lnTo>
                    <a:pt x="9760" y="4828"/>
                  </a:lnTo>
                  <a:cubicBezTo>
                    <a:pt x="9760" y="4828"/>
                    <a:pt x="9760" y="4828"/>
                    <a:pt x="9760" y="4828"/>
                  </a:cubicBezTo>
                  <a:lnTo>
                    <a:pt x="9760" y="4828"/>
                  </a:lnTo>
                  <a:cubicBezTo>
                    <a:pt x="9760" y="4828"/>
                    <a:pt x="9760" y="4828"/>
                    <a:pt x="9760" y="4828"/>
                  </a:cubicBezTo>
                  <a:close/>
                  <a:moveTo>
                    <a:pt x="9482" y="4981"/>
                  </a:moveTo>
                  <a:lnTo>
                    <a:pt x="9482" y="4981"/>
                  </a:lnTo>
                  <a:cubicBezTo>
                    <a:pt x="9482" y="4981"/>
                    <a:pt x="9482" y="4981"/>
                    <a:pt x="9482" y="4981"/>
                  </a:cubicBezTo>
                  <a:lnTo>
                    <a:pt x="9482" y="4981"/>
                  </a:lnTo>
                  <a:cubicBezTo>
                    <a:pt x="9482" y="4981"/>
                    <a:pt x="9482" y="4981"/>
                    <a:pt x="9482" y="4981"/>
                  </a:cubicBezTo>
                  <a:close/>
                  <a:moveTo>
                    <a:pt x="11187" y="5095"/>
                  </a:moveTo>
                  <a:lnTo>
                    <a:pt x="11187" y="5095"/>
                  </a:lnTo>
                  <a:cubicBezTo>
                    <a:pt x="11189" y="5099"/>
                    <a:pt x="11192" y="5104"/>
                    <a:pt x="11195" y="5108"/>
                  </a:cubicBezTo>
                  <a:lnTo>
                    <a:pt x="11195" y="5108"/>
                  </a:lnTo>
                  <a:cubicBezTo>
                    <a:pt x="11192" y="5104"/>
                    <a:pt x="11190" y="5100"/>
                    <a:pt x="11187" y="5095"/>
                  </a:cubicBezTo>
                  <a:close/>
                  <a:moveTo>
                    <a:pt x="11199" y="5103"/>
                  </a:moveTo>
                  <a:cubicBezTo>
                    <a:pt x="11200" y="5103"/>
                    <a:pt x="11205" y="5112"/>
                    <a:pt x="11219" y="5135"/>
                  </a:cubicBezTo>
                  <a:cubicBezTo>
                    <a:pt x="11223" y="5141"/>
                    <a:pt x="11225" y="5147"/>
                    <a:pt x="11228" y="5155"/>
                  </a:cubicBezTo>
                  <a:lnTo>
                    <a:pt x="11228" y="5155"/>
                  </a:lnTo>
                  <a:cubicBezTo>
                    <a:pt x="11228" y="5155"/>
                    <a:pt x="11228" y="5156"/>
                    <a:pt x="11228" y="5156"/>
                  </a:cubicBezTo>
                  <a:lnTo>
                    <a:pt x="11228" y="5156"/>
                  </a:lnTo>
                  <a:cubicBezTo>
                    <a:pt x="11212" y="5128"/>
                    <a:pt x="11199" y="5103"/>
                    <a:pt x="11199" y="5103"/>
                  </a:cubicBezTo>
                  <a:close/>
                  <a:moveTo>
                    <a:pt x="11233" y="5177"/>
                  </a:moveTo>
                  <a:cubicBezTo>
                    <a:pt x="11233" y="5177"/>
                    <a:pt x="11233" y="5177"/>
                    <a:pt x="11233" y="5177"/>
                  </a:cubicBezTo>
                  <a:lnTo>
                    <a:pt x="11233" y="5177"/>
                  </a:lnTo>
                  <a:cubicBezTo>
                    <a:pt x="11233" y="5177"/>
                    <a:pt x="11233" y="5177"/>
                    <a:pt x="11233" y="5177"/>
                  </a:cubicBezTo>
                  <a:lnTo>
                    <a:pt x="11233" y="5177"/>
                  </a:lnTo>
                  <a:cubicBezTo>
                    <a:pt x="11233" y="5177"/>
                    <a:pt x="11233" y="5177"/>
                    <a:pt x="11233" y="5177"/>
                  </a:cubicBezTo>
                  <a:close/>
                  <a:moveTo>
                    <a:pt x="11233" y="5178"/>
                  </a:moveTo>
                  <a:cubicBezTo>
                    <a:pt x="11237" y="5201"/>
                    <a:pt x="11239" y="5226"/>
                    <a:pt x="11245" y="5247"/>
                  </a:cubicBezTo>
                  <a:cubicBezTo>
                    <a:pt x="11239" y="5226"/>
                    <a:pt x="11235" y="5202"/>
                    <a:pt x="11233" y="5179"/>
                  </a:cubicBezTo>
                  <a:lnTo>
                    <a:pt x="11233" y="5179"/>
                  </a:lnTo>
                  <a:cubicBezTo>
                    <a:pt x="11233" y="5179"/>
                    <a:pt x="11233" y="5179"/>
                    <a:pt x="11233" y="5179"/>
                  </a:cubicBezTo>
                  <a:cubicBezTo>
                    <a:pt x="11233" y="5179"/>
                    <a:pt x="11233" y="5179"/>
                    <a:pt x="11233" y="5178"/>
                  </a:cubicBezTo>
                  <a:close/>
                  <a:moveTo>
                    <a:pt x="9179" y="5276"/>
                  </a:moveTo>
                  <a:cubicBezTo>
                    <a:pt x="9179" y="5277"/>
                    <a:pt x="9178" y="5277"/>
                    <a:pt x="9178" y="5277"/>
                  </a:cubicBezTo>
                  <a:lnTo>
                    <a:pt x="9178" y="5277"/>
                  </a:lnTo>
                  <a:cubicBezTo>
                    <a:pt x="9178" y="5277"/>
                    <a:pt x="9179" y="5277"/>
                    <a:pt x="9179" y="5276"/>
                  </a:cubicBezTo>
                  <a:close/>
                  <a:moveTo>
                    <a:pt x="23050" y="7925"/>
                  </a:moveTo>
                  <a:cubicBezTo>
                    <a:pt x="23050" y="7926"/>
                    <a:pt x="23050" y="7928"/>
                    <a:pt x="23049" y="7929"/>
                  </a:cubicBezTo>
                  <a:cubicBezTo>
                    <a:pt x="23050" y="7928"/>
                    <a:pt x="23050" y="7926"/>
                    <a:pt x="23050" y="7925"/>
                  </a:cubicBezTo>
                  <a:close/>
                  <a:moveTo>
                    <a:pt x="10357" y="4770"/>
                  </a:moveTo>
                  <a:cubicBezTo>
                    <a:pt x="10359" y="4770"/>
                    <a:pt x="10376" y="4773"/>
                    <a:pt x="10420" y="4780"/>
                  </a:cubicBezTo>
                  <a:cubicBezTo>
                    <a:pt x="10424" y="4781"/>
                    <a:pt x="10428" y="4782"/>
                    <a:pt x="10432" y="4782"/>
                  </a:cubicBezTo>
                  <a:lnTo>
                    <a:pt x="10432" y="4782"/>
                  </a:lnTo>
                  <a:cubicBezTo>
                    <a:pt x="10432" y="4782"/>
                    <a:pt x="10431" y="4782"/>
                    <a:pt x="10431" y="4782"/>
                  </a:cubicBezTo>
                  <a:lnTo>
                    <a:pt x="10431" y="4782"/>
                  </a:lnTo>
                  <a:cubicBezTo>
                    <a:pt x="10431" y="4782"/>
                    <a:pt x="10432" y="4782"/>
                    <a:pt x="10432" y="4782"/>
                  </a:cubicBezTo>
                  <a:lnTo>
                    <a:pt x="10432" y="4782"/>
                  </a:lnTo>
                  <a:cubicBezTo>
                    <a:pt x="10432" y="4782"/>
                    <a:pt x="10432" y="4782"/>
                    <a:pt x="10432" y="4782"/>
                  </a:cubicBezTo>
                  <a:lnTo>
                    <a:pt x="10432" y="4782"/>
                  </a:lnTo>
                  <a:cubicBezTo>
                    <a:pt x="10432" y="4782"/>
                    <a:pt x="10432" y="4782"/>
                    <a:pt x="10432" y="4782"/>
                  </a:cubicBezTo>
                  <a:cubicBezTo>
                    <a:pt x="10432" y="4782"/>
                    <a:pt x="10432" y="4782"/>
                    <a:pt x="10432" y="4782"/>
                  </a:cubicBezTo>
                  <a:lnTo>
                    <a:pt x="10432" y="4782"/>
                  </a:lnTo>
                  <a:cubicBezTo>
                    <a:pt x="10545" y="4805"/>
                    <a:pt x="10657" y="4833"/>
                    <a:pt x="10766" y="4866"/>
                  </a:cubicBezTo>
                  <a:cubicBezTo>
                    <a:pt x="10794" y="4874"/>
                    <a:pt x="10810" y="4879"/>
                    <a:pt x="10819" y="4881"/>
                  </a:cubicBezTo>
                  <a:lnTo>
                    <a:pt x="10819" y="4881"/>
                  </a:lnTo>
                  <a:cubicBezTo>
                    <a:pt x="10872" y="4906"/>
                    <a:pt x="10923" y="4933"/>
                    <a:pt x="10973" y="4963"/>
                  </a:cubicBezTo>
                  <a:cubicBezTo>
                    <a:pt x="11009" y="4984"/>
                    <a:pt x="11141" y="5087"/>
                    <a:pt x="11148" y="5087"/>
                  </a:cubicBezTo>
                  <a:cubicBezTo>
                    <a:pt x="11148" y="5087"/>
                    <a:pt x="11148" y="5087"/>
                    <a:pt x="11148" y="5087"/>
                  </a:cubicBezTo>
                  <a:lnTo>
                    <a:pt x="11148" y="5087"/>
                  </a:lnTo>
                  <a:cubicBezTo>
                    <a:pt x="11182" y="5123"/>
                    <a:pt x="11214" y="5161"/>
                    <a:pt x="11227" y="5174"/>
                  </a:cubicBezTo>
                  <a:lnTo>
                    <a:pt x="11227" y="5174"/>
                  </a:lnTo>
                  <a:cubicBezTo>
                    <a:pt x="11227" y="5178"/>
                    <a:pt x="11226" y="5181"/>
                    <a:pt x="11226" y="5185"/>
                  </a:cubicBezTo>
                  <a:cubicBezTo>
                    <a:pt x="11215" y="5387"/>
                    <a:pt x="11216" y="5590"/>
                    <a:pt x="11204" y="5793"/>
                  </a:cubicBezTo>
                  <a:cubicBezTo>
                    <a:pt x="11202" y="5835"/>
                    <a:pt x="11201" y="5858"/>
                    <a:pt x="11202" y="5869"/>
                  </a:cubicBezTo>
                  <a:lnTo>
                    <a:pt x="11202" y="5869"/>
                  </a:lnTo>
                  <a:cubicBezTo>
                    <a:pt x="11199" y="5882"/>
                    <a:pt x="11195" y="5900"/>
                    <a:pt x="11191" y="5925"/>
                  </a:cubicBezTo>
                  <a:cubicBezTo>
                    <a:pt x="11164" y="6065"/>
                    <a:pt x="11133" y="6206"/>
                    <a:pt x="11095" y="6345"/>
                  </a:cubicBezTo>
                  <a:cubicBezTo>
                    <a:pt x="11065" y="6447"/>
                    <a:pt x="11029" y="6545"/>
                    <a:pt x="10997" y="6646"/>
                  </a:cubicBezTo>
                  <a:cubicBezTo>
                    <a:pt x="10988" y="6676"/>
                    <a:pt x="10982" y="6696"/>
                    <a:pt x="10979" y="6708"/>
                  </a:cubicBezTo>
                  <a:lnTo>
                    <a:pt x="10979" y="6708"/>
                  </a:lnTo>
                  <a:cubicBezTo>
                    <a:pt x="10973" y="6719"/>
                    <a:pt x="10965" y="6735"/>
                    <a:pt x="10953" y="6758"/>
                  </a:cubicBezTo>
                  <a:cubicBezTo>
                    <a:pt x="10855" y="6963"/>
                    <a:pt x="10744" y="7160"/>
                    <a:pt x="10621" y="7348"/>
                  </a:cubicBezTo>
                  <a:cubicBezTo>
                    <a:pt x="10601" y="7377"/>
                    <a:pt x="10517" y="7497"/>
                    <a:pt x="10492" y="7533"/>
                  </a:cubicBezTo>
                  <a:lnTo>
                    <a:pt x="10492" y="7533"/>
                  </a:lnTo>
                  <a:cubicBezTo>
                    <a:pt x="10476" y="7553"/>
                    <a:pt x="10461" y="7573"/>
                    <a:pt x="10458" y="7576"/>
                  </a:cubicBezTo>
                  <a:cubicBezTo>
                    <a:pt x="10411" y="7629"/>
                    <a:pt x="10367" y="7683"/>
                    <a:pt x="10319" y="7735"/>
                  </a:cubicBezTo>
                  <a:cubicBezTo>
                    <a:pt x="10165" y="7906"/>
                    <a:pt x="10001" y="8067"/>
                    <a:pt x="9829" y="8218"/>
                  </a:cubicBezTo>
                  <a:cubicBezTo>
                    <a:pt x="9801" y="8243"/>
                    <a:pt x="9684" y="8341"/>
                    <a:pt x="9652" y="8369"/>
                  </a:cubicBezTo>
                  <a:lnTo>
                    <a:pt x="9652" y="8369"/>
                  </a:lnTo>
                  <a:cubicBezTo>
                    <a:pt x="9630" y="8387"/>
                    <a:pt x="9605" y="8406"/>
                    <a:pt x="9603" y="8408"/>
                  </a:cubicBezTo>
                  <a:cubicBezTo>
                    <a:pt x="9558" y="8440"/>
                    <a:pt x="9514" y="8471"/>
                    <a:pt x="9470" y="8503"/>
                  </a:cubicBezTo>
                  <a:cubicBezTo>
                    <a:pt x="9262" y="8648"/>
                    <a:pt x="9046" y="8783"/>
                    <a:pt x="8823" y="8909"/>
                  </a:cubicBezTo>
                  <a:cubicBezTo>
                    <a:pt x="8535" y="9071"/>
                    <a:pt x="8237" y="9218"/>
                    <a:pt x="7937" y="9360"/>
                  </a:cubicBezTo>
                  <a:lnTo>
                    <a:pt x="7937" y="9360"/>
                  </a:lnTo>
                  <a:cubicBezTo>
                    <a:pt x="7936" y="9355"/>
                    <a:pt x="7936" y="9351"/>
                    <a:pt x="7936" y="9347"/>
                  </a:cubicBezTo>
                  <a:cubicBezTo>
                    <a:pt x="7921" y="9095"/>
                    <a:pt x="7926" y="8843"/>
                    <a:pt x="7922" y="8590"/>
                  </a:cubicBezTo>
                  <a:cubicBezTo>
                    <a:pt x="7921" y="8460"/>
                    <a:pt x="7923" y="8329"/>
                    <a:pt x="7920" y="8200"/>
                  </a:cubicBezTo>
                  <a:cubicBezTo>
                    <a:pt x="7920" y="8190"/>
                    <a:pt x="7925" y="8070"/>
                    <a:pt x="7920" y="8070"/>
                  </a:cubicBezTo>
                  <a:lnTo>
                    <a:pt x="7920" y="8070"/>
                  </a:lnTo>
                  <a:cubicBezTo>
                    <a:pt x="7920" y="8070"/>
                    <a:pt x="7920" y="8070"/>
                    <a:pt x="7919" y="8071"/>
                  </a:cubicBezTo>
                  <a:lnTo>
                    <a:pt x="7919" y="8071"/>
                  </a:lnTo>
                  <a:cubicBezTo>
                    <a:pt x="7932" y="8004"/>
                    <a:pt x="7949" y="7937"/>
                    <a:pt x="7971" y="7872"/>
                  </a:cubicBezTo>
                  <a:cubicBezTo>
                    <a:pt x="8085" y="7513"/>
                    <a:pt x="8245" y="7161"/>
                    <a:pt x="8381" y="6810"/>
                  </a:cubicBezTo>
                  <a:cubicBezTo>
                    <a:pt x="8422" y="6709"/>
                    <a:pt x="8463" y="6607"/>
                    <a:pt x="8503" y="6505"/>
                  </a:cubicBezTo>
                  <a:cubicBezTo>
                    <a:pt x="8508" y="6494"/>
                    <a:pt x="8511" y="6484"/>
                    <a:pt x="8514" y="6476"/>
                  </a:cubicBezTo>
                  <a:lnTo>
                    <a:pt x="8514" y="6476"/>
                  </a:lnTo>
                  <a:cubicBezTo>
                    <a:pt x="8520" y="6466"/>
                    <a:pt x="8527" y="6450"/>
                    <a:pt x="8536" y="6430"/>
                  </a:cubicBezTo>
                  <a:cubicBezTo>
                    <a:pt x="8624" y="6243"/>
                    <a:pt x="8710" y="6054"/>
                    <a:pt x="8809" y="5872"/>
                  </a:cubicBezTo>
                  <a:cubicBezTo>
                    <a:pt x="8897" y="5706"/>
                    <a:pt x="8996" y="5547"/>
                    <a:pt x="9099" y="5389"/>
                  </a:cubicBezTo>
                  <a:cubicBezTo>
                    <a:pt x="9118" y="5362"/>
                    <a:pt x="9137" y="5335"/>
                    <a:pt x="9156" y="5308"/>
                  </a:cubicBezTo>
                  <a:lnTo>
                    <a:pt x="9156" y="5308"/>
                  </a:lnTo>
                  <a:cubicBezTo>
                    <a:pt x="9160" y="5305"/>
                    <a:pt x="9164" y="5300"/>
                    <a:pt x="9168" y="5296"/>
                  </a:cubicBezTo>
                  <a:cubicBezTo>
                    <a:pt x="9241" y="5221"/>
                    <a:pt x="9311" y="5144"/>
                    <a:pt x="9383" y="5069"/>
                  </a:cubicBezTo>
                  <a:cubicBezTo>
                    <a:pt x="9405" y="5048"/>
                    <a:pt x="9431" y="5028"/>
                    <a:pt x="9454" y="5007"/>
                  </a:cubicBezTo>
                  <a:lnTo>
                    <a:pt x="9454" y="5007"/>
                  </a:lnTo>
                  <a:cubicBezTo>
                    <a:pt x="9517" y="4969"/>
                    <a:pt x="9579" y="4926"/>
                    <a:pt x="9643" y="4888"/>
                  </a:cubicBezTo>
                  <a:cubicBezTo>
                    <a:pt x="9660" y="4878"/>
                    <a:pt x="9677" y="4869"/>
                    <a:pt x="9694" y="4861"/>
                  </a:cubicBezTo>
                  <a:lnTo>
                    <a:pt x="9694" y="4861"/>
                  </a:lnTo>
                  <a:cubicBezTo>
                    <a:pt x="9787" y="4849"/>
                    <a:pt x="9881" y="4811"/>
                    <a:pt x="9974" y="4788"/>
                  </a:cubicBezTo>
                  <a:lnTo>
                    <a:pt x="9974" y="4788"/>
                  </a:lnTo>
                  <a:cubicBezTo>
                    <a:pt x="9972" y="4789"/>
                    <a:pt x="9978" y="4790"/>
                    <a:pt x="9989" y="4790"/>
                  </a:cubicBezTo>
                  <a:cubicBezTo>
                    <a:pt x="10042" y="4790"/>
                    <a:pt x="10217" y="4775"/>
                    <a:pt x="10254" y="4775"/>
                  </a:cubicBezTo>
                  <a:cubicBezTo>
                    <a:pt x="10312" y="4776"/>
                    <a:pt x="10371" y="4779"/>
                    <a:pt x="10431" y="4782"/>
                  </a:cubicBezTo>
                  <a:lnTo>
                    <a:pt x="10431" y="4782"/>
                  </a:lnTo>
                  <a:cubicBezTo>
                    <a:pt x="10413" y="4781"/>
                    <a:pt x="10353" y="4770"/>
                    <a:pt x="10357" y="4770"/>
                  </a:cubicBezTo>
                  <a:close/>
                  <a:moveTo>
                    <a:pt x="24373" y="12116"/>
                  </a:moveTo>
                  <a:cubicBezTo>
                    <a:pt x="24373" y="12116"/>
                    <a:pt x="24373" y="12117"/>
                    <a:pt x="24374" y="12117"/>
                  </a:cubicBezTo>
                  <a:lnTo>
                    <a:pt x="24374" y="12117"/>
                  </a:lnTo>
                  <a:cubicBezTo>
                    <a:pt x="24373" y="12117"/>
                    <a:pt x="24373" y="12116"/>
                    <a:pt x="24373" y="12116"/>
                  </a:cubicBezTo>
                  <a:close/>
                  <a:moveTo>
                    <a:pt x="29055" y="2310"/>
                  </a:moveTo>
                  <a:cubicBezTo>
                    <a:pt x="29191" y="2310"/>
                    <a:pt x="29327" y="2314"/>
                    <a:pt x="29462" y="2323"/>
                  </a:cubicBezTo>
                  <a:cubicBezTo>
                    <a:pt x="29737" y="2343"/>
                    <a:pt x="29862" y="2362"/>
                    <a:pt x="30204" y="2437"/>
                  </a:cubicBezTo>
                  <a:cubicBezTo>
                    <a:pt x="30465" y="2495"/>
                    <a:pt x="30725" y="2565"/>
                    <a:pt x="30982" y="2643"/>
                  </a:cubicBezTo>
                  <a:cubicBezTo>
                    <a:pt x="31112" y="2682"/>
                    <a:pt x="31240" y="2723"/>
                    <a:pt x="31366" y="2767"/>
                  </a:cubicBezTo>
                  <a:cubicBezTo>
                    <a:pt x="31416" y="2784"/>
                    <a:pt x="31464" y="2803"/>
                    <a:pt x="31513" y="2820"/>
                  </a:cubicBezTo>
                  <a:cubicBezTo>
                    <a:pt x="31525" y="2824"/>
                    <a:pt x="31534" y="2827"/>
                    <a:pt x="31541" y="2830"/>
                  </a:cubicBezTo>
                  <a:lnTo>
                    <a:pt x="31541" y="2830"/>
                  </a:lnTo>
                  <a:cubicBezTo>
                    <a:pt x="31752" y="2923"/>
                    <a:pt x="31955" y="3030"/>
                    <a:pt x="32152" y="3149"/>
                  </a:cubicBezTo>
                  <a:cubicBezTo>
                    <a:pt x="32247" y="3205"/>
                    <a:pt x="32340" y="3266"/>
                    <a:pt x="32431" y="3327"/>
                  </a:cubicBezTo>
                  <a:cubicBezTo>
                    <a:pt x="32478" y="3358"/>
                    <a:pt x="32522" y="3391"/>
                    <a:pt x="32568" y="3423"/>
                  </a:cubicBezTo>
                  <a:cubicBezTo>
                    <a:pt x="32581" y="3433"/>
                    <a:pt x="32591" y="3439"/>
                    <a:pt x="32598" y="3445"/>
                  </a:cubicBezTo>
                  <a:lnTo>
                    <a:pt x="32598" y="3445"/>
                  </a:lnTo>
                  <a:cubicBezTo>
                    <a:pt x="32599" y="3445"/>
                    <a:pt x="32600" y="3446"/>
                    <a:pt x="32601" y="3447"/>
                  </a:cubicBezTo>
                  <a:cubicBezTo>
                    <a:pt x="32775" y="3587"/>
                    <a:pt x="32940" y="3739"/>
                    <a:pt x="33096" y="3899"/>
                  </a:cubicBezTo>
                  <a:cubicBezTo>
                    <a:pt x="33174" y="3979"/>
                    <a:pt x="33249" y="4061"/>
                    <a:pt x="33321" y="4145"/>
                  </a:cubicBezTo>
                  <a:cubicBezTo>
                    <a:pt x="33332" y="4156"/>
                    <a:pt x="33385" y="4224"/>
                    <a:pt x="33412" y="4257"/>
                  </a:cubicBezTo>
                  <a:lnTo>
                    <a:pt x="33412" y="4257"/>
                  </a:lnTo>
                  <a:cubicBezTo>
                    <a:pt x="33436" y="4292"/>
                    <a:pt x="33470" y="4341"/>
                    <a:pt x="33475" y="4349"/>
                  </a:cubicBezTo>
                  <a:cubicBezTo>
                    <a:pt x="33596" y="4529"/>
                    <a:pt x="33702" y="4717"/>
                    <a:pt x="33796" y="4911"/>
                  </a:cubicBezTo>
                  <a:lnTo>
                    <a:pt x="33796" y="4911"/>
                  </a:lnTo>
                  <a:cubicBezTo>
                    <a:pt x="33811" y="4952"/>
                    <a:pt x="33826" y="4995"/>
                    <a:pt x="33840" y="5037"/>
                  </a:cubicBezTo>
                  <a:cubicBezTo>
                    <a:pt x="33879" y="5157"/>
                    <a:pt x="33907" y="5276"/>
                    <a:pt x="33938" y="5398"/>
                  </a:cubicBezTo>
                  <a:cubicBezTo>
                    <a:pt x="33945" y="5428"/>
                    <a:pt x="33951" y="5447"/>
                    <a:pt x="33955" y="5459"/>
                  </a:cubicBezTo>
                  <a:lnTo>
                    <a:pt x="33955" y="5459"/>
                  </a:lnTo>
                  <a:cubicBezTo>
                    <a:pt x="33955" y="5472"/>
                    <a:pt x="33955" y="5489"/>
                    <a:pt x="33957" y="5513"/>
                  </a:cubicBezTo>
                  <a:cubicBezTo>
                    <a:pt x="33964" y="5639"/>
                    <a:pt x="33964" y="5765"/>
                    <a:pt x="33959" y="5890"/>
                  </a:cubicBezTo>
                  <a:cubicBezTo>
                    <a:pt x="33957" y="5922"/>
                    <a:pt x="33955" y="5953"/>
                    <a:pt x="33953" y="5984"/>
                  </a:cubicBezTo>
                  <a:lnTo>
                    <a:pt x="33953" y="5984"/>
                  </a:lnTo>
                  <a:cubicBezTo>
                    <a:pt x="33950" y="5993"/>
                    <a:pt x="33947" y="6006"/>
                    <a:pt x="33943" y="6023"/>
                  </a:cubicBezTo>
                  <a:cubicBezTo>
                    <a:pt x="33912" y="6151"/>
                    <a:pt x="33882" y="6278"/>
                    <a:pt x="33842" y="6404"/>
                  </a:cubicBezTo>
                  <a:cubicBezTo>
                    <a:pt x="33814" y="6493"/>
                    <a:pt x="33783" y="6582"/>
                    <a:pt x="33750" y="6669"/>
                  </a:cubicBezTo>
                  <a:lnTo>
                    <a:pt x="33750" y="6669"/>
                  </a:lnTo>
                  <a:cubicBezTo>
                    <a:pt x="33753" y="6662"/>
                    <a:pt x="33754" y="6658"/>
                    <a:pt x="33754" y="6658"/>
                  </a:cubicBezTo>
                  <a:lnTo>
                    <a:pt x="33754" y="6658"/>
                  </a:lnTo>
                  <a:cubicBezTo>
                    <a:pt x="33751" y="6658"/>
                    <a:pt x="33691" y="6805"/>
                    <a:pt x="33672" y="6843"/>
                  </a:cubicBezTo>
                  <a:cubicBezTo>
                    <a:pt x="33559" y="7071"/>
                    <a:pt x="33431" y="7291"/>
                    <a:pt x="33289" y="7502"/>
                  </a:cubicBezTo>
                  <a:cubicBezTo>
                    <a:pt x="33235" y="7584"/>
                    <a:pt x="33178" y="7664"/>
                    <a:pt x="33119" y="7743"/>
                  </a:cubicBezTo>
                  <a:lnTo>
                    <a:pt x="33119" y="7743"/>
                  </a:lnTo>
                  <a:cubicBezTo>
                    <a:pt x="33131" y="7727"/>
                    <a:pt x="33135" y="7721"/>
                    <a:pt x="33135" y="7721"/>
                  </a:cubicBezTo>
                  <a:lnTo>
                    <a:pt x="33135" y="7721"/>
                  </a:lnTo>
                  <a:cubicBezTo>
                    <a:pt x="33133" y="7721"/>
                    <a:pt x="33033" y="7848"/>
                    <a:pt x="33007" y="7879"/>
                  </a:cubicBezTo>
                  <a:cubicBezTo>
                    <a:pt x="32854" y="8062"/>
                    <a:pt x="32690" y="8237"/>
                    <a:pt x="32521" y="8407"/>
                  </a:cubicBezTo>
                  <a:cubicBezTo>
                    <a:pt x="32179" y="8751"/>
                    <a:pt x="31811" y="9070"/>
                    <a:pt x="31433" y="9376"/>
                  </a:cubicBezTo>
                  <a:cubicBezTo>
                    <a:pt x="31346" y="9446"/>
                    <a:pt x="31257" y="9516"/>
                    <a:pt x="31168" y="9585"/>
                  </a:cubicBezTo>
                  <a:cubicBezTo>
                    <a:pt x="31147" y="9601"/>
                    <a:pt x="31135" y="9611"/>
                    <a:pt x="31128" y="9617"/>
                  </a:cubicBezTo>
                  <a:lnTo>
                    <a:pt x="31128" y="9617"/>
                  </a:lnTo>
                  <a:cubicBezTo>
                    <a:pt x="31100" y="9638"/>
                    <a:pt x="31073" y="9659"/>
                    <a:pt x="31046" y="9680"/>
                  </a:cubicBezTo>
                  <a:cubicBezTo>
                    <a:pt x="30838" y="9836"/>
                    <a:pt x="30630" y="9991"/>
                    <a:pt x="30421" y="10146"/>
                  </a:cubicBezTo>
                  <a:cubicBezTo>
                    <a:pt x="29548" y="10791"/>
                    <a:pt x="28679" y="11419"/>
                    <a:pt x="27724" y="11940"/>
                  </a:cubicBezTo>
                  <a:cubicBezTo>
                    <a:pt x="26954" y="12360"/>
                    <a:pt x="26146" y="12717"/>
                    <a:pt x="25315" y="13033"/>
                  </a:cubicBezTo>
                  <a:lnTo>
                    <a:pt x="25315" y="13033"/>
                  </a:lnTo>
                  <a:cubicBezTo>
                    <a:pt x="25281" y="13005"/>
                    <a:pt x="25245" y="12975"/>
                    <a:pt x="25230" y="12962"/>
                  </a:cubicBezTo>
                  <a:cubicBezTo>
                    <a:pt x="25130" y="12878"/>
                    <a:pt x="25031" y="12791"/>
                    <a:pt x="24934" y="12701"/>
                  </a:cubicBezTo>
                  <a:cubicBezTo>
                    <a:pt x="24774" y="12552"/>
                    <a:pt x="24618" y="12397"/>
                    <a:pt x="24473" y="12233"/>
                  </a:cubicBezTo>
                  <a:cubicBezTo>
                    <a:pt x="24446" y="12202"/>
                    <a:pt x="24419" y="12171"/>
                    <a:pt x="24392" y="12139"/>
                  </a:cubicBezTo>
                  <a:lnTo>
                    <a:pt x="24392" y="12139"/>
                  </a:lnTo>
                  <a:cubicBezTo>
                    <a:pt x="24327" y="12041"/>
                    <a:pt x="24265" y="11940"/>
                    <a:pt x="24203" y="11839"/>
                  </a:cubicBezTo>
                  <a:cubicBezTo>
                    <a:pt x="23938" y="11406"/>
                    <a:pt x="23639" y="10994"/>
                    <a:pt x="23383" y="10555"/>
                  </a:cubicBezTo>
                  <a:cubicBezTo>
                    <a:pt x="23321" y="10449"/>
                    <a:pt x="23261" y="10342"/>
                    <a:pt x="23206" y="10232"/>
                  </a:cubicBezTo>
                  <a:cubicBezTo>
                    <a:pt x="23181" y="10183"/>
                    <a:pt x="23155" y="10133"/>
                    <a:pt x="23132" y="10083"/>
                  </a:cubicBezTo>
                  <a:lnTo>
                    <a:pt x="23132" y="10083"/>
                  </a:lnTo>
                  <a:cubicBezTo>
                    <a:pt x="23131" y="10077"/>
                    <a:pt x="23126" y="10061"/>
                    <a:pt x="23116" y="10028"/>
                  </a:cubicBezTo>
                  <a:cubicBezTo>
                    <a:pt x="23101" y="9981"/>
                    <a:pt x="23059" y="9839"/>
                    <a:pt x="23044" y="9791"/>
                  </a:cubicBezTo>
                  <a:lnTo>
                    <a:pt x="23044" y="9791"/>
                  </a:lnTo>
                  <a:cubicBezTo>
                    <a:pt x="23040" y="9759"/>
                    <a:pt x="23028" y="9678"/>
                    <a:pt x="23028" y="9678"/>
                  </a:cubicBezTo>
                  <a:lnTo>
                    <a:pt x="23028" y="9678"/>
                  </a:lnTo>
                  <a:cubicBezTo>
                    <a:pt x="23028" y="9678"/>
                    <a:pt x="23028" y="9678"/>
                    <a:pt x="23029" y="9678"/>
                  </a:cubicBezTo>
                  <a:cubicBezTo>
                    <a:pt x="23022" y="9592"/>
                    <a:pt x="23019" y="9505"/>
                    <a:pt x="23017" y="9417"/>
                  </a:cubicBezTo>
                  <a:cubicBezTo>
                    <a:pt x="23014" y="9154"/>
                    <a:pt x="23031" y="8891"/>
                    <a:pt x="23042" y="8627"/>
                  </a:cubicBezTo>
                  <a:cubicBezTo>
                    <a:pt x="23048" y="8499"/>
                    <a:pt x="23053" y="8372"/>
                    <a:pt x="23056" y="8244"/>
                  </a:cubicBezTo>
                  <a:cubicBezTo>
                    <a:pt x="23057" y="8158"/>
                    <a:pt x="23057" y="8072"/>
                    <a:pt x="23056" y="7986"/>
                  </a:cubicBezTo>
                  <a:cubicBezTo>
                    <a:pt x="23056" y="7944"/>
                    <a:pt x="23061" y="7870"/>
                    <a:pt x="23059" y="7870"/>
                  </a:cubicBezTo>
                  <a:lnTo>
                    <a:pt x="23059" y="7870"/>
                  </a:lnTo>
                  <a:cubicBezTo>
                    <a:pt x="23059" y="7870"/>
                    <a:pt x="23059" y="7870"/>
                    <a:pt x="23058" y="7872"/>
                  </a:cubicBezTo>
                  <a:lnTo>
                    <a:pt x="23058" y="7872"/>
                  </a:lnTo>
                  <a:cubicBezTo>
                    <a:pt x="23091" y="7682"/>
                    <a:pt x="23157" y="7498"/>
                    <a:pt x="23228" y="7320"/>
                  </a:cubicBezTo>
                  <a:lnTo>
                    <a:pt x="23228" y="7320"/>
                  </a:lnTo>
                  <a:cubicBezTo>
                    <a:pt x="23209" y="7367"/>
                    <a:pt x="23203" y="7385"/>
                    <a:pt x="23203" y="7385"/>
                  </a:cubicBezTo>
                  <a:cubicBezTo>
                    <a:pt x="23206" y="7385"/>
                    <a:pt x="23268" y="7239"/>
                    <a:pt x="23287" y="7197"/>
                  </a:cubicBezTo>
                  <a:cubicBezTo>
                    <a:pt x="23368" y="7013"/>
                    <a:pt x="23448" y="6827"/>
                    <a:pt x="23525" y="6643"/>
                  </a:cubicBezTo>
                  <a:cubicBezTo>
                    <a:pt x="23614" y="6415"/>
                    <a:pt x="23688" y="6182"/>
                    <a:pt x="23746" y="5945"/>
                  </a:cubicBezTo>
                  <a:cubicBezTo>
                    <a:pt x="23770" y="5850"/>
                    <a:pt x="23792" y="5756"/>
                    <a:pt x="23820" y="5664"/>
                  </a:cubicBezTo>
                  <a:cubicBezTo>
                    <a:pt x="23832" y="5623"/>
                    <a:pt x="23846" y="5583"/>
                    <a:pt x="23860" y="5542"/>
                  </a:cubicBezTo>
                  <a:lnTo>
                    <a:pt x="23860" y="5542"/>
                  </a:lnTo>
                  <a:cubicBezTo>
                    <a:pt x="23864" y="5536"/>
                    <a:pt x="23869" y="5529"/>
                    <a:pt x="23874" y="5520"/>
                  </a:cubicBezTo>
                  <a:cubicBezTo>
                    <a:pt x="24064" y="5218"/>
                    <a:pt x="24425" y="4773"/>
                    <a:pt x="24737" y="4421"/>
                  </a:cubicBezTo>
                  <a:cubicBezTo>
                    <a:pt x="25109" y="4002"/>
                    <a:pt x="25323" y="3822"/>
                    <a:pt x="25749" y="3587"/>
                  </a:cubicBezTo>
                  <a:cubicBezTo>
                    <a:pt x="26279" y="3295"/>
                    <a:pt x="26807" y="2997"/>
                    <a:pt x="27345" y="2723"/>
                  </a:cubicBezTo>
                  <a:cubicBezTo>
                    <a:pt x="27593" y="2596"/>
                    <a:pt x="27709" y="2542"/>
                    <a:pt x="27950" y="2468"/>
                  </a:cubicBezTo>
                  <a:cubicBezTo>
                    <a:pt x="28098" y="2424"/>
                    <a:pt x="28248" y="2387"/>
                    <a:pt x="28400" y="2357"/>
                  </a:cubicBezTo>
                  <a:cubicBezTo>
                    <a:pt x="28452" y="2347"/>
                    <a:pt x="28503" y="2337"/>
                    <a:pt x="28554" y="2329"/>
                  </a:cubicBezTo>
                  <a:lnTo>
                    <a:pt x="28554" y="2329"/>
                  </a:lnTo>
                  <a:cubicBezTo>
                    <a:pt x="28553" y="2329"/>
                    <a:pt x="28554" y="2329"/>
                    <a:pt x="28557" y="2329"/>
                  </a:cubicBezTo>
                  <a:cubicBezTo>
                    <a:pt x="28575" y="2329"/>
                    <a:pt x="28660" y="2322"/>
                    <a:pt x="28678" y="2322"/>
                  </a:cubicBezTo>
                  <a:cubicBezTo>
                    <a:pt x="28803" y="2314"/>
                    <a:pt x="28929" y="2310"/>
                    <a:pt x="29055" y="2310"/>
                  </a:cubicBezTo>
                  <a:close/>
                  <a:moveTo>
                    <a:pt x="29147" y="1"/>
                  </a:moveTo>
                  <a:cubicBezTo>
                    <a:pt x="28663" y="1"/>
                    <a:pt x="28184" y="48"/>
                    <a:pt x="27723" y="145"/>
                  </a:cubicBezTo>
                  <a:cubicBezTo>
                    <a:pt x="27044" y="288"/>
                    <a:pt x="26415" y="599"/>
                    <a:pt x="25809" y="926"/>
                  </a:cubicBezTo>
                  <a:cubicBezTo>
                    <a:pt x="25260" y="1222"/>
                    <a:pt x="24671" y="1497"/>
                    <a:pt x="24160" y="1856"/>
                  </a:cubicBezTo>
                  <a:cubicBezTo>
                    <a:pt x="23655" y="2211"/>
                    <a:pt x="23229" y="2628"/>
                    <a:pt x="22839" y="3103"/>
                  </a:cubicBezTo>
                  <a:cubicBezTo>
                    <a:pt x="22408" y="3629"/>
                    <a:pt x="21949" y="4136"/>
                    <a:pt x="21694" y="4774"/>
                  </a:cubicBezTo>
                  <a:cubicBezTo>
                    <a:pt x="21615" y="4972"/>
                    <a:pt x="21561" y="5174"/>
                    <a:pt x="21509" y="5380"/>
                  </a:cubicBezTo>
                  <a:cubicBezTo>
                    <a:pt x="21479" y="5500"/>
                    <a:pt x="21448" y="5621"/>
                    <a:pt x="21407" y="5740"/>
                  </a:cubicBezTo>
                  <a:cubicBezTo>
                    <a:pt x="21348" y="5922"/>
                    <a:pt x="21346" y="5918"/>
                    <a:pt x="21294" y="6032"/>
                  </a:cubicBezTo>
                  <a:cubicBezTo>
                    <a:pt x="21021" y="6635"/>
                    <a:pt x="20802" y="7192"/>
                    <a:pt x="20755" y="7859"/>
                  </a:cubicBezTo>
                  <a:cubicBezTo>
                    <a:pt x="20713" y="8451"/>
                    <a:pt x="20676" y="9086"/>
                    <a:pt x="20720" y="9680"/>
                  </a:cubicBezTo>
                  <a:cubicBezTo>
                    <a:pt x="20773" y="10380"/>
                    <a:pt x="20987" y="11003"/>
                    <a:pt x="21330" y="11614"/>
                  </a:cubicBezTo>
                  <a:cubicBezTo>
                    <a:pt x="21757" y="12378"/>
                    <a:pt x="22242" y="13178"/>
                    <a:pt x="22832" y="13849"/>
                  </a:cubicBezTo>
                  <a:lnTo>
                    <a:pt x="22832" y="13849"/>
                  </a:lnTo>
                  <a:cubicBezTo>
                    <a:pt x="22284" y="14008"/>
                    <a:pt x="21733" y="14156"/>
                    <a:pt x="21182" y="14300"/>
                  </a:cubicBezTo>
                  <a:cubicBezTo>
                    <a:pt x="20065" y="14592"/>
                    <a:pt x="18944" y="14733"/>
                    <a:pt x="17821" y="14733"/>
                  </a:cubicBezTo>
                  <a:cubicBezTo>
                    <a:pt x="16705" y="14733"/>
                    <a:pt x="15588" y="14593"/>
                    <a:pt x="14473" y="14323"/>
                  </a:cubicBezTo>
                  <a:cubicBezTo>
                    <a:pt x="13919" y="14188"/>
                    <a:pt x="13371" y="14028"/>
                    <a:pt x="12830" y="13843"/>
                  </a:cubicBezTo>
                  <a:cubicBezTo>
                    <a:pt x="12553" y="13748"/>
                    <a:pt x="12271" y="13655"/>
                    <a:pt x="12003" y="13539"/>
                  </a:cubicBezTo>
                  <a:lnTo>
                    <a:pt x="12003" y="13539"/>
                  </a:lnTo>
                  <a:cubicBezTo>
                    <a:pt x="12025" y="13549"/>
                    <a:pt x="12035" y="13553"/>
                    <a:pt x="12037" y="13553"/>
                  </a:cubicBezTo>
                  <a:cubicBezTo>
                    <a:pt x="12044" y="13553"/>
                    <a:pt x="11858" y="13464"/>
                    <a:pt x="11830" y="13449"/>
                  </a:cubicBezTo>
                  <a:cubicBezTo>
                    <a:pt x="11695" y="13379"/>
                    <a:pt x="11566" y="13304"/>
                    <a:pt x="11438" y="13226"/>
                  </a:cubicBezTo>
                  <a:cubicBezTo>
                    <a:pt x="10970" y="12940"/>
                    <a:pt x="10542" y="12612"/>
                    <a:pt x="10171" y="12318"/>
                  </a:cubicBezTo>
                  <a:cubicBezTo>
                    <a:pt x="9704" y="11948"/>
                    <a:pt x="9388" y="11726"/>
                    <a:pt x="9005" y="11396"/>
                  </a:cubicBezTo>
                  <a:lnTo>
                    <a:pt x="9005" y="11396"/>
                  </a:lnTo>
                  <a:cubicBezTo>
                    <a:pt x="9935" y="10951"/>
                    <a:pt x="10817" y="10455"/>
                    <a:pt x="11585" y="9744"/>
                  </a:cubicBezTo>
                  <a:cubicBezTo>
                    <a:pt x="12392" y="8994"/>
                    <a:pt x="13025" y="8024"/>
                    <a:pt x="13323" y="6958"/>
                  </a:cubicBezTo>
                  <a:cubicBezTo>
                    <a:pt x="13627" y="5873"/>
                    <a:pt x="13727" y="4534"/>
                    <a:pt x="12951" y="3629"/>
                  </a:cubicBezTo>
                  <a:cubicBezTo>
                    <a:pt x="12285" y="2852"/>
                    <a:pt x="11237" y="2470"/>
                    <a:pt x="10213" y="2470"/>
                  </a:cubicBezTo>
                  <a:cubicBezTo>
                    <a:pt x="9887" y="2470"/>
                    <a:pt x="9563" y="2509"/>
                    <a:pt x="9254" y="2586"/>
                  </a:cubicBezTo>
                  <a:cubicBezTo>
                    <a:pt x="7197" y="3098"/>
                    <a:pt x="6487" y="5352"/>
                    <a:pt x="5808" y="7097"/>
                  </a:cubicBezTo>
                  <a:cubicBezTo>
                    <a:pt x="5568" y="7715"/>
                    <a:pt x="5610" y="8399"/>
                    <a:pt x="5620" y="9052"/>
                  </a:cubicBezTo>
                  <a:cubicBezTo>
                    <a:pt x="5626" y="9471"/>
                    <a:pt x="5662" y="9904"/>
                    <a:pt x="5758" y="10319"/>
                  </a:cubicBezTo>
                  <a:lnTo>
                    <a:pt x="5758" y="10319"/>
                  </a:lnTo>
                  <a:cubicBezTo>
                    <a:pt x="5212" y="10542"/>
                    <a:pt x="4661" y="10757"/>
                    <a:pt x="4095" y="10976"/>
                  </a:cubicBezTo>
                  <a:cubicBezTo>
                    <a:pt x="3612" y="11163"/>
                    <a:pt x="3125" y="11345"/>
                    <a:pt x="2626" y="11482"/>
                  </a:cubicBezTo>
                  <a:cubicBezTo>
                    <a:pt x="2501" y="11516"/>
                    <a:pt x="2373" y="11548"/>
                    <a:pt x="2244" y="11576"/>
                  </a:cubicBezTo>
                  <a:cubicBezTo>
                    <a:pt x="2164" y="11594"/>
                    <a:pt x="1886" y="11641"/>
                    <a:pt x="1891" y="11641"/>
                  </a:cubicBezTo>
                  <a:cubicBezTo>
                    <a:pt x="1837" y="11646"/>
                    <a:pt x="1739" y="11649"/>
                    <a:pt x="1628" y="11649"/>
                  </a:cubicBezTo>
                  <a:cubicBezTo>
                    <a:pt x="1478" y="11649"/>
                    <a:pt x="1304" y="11644"/>
                    <a:pt x="1180" y="11631"/>
                  </a:cubicBezTo>
                  <a:cubicBezTo>
                    <a:pt x="1153" y="11628"/>
                    <a:pt x="1127" y="11627"/>
                    <a:pt x="1101" y="11627"/>
                  </a:cubicBezTo>
                  <a:cubicBezTo>
                    <a:pt x="527" y="11627"/>
                    <a:pt x="0" y="12230"/>
                    <a:pt x="25" y="12786"/>
                  </a:cubicBezTo>
                  <a:cubicBezTo>
                    <a:pt x="56" y="13462"/>
                    <a:pt x="533" y="13876"/>
                    <a:pt x="1180" y="13939"/>
                  </a:cubicBezTo>
                  <a:lnTo>
                    <a:pt x="1185" y="13939"/>
                  </a:lnTo>
                  <a:cubicBezTo>
                    <a:pt x="1325" y="13953"/>
                    <a:pt x="1466" y="13959"/>
                    <a:pt x="1606" y="13959"/>
                  </a:cubicBezTo>
                  <a:cubicBezTo>
                    <a:pt x="2717" y="13959"/>
                    <a:pt x="3806" y="13553"/>
                    <a:pt x="4827" y="13157"/>
                  </a:cubicBezTo>
                  <a:cubicBezTo>
                    <a:pt x="5473" y="12908"/>
                    <a:pt x="6116" y="12654"/>
                    <a:pt x="6756" y="12389"/>
                  </a:cubicBezTo>
                  <a:lnTo>
                    <a:pt x="6756" y="12389"/>
                  </a:lnTo>
                  <a:cubicBezTo>
                    <a:pt x="6772" y="12411"/>
                    <a:pt x="6789" y="12432"/>
                    <a:pt x="6806" y="12453"/>
                  </a:cubicBezTo>
                  <a:cubicBezTo>
                    <a:pt x="6969" y="12655"/>
                    <a:pt x="7152" y="12841"/>
                    <a:pt x="7350" y="13008"/>
                  </a:cubicBezTo>
                  <a:cubicBezTo>
                    <a:pt x="7458" y="13101"/>
                    <a:pt x="7569" y="13191"/>
                    <a:pt x="7680" y="13278"/>
                  </a:cubicBezTo>
                  <a:cubicBezTo>
                    <a:pt x="7726" y="13315"/>
                    <a:pt x="7774" y="13352"/>
                    <a:pt x="7821" y="13388"/>
                  </a:cubicBezTo>
                  <a:cubicBezTo>
                    <a:pt x="7915" y="13460"/>
                    <a:pt x="8008" y="13533"/>
                    <a:pt x="8102" y="13604"/>
                  </a:cubicBezTo>
                  <a:cubicBezTo>
                    <a:pt x="8134" y="13629"/>
                    <a:pt x="8150" y="13641"/>
                    <a:pt x="8150" y="13641"/>
                  </a:cubicBezTo>
                  <a:cubicBezTo>
                    <a:pt x="8149" y="13641"/>
                    <a:pt x="8141" y="13635"/>
                    <a:pt x="8123" y="13622"/>
                  </a:cubicBezTo>
                  <a:lnTo>
                    <a:pt x="8123" y="13622"/>
                  </a:lnTo>
                  <a:cubicBezTo>
                    <a:pt x="8207" y="13687"/>
                    <a:pt x="8522" y="13938"/>
                    <a:pt x="8694" y="14073"/>
                  </a:cubicBezTo>
                  <a:cubicBezTo>
                    <a:pt x="8998" y="14312"/>
                    <a:pt x="9302" y="14551"/>
                    <a:pt x="9615" y="14778"/>
                  </a:cubicBezTo>
                  <a:cubicBezTo>
                    <a:pt x="10155" y="15169"/>
                    <a:pt x="10715" y="15492"/>
                    <a:pt x="11335" y="15744"/>
                  </a:cubicBezTo>
                  <a:cubicBezTo>
                    <a:pt x="12518" y="16222"/>
                    <a:pt x="13749" y="16572"/>
                    <a:pt x="15006" y="16788"/>
                  </a:cubicBezTo>
                  <a:cubicBezTo>
                    <a:pt x="15971" y="16955"/>
                    <a:pt x="16950" y="17057"/>
                    <a:pt x="17929" y="17057"/>
                  </a:cubicBezTo>
                  <a:cubicBezTo>
                    <a:pt x="18287" y="17057"/>
                    <a:pt x="18645" y="17044"/>
                    <a:pt x="19003" y="17014"/>
                  </a:cubicBezTo>
                  <a:cubicBezTo>
                    <a:pt x="20387" y="16901"/>
                    <a:pt x="21725" y="16572"/>
                    <a:pt x="23049" y="16171"/>
                  </a:cubicBezTo>
                  <a:cubicBezTo>
                    <a:pt x="23693" y="15976"/>
                    <a:pt x="24334" y="15777"/>
                    <a:pt x="24969" y="15564"/>
                  </a:cubicBezTo>
                  <a:lnTo>
                    <a:pt x="24969" y="15564"/>
                  </a:lnTo>
                  <a:cubicBezTo>
                    <a:pt x="25403" y="15819"/>
                    <a:pt x="25857" y="16042"/>
                    <a:pt x="26327" y="16238"/>
                  </a:cubicBezTo>
                  <a:cubicBezTo>
                    <a:pt x="27598" y="16767"/>
                    <a:pt x="28965" y="16895"/>
                    <a:pt x="30323" y="17040"/>
                  </a:cubicBezTo>
                  <a:cubicBezTo>
                    <a:pt x="31639" y="17180"/>
                    <a:pt x="32962" y="17260"/>
                    <a:pt x="34286" y="17260"/>
                  </a:cubicBezTo>
                  <a:cubicBezTo>
                    <a:pt x="34336" y="17260"/>
                    <a:pt x="34385" y="17260"/>
                    <a:pt x="34434" y="17259"/>
                  </a:cubicBezTo>
                  <a:cubicBezTo>
                    <a:pt x="37231" y="17247"/>
                    <a:pt x="39897" y="16697"/>
                    <a:pt x="42586" y="15969"/>
                  </a:cubicBezTo>
                  <a:cubicBezTo>
                    <a:pt x="43246" y="15792"/>
                    <a:pt x="43926" y="15644"/>
                    <a:pt x="44573" y="15429"/>
                  </a:cubicBezTo>
                  <a:cubicBezTo>
                    <a:pt x="45153" y="15238"/>
                    <a:pt x="45786" y="14858"/>
                    <a:pt x="46277" y="14654"/>
                  </a:cubicBezTo>
                  <a:cubicBezTo>
                    <a:pt x="47498" y="14150"/>
                    <a:pt x="48806" y="13805"/>
                    <a:pt x="50065" y="13405"/>
                  </a:cubicBezTo>
                  <a:cubicBezTo>
                    <a:pt x="51379" y="12986"/>
                    <a:pt x="52681" y="12551"/>
                    <a:pt x="53948" y="12003"/>
                  </a:cubicBezTo>
                  <a:cubicBezTo>
                    <a:pt x="54382" y="11814"/>
                    <a:pt x="55013" y="11647"/>
                    <a:pt x="55563" y="11483"/>
                  </a:cubicBezTo>
                  <a:cubicBezTo>
                    <a:pt x="56191" y="11296"/>
                    <a:pt x="56813" y="11092"/>
                    <a:pt x="57440" y="10905"/>
                  </a:cubicBezTo>
                  <a:cubicBezTo>
                    <a:pt x="58705" y="10530"/>
                    <a:pt x="60006" y="10326"/>
                    <a:pt x="61286" y="10018"/>
                  </a:cubicBezTo>
                  <a:cubicBezTo>
                    <a:pt x="62574" y="9708"/>
                    <a:pt x="63857" y="9374"/>
                    <a:pt x="65170" y="9188"/>
                  </a:cubicBezTo>
                  <a:cubicBezTo>
                    <a:pt x="67635" y="8839"/>
                    <a:pt x="70103" y="8557"/>
                    <a:pt x="72616" y="8557"/>
                  </a:cubicBezTo>
                  <a:cubicBezTo>
                    <a:pt x="72810" y="8557"/>
                    <a:pt x="73003" y="8558"/>
                    <a:pt x="73197" y="8562"/>
                  </a:cubicBezTo>
                  <a:cubicBezTo>
                    <a:pt x="74497" y="8585"/>
                    <a:pt x="75745" y="8961"/>
                    <a:pt x="77092" y="9049"/>
                  </a:cubicBezTo>
                  <a:cubicBezTo>
                    <a:pt x="77111" y="9051"/>
                    <a:pt x="77130" y="9051"/>
                    <a:pt x="77149" y="9051"/>
                  </a:cubicBezTo>
                  <a:cubicBezTo>
                    <a:pt x="77732" y="9051"/>
                    <a:pt x="78273" y="8472"/>
                    <a:pt x="78247" y="7896"/>
                  </a:cubicBezTo>
                  <a:cubicBezTo>
                    <a:pt x="78217" y="7236"/>
                    <a:pt x="77738" y="6783"/>
                    <a:pt x="77092" y="6741"/>
                  </a:cubicBezTo>
                  <a:cubicBezTo>
                    <a:pt x="75935" y="6666"/>
                    <a:pt x="74708" y="6304"/>
                    <a:pt x="73479" y="6261"/>
                  </a:cubicBezTo>
                  <a:cubicBezTo>
                    <a:pt x="73067" y="6246"/>
                    <a:pt x="72655" y="6238"/>
                    <a:pt x="72244" y="6238"/>
                  </a:cubicBezTo>
                  <a:cubicBezTo>
                    <a:pt x="71409" y="6238"/>
                    <a:pt x="70575" y="6269"/>
                    <a:pt x="69744" y="6331"/>
                  </a:cubicBezTo>
                  <a:cubicBezTo>
                    <a:pt x="68424" y="6430"/>
                    <a:pt x="67113" y="6609"/>
                    <a:pt x="65804" y="6790"/>
                  </a:cubicBezTo>
                  <a:cubicBezTo>
                    <a:pt x="64562" y="6961"/>
                    <a:pt x="63338" y="7154"/>
                    <a:pt x="62118" y="7443"/>
                  </a:cubicBezTo>
                  <a:cubicBezTo>
                    <a:pt x="60945" y="7720"/>
                    <a:pt x="59781" y="8016"/>
                    <a:pt x="58596" y="8238"/>
                  </a:cubicBezTo>
                  <a:cubicBezTo>
                    <a:pt x="57422" y="8460"/>
                    <a:pt x="56292" y="8851"/>
                    <a:pt x="55152" y="9197"/>
                  </a:cubicBezTo>
                  <a:cubicBezTo>
                    <a:pt x="54599" y="9365"/>
                    <a:pt x="54035" y="9499"/>
                    <a:pt x="53496" y="9707"/>
                  </a:cubicBezTo>
                  <a:cubicBezTo>
                    <a:pt x="52900" y="9937"/>
                    <a:pt x="52416" y="10166"/>
                    <a:pt x="51811" y="10389"/>
                  </a:cubicBezTo>
                  <a:cubicBezTo>
                    <a:pt x="50677" y="10804"/>
                    <a:pt x="49520" y="11152"/>
                    <a:pt x="48371" y="11524"/>
                  </a:cubicBezTo>
                  <a:cubicBezTo>
                    <a:pt x="47160" y="11917"/>
                    <a:pt x="45911" y="12253"/>
                    <a:pt x="44768" y="12823"/>
                  </a:cubicBezTo>
                  <a:cubicBezTo>
                    <a:pt x="44242" y="13085"/>
                    <a:pt x="43936" y="13215"/>
                    <a:pt x="43356" y="13370"/>
                  </a:cubicBezTo>
                  <a:cubicBezTo>
                    <a:pt x="42755" y="13530"/>
                    <a:pt x="42156" y="13695"/>
                    <a:pt x="41555" y="13857"/>
                  </a:cubicBezTo>
                  <a:cubicBezTo>
                    <a:pt x="40369" y="14174"/>
                    <a:pt x="39178" y="14475"/>
                    <a:pt x="37967" y="14684"/>
                  </a:cubicBezTo>
                  <a:cubicBezTo>
                    <a:pt x="36824" y="14882"/>
                    <a:pt x="35582" y="14949"/>
                    <a:pt x="34359" y="14951"/>
                  </a:cubicBezTo>
                  <a:cubicBezTo>
                    <a:pt x="33110" y="14951"/>
                    <a:pt x="31860" y="14888"/>
                    <a:pt x="30616" y="14762"/>
                  </a:cubicBezTo>
                  <a:cubicBezTo>
                    <a:pt x="29726" y="14674"/>
                    <a:pt x="28855" y="14598"/>
                    <a:pt x="27999" y="14376"/>
                  </a:cubicBezTo>
                  <a:lnTo>
                    <a:pt x="27999" y="14376"/>
                  </a:lnTo>
                  <a:cubicBezTo>
                    <a:pt x="28763" y="14017"/>
                    <a:pt x="29505" y="13609"/>
                    <a:pt x="30219" y="13132"/>
                  </a:cubicBezTo>
                  <a:cubicBezTo>
                    <a:pt x="31168" y="12498"/>
                    <a:pt x="32088" y="11791"/>
                    <a:pt x="32979" y="11079"/>
                  </a:cubicBezTo>
                  <a:cubicBezTo>
                    <a:pt x="33854" y="10381"/>
                    <a:pt x="34658" y="9602"/>
                    <a:pt x="35284" y="8669"/>
                  </a:cubicBezTo>
                  <a:cubicBezTo>
                    <a:pt x="35910" y="7735"/>
                    <a:pt x="36368" y="6545"/>
                    <a:pt x="36256" y="5408"/>
                  </a:cubicBezTo>
                  <a:cubicBezTo>
                    <a:pt x="36136" y="4185"/>
                    <a:pt x="35552" y="3096"/>
                    <a:pt x="34692" y="2228"/>
                  </a:cubicBezTo>
                  <a:cubicBezTo>
                    <a:pt x="33299" y="824"/>
                    <a:pt x="31174" y="1"/>
                    <a:pt x="29147" y="1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65;p79">
              <a:extLst>
                <a:ext uri="{FF2B5EF4-FFF2-40B4-BE49-F238E27FC236}">
                  <a16:creationId xmlns:a16="http://schemas.microsoft.com/office/drawing/2014/main" id="{312BB38E-1E9B-817D-C8FF-84D416B2DA77}"/>
                </a:ext>
              </a:extLst>
            </p:cNvPr>
            <p:cNvSpPr/>
            <p:nvPr/>
          </p:nvSpPr>
          <p:spPr>
            <a:xfrm>
              <a:off x="3738900" y="1560850"/>
              <a:ext cx="1956950" cy="431250"/>
            </a:xfrm>
            <a:custGeom>
              <a:avLst/>
              <a:gdLst/>
              <a:ahLst/>
              <a:cxnLst/>
              <a:rect l="l" t="t" r="r" b="b"/>
              <a:pathLst>
                <a:path w="78278" h="17250" extrusionOk="0">
                  <a:moveTo>
                    <a:pt x="49682" y="2312"/>
                  </a:moveTo>
                  <a:lnTo>
                    <a:pt x="49682" y="2312"/>
                  </a:lnTo>
                  <a:cubicBezTo>
                    <a:pt x="49686" y="2312"/>
                    <a:pt x="49691" y="2313"/>
                    <a:pt x="49696" y="2313"/>
                  </a:cubicBezTo>
                  <a:lnTo>
                    <a:pt x="49696" y="2313"/>
                  </a:lnTo>
                  <a:cubicBezTo>
                    <a:pt x="49690" y="2313"/>
                    <a:pt x="49686" y="2312"/>
                    <a:pt x="49682" y="2312"/>
                  </a:cubicBezTo>
                  <a:close/>
                  <a:moveTo>
                    <a:pt x="44859" y="4247"/>
                  </a:moveTo>
                  <a:cubicBezTo>
                    <a:pt x="44855" y="4252"/>
                    <a:pt x="44851" y="4257"/>
                    <a:pt x="44847" y="4262"/>
                  </a:cubicBezTo>
                  <a:cubicBezTo>
                    <a:pt x="44851" y="4257"/>
                    <a:pt x="44855" y="4252"/>
                    <a:pt x="44859" y="4247"/>
                  </a:cubicBezTo>
                  <a:close/>
                  <a:moveTo>
                    <a:pt x="68793" y="4971"/>
                  </a:moveTo>
                  <a:cubicBezTo>
                    <a:pt x="68793" y="4971"/>
                    <a:pt x="68793" y="4971"/>
                    <a:pt x="68793" y="4971"/>
                  </a:cubicBezTo>
                  <a:lnTo>
                    <a:pt x="68793" y="4971"/>
                  </a:lnTo>
                  <a:cubicBezTo>
                    <a:pt x="68793" y="4971"/>
                    <a:pt x="68793" y="4971"/>
                    <a:pt x="68793" y="4971"/>
                  </a:cubicBezTo>
                  <a:close/>
                  <a:moveTo>
                    <a:pt x="67085" y="5086"/>
                  </a:moveTo>
                  <a:lnTo>
                    <a:pt x="67085" y="5086"/>
                  </a:lnTo>
                  <a:cubicBezTo>
                    <a:pt x="67082" y="5092"/>
                    <a:pt x="67078" y="5098"/>
                    <a:pt x="67075" y="5103"/>
                  </a:cubicBezTo>
                  <a:lnTo>
                    <a:pt x="67075" y="5103"/>
                  </a:lnTo>
                  <a:cubicBezTo>
                    <a:pt x="67075" y="5102"/>
                    <a:pt x="67075" y="5101"/>
                    <a:pt x="67075" y="5101"/>
                  </a:cubicBezTo>
                  <a:lnTo>
                    <a:pt x="67075" y="5101"/>
                  </a:lnTo>
                  <a:cubicBezTo>
                    <a:pt x="67067" y="5112"/>
                    <a:pt x="67058" y="5123"/>
                    <a:pt x="67050" y="5135"/>
                  </a:cubicBezTo>
                  <a:lnTo>
                    <a:pt x="67050" y="5135"/>
                  </a:lnTo>
                  <a:cubicBezTo>
                    <a:pt x="67050" y="5134"/>
                    <a:pt x="67050" y="5133"/>
                    <a:pt x="67050" y="5133"/>
                  </a:cubicBezTo>
                  <a:lnTo>
                    <a:pt x="67050" y="5133"/>
                  </a:lnTo>
                  <a:cubicBezTo>
                    <a:pt x="67051" y="5129"/>
                    <a:pt x="67053" y="5126"/>
                    <a:pt x="67054" y="5124"/>
                  </a:cubicBezTo>
                  <a:cubicBezTo>
                    <a:pt x="67066" y="5103"/>
                    <a:pt x="67073" y="5095"/>
                    <a:pt x="67075" y="5095"/>
                  </a:cubicBezTo>
                  <a:lnTo>
                    <a:pt x="67075" y="5095"/>
                  </a:lnTo>
                  <a:cubicBezTo>
                    <a:pt x="67076" y="5095"/>
                    <a:pt x="67076" y="5097"/>
                    <a:pt x="67075" y="5101"/>
                  </a:cubicBezTo>
                  <a:lnTo>
                    <a:pt x="67075" y="5101"/>
                  </a:lnTo>
                  <a:cubicBezTo>
                    <a:pt x="67079" y="5096"/>
                    <a:pt x="67082" y="5091"/>
                    <a:pt x="67085" y="5086"/>
                  </a:cubicBezTo>
                  <a:close/>
                  <a:moveTo>
                    <a:pt x="67033" y="5163"/>
                  </a:moveTo>
                  <a:cubicBezTo>
                    <a:pt x="67032" y="5178"/>
                    <a:pt x="67032" y="5193"/>
                    <a:pt x="67031" y="5206"/>
                  </a:cubicBezTo>
                  <a:lnTo>
                    <a:pt x="67031" y="5206"/>
                  </a:lnTo>
                  <a:cubicBezTo>
                    <a:pt x="67026" y="5217"/>
                    <a:pt x="67021" y="5224"/>
                    <a:pt x="67018" y="5224"/>
                  </a:cubicBezTo>
                  <a:cubicBezTo>
                    <a:pt x="67016" y="5224"/>
                    <a:pt x="67016" y="5213"/>
                    <a:pt x="67024" y="5186"/>
                  </a:cubicBezTo>
                  <a:cubicBezTo>
                    <a:pt x="67025" y="5178"/>
                    <a:pt x="67029" y="5171"/>
                    <a:pt x="67033" y="5163"/>
                  </a:cubicBezTo>
                  <a:close/>
                  <a:moveTo>
                    <a:pt x="69095" y="5266"/>
                  </a:moveTo>
                  <a:cubicBezTo>
                    <a:pt x="69095" y="5266"/>
                    <a:pt x="69096" y="5267"/>
                    <a:pt x="69096" y="5267"/>
                  </a:cubicBezTo>
                  <a:lnTo>
                    <a:pt x="69096" y="5267"/>
                  </a:lnTo>
                  <a:cubicBezTo>
                    <a:pt x="69096" y="5267"/>
                    <a:pt x="69095" y="5266"/>
                    <a:pt x="69095" y="5266"/>
                  </a:cubicBezTo>
                  <a:close/>
                  <a:moveTo>
                    <a:pt x="54315" y="5361"/>
                  </a:moveTo>
                  <a:lnTo>
                    <a:pt x="54315" y="5361"/>
                  </a:lnTo>
                  <a:cubicBezTo>
                    <a:pt x="54316" y="5361"/>
                    <a:pt x="54316" y="5362"/>
                    <a:pt x="54316" y="5362"/>
                  </a:cubicBezTo>
                  <a:lnTo>
                    <a:pt x="54316" y="5362"/>
                  </a:lnTo>
                  <a:cubicBezTo>
                    <a:pt x="54316" y="5362"/>
                    <a:pt x="54316" y="5361"/>
                    <a:pt x="54315" y="5361"/>
                  </a:cubicBezTo>
                  <a:close/>
                  <a:moveTo>
                    <a:pt x="67917" y="4759"/>
                  </a:moveTo>
                  <a:lnTo>
                    <a:pt x="67917" y="4759"/>
                  </a:lnTo>
                  <a:cubicBezTo>
                    <a:pt x="67922" y="4759"/>
                    <a:pt x="67859" y="4771"/>
                    <a:pt x="67842" y="4773"/>
                  </a:cubicBezTo>
                  <a:cubicBezTo>
                    <a:pt x="67901" y="4769"/>
                    <a:pt x="67962" y="4765"/>
                    <a:pt x="68021" y="4765"/>
                  </a:cubicBezTo>
                  <a:cubicBezTo>
                    <a:pt x="68034" y="4765"/>
                    <a:pt x="68048" y="4765"/>
                    <a:pt x="68062" y="4765"/>
                  </a:cubicBezTo>
                  <a:cubicBezTo>
                    <a:pt x="68128" y="4765"/>
                    <a:pt x="68193" y="4767"/>
                    <a:pt x="68260" y="4771"/>
                  </a:cubicBezTo>
                  <a:cubicBezTo>
                    <a:pt x="68269" y="4772"/>
                    <a:pt x="68277" y="4772"/>
                    <a:pt x="68284" y="4773"/>
                  </a:cubicBezTo>
                  <a:lnTo>
                    <a:pt x="68284" y="4773"/>
                  </a:lnTo>
                  <a:cubicBezTo>
                    <a:pt x="68291" y="4774"/>
                    <a:pt x="68298" y="4776"/>
                    <a:pt x="68306" y="4778"/>
                  </a:cubicBezTo>
                  <a:cubicBezTo>
                    <a:pt x="68395" y="4797"/>
                    <a:pt x="68493" y="4840"/>
                    <a:pt x="68582" y="4851"/>
                  </a:cubicBezTo>
                  <a:lnTo>
                    <a:pt x="68582" y="4851"/>
                  </a:lnTo>
                  <a:cubicBezTo>
                    <a:pt x="68599" y="4860"/>
                    <a:pt x="68615" y="4868"/>
                    <a:pt x="68631" y="4877"/>
                  </a:cubicBezTo>
                  <a:cubicBezTo>
                    <a:pt x="68693" y="4915"/>
                    <a:pt x="68754" y="4957"/>
                    <a:pt x="68817" y="4995"/>
                  </a:cubicBezTo>
                  <a:lnTo>
                    <a:pt x="68817" y="4995"/>
                  </a:lnTo>
                  <a:cubicBezTo>
                    <a:pt x="68851" y="5027"/>
                    <a:pt x="68889" y="5058"/>
                    <a:pt x="68923" y="5090"/>
                  </a:cubicBezTo>
                  <a:cubicBezTo>
                    <a:pt x="68996" y="5162"/>
                    <a:pt x="69058" y="5246"/>
                    <a:pt x="69131" y="5317"/>
                  </a:cubicBezTo>
                  <a:lnTo>
                    <a:pt x="69131" y="5317"/>
                  </a:lnTo>
                  <a:cubicBezTo>
                    <a:pt x="69146" y="5338"/>
                    <a:pt x="69161" y="5359"/>
                    <a:pt x="69175" y="5380"/>
                  </a:cubicBezTo>
                  <a:cubicBezTo>
                    <a:pt x="69287" y="5550"/>
                    <a:pt x="69393" y="5723"/>
                    <a:pt x="69489" y="5903"/>
                  </a:cubicBezTo>
                  <a:cubicBezTo>
                    <a:pt x="69579" y="6071"/>
                    <a:pt x="69657" y="6246"/>
                    <a:pt x="69738" y="6420"/>
                  </a:cubicBezTo>
                  <a:cubicBezTo>
                    <a:pt x="69746" y="6436"/>
                    <a:pt x="69760" y="6467"/>
                    <a:pt x="69769" y="6490"/>
                  </a:cubicBezTo>
                  <a:lnTo>
                    <a:pt x="69769" y="6490"/>
                  </a:lnTo>
                  <a:cubicBezTo>
                    <a:pt x="69776" y="6506"/>
                    <a:pt x="69782" y="6522"/>
                    <a:pt x="69789" y="6538"/>
                  </a:cubicBezTo>
                  <a:cubicBezTo>
                    <a:pt x="69829" y="6640"/>
                    <a:pt x="69870" y="6741"/>
                    <a:pt x="69910" y="6843"/>
                  </a:cubicBezTo>
                  <a:cubicBezTo>
                    <a:pt x="70048" y="7198"/>
                    <a:pt x="70218" y="7559"/>
                    <a:pt x="70322" y="7925"/>
                  </a:cubicBezTo>
                  <a:cubicBezTo>
                    <a:pt x="70326" y="7940"/>
                    <a:pt x="70344" y="8054"/>
                    <a:pt x="70353" y="8099"/>
                  </a:cubicBezTo>
                  <a:lnTo>
                    <a:pt x="70353" y="8099"/>
                  </a:lnTo>
                  <a:cubicBezTo>
                    <a:pt x="70354" y="8137"/>
                    <a:pt x="70356" y="8190"/>
                    <a:pt x="70356" y="8190"/>
                  </a:cubicBezTo>
                  <a:cubicBezTo>
                    <a:pt x="70356" y="8190"/>
                    <a:pt x="70356" y="8190"/>
                    <a:pt x="70356" y="8190"/>
                  </a:cubicBezTo>
                  <a:lnTo>
                    <a:pt x="70356" y="8190"/>
                  </a:lnTo>
                  <a:cubicBezTo>
                    <a:pt x="70355" y="8320"/>
                    <a:pt x="70354" y="8450"/>
                    <a:pt x="70352" y="8580"/>
                  </a:cubicBezTo>
                  <a:cubicBezTo>
                    <a:pt x="70349" y="8837"/>
                    <a:pt x="70353" y="9093"/>
                    <a:pt x="70338" y="9349"/>
                  </a:cubicBezTo>
                  <a:lnTo>
                    <a:pt x="70338" y="9349"/>
                  </a:lnTo>
                  <a:cubicBezTo>
                    <a:pt x="70020" y="9200"/>
                    <a:pt x="69705" y="9045"/>
                    <a:pt x="69401" y="8871"/>
                  </a:cubicBezTo>
                  <a:cubicBezTo>
                    <a:pt x="69195" y="8753"/>
                    <a:pt x="68996" y="8627"/>
                    <a:pt x="68802" y="8491"/>
                  </a:cubicBezTo>
                  <a:cubicBezTo>
                    <a:pt x="68758" y="8460"/>
                    <a:pt x="68714" y="8428"/>
                    <a:pt x="68669" y="8397"/>
                  </a:cubicBezTo>
                  <a:cubicBezTo>
                    <a:pt x="68668" y="8395"/>
                    <a:pt x="68652" y="8383"/>
                    <a:pt x="68634" y="8369"/>
                  </a:cubicBezTo>
                  <a:lnTo>
                    <a:pt x="68634" y="8369"/>
                  </a:lnTo>
                  <a:cubicBezTo>
                    <a:pt x="68612" y="8350"/>
                    <a:pt x="68568" y="8314"/>
                    <a:pt x="68565" y="8311"/>
                  </a:cubicBezTo>
                  <a:cubicBezTo>
                    <a:pt x="68512" y="8264"/>
                    <a:pt x="68458" y="8218"/>
                    <a:pt x="68404" y="8172"/>
                  </a:cubicBezTo>
                  <a:cubicBezTo>
                    <a:pt x="68232" y="8019"/>
                    <a:pt x="68070" y="7855"/>
                    <a:pt x="67919" y="7684"/>
                  </a:cubicBezTo>
                  <a:cubicBezTo>
                    <a:pt x="67895" y="7658"/>
                    <a:pt x="67803" y="7546"/>
                    <a:pt x="67773" y="7512"/>
                  </a:cubicBezTo>
                  <a:lnTo>
                    <a:pt x="67773" y="7512"/>
                  </a:lnTo>
                  <a:cubicBezTo>
                    <a:pt x="67758" y="7491"/>
                    <a:pt x="67742" y="7470"/>
                    <a:pt x="67740" y="7466"/>
                  </a:cubicBezTo>
                  <a:cubicBezTo>
                    <a:pt x="67702" y="7408"/>
                    <a:pt x="67661" y="7352"/>
                    <a:pt x="67624" y="7294"/>
                  </a:cubicBezTo>
                  <a:cubicBezTo>
                    <a:pt x="67512" y="7118"/>
                    <a:pt x="67411" y="6936"/>
                    <a:pt x="67320" y="6747"/>
                  </a:cubicBezTo>
                  <a:cubicBezTo>
                    <a:pt x="67309" y="6724"/>
                    <a:pt x="67300" y="6708"/>
                    <a:pt x="67294" y="6697"/>
                  </a:cubicBezTo>
                  <a:lnTo>
                    <a:pt x="67294" y="6697"/>
                  </a:lnTo>
                  <a:cubicBezTo>
                    <a:pt x="67291" y="6685"/>
                    <a:pt x="67286" y="6665"/>
                    <a:pt x="67276" y="6635"/>
                  </a:cubicBezTo>
                  <a:cubicBezTo>
                    <a:pt x="67232" y="6501"/>
                    <a:pt x="67186" y="6368"/>
                    <a:pt x="67152" y="6230"/>
                  </a:cubicBezTo>
                  <a:cubicBezTo>
                    <a:pt x="67125" y="6126"/>
                    <a:pt x="67104" y="6020"/>
                    <a:pt x="67083" y="5914"/>
                  </a:cubicBezTo>
                  <a:cubicBezTo>
                    <a:pt x="67078" y="5887"/>
                    <a:pt x="67074" y="5868"/>
                    <a:pt x="67071" y="5856"/>
                  </a:cubicBezTo>
                  <a:lnTo>
                    <a:pt x="67071" y="5856"/>
                  </a:lnTo>
                  <a:cubicBezTo>
                    <a:pt x="67071" y="5843"/>
                    <a:pt x="67070" y="5821"/>
                    <a:pt x="67068" y="5782"/>
                  </a:cubicBezTo>
                  <a:cubicBezTo>
                    <a:pt x="67057" y="5586"/>
                    <a:pt x="67083" y="5355"/>
                    <a:pt x="67054" y="5159"/>
                  </a:cubicBezTo>
                  <a:lnTo>
                    <a:pt x="67054" y="5159"/>
                  </a:lnTo>
                  <a:cubicBezTo>
                    <a:pt x="67048" y="5173"/>
                    <a:pt x="67041" y="5187"/>
                    <a:pt x="67035" y="5198"/>
                  </a:cubicBezTo>
                  <a:lnTo>
                    <a:pt x="67035" y="5198"/>
                  </a:lnTo>
                  <a:cubicBezTo>
                    <a:pt x="67037" y="5188"/>
                    <a:pt x="67038" y="5178"/>
                    <a:pt x="67040" y="5168"/>
                  </a:cubicBezTo>
                  <a:lnTo>
                    <a:pt x="67040" y="5168"/>
                  </a:lnTo>
                  <a:cubicBezTo>
                    <a:pt x="67041" y="5168"/>
                    <a:pt x="67046" y="5163"/>
                    <a:pt x="67053" y="5155"/>
                  </a:cubicBezTo>
                  <a:lnTo>
                    <a:pt x="67053" y="5155"/>
                  </a:lnTo>
                  <a:cubicBezTo>
                    <a:pt x="67054" y="5156"/>
                    <a:pt x="67054" y="5158"/>
                    <a:pt x="67054" y="5159"/>
                  </a:cubicBezTo>
                  <a:lnTo>
                    <a:pt x="67054" y="5159"/>
                  </a:lnTo>
                  <a:cubicBezTo>
                    <a:pt x="67055" y="5156"/>
                    <a:pt x="67056" y="5153"/>
                    <a:pt x="67057" y="5151"/>
                  </a:cubicBezTo>
                  <a:lnTo>
                    <a:pt x="67057" y="5151"/>
                  </a:lnTo>
                  <a:cubicBezTo>
                    <a:pt x="67056" y="5152"/>
                    <a:pt x="67055" y="5154"/>
                    <a:pt x="67053" y="5155"/>
                  </a:cubicBezTo>
                  <a:lnTo>
                    <a:pt x="67053" y="5155"/>
                  </a:lnTo>
                  <a:cubicBezTo>
                    <a:pt x="67053" y="5151"/>
                    <a:pt x="67052" y="5147"/>
                    <a:pt x="67051" y="5143"/>
                  </a:cubicBezTo>
                  <a:lnTo>
                    <a:pt x="67051" y="5143"/>
                  </a:lnTo>
                  <a:cubicBezTo>
                    <a:pt x="67046" y="5152"/>
                    <a:pt x="67043" y="5158"/>
                    <a:pt x="67041" y="5163"/>
                  </a:cubicBezTo>
                  <a:lnTo>
                    <a:pt x="67041" y="5163"/>
                  </a:lnTo>
                  <a:cubicBezTo>
                    <a:pt x="67042" y="5155"/>
                    <a:pt x="67044" y="5147"/>
                    <a:pt x="67047" y="5140"/>
                  </a:cubicBezTo>
                  <a:lnTo>
                    <a:pt x="67047" y="5140"/>
                  </a:lnTo>
                  <a:cubicBezTo>
                    <a:pt x="67048" y="5138"/>
                    <a:pt x="67049" y="5137"/>
                    <a:pt x="67050" y="5135"/>
                  </a:cubicBezTo>
                  <a:lnTo>
                    <a:pt x="67050" y="5135"/>
                  </a:lnTo>
                  <a:cubicBezTo>
                    <a:pt x="67051" y="5138"/>
                    <a:pt x="67051" y="5140"/>
                    <a:pt x="67051" y="5143"/>
                  </a:cubicBezTo>
                  <a:lnTo>
                    <a:pt x="67051" y="5143"/>
                  </a:lnTo>
                  <a:cubicBezTo>
                    <a:pt x="67057" y="5133"/>
                    <a:pt x="67065" y="5120"/>
                    <a:pt x="67075" y="5103"/>
                  </a:cubicBezTo>
                  <a:lnTo>
                    <a:pt x="67075" y="5103"/>
                  </a:lnTo>
                  <a:cubicBezTo>
                    <a:pt x="67072" y="5114"/>
                    <a:pt x="67065" y="5132"/>
                    <a:pt x="67057" y="5151"/>
                  </a:cubicBezTo>
                  <a:lnTo>
                    <a:pt x="67057" y="5151"/>
                  </a:lnTo>
                  <a:cubicBezTo>
                    <a:pt x="67080" y="5125"/>
                    <a:pt x="67122" y="5076"/>
                    <a:pt x="67160" y="5042"/>
                  </a:cubicBezTo>
                  <a:lnTo>
                    <a:pt x="67160" y="5042"/>
                  </a:lnTo>
                  <a:cubicBezTo>
                    <a:pt x="67148" y="5052"/>
                    <a:pt x="67101" y="5083"/>
                    <a:pt x="67100" y="5083"/>
                  </a:cubicBezTo>
                  <a:cubicBezTo>
                    <a:pt x="67099" y="5083"/>
                    <a:pt x="67112" y="5074"/>
                    <a:pt x="67152" y="5046"/>
                  </a:cubicBezTo>
                  <a:cubicBezTo>
                    <a:pt x="67217" y="5002"/>
                    <a:pt x="67283" y="4961"/>
                    <a:pt x="67352" y="4924"/>
                  </a:cubicBezTo>
                  <a:cubicBezTo>
                    <a:pt x="67385" y="4905"/>
                    <a:pt x="67419" y="4887"/>
                    <a:pt x="67454" y="4871"/>
                  </a:cubicBezTo>
                  <a:lnTo>
                    <a:pt x="67454" y="4871"/>
                  </a:lnTo>
                  <a:cubicBezTo>
                    <a:pt x="67462" y="4869"/>
                    <a:pt x="67479" y="4865"/>
                    <a:pt x="67509" y="4856"/>
                  </a:cubicBezTo>
                  <a:cubicBezTo>
                    <a:pt x="67622" y="4821"/>
                    <a:pt x="67738" y="4792"/>
                    <a:pt x="67853" y="4769"/>
                  </a:cubicBezTo>
                  <a:cubicBezTo>
                    <a:pt x="67897" y="4762"/>
                    <a:pt x="67914" y="4759"/>
                    <a:pt x="67917" y="4759"/>
                  </a:cubicBezTo>
                  <a:close/>
                  <a:moveTo>
                    <a:pt x="49212" y="2299"/>
                  </a:moveTo>
                  <a:cubicBezTo>
                    <a:pt x="49363" y="2299"/>
                    <a:pt x="49513" y="2304"/>
                    <a:pt x="49664" y="2315"/>
                  </a:cubicBezTo>
                  <a:cubicBezTo>
                    <a:pt x="49706" y="2319"/>
                    <a:pt x="49727" y="2320"/>
                    <a:pt x="49734" y="2320"/>
                  </a:cubicBezTo>
                  <a:cubicBezTo>
                    <a:pt x="49736" y="2320"/>
                    <a:pt x="49737" y="2320"/>
                    <a:pt x="49737" y="2319"/>
                  </a:cubicBezTo>
                  <a:lnTo>
                    <a:pt x="49737" y="2319"/>
                  </a:lnTo>
                  <a:cubicBezTo>
                    <a:pt x="49783" y="2327"/>
                    <a:pt x="49830" y="2337"/>
                    <a:pt x="49876" y="2346"/>
                  </a:cubicBezTo>
                  <a:cubicBezTo>
                    <a:pt x="50028" y="2375"/>
                    <a:pt x="50178" y="2412"/>
                    <a:pt x="50327" y="2457"/>
                  </a:cubicBezTo>
                  <a:cubicBezTo>
                    <a:pt x="50578" y="2533"/>
                    <a:pt x="50727" y="2606"/>
                    <a:pt x="50994" y="2744"/>
                  </a:cubicBezTo>
                  <a:cubicBezTo>
                    <a:pt x="51529" y="3020"/>
                    <a:pt x="52058" y="3313"/>
                    <a:pt x="52583" y="3607"/>
                  </a:cubicBezTo>
                  <a:cubicBezTo>
                    <a:pt x="52693" y="3668"/>
                    <a:pt x="52797" y="3734"/>
                    <a:pt x="52902" y="3803"/>
                  </a:cubicBezTo>
                  <a:cubicBezTo>
                    <a:pt x="52935" y="3824"/>
                    <a:pt x="52951" y="3834"/>
                    <a:pt x="52956" y="3837"/>
                  </a:cubicBezTo>
                  <a:lnTo>
                    <a:pt x="52956" y="3837"/>
                  </a:lnTo>
                  <a:cubicBezTo>
                    <a:pt x="52986" y="3862"/>
                    <a:pt x="53016" y="3888"/>
                    <a:pt x="53045" y="3915"/>
                  </a:cubicBezTo>
                  <a:cubicBezTo>
                    <a:pt x="53234" y="4082"/>
                    <a:pt x="53413" y="4262"/>
                    <a:pt x="53578" y="4453"/>
                  </a:cubicBezTo>
                  <a:cubicBezTo>
                    <a:pt x="53748" y="4647"/>
                    <a:pt x="53909" y="4849"/>
                    <a:pt x="54070" y="5051"/>
                  </a:cubicBezTo>
                  <a:cubicBezTo>
                    <a:pt x="54148" y="5147"/>
                    <a:pt x="54232" y="5239"/>
                    <a:pt x="54303" y="5339"/>
                  </a:cubicBezTo>
                  <a:cubicBezTo>
                    <a:pt x="54336" y="5385"/>
                    <a:pt x="54346" y="5400"/>
                    <a:pt x="54345" y="5400"/>
                  </a:cubicBezTo>
                  <a:cubicBezTo>
                    <a:pt x="54344" y="5400"/>
                    <a:pt x="54324" y="5374"/>
                    <a:pt x="54316" y="5362"/>
                  </a:cubicBezTo>
                  <a:lnTo>
                    <a:pt x="54316" y="5362"/>
                  </a:lnTo>
                  <a:cubicBezTo>
                    <a:pt x="54356" y="5426"/>
                    <a:pt x="54392" y="5491"/>
                    <a:pt x="54429" y="5556"/>
                  </a:cubicBezTo>
                  <a:cubicBezTo>
                    <a:pt x="54402" y="5509"/>
                    <a:pt x="54392" y="5492"/>
                    <a:pt x="54390" y="5492"/>
                  </a:cubicBezTo>
                  <a:lnTo>
                    <a:pt x="54390" y="5492"/>
                  </a:lnTo>
                  <a:cubicBezTo>
                    <a:pt x="54388" y="5492"/>
                    <a:pt x="54439" y="5594"/>
                    <a:pt x="54457" y="5652"/>
                  </a:cubicBezTo>
                  <a:cubicBezTo>
                    <a:pt x="54485" y="5744"/>
                    <a:pt x="54506" y="5838"/>
                    <a:pt x="54531" y="5932"/>
                  </a:cubicBezTo>
                  <a:cubicBezTo>
                    <a:pt x="54594" y="6190"/>
                    <a:pt x="54676" y="6443"/>
                    <a:pt x="54777" y="6689"/>
                  </a:cubicBezTo>
                  <a:cubicBezTo>
                    <a:pt x="54845" y="6856"/>
                    <a:pt x="54916" y="7021"/>
                    <a:pt x="54989" y="7184"/>
                  </a:cubicBezTo>
                  <a:cubicBezTo>
                    <a:pt x="55008" y="7226"/>
                    <a:pt x="55070" y="7373"/>
                    <a:pt x="55072" y="7373"/>
                  </a:cubicBezTo>
                  <a:cubicBezTo>
                    <a:pt x="55073" y="7373"/>
                    <a:pt x="55070" y="7365"/>
                    <a:pt x="55063" y="7346"/>
                  </a:cubicBezTo>
                  <a:lnTo>
                    <a:pt x="55063" y="7346"/>
                  </a:lnTo>
                  <a:cubicBezTo>
                    <a:pt x="55096" y="7431"/>
                    <a:pt x="55127" y="7515"/>
                    <a:pt x="55154" y="7600"/>
                  </a:cubicBezTo>
                  <a:cubicBezTo>
                    <a:pt x="55168" y="7652"/>
                    <a:pt x="55182" y="7704"/>
                    <a:pt x="55194" y="7754"/>
                  </a:cubicBezTo>
                  <a:cubicBezTo>
                    <a:pt x="55197" y="7767"/>
                    <a:pt x="55209" y="7840"/>
                    <a:pt x="55216" y="7880"/>
                  </a:cubicBezTo>
                  <a:lnTo>
                    <a:pt x="55216" y="7880"/>
                  </a:lnTo>
                  <a:cubicBezTo>
                    <a:pt x="55217" y="7918"/>
                    <a:pt x="55220" y="7973"/>
                    <a:pt x="55220" y="7973"/>
                  </a:cubicBezTo>
                  <a:cubicBezTo>
                    <a:pt x="55220" y="8060"/>
                    <a:pt x="55220" y="8146"/>
                    <a:pt x="55221" y="8232"/>
                  </a:cubicBezTo>
                  <a:cubicBezTo>
                    <a:pt x="55223" y="8360"/>
                    <a:pt x="55228" y="8487"/>
                    <a:pt x="55234" y="8614"/>
                  </a:cubicBezTo>
                  <a:cubicBezTo>
                    <a:pt x="55246" y="8899"/>
                    <a:pt x="55264" y="9185"/>
                    <a:pt x="55257" y="9470"/>
                  </a:cubicBezTo>
                  <a:cubicBezTo>
                    <a:pt x="55248" y="9781"/>
                    <a:pt x="55246" y="9735"/>
                    <a:pt x="55161" y="10016"/>
                  </a:cubicBezTo>
                  <a:cubicBezTo>
                    <a:pt x="55156" y="10032"/>
                    <a:pt x="55152" y="10045"/>
                    <a:pt x="55150" y="10054"/>
                  </a:cubicBezTo>
                  <a:lnTo>
                    <a:pt x="55150" y="10054"/>
                  </a:lnTo>
                  <a:cubicBezTo>
                    <a:pt x="55149" y="10055"/>
                    <a:pt x="55148" y="10057"/>
                    <a:pt x="55148" y="10059"/>
                  </a:cubicBezTo>
                  <a:cubicBezTo>
                    <a:pt x="55124" y="10114"/>
                    <a:pt x="55097" y="10167"/>
                    <a:pt x="55070" y="10220"/>
                  </a:cubicBezTo>
                  <a:cubicBezTo>
                    <a:pt x="55005" y="10348"/>
                    <a:pt x="54935" y="10473"/>
                    <a:pt x="54861" y="10596"/>
                  </a:cubicBezTo>
                  <a:cubicBezTo>
                    <a:pt x="54603" y="11031"/>
                    <a:pt x="54307" y="11443"/>
                    <a:pt x="54043" y="11875"/>
                  </a:cubicBezTo>
                  <a:cubicBezTo>
                    <a:pt x="53992" y="11958"/>
                    <a:pt x="53941" y="12041"/>
                    <a:pt x="53887" y="12122"/>
                  </a:cubicBezTo>
                  <a:lnTo>
                    <a:pt x="53887" y="12122"/>
                  </a:lnTo>
                  <a:cubicBezTo>
                    <a:pt x="53860" y="12154"/>
                    <a:pt x="53832" y="12187"/>
                    <a:pt x="53803" y="12221"/>
                  </a:cubicBezTo>
                  <a:cubicBezTo>
                    <a:pt x="53644" y="12398"/>
                    <a:pt x="53477" y="12567"/>
                    <a:pt x="53300" y="12727"/>
                  </a:cubicBezTo>
                  <a:cubicBezTo>
                    <a:pt x="53216" y="12803"/>
                    <a:pt x="53132" y="12877"/>
                    <a:pt x="53046" y="12949"/>
                  </a:cubicBezTo>
                  <a:cubicBezTo>
                    <a:pt x="53018" y="12973"/>
                    <a:pt x="52989" y="12996"/>
                    <a:pt x="52961" y="13019"/>
                  </a:cubicBezTo>
                  <a:lnTo>
                    <a:pt x="52961" y="13019"/>
                  </a:lnTo>
                  <a:cubicBezTo>
                    <a:pt x="52103" y="12709"/>
                    <a:pt x="51335" y="12361"/>
                    <a:pt x="50492" y="11897"/>
                  </a:cubicBezTo>
                  <a:cubicBezTo>
                    <a:pt x="49542" y="11375"/>
                    <a:pt x="48678" y="10745"/>
                    <a:pt x="47810" y="10102"/>
                  </a:cubicBezTo>
                  <a:cubicBezTo>
                    <a:pt x="47616" y="9958"/>
                    <a:pt x="47421" y="9814"/>
                    <a:pt x="47229" y="9667"/>
                  </a:cubicBezTo>
                  <a:cubicBezTo>
                    <a:pt x="47198" y="9645"/>
                    <a:pt x="47168" y="9621"/>
                    <a:pt x="47137" y="9598"/>
                  </a:cubicBezTo>
                  <a:lnTo>
                    <a:pt x="47137" y="9598"/>
                  </a:lnTo>
                  <a:cubicBezTo>
                    <a:pt x="47130" y="9593"/>
                    <a:pt x="47120" y="9585"/>
                    <a:pt x="47106" y="9574"/>
                  </a:cubicBezTo>
                  <a:cubicBezTo>
                    <a:pt x="47003" y="9493"/>
                    <a:pt x="46899" y="9411"/>
                    <a:pt x="46798" y="9329"/>
                  </a:cubicBezTo>
                  <a:cubicBezTo>
                    <a:pt x="46422" y="9022"/>
                    <a:pt x="46055" y="8702"/>
                    <a:pt x="45715" y="8356"/>
                  </a:cubicBezTo>
                  <a:cubicBezTo>
                    <a:pt x="45560" y="8199"/>
                    <a:pt x="45410" y="8036"/>
                    <a:pt x="45267" y="7868"/>
                  </a:cubicBezTo>
                  <a:cubicBezTo>
                    <a:pt x="45241" y="7837"/>
                    <a:pt x="45142" y="7710"/>
                    <a:pt x="45140" y="7710"/>
                  </a:cubicBezTo>
                  <a:lnTo>
                    <a:pt x="45140" y="7710"/>
                  </a:lnTo>
                  <a:cubicBezTo>
                    <a:pt x="45140" y="7710"/>
                    <a:pt x="45142" y="7713"/>
                    <a:pt x="45148" y="7721"/>
                  </a:cubicBezTo>
                  <a:lnTo>
                    <a:pt x="45148" y="7721"/>
                  </a:lnTo>
                  <a:cubicBezTo>
                    <a:pt x="45082" y="7631"/>
                    <a:pt x="45017" y="7539"/>
                    <a:pt x="44956" y="7445"/>
                  </a:cubicBezTo>
                  <a:cubicBezTo>
                    <a:pt x="44826" y="7248"/>
                    <a:pt x="44708" y="7044"/>
                    <a:pt x="44603" y="6832"/>
                  </a:cubicBezTo>
                  <a:cubicBezTo>
                    <a:pt x="44585" y="6794"/>
                    <a:pt x="44525" y="6648"/>
                    <a:pt x="44522" y="6648"/>
                  </a:cubicBezTo>
                  <a:lnTo>
                    <a:pt x="44522" y="6648"/>
                  </a:lnTo>
                  <a:cubicBezTo>
                    <a:pt x="44522" y="6648"/>
                    <a:pt x="44523" y="6652"/>
                    <a:pt x="44526" y="6660"/>
                  </a:cubicBezTo>
                  <a:lnTo>
                    <a:pt x="44526" y="6660"/>
                  </a:lnTo>
                  <a:cubicBezTo>
                    <a:pt x="44487" y="6554"/>
                    <a:pt x="44450" y="6448"/>
                    <a:pt x="44418" y="6340"/>
                  </a:cubicBezTo>
                  <a:cubicBezTo>
                    <a:pt x="44384" y="6232"/>
                    <a:pt x="44360" y="6122"/>
                    <a:pt x="44333" y="6011"/>
                  </a:cubicBezTo>
                  <a:cubicBezTo>
                    <a:pt x="44328" y="5993"/>
                    <a:pt x="44325" y="5979"/>
                    <a:pt x="44322" y="5970"/>
                  </a:cubicBezTo>
                  <a:lnTo>
                    <a:pt x="44322" y="5970"/>
                  </a:lnTo>
                  <a:cubicBezTo>
                    <a:pt x="44320" y="5940"/>
                    <a:pt x="44318" y="5910"/>
                    <a:pt x="44317" y="5879"/>
                  </a:cubicBezTo>
                  <a:cubicBezTo>
                    <a:pt x="44312" y="5754"/>
                    <a:pt x="44312" y="5627"/>
                    <a:pt x="44319" y="5502"/>
                  </a:cubicBezTo>
                  <a:cubicBezTo>
                    <a:pt x="44319" y="5497"/>
                    <a:pt x="44321" y="5479"/>
                    <a:pt x="44324" y="5459"/>
                  </a:cubicBezTo>
                  <a:lnTo>
                    <a:pt x="44324" y="5459"/>
                  </a:lnTo>
                  <a:cubicBezTo>
                    <a:pt x="44332" y="5420"/>
                    <a:pt x="44347" y="5346"/>
                    <a:pt x="44350" y="5334"/>
                  </a:cubicBezTo>
                  <a:cubicBezTo>
                    <a:pt x="44373" y="5231"/>
                    <a:pt x="44402" y="5128"/>
                    <a:pt x="44436" y="5026"/>
                  </a:cubicBezTo>
                  <a:cubicBezTo>
                    <a:pt x="44450" y="4984"/>
                    <a:pt x="44465" y="4941"/>
                    <a:pt x="44480" y="4900"/>
                  </a:cubicBezTo>
                  <a:lnTo>
                    <a:pt x="44480" y="4900"/>
                  </a:lnTo>
                  <a:cubicBezTo>
                    <a:pt x="44582" y="4687"/>
                    <a:pt x="44703" y="4491"/>
                    <a:pt x="44830" y="4293"/>
                  </a:cubicBezTo>
                  <a:cubicBezTo>
                    <a:pt x="44841" y="4277"/>
                    <a:pt x="44888" y="4213"/>
                    <a:pt x="44895" y="4202"/>
                  </a:cubicBezTo>
                  <a:lnTo>
                    <a:pt x="44895" y="4202"/>
                  </a:lnTo>
                  <a:cubicBezTo>
                    <a:pt x="44915" y="4179"/>
                    <a:pt x="44934" y="4156"/>
                    <a:pt x="44954" y="4134"/>
                  </a:cubicBezTo>
                  <a:cubicBezTo>
                    <a:pt x="45026" y="4049"/>
                    <a:pt x="45101" y="3966"/>
                    <a:pt x="45180" y="3888"/>
                  </a:cubicBezTo>
                  <a:cubicBezTo>
                    <a:pt x="45337" y="3724"/>
                    <a:pt x="45504" y="3570"/>
                    <a:pt x="45682" y="3428"/>
                  </a:cubicBezTo>
                  <a:lnTo>
                    <a:pt x="45682" y="3428"/>
                  </a:lnTo>
                  <a:cubicBezTo>
                    <a:pt x="45676" y="3433"/>
                    <a:pt x="45674" y="3435"/>
                    <a:pt x="45675" y="3435"/>
                  </a:cubicBezTo>
                  <a:cubicBezTo>
                    <a:pt x="45679" y="3435"/>
                    <a:pt x="45812" y="3338"/>
                    <a:pt x="45843" y="3316"/>
                  </a:cubicBezTo>
                  <a:cubicBezTo>
                    <a:pt x="45934" y="3255"/>
                    <a:pt x="46028" y="3194"/>
                    <a:pt x="46123" y="3138"/>
                  </a:cubicBezTo>
                  <a:cubicBezTo>
                    <a:pt x="46318" y="3018"/>
                    <a:pt x="46522" y="2912"/>
                    <a:pt x="46731" y="2819"/>
                  </a:cubicBezTo>
                  <a:lnTo>
                    <a:pt x="46731" y="2819"/>
                  </a:lnTo>
                  <a:cubicBezTo>
                    <a:pt x="46729" y="2819"/>
                    <a:pt x="46729" y="2820"/>
                    <a:pt x="46730" y="2820"/>
                  </a:cubicBezTo>
                  <a:cubicBezTo>
                    <a:pt x="46736" y="2820"/>
                    <a:pt x="46865" y="2771"/>
                    <a:pt x="46909" y="2756"/>
                  </a:cubicBezTo>
                  <a:cubicBezTo>
                    <a:pt x="47036" y="2712"/>
                    <a:pt x="47164" y="2671"/>
                    <a:pt x="47293" y="2632"/>
                  </a:cubicBezTo>
                  <a:cubicBezTo>
                    <a:pt x="47592" y="2541"/>
                    <a:pt x="47895" y="2461"/>
                    <a:pt x="48202" y="2399"/>
                  </a:cubicBezTo>
                  <a:cubicBezTo>
                    <a:pt x="48332" y="2372"/>
                    <a:pt x="48464" y="2348"/>
                    <a:pt x="48595" y="2329"/>
                  </a:cubicBezTo>
                  <a:lnTo>
                    <a:pt x="48595" y="2329"/>
                  </a:lnTo>
                  <a:cubicBezTo>
                    <a:pt x="48572" y="2332"/>
                    <a:pt x="48566" y="2334"/>
                    <a:pt x="48572" y="2334"/>
                  </a:cubicBezTo>
                  <a:cubicBezTo>
                    <a:pt x="48595" y="2334"/>
                    <a:pt x="48781" y="2315"/>
                    <a:pt x="48812" y="2312"/>
                  </a:cubicBezTo>
                  <a:cubicBezTo>
                    <a:pt x="48946" y="2303"/>
                    <a:pt x="49079" y="2299"/>
                    <a:pt x="49212" y="2299"/>
                  </a:cubicBezTo>
                  <a:close/>
                  <a:moveTo>
                    <a:pt x="49219" y="0"/>
                  </a:moveTo>
                  <a:cubicBezTo>
                    <a:pt x="48272" y="0"/>
                    <a:pt x="47330" y="186"/>
                    <a:pt x="46422" y="486"/>
                  </a:cubicBezTo>
                  <a:cubicBezTo>
                    <a:pt x="44216" y="1214"/>
                    <a:pt x="42180" y="3071"/>
                    <a:pt x="42010" y="5500"/>
                  </a:cubicBezTo>
                  <a:cubicBezTo>
                    <a:pt x="41850" y="7804"/>
                    <a:pt x="43672" y="9776"/>
                    <a:pt x="45341" y="11100"/>
                  </a:cubicBezTo>
                  <a:cubicBezTo>
                    <a:pt x="46237" y="11812"/>
                    <a:pt x="47158" y="12522"/>
                    <a:pt x="48112" y="13155"/>
                  </a:cubicBezTo>
                  <a:cubicBezTo>
                    <a:pt x="48801" y="13612"/>
                    <a:pt x="49522" y="14010"/>
                    <a:pt x="50265" y="14367"/>
                  </a:cubicBezTo>
                  <a:lnTo>
                    <a:pt x="50265" y="14367"/>
                  </a:lnTo>
                  <a:cubicBezTo>
                    <a:pt x="49389" y="14595"/>
                    <a:pt x="48498" y="14667"/>
                    <a:pt x="47588" y="14755"/>
                  </a:cubicBezTo>
                  <a:cubicBezTo>
                    <a:pt x="46393" y="14873"/>
                    <a:pt x="45158" y="14951"/>
                    <a:pt x="43934" y="14951"/>
                  </a:cubicBezTo>
                  <a:cubicBezTo>
                    <a:pt x="42674" y="14951"/>
                    <a:pt x="41424" y="14868"/>
                    <a:pt x="40238" y="14659"/>
                  </a:cubicBezTo>
                  <a:cubicBezTo>
                    <a:pt x="39029" y="14445"/>
                    <a:pt x="37838" y="14142"/>
                    <a:pt x="36652" y="13825"/>
                  </a:cubicBezTo>
                  <a:cubicBezTo>
                    <a:pt x="36051" y="13663"/>
                    <a:pt x="35453" y="13499"/>
                    <a:pt x="34852" y="13338"/>
                  </a:cubicBezTo>
                  <a:cubicBezTo>
                    <a:pt x="34263" y="13182"/>
                    <a:pt x="33949" y="13021"/>
                    <a:pt x="33391" y="12751"/>
                  </a:cubicBezTo>
                  <a:cubicBezTo>
                    <a:pt x="32261" y="12203"/>
                    <a:pt x="31030" y="11874"/>
                    <a:pt x="29839" y="11489"/>
                  </a:cubicBezTo>
                  <a:cubicBezTo>
                    <a:pt x="28690" y="11118"/>
                    <a:pt x="27534" y="10769"/>
                    <a:pt x="26400" y="10351"/>
                  </a:cubicBezTo>
                  <a:cubicBezTo>
                    <a:pt x="25797" y="10127"/>
                    <a:pt x="25323" y="9896"/>
                    <a:pt x="24721" y="9670"/>
                  </a:cubicBezTo>
                  <a:cubicBezTo>
                    <a:pt x="24179" y="9467"/>
                    <a:pt x="23613" y="9331"/>
                    <a:pt x="23059" y="9163"/>
                  </a:cubicBezTo>
                  <a:cubicBezTo>
                    <a:pt x="21917" y="8814"/>
                    <a:pt x="20787" y="8431"/>
                    <a:pt x="19612" y="8212"/>
                  </a:cubicBezTo>
                  <a:cubicBezTo>
                    <a:pt x="18404" y="7987"/>
                    <a:pt x="17217" y="7676"/>
                    <a:pt x="16021" y="7396"/>
                  </a:cubicBezTo>
                  <a:cubicBezTo>
                    <a:pt x="14823" y="7117"/>
                    <a:pt x="13618" y="6934"/>
                    <a:pt x="12399" y="6766"/>
                  </a:cubicBezTo>
                  <a:cubicBezTo>
                    <a:pt x="10246" y="6470"/>
                    <a:pt x="8088" y="6223"/>
                    <a:pt x="5916" y="6223"/>
                  </a:cubicBezTo>
                  <a:cubicBezTo>
                    <a:pt x="5520" y="6223"/>
                    <a:pt x="5123" y="6231"/>
                    <a:pt x="4726" y="6249"/>
                  </a:cubicBezTo>
                  <a:cubicBezTo>
                    <a:pt x="3520" y="6303"/>
                    <a:pt x="2318" y="6654"/>
                    <a:pt x="1184" y="6728"/>
                  </a:cubicBezTo>
                  <a:cubicBezTo>
                    <a:pt x="583" y="6767"/>
                    <a:pt x="1" y="7230"/>
                    <a:pt x="29" y="7881"/>
                  </a:cubicBezTo>
                  <a:cubicBezTo>
                    <a:pt x="55" y="8454"/>
                    <a:pt x="508" y="9038"/>
                    <a:pt x="1121" y="9038"/>
                  </a:cubicBezTo>
                  <a:cubicBezTo>
                    <a:pt x="1142" y="9038"/>
                    <a:pt x="1163" y="9037"/>
                    <a:pt x="1184" y="9036"/>
                  </a:cubicBezTo>
                  <a:cubicBezTo>
                    <a:pt x="2558" y="8946"/>
                    <a:pt x="3821" y="8569"/>
                    <a:pt x="5150" y="8547"/>
                  </a:cubicBezTo>
                  <a:cubicBezTo>
                    <a:pt x="5417" y="8543"/>
                    <a:pt x="5683" y="8540"/>
                    <a:pt x="5949" y="8540"/>
                  </a:cubicBezTo>
                  <a:cubicBezTo>
                    <a:pt x="7035" y="8540"/>
                    <a:pt x="8119" y="8580"/>
                    <a:pt x="9202" y="8683"/>
                  </a:cubicBezTo>
                  <a:cubicBezTo>
                    <a:pt x="10556" y="8809"/>
                    <a:pt x="11839" y="8990"/>
                    <a:pt x="13177" y="9185"/>
                  </a:cubicBezTo>
                  <a:cubicBezTo>
                    <a:pt x="14489" y="9374"/>
                    <a:pt x="15771" y="9713"/>
                    <a:pt x="17058" y="10021"/>
                  </a:cubicBezTo>
                  <a:cubicBezTo>
                    <a:pt x="18340" y="10327"/>
                    <a:pt x="19639" y="10534"/>
                    <a:pt x="20903" y="10912"/>
                  </a:cubicBezTo>
                  <a:cubicBezTo>
                    <a:pt x="21531" y="11099"/>
                    <a:pt x="22153" y="11305"/>
                    <a:pt x="22780" y="11489"/>
                  </a:cubicBezTo>
                  <a:cubicBezTo>
                    <a:pt x="23376" y="11665"/>
                    <a:pt x="23968" y="11835"/>
                    <a:pt x="24457" y="12045"/>
                  </a:cubicBezTo>
                  <a:cubicBezTo>
                    <a:pt x="25726" y="12585"/>
                    <a:pt x="27033" y="13017"/>
                    <a:pt x="28346" y="13435"/>
                  </a:cubicBezTo>
                  <a:cubicBezTo>
                    <a:pt x="29569" y="13822"/>
                    <a:pt x="30912" y="14168"/>
                    <a:pt x="32054" y="14663"/>
                  </a:cubicBezTo>
                  <a:cubicBezTo>
                    <a:pt x="32608" y="14903"/>
                    <a:pt x="33209" y="15272"/>
                    <a:pt x="33830" y="15456"/>
                  </a:cubicBezTo>
                  <a:cubicBezTo>
                    <a:pt x="34468" y="15643"/>
                    <a:pt x="35117" y="15802"/>
                    <a:pt x="35758" y="15975"/>
                  </a:cubicBezTo>
                  <a:cubicBezTo>
                    <a:pt x="37060" y="16326"/>
                    <a:pt x="38366" y="16667"/>
                    <a:pt x="39695" y="16896"/>
                  </a:cubicBezTo>
                  <a:cubicBezTo>
                    <a:pt x="41129" y="17145"/>
                    <a:pt x="42581" y="17250"/>
                    <a:pt x="44034" y="17250"/>
                  </a:cubicBezTo>
                  <a:cubicBezTo>
                    <a:pt x="45367" y="17250"/>
                    <a:pt x="46702" y="17162"/>
                    <a:pt x="48026" y="17018"/>
                  </a:cubicBezTo>
                  <a:cubicBezTo>
                    <a:pt x="49421" y="16868"/>
                    <a:pt x="50787" y="16718"/>
                    <a:pt x="52087" y="16166"/>
                  </a:cubicBezTo>
                  <a:cubicBezTo>
                    <a:pt x="52502" y="15990"/>
                    <a:pt x="52904" y="15790"/>
                    <a:pt x="53290" y="15564"/>
                  </a:cubicBezTo>
                  <a:lnTo>
                    <a:pt x="53290" y="15564"/>
                  </a:lnTo>
                  <a:cubicBezTo>
                    <a:pt x="53956" y="15779"/>
                    <a:pt x="54628" y="15976"/>
                    <a:pt x="55295" y="16177"/>
                  </a:cubicBezTo>
                  <a:cubicBezTo>
                    <a:pt x="56620" y="16577"/>
                    <a:pt x="57959" y="16900"/>
                    <a:pt x="59343" y="17006"/>
                  </a:cubicBezTo>
                  <a:cubicBezTo>
                    <a:pt x="59708" y="17034"/>
                    <a:pt x="60075" y="17048"/>
                    <a:pt x="60443" y="17048"/>
                  </a:cubicBezTo>
                  <a:cubicBezTo>
                    <a:pt x="62677" y="17048"/>
                    <a:pt x="64951" y="16545"/>
                    <a:pt x="66998" y="15706"/>
                  </a:cubicBezTo>
                  <a:cubicBezTo>
                    <a:pt x="67617" y="15452"/>
                    <a:pt x="68177" y="15119"/>
                    <a:pt x="68716" y="14723"/>
                  </a:cubicBezTo>
                  <a:cubicBezTo>
                    <a:pt x="69010" y="14508"/>
                    <a:pt x="69297" y="14284"/>
                    <a:pt x="69583" y="14059"/>
                  </a:cubicBezTo>
                  <a:cubicBezTo>
                    <a:pt x="69701" y="13966"/>
                    <a:pt x="69819" y="13873"/>
                    <a:pt x="69937" y="13779"/>
                  </a:cubicBezTo>
                  <a:cubicBezTo>
                    <a:pt x="69985" y="13741"/>
                    <a:pt x="70035" y="13703"/>
                    <a:pt x="70084" y="13663"/>
                  </a:cubicBezTo>
                  <a:cubicBezTo>
                    <a:pt x="70108" y="13644"/>
                    <a:pt x="70153" y="13609"/>
                    <a:pt x="70167" y="13597"/>
                  </a:cubicBezTo>
                  <a:lnTo>
                    <a:pt x="70167" y="13597"/>
                  </a:lnTo>
                  <a:cubicBezTo>
                    <a:pt x="70644" y="13225"/>
                    <a:pt x="71129" y="12872"/>
                    <a:pt x="71507" y="12393"/>
                  </a:cubicBezTo>
                  <a:cubicBezTo>
                    <a:pt x="71512" y="12387"/>
                    <a:pt x="71517" y="12381"/>
                    <a:pt x="71521" y="12375"/>
                  </a:cubicBezTo>
                  <a:lnTo>
                    <a:pt x="71521" y="12375"/>
                  </a:lnTo>
                  <a:cubicBezTo>
                    <a:pt x="72180" y="12647"/>
                    <a:pt x="72843" y="12909"/>
                    <a:pt x="73509" y="13166"/>
                  </a:cubicBezTo>
                  <a:cubicBezTo>
                    <a:pt x="74512" y="13554"/>
                    <a:pt x="75584" y="13946"/>
                    <a:pt x="76674" y="13946"/>
                  </a:cubicBezTo>
                  <a:cubicBezTo>
                    <a:pt x="76814" y="13946"/>
                    <a:pt x="76954" y="13939"/>
                    <a:pt x="77094" y="13926"/>
                  </a:cubicBezTo>
                  <a:cubicBezTo>
                    <a:pt x="77693" y="13867"/>
                    <a:pt x="78278" y="13437"/>
                    <a:pt x="78248" y="12771"/>
                  </a:cubicBezTo>
                  <a:cubicBezTo>
                    <a:pt x="78224" y="12223"/>
                    <a:pt x="77782" y="11613"/>
                    <a:pt x="77182" y="11613"/>
                  </a:cubicBezTo>
                  <a:cubicBezTo>
                    <a:pt x="77153" y="11613"/>
                    <a:pt x="77124" y="11614"/>
                    <a:pt x="77094" y="11617"/>
                  </a:cubicBezTo>
                  <a:lnTo>
                    <a:pt x="77091" y="11620"/>
                  </a:lnTo>
                  <a:cubicBezTo>
                    <a:pt x="76960" y="11633"/>
                    <a:pt x="76829" y="11640"/>
                    <a:pt x="76697" y="11640"/>
                  </a:cubicBezTo>
                  <a:cubicBezTo>
                    <a:pt x="76584" y="11640"/>
                    <a:pt x="76471" y="11635"/>
                    <a:pt x="76358" y="11625"/>
                  </a:cubicBezTo>
                  <a:lnTo>
                    <a:pt x="76358" y="11625"/>
                  </a:lnTo>
                  <a:cubicBezTo>
                    <a:pt x="76368" y="11626"/>
                    <a:pt x="76375" y="11627"/>
                    <a:pt x="76378" y="11627"/>
                  </a:cubicBezTo>
                  <a:cubicBezTo>
                    <a:pt x="76413" y="11627"/>
                    <a:pt x="76137" y="11588"/>
                    <a:pt x="76090" y="11578"/>
                  </a:cubicBezTo>
                  <a:cubicBezTo>
                    <a:pt x="75941" y="11547"/>
                    <a:pt x="75792" y="11512"/>
                    <a:pt x="75646" y="11471"/>
                  </a:cubicBezTo>
                  <a:cubicBezTo>
                    <a:pt x="75126" y="11328"/>
                    <a:pt x="74622" y="11137"/>
                    <a:pt x="74119" y="10943"/>
                  </a:cubicBezTo>
                  <a:cubicBezTo>
                    <a:pt x="73574" y="10732"/>
                    <a:pt x="73044" y="10524"/>
                    <a:pt x="72519" y="10309"/>
                  </a:cubicBezTo>
                  <a:lnTo>
                    <a:pt x="72519" y="10309"/>
                  </a:lnTo>
                  <a:cubicBezTo>
                    <a:pt x="72624" y="9853"/>
                    <a:pt x="72656" y="9375"/>
                    <a:pt x="72659" y="8912"/>
                  </a:cubicBezTo>
                  <a:cubicBezTo>
                    <a:pt x="72663" y="8260"/>
                    <a:pt x="72682" y="7624"/>
                    <a:pt x="72438" y="7007"/>
                  </a:cubicBezTo>
                  <a:cubicBezTo>
                    <a:pt x="72099" y="6144"/>
                    <a:pt x="71803" y="5244"/>
                    <a:pt x="71321" y="4448"/>
                  </a:cubicBezTo>
                  <a:cubicBezTo>
                    <a:pt x="70782" y="3556"/>
                    <a:pt x="69973" y="2764"/>
                    <a:pt x="68921" y="2549"/>
                  </a:cubicBezTo>
                  <a:cubicBezTo>
                    <a:pt x="68642" y="2493"/>
                    <a:pt x="68356" y="2464"/>
                    <a:pt x="68068" y="2464"/>
                  </a:cubicBezTo>
                  <a:cubicBezTo>
                    <a:pt x="66995" y="2464"/>
                    <a:pt x="65912" y="2867"/>
                    <a:pt x="65237" y="3731"/>
                  </a:cubicBezTo>
                  <a:cubicBezTo>
                    <a:pt x="64538" y="4626"/>
                    <a:pt x="64667" y="5964"/>
                    <a:pt x="64970" y="6995"/>
                  </a:cubicBezTo>
                  <a:cubicBezTo>
                    <a:pt x="65282" y="8057"/>
                    <a:pt x="65917" y="9021"/>
                    <a:pt x="66733" y="9765"/>
                  </a:cubicBezTo>
                  <a:cubicBezTo>
                    <a:pt x="67494" y="10458"/>
                    <a:pt x="68360" y="10943"/>
                    <a:pt x="69273" y="11382"/>
                  </a:cubicBezTo>
                  <a:lnTo>
                    <a:pt x="69273" y="11382"/>
                  </a:lnTo>
                  <a:cubicBezTo>
                    <a:pt x="69265" y="11389"/>
                    <a:pt x="69256" y="11396"/>
                    <a:pt x="69248" y="11403"/>
                  </a:cubicBezTo>
                  <a:cubicBezTo>
                    <a:pt x="69156" y="11482"/>
                    <a:pt x="69060" y="11557"/>
                    <a:pt x="68965" y="11633"/>
                  </a:cubicBezTo>
                  <a:cubicBezTo>
                    <a:pt x="68926" y="11664"/>
                    <a:pt x="68913" y="11675"/>
                    <a:pt x="68913" y="11675"/>
                  </a:cubicBezTo>
                  <a:cubicBezTo>
                    <a:pt x="68913" y="11675"/>
                    <a:pt x="68949" y="11646"/>
                    <a:pt x="68962" y="11636"/>
                  </a:cubicBezTo>
                  <a:lnTo>
                    <a:pt x="68962" y="11636"/>
                  </a:lnTo>
                  <a:cubicBezTo>
                    <a:pt x="68894" y="11690"/>
                    <a:pt x="68823" y="11743"/>
                    <a:pt x="68754" y="11797"/>
                  </a:cubicBezTo>
                  <a:cubicBezTo>
                    <a:pt x="68519" y="11978"/>
                    <a:pt x="68287" y="12164"/>
                    <a:pt x="68053" y="12347"/>
                  </a:cubicBezTo>
                  <a:cubicBezTo>
                    <a:pt x="67696" y="12631"/>
                    <a:pt x="67243" y="12973"/>
                    <a:pt x="66781" y="13250"/>
                  </a:cubicBezTo>
                  <a:cubicBezTo>
                    <a:pt x="66279" y="13551"/>
                    <a:pt x="65986" y="13650"/>
                    <a:pt x="65380" y="13854"/>
                  </a:cubicBezTo>
                  <a:cubicBezTo>
                    <a:pt x="64840" y="14037"/>
                    <a:pt x="64291" y="14195"/>
                    <a:pt x="63735" y="14328"/>
                  </a:cubicBezTo>
                  <a:cubicBezTo>
                    <a:pt x="62572" y="14605"/>
                    <a:pt x="61579" y="14738"/>
                    <a:pt x="60367" y="14738"/>
                  </a:cubicBezTo>
                  <a:cubicBezTo>
                    <a:pt x="58714" y="14738"/>
                    <a:pt x="57071" y="14337"/>
                    <a:pt x="55444" y="13836"/>
                  </a:cubicBezTo>
                  <a:lnTo>
                    <a:pt x="55444" y="13836"/>
                  </a:lnTo>
                  <a:cubicBezTo>
                    <a:pt x="55674" y="13572"/>
                    <a:pt x="55882" y="13290"/>
                    <a:pt x="56065" y="12991"/>
                  </a:cubicBezTo>
                  <a:cubicBezTo>
                    <a:pt x="56363" y="12505"/>
                    <a:pt x="56702" y="12046"/>
                    <a:pt x="56977" y="11546"/>
                  </a:cubicBezTo>
                  <a:cubicBezTo>
                    <a:pt x="57313" y="10932"/>
                    <a:pt x="57519" y="10303"/>
                    <a:pt x="57559" y="9600"/>
                  </a:cubicBezTo>
                  <a:cubicBezTo>
                    <a:pt x="57592" y="9008"/>
                    <a:pt x="57565" y="8375"/>
                    <a:pt x="57515" y="7784"/>
                  </a:cubicBezTo>
                  <a:cubicBezTo>
                    <a:pt x="57458" y="7118"/>
                    <a:pt x="57223" y="6571"/>
                    <a:pt x="56958" y="5964"/>
                  </a:cubicBezTo>
                  <a:cubicBezTo>
                    <a:pt x="56950" y="5946"/>
                    <a:pt x="56945" y="5933"/>
                    <a:pt x="56940" y="5924"/>
                  </a:cubicBezTo>
                  <a:lnTo>
                    <a:pt x="56940" y="5924"/>
                  </a:lnTo>
                  <a:cubicBezTo>
                    <a:pt x="56937" y="5916"/>
                    <a:pt x="56934" y="5907"/>
                    <a:pt x="56930" y="5897"/>
                  </a:cubicBezTo>
                  <a:cubicBezTo>
                    <a:pt x="56908" y="5840"/>
                    <a:pt x="56887" y="5783"/>
                    <a:pt x="56869" y="5726"/>
                  </a:cubicBezTo>
                  <a:cubicBezTo>
                    <a:pt x="56829" y="5607"/>
                    <a:pt x="56798" y="5487"/>
                    <a:pt x="56768" y="5366"/>
                  </a:cubicBezTo>
                  <a:cubicBezTo>
                    <a:pt x="56701" y="5109"/>
                    <a:pt x="56627" y="4866"/>
                    <a:pt x="56524" y="4621"/>
                  </a:cubicBezTo>
                  <a:cubicBezTo>
                    <a:pt x="56263" y="4013"/>
                    <a:pt x="55785" y="3502"/>
                    <a:pt x="55362" y="2999"/>
                  </a:cubicBezTo>
                  <a:cubicBezTo>
                    <a:pt x="54969" y="2528"/>
                    <a:pt x="54528" y="2111"/>
                    <a:pt x="54016" y="1773"/>
                  </a:cubicBezTo>
                  <a:cubicBezTo>
                    <a:pt x="53489" y="1425"/>
                    <a:pt x="52901" y="1142"/>
                    <a:pt x="52343" y="846"/>
                  </a:cubicBezTo>
                  <a:cubicBezTo>
                    <a:pt x="51736" y="524"/>
                    <a:pt x="51105" y="229"/>
                    <a:pt x="50424" y="106"/>
                  </a:cubicBezTo>
                  <a:cubicBezTo>
                    <a:pt x="50023" y="34"/>
                    <a:pt x="49620" y="0"/>
                    <a:pt x="49219" y="0"/>
                  </a:cubicBezTo>
                  <a:close/>
                </a:path>
              </a:pathLst>
            </a:custGeom>
            <a:solidFill>
              <a:srgbClr val="4A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4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51"/>
          <p:cNvSpPr/>
          <p:nvPr/>
        </p:nvSpPr>
        <p:spPr>
          <a:xfrm rot="1531376">
            <a:off x="8078130" y="1446887"/>
            <a:ext cx="331578" cy="327350"/>
          </a:xfrm>
          <a:custGeom>
            <a:avLst/>
            <a:gdLst/>
            <a:ahLst/>
            <a:cxnLst/>
            <a:rect l="l" t="t" r="r" b="b"/>
            <a:pathLst>
              <a:path w="28389" h="28027" extrusionOk="0">
                <a:moveTo>
                  <a:pt x="14378" y="2209"/>
                </a:moveTo>
                <a:cubicBezTo>
                  <a:pt x="15191" y="3669"/>
                  <a:pt x="15951" y="5158"/>
                  <a:pt x="16709" y="6647"/>
                </a:cubicBezTo>
                <a:cubicBezTo>
                  <a:pt x="17104" y="7424"/>
                  <a:pt x="17472" y="8227"/>
                  <a:pt x="17906" y="8983"/>
                </a:cubicBezTo>
                <a:cubicBezTo>
                  <a:pt x="18242" y="9569"/>
                  <a:pt x="18577" y="9590"/>
                  <a:pt x="19193" y="9723"/>
                </a:cubicBezTo>
                <a:cubicBezTo>
                  <a:pt x="21569" y="10238"/>
                  <a:pt x="23904" y="11020"/>
                  <a:pt x="26219" y="11789"/>
                </a:cubicBezTo>
                <a:cubicBezTo>
                  <a:pt x="24531" y="13476"/>
                  <a:pt x="22943" y="15272"/>
                  <a:pt x="21167" y="16862"/>
                </a:cubicBezTo>
                <a:cubicBezTo>
                  <a:pt x="20988" y="17023"/>
                  <a:pt x="20900" y="17339"/>
                  <a:pt x="20981" y="17568"/>
                </a:cubicBezTo>
                <a:cubicBezTo>
                  <a:pt x="21944" y="20313"/>
                  <a:pt x="22678" y="23262"/>
                  <a:pt x="23004" y="26179"/>
                </a:cubicBezTo>
                <a:cubicBezTo>
                  <a:pt x="21457" y="25518"/>
                  <a:pt x="19991" y="24609"/>
                  <a:pt x="18556" y="23766"/>
                </a:cubicBezTo>
                <a:cubicBezTo>
                  <a:pt x="17734" y="23283"/>
                  <a:pt x="16918" y="22789"/>
                  <a:pt x="16089" y="22314"/>
                </a:cubicBezTo>
                <a:cubicBezTo>
                  <a:pt x="15661" y="22069"/>
                  <a:pt x="15146" y="21690"/>
                  <a:pt x="14651" y="21594"/>
                </a:cubicBezTo>
                <a:cubicBezTo>
                  <a:pt x="14582" y="21580"/>
                  <a:pt x="14511" y="21574"/>
                  <a:pt x="14438" y="21574"/>
                </a:cubicBezTo>
                <a:cubicBezTo>
                  <a:pt x="13435" y="21574"/>
                  <a:pt x="12167" y="22793"/>
                  <a:pt x="11437" y="23264"/>
                </a:cubicBezTo>
                <a:cubicBezTo>
                  <a:pt x="9916" y="24245"/>
                  <a:pt x="8370" y="25268"/>
                  <a:pt x="6735" y="26073"/>
                </a:cubicBezTo>
                <a:cubicBezTo>
                  <a:pt x="7150" y="23221"/>
                  <a:pt x="7585" y="20365"/>
                  <a:pt x="8284" y="17568"/>
                </a:cubicBezTo>
                <a:cubicBezTo>
                  <a:pt x="8368" y="17236"/>
                  <a:pt x="8223" y="16936"/>
                  <a:pt x="7952" y="16748"/>
                </a:cubicBezTo>
                <a:cubicBezTo>
                  <a:pt x="5979" y="15390"/>
                  <a:pt x="4012" y="13909"/>
                  <a:pt x="2256" y="12258"/>
                </a:cubicBezTo>
                <a:cubicBezTo>
                  <a:pt x="3759" y="11724"/>
                  <a:pt x="5281" y="11243"/>
                  <a:pt x="6803" y="10767"/>
                </a:cubicBezTo>
                <a:cubicBezTo>
                  <a:pt x="7635" y="10506"/>
                  <a:pt x="8470" y="10249"/>
                  <a:pt x="9300" y="9979"/>
                </a:cubicBezTo>
                <a:cubicBezTo>
                  <a:pt x="9886" y="9788"/>
                  <a:pt x="10536" y="9683"/>
                  <a:pt x="10895" y="9161"/>
                </a:cubicBezTo>
                <a:cubicBezTo>
                  <a:pt x="11306" y="8562"/>
                  <a:pt x="11558" y="7733"/>
                  <a:pt x="11879" y="7081"/>
                </a:cubicBezTo>
                <a:cubicBezTo>
                  <a:pt x="12279" y="6270"/>
                  <a:pt x="12685" y="5463"/>
                  <a:pt x="13101" y="4661"/>
                </a:cubicBezTo>
                <a:cubicBezTo>
                  <a:pt x="13522" y="3842"/>
                  <a:pt x="13943" y="3022"/>
                  <a:pt x="14378" y="2209"/>
                </a:cubicBezTo>
                <a:close/>
                <a:moveTo>
                  <a:pt x="14362" y="0"/>
                </a:moveTo>
                <a:cubicBezTo>
                  <a:pt x="14118" y="0"/>
                  <a:pt x="13875" y="116"/>
                  <a:pt x="13741" y="353"/>
                </a:cubicBezTo>
                <a:cubicBezTo>
                  <a:pt x="13155" y="1390"/>
                  <a:pt x="12610" y="2452"/>
                  <a:pt x="12064" y="3509"/>
                </a:cubicBezTo>
                <a:cubicBezTo>
                  <a:pt x="11337" y="4914"/>
                  <a:pt x="10264" y="6474"/>
                  <a:pt x="9837" y="8001"/>
                </a:cubicBezTo>
                <a:cubicBezTo>
                  <a:pt x="9831" y="8017"/>
                  <a:pt x="9740" y="8203"/>
                  <a:pt x="9716" y="8291"/>
                </a:cubicBezTo>
                <a:cubicBezTo>
                  <a:pt x="9674" y="8317"/>
                  <a:pt x="9630" y="8339"/>
                  <a:pt x="9585" y="8356"/>
                </a:cubicBezTo>
                <a:cubicBezTo>
                  <a:pt x="9276" y="8456"/>
                  <a:pt x="8970" y="8562"/>
                  <a:pt x="8662" y="8661"/>
                </a:cubicBezTo>
                <a:cubicBezTo>
                  <a:pt x="7860" y="8919"/>
                  <a:pt x="7055" y="9167"/>
                  <a:pt x="6251" y="9420"/>
                </a:cubicBezTo>
                <a:cubicBezTo>
                  <a:pt x="4399" y="10000"/>
                  <a:pt x="2547" y="10584"/>
                  <a:pt x="730" y="11272"/>
                </a:cubicBezTo>
                <a:cubicBezTo>
                  <a:pt x="231" y="11462"/>
                  <a:pt x="0" y="12070"/>
                  <a:pt x="410" y="12485"/>
                </a:cubicBezTo>
                <a:cubicBezTo>
                  <a:pt x="2316" y="14418"/>
                  <a:pt x="4535" y="16129"/>
                  <a:pt x="6768" y="17686"/>
                </a:cubicBezTo>
                <a:cubicBezTo>
                  <a:pt x="6029" y="20779"/>
                  <a:pt x="5590" y="23939"/>
                  <a:pt x="5135" y="27083"/>
                </a:cubicBezTo>
                <a:cubicBezTo>
                  <a:pt x="5077" y="27484"/>
                  <a:pt x="5349" y="28026"/>
                  <a:pt x="5789" y="28026"/>
                </a:cubicBezTo>
                <a:cubicBezTo>
                  <a:pt x="5864" y="28026"/>
                  <a:pt x="5944" y="28010"/>
                  <a:pt x="6028" y="27975"/>
                </a:cubicBezTo>
                <a:cubicBezTo>
                  <a:pt x="7931" y="27188"/>
                  <a:pt x="9693" y="26097"/>
                  <a:pt x="11426" y="24994"/>
                </a:cubicBezTo>
                <a:cubicBezTo>
                  <a:pt x="12196" y="24505"/>
                  <a:pt x="12957" y="24002"/>
                  <a:pt x="13726" y="23509"/>
                </a:cubicBezTo>
                <a:cubicBezTo>
                  <a:pt x="13921" y="23383"/>
                  <a:pt x="14218" y="23253"/>
                  <a:pt x="14397" y="23092"/>
                </a:cubicBezTo>
                <a:cubicBezTo>
                  <a:pt x="14671" y="23379"/>
                  <a:pt x="15673" y="23749"/>
                  <a:pt x="15948" y="23911"/>
                </a:cubicBezTo>
                <a:cubicBezTo>
                  <a:pt x="16789" y="24405"/>
                  <a:pt x="17627" y="24908"/>
                  <a:pt x="18470" y="25397"/>
                </a:cubicBezTo>
                <a:cubicBezTo>
                  <a:pt x="20127" y="26358"/>
                  <a:pt x="21820" y="27361"/>
                  <a:pt x="23642" y="27975"/>
                </a:cubicBezTo>
                <a:cubicBezTo>
                  <a:pt x="23704" y="27996"/>
                  <a:pt x="23767" y="28006"/>
                  <a:pt x="23831" y="28006"/>
                </a:cubicBezTo>
                <a:cubicBezTo>
                  <a:pt x="24208" y="28006"/>
                  <a:pt x="24591" y="27667"/>
                  <a:pt x="24561" y="27276"/>
                </a:cubicBezTo>
                <a:cubicBezTo>
                  <a:pt x="24315" y="24018"/>
                  <a:pt x="23571" y="20690"/>
                  <a:pt x="22518" y="17590"/>
                </a:cubicBezTo>
                <a:cubicBezTo>
                  <a:pt x="24426" y="15835"/>
                  <a:pt x="26135" y="13862"/>
                  <a:pt x="28008" y="12069"/>
                </a:cubicBezTo>
                <a:cubicBezTo>
                  <a:pt x="28033" y="12049"/>
                  <a:pt x="28056" y="12026"/>
                  <a:pt x="28078" y="12002"/>
                </a:cubicBezTo>
                <a:lnTo>
                  <a:pt x="28092" y="11988"/>
                </a:lnTo>
                <a:cubicBezTo>
                  <a:pt x="28388" y="11705"/>
                  <a:pt x="28357" y="11349"/>
                  <a:pt x="28171" y="11092"/>
                </a:cubicBezTo>
                <a:cubicBezTo>
                  <a:pt x="28091" y="10954"/>
                  <a:pt x="27962" y="10838"/>
                  <a:pt x="27771" y="10774"/>
                </a:cubicBezTo>
                <a:cubicBezTo>
                  <a:pt x="24974" y="9859"/>
                  <a:pt x="22079" y="8708"/>
                  <a:pt x="19156" y="8241"/>
                </a:cubicBezTo>
                <a:cubicBezTo>
                  <a:pt x="17762" y="5615"/>
                  <a:pt x="16497" y="2922"/>
                  <a:pt x="14994" y="353"/>
                </a:cubicBezTo>
                <a:cubicBezTo>
                  <a:pt x="14857" y="119"/>
                  <a:pt x="14609" y="0"/>
                  <a:pt x="14362" y="0"/>
                </a:cubicBezTo>
                <a:close/>
              </a:path>
            </a:pathLst>
          </a:custGeom>
          <a:solidFill>
            <a:schemeClr val="dk2"/>
          </a:solidFill>
          <a:ln w="26825" cap="flat" cmpd="sng">
            <a:solidFill>
              <a:schemeClr val="dk2"/>
            </a:solidFill>
            <a:prstDash val="solid"/>
            <a:miter lim="10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1" name="Google Shape;3871;p51"/>
          <p:cNvGrpSpPr/>
          <p:nvPr/>
        </p:nvGrpSpPr>
        <p:grpSpPr>
          <a:xfrm>
            <a:off x="369181" y="1459246"/>
            <a:ext cx="818464" cy="862556"/>
            <a:chOff x="1745300" y="3111550"/>
            <a:chExt cx="762000" cy="803050"/>
          </a:xfrm>
        </p:grpSpPr>
        <p:sp>
          <p:nvSpPr>
            <p:cNvPr id="3872" name="Google Shape;3872;p51"/>
            <p:cNvSpPr/>
            <p:nvPr/>
          </p:nvSpPr>
          <p:spPr>
            <a:xfrm>
              <a:off x="1746600" y="3111575"/>
              <a:ext cx="759400" cy="803000"/>
            </a:xfrm>
            <a:custGeom>
              <a:avLst/>
              <a:gdLst/>
              <a:ahLst/>
              <a:cxnLst/>
              <a:rect l="l" t="t" r="r" b="b"/>
              <a:pathLst>
                <a:path w="30376" h="32120" extrusionOk="0">
                  <a:moveTo>
                    <a:pt x="13736" y="1"/>
                  </a:moveTo>
                  <a:cubicBezTo>
                    <a:pt x="13518" y="1"/>
                    <a:pt x="13295" y="168"/>
                    <a:pt x="13253" y="384"/>
                  </a:cubicBezTo>
                  <a:cubicBezTo>
                    <a:pt x="13200" y="657"/>
                    <a:pt x="13354" y="901"/>
                    <a:pt x="13620" y="980"/>
                  </a:cubicBezTo>
                  <a:cubicBezTo>
                    <a:pt x="13713" y="1007"/>
                    <a:pt x="13807" y="1037"/>
                    <a:pt x="13898" y="1069"/>
                  </a:cubicBezTo>
                  <a:cubicBezTo>
                    <a:pt x="13913" y="1073"/>
                    <a:pt x="14007" y="1109"/>
                    <a:pt x="14009" y="1109"/>
                  </a:cubicBezTo>
                  <a:cubicBezTo>
                    <a:pt x="14010" y="1109"/>
                    <a:pt x="14009" y="1109"/>
                    <a:pt x="14007" y="1108"/>
                  </a:cubicBezTo>
                  <a:lnTo>
                    <a:pt x="14007" y="1108"/>
                  </a:lnTo>
                  <a:cubicBezTo>
                    <a:pt x="14035" y="1119"/>
                    <a:pt x="14062" y="1130"/>
                    <a:pt x="14091" y="1142"/>
                  </a:cubicBezTo>
                  <a:cubicBezTo>
                    <a:pt x="14235" y="1202"/>
                    <a:pt x="14376" y="1268"/>
                    <a:pt x="14515" y="1341"/>
                  </a:cubicBezTo>
                  <a:cubicBezTo>
                    <a:pt x="14058" y="1758"/>
                    <a:pt x="13523" y="2260"/>
                    <a:pt x="12931" y="2827"/>
                  </a:cubicBezTo>
                  <a:cubicBezTo>
                    <a:pt x="12530" y="2606"/>
                    <a:pt x="12105" y="2428"/>
                    <a:pt x="11665" y="2298"/>
                  </a:cubicBezTo>
                  <a:cubicBezTo>
                    <a:pt x="11628" y="2287"/>
                    <a:pt x="11590" y="2282"/>
                    <a:pt x="11552" y="2282"/>
                  </a:cubicBezTo>
                  <a:cubicBezTo>
                    <a:pt x="11334" y="2282"/>
                    <a:pt x="11111" y="2449"/>
                    <a:pt x="11070" y="2665"/>
                  </a:cubicBezTo>
                  <a:cubicBezTo>
                    <a:pt x="11017" y="2940"/>
                    <a:pt x="11169" y="3183"/>
                    <a:pt x="11435" y="3262"/>
                  </a:cubicBezTo>
                  <a:cubicBezTo>
                    <a:pt x="11530" y="3289"/>
                    <a:pt x="11622" y="3318"/>
                    <a:pt x="11714" y="3351"/>
                  </a:cubicBezTo>
                  <a:cubicBezTo>
                    <a:pt x="11729" y="3356"/>
                    <a:pt x="11823" y="3391"/>
                    <a:pt x="11825" y="3391"/>
                  </a:cubicBezTo>
                  <a:cubicBezTo>
                    <a:pt x="11825" y="3391"/>
                    <a:pt x="11824" y="3391"/>
                    <a:pt x="11822" y="3390"/>
                  </a:cubicBezTo>
                  <a:lnTo>
                    <a:pt x="11822" y="3390"/>
                  </a:lnTo>
                  <a:cubicBezTo>
                    <a:pt x="11851" y="3402"/>
                    <a:pt x="11878" y="3412"/>
                    <a:pt x="11906" y="3424"/>
                  </a:cubicBezTo>
                  <a:cubicBezTo>
                    <a:pt x="11999" y="3463"/>
                    <a:pt x="12092" y="3505"/>
                    <a:pt x="12183" y="3548"/>
                  </a:cubicBezTo>
                  <a:cubicBezTo>
                    <a:pt x="11695" y="4022"/>
                    <a:pt x="11181" y="4528"/>
                    <a:pt x="10649" y="5056"/>
                  </a:cubicBezTo>
                  <a:cubicBezTo>
                    <a:pt x="10277" y="4858"/>
                    <a:pt x="9886" y="4699"/>
                    <a:pt x="9483" y="4581"/>
                  </a:cubicBezTo>
                  <a:cubicBezTo>
                    <a:pt x="9445" y="4570"/>
                    <a:pt x="9407" y="4565"/>
                    <a:pt x="9369" y="4565"/>
                  </a:cubicBezTo>
                  <a:cubicBezTo>
                    <a:pt x="9150" y="4565"/>
                    <a:pt x="8927" y="4732"/>
                    <a:pt x="8886" y="4948"/>
                  </a:cubicBezTo>
                  <a:cubicBezTo>
                    <a:pt x="8833" y="5222"/>
                    <a:pt x="8986" y="5465"/>
                    <a:pt x="9253" y="5543"/>
                  </a:cubicBezTo>
                  <a:cubicBezTo>
                    <a:pt x="9346" y="5571"/>
                    <a:pt x="9439" y="5601"/>
                    <a:pt x="9531" y="5632"/>
                  </a:cubicBezTo>
                  <a:cubicBezTo>
                    <a:pt x="9546" y="5637"/>
                    <a:pt x="9638" y="5673"/>
                    <a:pt x="9642" y="5673"/>
                  </a:cubicBezTo>
                  <a:cubicBezTo>
                    <a:pt x="9642" y="5673"/>
                    <a:pt x="9641" y="5673"/>
                    <a:pt x="9639" y="5672"/>
                  </a:cubicBezTo>
                  <a:lnTo>
                    <a:pt x="9639" y="5672"/>
                  </a:lnTo>
                  <a:cubicBezTo>
                    <a:pt x="9667" y="5683"/>
                    <a:pt x="9696" y="5694"/>
                    <a:pt x="9723" y="5706"/>
                  </a:cubicBezTo>
                  <a:cubicBezTo>
                    <a:pt x="9787" y="5732"/>
                    <a:pt x="9849" y="5760"/>
                    <a:pt x="9912" y="5789"/>
                  </a:cubicBezTo>
                  <a:cubicBezTo>
                    <a:pt x="9418" y="6283"/>
                    <a:pt x="8913" y="6792"/>
                    <a:pt x="8407" y="7306"/>
                  </a:cubicBezTo>
                  <a:cubicBezTo>
                    <a:pt x="8052" y="7124"/>
                    <a:pt x="7681" y="6974"/>
                    <a:pt x="7299" y="6862"/>
                  </a:cubicBezTo>
                  <a:cubicBezTo>
                    <a:pt x="7262" y="6851"/>
                    <a:pt x="7223" y="6846"/>
                    <a:pt x="7185" y="6846"/>
                  </a:cubicBezTo>
                  <a:cubicBezTo>
                    <a:pt x="6966" y="6846"/>
                    <a:pt x="6744" y="7013"/>
                    <a:pt x="6702" y="7229"/>
                  </a:cubicBezTo>
                  <a:cubicBezTo>
                    <a:pt x="6649" y="7503"/>
                    <a:pt x="6803" y="7747"/>
                    <a:pt x="7069" y="7826"/>
                  </a:cubicBezTo>
                  <a:cubicBezTo>
                    <a:pt x="7162" y="7853"/>
                    <a:pt x="7255" y="7882"/>
                    <a:pt x="7347" y="7914"/>
                  </a:cubicBezTo>
                  <a:cubicBezTo>
                    <a:pt x="7362" y="7920"/>
                    <a:pt x="7455" y="7955"/>
                    <a:pt x="7458" y="7955"/>
                  </a:cubicBezTo>
                  <a:cubicBezTo>
                    <a:pt x="7458" y="7955"/>
                    <a:pt x="7457" y="7955"/>
                    <a:pt x="7456" y="7954"/>
                  </a:cubicBezTo>
                  <a:lnTo>
                    <a:pt x="7456" y="7954"/>
                  </a:lnTo>
                  <a:cubicBezTo>
                    <a:pt x="7483" y="7965"/>
                    <a:pt x="7512" y="7976"/>
                    <a:pt x="7539" y="7988"/>
                  </a:cubicBezTo>
                  <a:cubicBezTo>
                    <a:pt x="7586" y="8007"/>
                    <a:pt x="7633" y="8027"/>
                    <a:pt x="7679" y="8048"/>
                  </a:cubicBezTo>
                  <a:cubicBezTo>
                    <a:pt x="7181" y="8558"/>
                    <a:pt x="6685" y="9069"/>
                    <a:pt x="6198" y="9576"/>
                  </a:cubicBezTo>
                  <a:cubicBezTo>
                    <a:pt x="5852" y="9399"/>
                    <a:pt x="5489" y="9254"/>
                    <a:pt x="5115" y="9145"/>
                  </a:cubicBezTo>
                  <a:cubicBezTo>
                    <a:pt x="5078" y="9134"/>
                    <a:pt x="5040" y="9128"/>
                    <a:pt x="5001" y="9128"/>
                  </a:cubicBezTo>
                  <a:cubicBezTo>
                    <a:pt x="4782" y="9128"/>
                    <a:pt x="4560" y="9296"/>
                    <a:pt x="4518" y="9511"/>
                  </a:cubicBezTo>
                  <a:cubicBezTo>
                    <a:pt x="4465" y="9785"/>
                    <a:pt x="4619" y="10029"/>
                    <a:pt x="4885" y="10107"/>
                  </a:cubicBezTo>
                  <a:cubicBezTo>
                    <a:pt x="4978" y="10135"/>
                    <a:pt x="5071" y="10164"/>
                    <a:pt x="5164" y="10196"/>
                  </a:cubicBezTo>
                  <a:cubicBezTo>
                    <a:pt x="5178" y="10201"/>
                    <a:pt x="5272" y="10237"/>
                    <a:pt x="5274" y="10237"/>
                  </a:cubicBezTo>
                  <a:cubicBezTo>
                    <a:pt x="5274" y="10237"/>
                    <a:pt x="5274" y="10236"/>
                    <a:pt x="5272" y="10235"/>
                  </a:cubicBezTo>
                  <a:lnTo>
                    <a:pt x="5272" y="10235"/>
                  </a:lnTo>
                  <a:cubicBezTo>
                    <a:pt x="5299" y="10247"/>
                    <a:pt x="5328" y="10258"/>
                    <a:pt x="5356" y="10269"/>
                  </a:cubicBezTo>
                  <a:cubicBezTo>
                    <a:pt x="5398" y="10287"/>
                    <a:pt x="5440" y="10305"/>
                    <a:pt x="5483" y="10324"/>
                  </a:cubicBezTo>
                  <a:cubicBezTo>
                    <a:pt x="4980" y="10851"/>
                    <a:pt x="4494" y="11369"/>
                    <a:pt x="4030" y="11866"/>
                  </a:cubicBezTo>
                  <a:cubicBezTo>
                    <a:pt x="3678" y="11685"/>
                    <a:pt x="3311" y="11537"/>
                    <a:pt x="2931" y="11426"/>
                  </a:cubicBezTo>
                  <a:cubicBezTo>
                    <a:pt x="2894" y="11415"/>
                    <a:pt x="2856" y="11410"/>
                    <a:pt x="2817" y="11410"/>
                  </a:cubicBezTo>
                  <a:cubicBezTo>
                    <a:pt x="2598" y="11410"/>
                    <a:pt x="2376" y="11577"/>
                    <a:pt x="2334" y="11793"/>
                  </a:cubicBezTo>
                  <a:cubicBezTo>
                    <a:pt x="2281" y="12067"/>
                    <a:pt x="2435" y="12311"/>
                    <a:pt x="2701" y="12388"/>
                  </a:cubicBezTo>
                  <a:cubicBezTo>
                    <a:pt x="2794" y="12416"/>
                    <a:pt x="2888" y="12446"/>
                    <a:pt x="2979" y="12478"/>
                  </a:cubicBezTo>
                  <a:cubicBezTo>
                    <a:pt x="2993" y="12482"/>
                    <a:pt x="3088" y="12519"/>
                    <a:pt x="3090" y="12519"/>
                  </a:cubicBezTo>
                  <a:cubicBezTo>
                    <a:pt x="3090" y="12519"/>
                    <a:pt x="3090" y="12519"/>
                    <a:pt x="3088" y="12518"/>
                  </a:cubicBezTo>
                  <a:lnTo>
                    <a:pt x="3088" y="12518"/>
                  </a:lnTo>
                  <a:cubicBezTo>
                    <a:pt x="3116" y="12528"/>
                    <a:pt x="3143" y="12540"/>
                    <a:pt x="3171" y="12551"/>
                  </a:cubicBezTo>
                  <a:cubicBezTo>
                    <a:pt x="3225" y="12574"/>
                    <a:pt x="3279" y="12597"/>
                    <a:pt x="3332" y="12622"/>
                  </a:cubicBezTo>
                  <a:cubicBezTo>
                    <a:pt x="2818" y="13181"/>
                    <a:pt x="2344" y="13708"/>
                    <a:pt x="1924" y="14187"/>
                  </a:cubicBezTo>
                  <a:cubicBezTo>
                    <a:pt x="1549" y="13988"/>
                    <a:pt x="1154" y="13828"/>
                    <a:pt x="747" y="13708"/>
                  </a:cubicBezTo>
                  <a:cubicBezTo>
                    <a:pt x="710" y="13697"/>
                    <a:pt x="672" y="13692"/>
                    <a:pt x="633" y="13692"/>
                  </a:cubicBezTo>
                  <a:cubicBezTo>
                    <a:pt x="414" y="13692"/>
                    <a:pt x="192" y="13859"/>
                    <a:pt x="150" y="14074"/>
                  </a:cubicBezTo>
                  <a:cubicBezTo>
                    <a:pt x="97" y="14349"/>
                    <a:pt x="251" y="14592"/>
                    <a:pt x="517" y="14671"/>
                  </a:cubicBezTo>
                  <a:cubicBezTo>
                    <a:pt x="609" y="14698"/>
                    <a:pt x="703" y="14727"/>
                    <a:pt x="795" y="14760"/>
                  </a:cubicBezTo>
                  <a:cubicBezTo>
                    <a:pt x="810" y="14765"/>
                    <a:pt x="904" y="14800"/>
                    <a:pt x="906" y="14800"/>
                  </a:cubicBezTo>
                  <a:cubicBezTo>
                    <a:pt x="906" y="14800"/>
                    <a:pt x="906" y="14800"/>
                    <a:pt x="904" y="14799"/>
                  </a:cubicBezTo>
                  <a:lnTo>
                    <a:pt x="904" y="14799"/>
                  </a:lnTo>
                  <a:cubicBezTo>
                    <a:pt x="932" y="14811"/>
                    <a:pt x="959" y="14821"/>
                    <a:pt x="987" y="14833"/>
                  </a:cubicBezTo>
                  <a:cubicBezTo>
                    <a:pt x="1080" y="14871"/>
                    <a:pt x="1172" y="14913"/>
                    <a:pt x="1263" y="14957"/>
                  </a:cubicBezTo>
                  <a:cubicBezTo>
                    <a:pt x="474" y="15897"/>
                    <a:pt x="1" y="16555"/>
                    <a:pt x="11" y="16765"/>
                  </a:cubicBezTo>
                  <a:cubicBezTo>
                    <a:pt x="18" y="16880"/>
                    <a:pt x="148" y="17096"/>
                    <a:pt x="380" y="17394"/>
                  </a:cubicBezTo>
                  <a:cubicBezTo>
                    <a:pt x="244" y="17607"/>
                    <a:pt x="172" y="17760"/>
                    <a:pt x="177" y="17843"/>
                  </a:cubicBezTo>
                  <a:cubicBezTo>
                    <a:pt x="182" y="17943"/>
                    <a:pt x="283" y="18123"/>
                    <a:pt x="463" y="18365"/>
                  </a:cubicBezTo>
                  <a:cubicBezTo>
                    <a:pt x="237" y="18687"/>
                    <a:pt x="116" y="18911"/>
                    <a:pt x="122" y="19020"/>
                  </a:cubicBezTo>
                  <a:cubicBezTo>
                    <a:pt x="185" y="20202"/>
                    <a:pt x="13387" y="32120"/>
                    <a:pt x="14410" y="32120"/>
                  </a:cubicBezTo>
                  <a:cubicBezTo>
                    <a:pt x="14412" y="32120"/>
                    <a:pt x="14415" y="32120"/>
                    <a:pt x="14417" y="32119"/>
                  </a:cubicBezTo>
                  <a:cubicBezTo>
                    <a:pt x="15379" y="32055"/>
                    <a:pt x="30288" y="16223"/>
                    <a:pt x="30316" y="15609"/>
                  </a:cubicBezTo>
                  <a:cubicBezTo>
                    <a:pt x="30321" y="15484"/>
                    <a:pt x="30209" y="15266"/>
                    <a:pt x="30000" y="14974"/>
                  </a:cubicBezTo>
                  <a:cubicBezTo>
                    <a:pt x="30236" y="14678"/>
                    <a:pt x="30368" y="14490"/>
                    <a:pt x="30371" y="14433"/>
                  </a:cubicBezTo>
                  <a:cubicBezTo>
                    <a:pt x="30375" y="14297"/>
                    <a:pt x="30237" y="14045"/>
                    <a:pt x="29985" y="13706"/>
                  </a:cubicBezTo>
                  <a:cubicBezTo>
                    <a:pt x="30126" y="13521"/>
                    <a:pt x="30203" y="13400"/>
                    <a:pt x="30205" y="13356"/>
                  </a:cubicBezTo>
                  <a:cubicBezTo>
                    <a:pt x="30264" y="12017"/>
                    <a:pt x="16837" y="78"/>
                    <a:pt x="16109" y="60"/>
                  </a:cubicBezTo>
                  <a:cubicBezTo>
                    <a:pt x="16109" y="60"/>
                    <a:pt x="16108" y="60"/>
                    <a:pt x="16108" y="60"/>
                  </a:cubicBezTo>
                  <a:cubicBezTo>
                    <a:pt x="16021" y="60"/>
                    <a:pt x="15734" y="272"/>
                    <a:pt x="15294" y="648"/>
                  </a:cubicBezTo>
                  <a:cubicBezTo>
                    <a:pt x="14841" y="377"/>
                    <a:pt x="14356" y="165"/>
                    <a:pt x="13850" y="17"/>
                  </a:cubicBezTo>
                  <a:cubicBezTo>
                    <a:pt x="13813" y="6"/>
                    <a:pt x="13775" y="1"/>
                    <a:pt x="13736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3" name="Google Shape;3873;p51"/>
            <p:cNvGrpSpPr/>
            <p:nvPr/>
          </p:nvGrpSpPr>
          <p:grpSpPr>
            <a:xfrm>
              <a:off x="1745300" y="3111550"/>
              <a:ext cx="762000" cy="803050"/>
              <a:chOff x="1297950" y="3127775"/>
              <a:chExt cx="762000" cy="803050"/>
            </a:xfrm>
          </p:grpSpPr>
          <p:sp>
            <p:nvSpPr>
              <p:cNvPr id="3874" name="Google Shape;3874;p51"/>
              <p:cNvSpPr/>
              <p:nvPr/>
            </p:nvSpPr>
            <p:spPr>
              <a:xfrm>
                <a:off x="1300675" y="3185600"/>
                <a:ext cx="7579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9" extrusionOk="0">
                    <a:moveTo>
                      <a:pt x="16161" y="1"/>
                    </a:moveTo>
                    <a:cubicBezTo>
                      <a:pt x="15417" y="1"/>
                      <a:pt x="1" y="15523"/>
                      <a:pt x="64" y="16708"/>
                    </a:cubicBezTo>
                    <a:cubicBezTo>
                      <a:pt x="127" y="17890"/>
                      <a:pt x="13329" y="29808"/>
                      <a:pt x="14352" y="29808"/>
                    </a:cubicBezTo>
                    <a:cubicBezTo>
                      <a:pt x="14355" y="29808"/>
                      <a:pt x="14357" y="29808"/>
                      <a:pt x="14360" y="29808"/>
                    </a:cubicBezTo>
                    <a:cubicBezTo>
                      <a:pt x="15320" y="29743"/>
                      <a:pt x="30231" y="13912"/>
                      <a:pt x="30258" y="13298"/>
                    </a:cubicBezTo>
                    <a:cubicBezTo>
                      <a:pt x="30316" y="11959"/>
                      <a:pt x="16889" y="20"/>
                      <a:pt x="16162" y="1"/>
                    </a:cubicBezTo>
                    <a:cubicBezTo>
                      <a:pt x="16162" y="1"/>
                      <a:pt x="16161" y="1"/>
                      <a:pt x="16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51"/>
              <p:cNvSpPr/>
              <p:nvPr/>
            </p:nvSpPr>
            <p:spPr>
              <a:xfrm>
                <a:off x="1302050" y="3156225"/>
                <a:ext cx="757900" cy="74517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7" extrusionOk="0">
                    <a:moveTo>
                      <a:pt x="16160" y="0"/>
                    </a:moveTo>
                    <a:cubicBezTo>
                      <a:pt x="15415" y="0"/>
                      <a:pt x="1" y="15522"/>
                      <a:pt x="63" y="16706"/>
                    </a:cubicBezTo>
                    <a:cubicBezTo>
                      <a:pt x="127" y="17890"/>
                      <a:pt x="13327" y="29807"/>
                      <a:pt x="14352" y="29807"/>
                    </a:cubicBezTo>
                    <a:cubicBezTo>
                      <a:pt x="14355" y="29807"/>
                      <a:pt x="14358" y="29807"/>
                      <a:pt x="14360" y="29806"/>
                    </a:cubicBezTo>
                    <a:cubicBezTo>
                      <a:pt x="15321" y="29743"/>
                      <a:pt x="30230" y="13910"/>
                      <a:pt x="30257" y="13297"/>
                    </a:cubicBezTo>
                    <a:cubicBezTo>
                      <a:pt x="30316" y="11957"/>
                      <a:pt x="16889" y="19"/>
                      <a:pt x="16161" y="0"/>
                    </a:cubicBezTo>
                    <a:cubicBezTo>
                      <a:pt x="16161" y="0"/>
                      <a:pt x="16160" y="0"/>
                      <a:pt x="16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51"/>
              <p:cNvSpPr/>
              <p:nvPr/>
            </p:nvSpPr>
            <p:spPr>
              <a:xfrm>
                <a:off x="1297950" y="3129250"/>
                <a:ext cx="757900" cy="745200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29808" extrusionOk="0">
                    <a:moveTo>
                      <a:pt x="16160" y="1"/>
                    </a:moveTo>
                    <a:cubicBezTo>
                      <a:pt x="15415" y="1"/>
                      <a:pt x="1" y="15523"/>
                      <a:pt x="63" y="16707"/>
                    </a:cubicBezTo>
                    <a:cubicBezTo>
                      <a:pt x="127" y="17889"/>
                      <a:pt x="13328" y="29807"/>
                      <a:pt x="14351" y="29807"/>
                    </a:cubicBezTo>
                    <a:cubicBezTo>
                      <a:pt x="14354" y="29807"/>
                      <a:pt x="14356" y="29807"/>
                      <a:pt x="14359" y="29807"/>
                    </a:cubicBezTo>
                    <a:cubicBezTo>
                      <a:pt x="15320" y="29744"/>
                      <a:pt x="30230" y="13911"/>
                      <a:pt x="30257" y="13297"/>
                    </a:cubicBezTo>
                    <a:cubicBezTo>
                      <a:pt x="30316" y="11958"/>
                      <a:pt x="16888" y="19"/>
                      <a:pt x="16161" y="1"/>
                    </a:cubicBezTo>
                    <a:cubicBezTo>
                      <a:pt x="16161" y="1"/>
                      <a:pt x="16160" y="1"/>
                      <a:pt x="16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51"/>
              <p:cNvSpPr/>
              <p:nvPr/>
            </p:nvSpPr>
            <p:spPr>
              <a:xfrm>
                <a:off x="1586225" y="3249025"/>
                <a:ext cx="354850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14194" h="13660" extrusionOk="0">
                    <a:moveTo>
                      <a:pt x="5530" y="1"/>
                    </a:moveTo>
                    <a:cubicBezTo>
                      <a:pt x="4671" y="1"/>
                      <a:pt x="1" y="5245"/>
                      <a:pt x="114" y="5794"/>
                    </a:cubicBezTo>
                    <a:cubicBezTo>
                      <a:pt x="228" y="6351"/>
                      <a:pt x="7847" y="13390"/>
                      <a:pt x="8344" y="13650"/>
                    </a:cubicBezTo>
                    <a:cubicBezTo>
                      <a:pt x="8357" y="13657"/>
                      <a:pt x="8373" y="13660"/>
                      <a:pt x="8393" y="13660"/>
                    </a:cubicBezTo>
                    <a:cubicBezTo>
                      <a:pt x="9116" y="13660"/>
                      <a:pt x="14116" y="9101"/>
                      <a:pt x="14154" y="8450"/>
                    </a:cubicBezTo>
                    <a:cubicBezTo>
                      <a:pt x="14193" y="7781"/>
                      <a:pt x="6198" y="128"/>
                      <a:pt x="5564" y="4"/>
                    </a:cubicBezTo>
                    <a:cubicBezTo>
                      <a:pt x="5553" y="2"/>
                      <a:pt x="5542" y="1"/>
                      <a:pt x="55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51"/>
              <p:cNvSpPr/>
              <p:nvPr/>
            </p:nvSpPr>
            <p:spPr>
              <a:xfrm>
                <a:off x="1629250" y="31277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0"/>
                    </a:moveTo>
                    <a:cubicBezTo>
                      <a:pt x="317" y="0"/>
                      <a:pt x="95" y="168"/>
                      <a:pt x="53" y="383"/>
                    </a:cubicBezTo>
                    <a:cubicBezTo>
                      <a:pt x="0" y="658"/>
                      <a:pt x="154" y="902"/>
                      <a:pt x="420" y="980"/>
                    </a:cubicBezTo>
                    <a:cubicBezTo>
                      <a:pt x="513" y="1008"/>
                      <a:pt x="606" y="1036"/>
                      <a:pt x="699" y="1069"/>
                    </a:cubicBezTo>
                    <a:cubicBezTo>
                      <a:pt x="713" y="1074"/>
                      <a:pt x="806" y="1110"/>
                      <a:pt x="809" y="1110"/>
                    </a:cubicBezTo>
                    <a:cubicBezTo>
                      <a:pt x="809" y="1110"/>
                      <a:pt x="808" y="1109"/>
                      <a:pt x="807" y="1108"/>
                    </a:cubicBezTo>
                    <a:lnTo>
                      <a:pt x="807" y="1108"/>
                    </a:lnTo>
                    <a:cubicBezTo>
                      <a:pt x="834" y="1120"/>
                      <a:pt x="863" y="1131"/>
                      <a:pt x="891" y="1142"/>
                    </a:cubicBezTo>
                    <a:cubicBezTo>
                      <a:pt x="1250" y="1293"/>
                      <a:pt x="1593" y="1479"/>
                      <a:pt x="1914" y="1701"/>
                    </a:cubicBezTo>
                    <a:lnTo>
                      <a:pt x="1969" y="1739"/>
                    </a:lnTo>
                    <a:cubicBezTo>
                      <a:pt x="2005" y="1766"/>
                      <a:pt x="2041" y="1792"/>
                      <a:pt x="2076" y="1821"/>
                    </a:cubicBezTo>
                    <a:cubicBezTo>
                      <a:pt x="2152" y="1880"/>
                      <a:pt x="2227" y="1943"/>
                      <a:pt x="2302" y="2006"/>
                    </a:cubicBezTo>
                    <a:cubicBezTo>
                      <a:pt x="2400" y="2092"/>
                      <a:pt x="2531" y="2140"/>
                      <a:pt x="2660" y="2140"/>
                    </a:cubicBezTo>
                    <a:cubicBezTo>
                      <a:pt x="2786" y="2140"/>
                      <a:pt x="2911" y="2094"/>
                      <a:pt x="3001" y="1990"/>
                    </a:cubicBezTo>
                    <a:cubicBezTo>
                      <a:pt x="3170" y="1797"/>
                      <a:pt x="3195" y="1472"/>
                      <a:pt x="2985" y="1292"/>
                    </a:cubicBezTo>
                    <a:cubicBezTo>
                      <a:pt x="2307" y="705"/>
                      <a:pt x="1511" y="270"/>
                      <a:pt x="650" y="17"/>
                    </a:cubicBezTo>
                    <a:cubicBezTo>
                      <a:pt x="613" y="6"/>
                      <a:pt x="574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51"/>
              <p:cNvSpPr/>
              <p:nvPr/>
            </p:nvSpPr>
            <p:spPr>
              <a:xfrm>
                <a:off x="1574650" y="318482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1"/>
                    </a:moveTo>
                    <a:cubicBezTo>
                      <a:pt x="317" y="1"/>
                      <a:pt x="95" y="168"/>
                      <a:pt x="53" y="384"/>
                    </a:cubicBezTo>
                    <a:cubicBezTo>
                      <a:pt x="0" y="657"/>
                      <a:pt x="154" y="901"/>
                      <a:pt x="420" y="980"/>
                    </a:cubicBezTo>
                    <a:cubicBezTo>
                      <a:pt x="512" y="1007"/>
                      <a:pt x="607" y="1037"/>
                      <a:pt x="698" y="1069"/>
                    </a:cubicBezTo>
                    <a:cubicBezTo>
                      <a:pt x="713" y="1073"/>
                      <a:pt x="807" y="1109"/>
                      <a:pt x="809" y="1109"/>
                    </a:cubicBezTo>
                    <a:cubicBezTo>
                      <a:pt x="809" y="1109"/>
                      <a:pt x="809" y="1109"/>
                      <a:pt x="807" y="1108"/>
                    </a:cubicBezTo>
                    <a:lnTo>
                      <a:pt x="807" y="1108"/>
                    </a:lnTo>
                    <a:cubicBezTo>
                      <a:pt x="834" y="1119"/>
                      <a:pt x="862" y="1130"/>
                      <a:pt x="890" y="1142"/>
                    </a:cubicBezTo>
                    <a:cubicBezTo>
                      <a:pt x="1250" y="1292"/>
                      <a:pt x="1592" y="1479"/>
                      <a:pt x="1914" y="1700"/>
                    </a:cubicBezTo>
                    <a:cubicBezTo>
                      <a:pt x="1920" y="1705"/>
                      <a:pt x="1951" y="1726"/>
                      <a:pt x="1969" y="1739"/>
                    </a:cubicBezTo>
                    <a:cubicBezTo>
                      <a:pt x="2005" y="1765"/>
                      <a:pt x="2041" y="1793"/>
                      <a:pt x="2076" y="1820"/>
                    </a:cubicBezTo>
                    <a:cubicBezTo>
                      <a:pt x="2152" y="1881"/>
                      <a:pt x="2227" y="1942"/>
                      <a:pt x="2301" y="2006"/>
                    </a:cubicBezTo>
                    <a:cubicBezTo>
                      <a:pt x="2400" y="2091"/>
                      <a:pt x="2531" y="2139"/>
                      <a:pt x="2660" y="2139"/>
                    </a:cubicBezTo>
                    <a:cubicBezTo>
                      <a:pt x="2786" y="2139"/>
                      <a:pt x="2910" y="2093"/>
                      <a:pt x="3000" y="1990"/>
                    </a:cubicBezTo>
                    <a:cubicBezTo>
                      <a:pt x="3170" y="1797"/>
                      <a:pt x="3195" y="1472"/>
                      <a:pt x="2985" y="1291"/>
                    </a:cubicBezTo>
                    <a:cubicBezTo>
                      <a:pt x="2307" y="704"/>
                      <a:pt x="1511" y="269"/>
                      <a:pt x="650" y="17"/>
                    </a:cubicBezTo>
                    <a:cubicBezTo>
                      <a:pt x="613" y="6"/>
                      <a:pt x="575" y="1"/>
                      <a:pt x="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51"/>
              <p:cNvSpPr/>
              <p:nvPr/>
            </p:nvSpPr>
            <p:spPr>
              <a:xfrm>
                <a:off x="1520050" y="32418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0"/>
                    </a:moveTo>
                    <a:cubicBezTo>
                      <a:pt x="317" y="0"/>
                      <a:pt x="95" y="168"/>
                      <a:pt x="53" y="383"/>
                    </a:cubicBezTo>
                    <a:cubicBezTo>
                      <a:pt x="0" y="658"/>
                      <a:pt x="154" y="901"/>
                      <a:pt x="420" y="980"/>
                    </a:cubicBezTo>
                    <a:cubicBezTo>
                      <a:pt x="512" y="1008"/>
                      <a:pt x="606" y="1036"/>
                      <a:pt x="698" y="1068"/>
                    </a:cubicBezTo>
                    <a:cubicBezTo>
                      <a:pt x="712" y="1074"/>
                      <a:pt x="807" y="1109"/>
                      <a:pt x="809" y="1109"/>
                    </a:cubicBezTo>
                    <a:cubicBezTo>
                      <a:pt x="809" y="1109"/>
                      <a:pt x="809" y="1109"/>
                      <a:pt x="807" y="1108"/>
                    </a:cubicBezTo>
                    <a:lnTo>
                      <a:pt x="807" y="1108"/>
                    </a:lnTo>
                    <a:cubicBezTo>
                      <a:pt x="835" y="1119"/>
                      <a:pt x="862" y="1130"/>
                      <a:pt x="890" y="1142"/>
                    </a:cubicBezTo>
                    <a:cubicBezTo>
                      <a:pt x="1070" y="1216"/>
                      <a:pt x="1245" y="1301"/>
                      <a:pt x="1417" y="1394"/>
                    </a:cubicBezTo>
                    <a:cubicBezTo>
                      <a:pt x="1587" y="1488"/>
                      <a:pt x="1754" y="1590"/>
                      <a:pt x="1914" y="1701"/>
                    </a:cubicBezTo>
                    <a:lnTo>
                      <a:pt x="1969" y="1739"/>
                    </a:lnTo>
                    <a:cubicBezTo>
                      <a:pt x="2005" y="1765"/>
                      <a:pt x="2040" y="1792"/>
                      <a:pt x="2076" y="1821"/>
                    </a:cubicBezTo>
                    <a:cubicBezTo>
                      <a:pt x="2152" y="1880"/>
                      <a:pt x="2228" y="1943"/>
                      <a:pt x="2301" y="2006"/>
                    </a:cubicBezTo>
                    <a:cubicBezTo>
                      <a:pt x="2399" y="2091"/>
                      <a:pt x="2531" y="2140"/>
                      <a:pt x="2660" y="2140"/>
                    </a:cubicBezTo>
                    <a:cubicBezTo>
                      <a:pt x="2786" y="2140"/>
                      <a:pt x="2910" y="2093"/>
                      <a:pt x="3000" y="1990"/>
                    </a:cubicBezTo>
                    <a:cubicBezTo>
                      <a:pt x="3170" y="1797"/>
                      <a:pt x="3196" y="1473"/>
                      <a:pt x="2985" y="1292"/>
                    </a:cubicBezTo>
                    <a:cubicBezTo>
                      <a:pt x="2307" y="704"/>
                      <a:pt x="1510" y="270"/>
                      <a:pt x="649" y="16"/>
                    </a:cubicBezTo>
                    <a:cubicBezTo>
                      <a:pt x="612" y="5"/>
                      <a:pt x="574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51"/>
              <p:cNvSpPr/>
              <p:nvPr/>
            </p:nvSpPr>
            <p:spPr>
              <a:xfrm>
                <a:off x="1465450" y="329892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7" y="1"/>
                    </a:moveTo>
                    <a:cubicBezTo>
                      <a:pt x="318" y="1"/>
                      <a:pt x="95" y="168"/>
                      <a:pt x="53" y="384"/>
                    </a:cubicBezTo>
                    <a:cubicBezTo>
                      <a:pt x="0" y="658"/>
                      <a:pt x="154" y="902"/>
                      <a:pt x="420" y="979"/>
                    </a:cubicBezTo>
                    <a:cubicBezTo>
                      <a:pt x="514" y="1007"/>
                      <a:pt x="607" y="1037"/>
                      <a:pt x="699" y="1068"/>
                    </a:cubicBezTo>
                    <a:cubicBezTo>
                      <a:pt x="714" y="1073"/>
                      <a:pt x="807" y="1110"/>
                      <a:pt x="809" y="1110"/>
                    </a:cubicBezTo>
                    <a:cubicBezTo>
                      <a:pt x="810" y="1110"/>
                      <a:pt x="809" y="1109"/>
                      <a:pt x="807" y="1109"/>
                    </a:cubicBezTo>
                    <a:lnTo>
                      <a:pt x="807" y="1109"/>
                    </a:lnTo>
                    <a:cubicBezTo>
                      <a:pt x="835" y="1119"/>
                      <a:pt x="863" y="1131"/>
                      <a:pt x="891" y="1143"/>
                    </a:cubicBezTo>
                    <a:cubicBezTo>
                      <a:pt x="1250" y="1292"/>
                      <a:pt x="1594" y="1480"/>
                      <a:pt x="1915" y="1701"/>
                    </a:cubicBezTo>
                    <a:cubicBezTo>
                      <a:pt x="1921" y="1706"/>
                      <a:pt x="1951" y="1727"/>
                      <a:pt x="1969" y="1739"/>
                    </a:cubicBezTo>
                    <a:cubicBezTo>
                      <a:pt x="2005" y="1766"/>
                      <a:pt x="2041" y="1792"/>
                      <a:pt x="2076" y="1820"/>
                    </a:cubicBezTo>
                    <a:cubicBezTo>
                      <a:pt x="2153" y="1880"/>
                      <a:pt x="2228" y="1943"/>
                      <a:pt x="2302" y="2006"/>
                    </a:cubicBezTo>
                    <a:cubicBezTo>
                      <a:pt x="2401" y="2091"/>
                      <a:pt x="2532" y="2140"/>
                      <a:pt x="2661" y="2140"/>
                    </a:cubicBezTo>
                    <a:cubicBezTo>
                      <a:pt x="2787" y="2140"/>
                      <a:pt x="2912" y="2093"/>
                      <a:pt x="3002" y="1991"/>
                    </a:cubicBezTo>
                    <a:cubicBezTo>
                      <a:pt x="3170" y="1798"/>
                      <a:pt x="3196" y="1473"/>
                      <a:pt x="2986" y="1292"/>
                    </a:cubicBezTo>
                    <a:cubicBezTo>
                      <a:pt x="2307" y="705"/>
                      <a:pt x="1511" y="269"/>
                      <a:pt x="650" y="17"/>
                    </a:cubicBezTo>
                    <a:cubicBezTo>
                      <a:pt x="613" y="6"/>
                      <a:pt x="575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51"/>
              <p:cNvSpPr/>
              <p:nvPr/>
            </p:nvSpPr>
            <p:spPr>
              <a:xfrm>
                <a:off x="1410850" y="3356000"/>
                <a:ext cx="7987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139" extrusionOk="0">
                    <a:moveTo>
                      <a:pt x="537" y="0"/>
                    </a:moveTo>
                    <a:cubicBezTo>
                      <a:pt x="318" y="0"/>
                      <a:pt x="95" y="167"/>
                      <a:pt x="54" y="382"/>
                    </a:cubicBezTo>
                    <a:cubicBezTo>
                      <a:pt x="1" y="656"/>
                      <a:pt x="154" y="900"/>
                      <a:pt x="420" y="979"/>
                    </a:cubicBezTo>
                    <a:cubicBezTo>
                      <a:pt x="514" y="1006"/>
                      <a:pt x="606" y="1036"/>
                      <a:pt x="698" y="1068"/>
                    </a:cubicBezTo>
                    <a:cubicBezTo>
                      <a:pt x="713" y="1073"/>
                      <a:pt x="807" y="1108"/>
                      <a:pt x="810" y="1108"/>
                    </a:cubicBezTo>
                    <a:cubicBezTo>
                      <a:pt x="810" y="1108"/>
                      <a:pt x="809" y="1108"/>
                      <a:pt x="807" y="1107"/>
                    </a:cubicBezTo>
                    <a:lnTo>
                      <a:pt x="807" y="1107"/>
                    </a:lnTo>
                    <a:cubicBezTo>
                      <a:pt x="835" y="1119"/>
                      <a:pt x="863" y="1129"/>
                      <a:pt x="890" y="1141"/>
                    </a:cubicBezTo>
                    <a:cubicBezTo>
                      <a:pt x="1251" y="1291"/>
                      <a:pt x="1593" y="1478"/>
                      <a:pt x="1914" y="1700"/>
                    </a:cubicBezTo>
                    <a:lnTo>
                      <a:pt x="1969" y="1738"/>
                    </a:lnTo>
                    <a:cubicBezTo>
                      <a:pt x="2005" y="1764"/>
                      <a:pt x="2040" y="1792"/>
                      <a:pt x="2076" y="1819"/>
                    </a:cubicBezTo>
                    <a:cubicBezTo>
                      <a:pt x="2153" y="1880"/>
                      <a:pt x="2228" y="1941"/>
                      <a:pt x="2301" y="2005"/>
                    </a:cubicBezTo>
                    <a:cubicBezTo>
                      <a:pt x="2400" y="2090"/>
                      <a:pt x="2532" y="2139"/>
                      <a:pt x="2661" y="2139"/>
                    </a:cubicBezTo>
                    <a:cubicBezTo>
                      <a:pt x="2787" y="2139"/>
                      <a:pt x="2911" y="2093"/>
                      <a:pt x="3001" y="1990"/>
                    </a:cubicBezTo>
                    <a:cubicBezTo>
                      <a:pt x="3170" y="1796"/>
                      <a:pt x="3195" y="1472"/>
                      <a:pt x="2986" y="1290"/>
                    </a:cubicBezTo>
                    <a:cubicBezTo>
                      <a:pt x="2307" y="703"/>
                      <a:pt x="1511" y="268"/>
                      <a:pt x="651" y="16"/>
                    </a:cubicBezTo>
                    <a:cubicBezTo>
                      <a:pt x="613" y="5"/>
                      <a:pt x="575" y="0"/>
                      <a:pt x="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51"/>
              <p:cNvSpPr/>
              <p:nvPr/>
            </p:nvSpPr>
            <p:spPr>
              <a:xfrm>
                <a:off x="1356250" y="3413025"/>
                <a:ext cx="798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142" extrusionOk="0">
                    <a:moveTo>
                      <a:pt x="536" y="0"/>
                    </a:moveTo>
                    <a:cubicBezTo>
                      <a:pt x="318" y="0"/>
                      <a:pt x="95" y="168"/>
                      <a:pt x="54" y="383"/>
                    </a:cubicBezTo>
                    <a:cubicBezTo>
                      <a:pt x="1" y="658"/>
                      <a:pt x="155" y="901"/>
                      <a:pt x="421" y="979"/>
                    </a:cubicBezTo>
                    <a:cubicBezTo>
                      <a:pt x="514" y="1007"/>
                      <a:pt x="606" y="1036"/>
                      <a:pt x="698" y="1068"/>
                    </a:cubicBezTo>
                    <a:cubicBezTo>
                      <a:pt x="713" y="1073"/>
                      <a:pt x="809" y="1109"/>
                      <a:pt x="810" y="1109"/>
                    </a:cubicBezTo>
                    <a:cubicBezTo>
                      <a:pt x="810" y="1109"/>
                      <a:pt x="809" y="1109"/>
                      <a:pt x="808" y="1108"/>
                    </a:cubicBezTo>
                    <a:lnTo>
                      <a:pt x="808" y="1108"/>
                    </a:lnTo>
                    <a:cubicBezTo>
                      <a:pt x="835" y="1119"/>
                      <a:pt x="863" y="1130"/>
                      <a:pt x="890" y="1141"/>
                    </a:cubicBezTo>
                    <a:cubicBezTo>
                      <a:pt x="1251" y="1292"/>
                      <a:pt x="1593" y="1481"/>
                      <a:pt x="1914" y="1702"/>
                    </a:cubicBezTo>
                    <a:lnTo>
                      <a:pt x="1969" y="1740"/>
                    </a:lnTo>
                    <a:cubicBezTo>
                      <a:pt x="2004" y="1767"/>
                      <a:pt x="2040" y="1793"/>
                      <a:pt x="2077" y="1822"/>
                    </a:cubicBezTo>
                    <a:cubicBezTo>
                      <a:pt x="2153" y="1881"/>
                      <a:pt x="2228" y="1944"/>
                      <a:pt x="2301" y="2007"/>
                    </a:cubicBezTo>
                    <a:cubicBezTo>
                      <a:pt x="2400" y="2093"/>
                      <a:pt x="2532" y="2141"/>
                      <a:pt x="2661" y="2141"/>
                    </a:cubicBezTo>
                    <a:cubicBezTo>
                      <a:pt x="2787" y="2141"/>
                      <a:pt x="2911" y="2095"/>
                      <a:pt x="3001" y="1992"/>
                    </a:cubicBezTo>
                    <a:cubicBezTo>
                      <a:pt x="3171" y="1798"/>
                      <a:pt x="3195" y="1473"/>
                      <a:pt x="2985" y="1291"/>
                    </a:cubicBezTo>
                    <a:cubicBezTo>
                      <a:pt x="2308" y="703"/>
                      <a:pt x="1510" y="269"/>
                      <a:pt x="650" y="17"/>
                    </a:cubicBezTo>
                    <a:cubicBezTo>
                      <a:pt x="613" y="6"/>
                      <a:pt x="575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51"/>
              <p:cNvSpPr/>
              <p:nvPr/>
            </p:nvSpPr>
            <p:spPr>
              <a:xfrm>
                <a:off x="1301650" y="3470075"/>
                <a:ext cx="799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40" extrusionOk="0">
                    <a:moveTo>
                      <a:pt x="536" y="1"/>
                    </a:moveTo>
                    <a:cubicBezTo>
                      <a:pt x="318" y="1"/>
                      <a:pt x="95" y="168"/>
                      <a:pt x="54" y="384"/>
                    </a:cubicBezTo>
                    <a:cubicBezTo>
                      <a:pt x="1" y="658"/>
                      <a:pt x="155" y="902"/>
                      <a:pt x="421" y="980"/>
                    </a:cubicBezTo>
                    <a:cubicBezTo>
                      <a:pt x="513" y="1007"/>
                      <a:pt x="606" y="1037"/>
                      <a:pt x="699" y="1069"/>
                    </a:cubicBezTo>
                    <a:cubicBezTo>
                      <a:pt x="713" y="1074"/>
                      <a:pt x="807" y="1110"/>
                      <a:pt x="810" y="1110"/>
                    </a:cubicBezTo>
                    <a:cubicBezTo>
                      <a:pt x="810" y="1110"/>
                      <a:pt x="809" y="1110"/>
                      <a:pt x="808" y="1109"/>
                    </a:cubicBezTo>
                    <a:lnTo>
                      <a:pt x="808" y="1109"/>
                    </a:lnTo>
                    <a:cubicBezTo>
                      <a:pt x="835" y="1119"/>
                      <a:pt x="863" y="1131"/>
                      <a:pt x="890" y="1143"/>
                    </a:cubicBezTo>
                    <a:cubicBezTo>
                      <a:pt x="1251" y="1292"/>
                      <a:pt x="1593" y="1480"/>
                      <a:pt x="1914" y="1701"/>
                    </a:cubicBezTo>
                    <a:lnTo>
                      <a:pt x="1970" y="1740"/>
                    </a:lnTo>
                    <a:cubicBezTo>
                      <a:pt x="2006" y="1766"/>
                      <a:pt x="2041" y="1793"/>
                      <a:pt x="2077" y="1821"/>
                    </a:cubicBezTo>
                    <a:cubicBezTo>
                      <a:pt x="2153" y="1881"/>
                      <a:pt x="2228" y="1943"/>
                      <a:pt x="2301" y="2007"/>
                    </a:cubicBezTo>
                    <a:cubicBezTo>
                      <a:pt x="2400" y="2092"/>
                      <a:pt x="2531" y="2140"/>
                      <a:pt x="2660" y="2140"/>
                    </a:cubicBezTo>
                    <a:cubicBezTo>
                      <a:pt x="2786" y="2140"/>
                      <a:pt x="2911" y="2094"/>
                      <a:pt x="3001" y="1991"/>
                    </a:cubicBezTo>
                    <a:cubicBezTo>
                      <a:pt x="3171" y="1798"/>
                      <a:pt x="3195" y="1474"/>
                      <a:pt x="2985" y="1292"/>
                    </a:cubicBezTo>
                    <a:cubicBezTo>
                      <a:pt x="2308" y="705"/>
                      <a:pt x="1511" y="270"/>
                      <a:pt x="650" y="17"/>
                    </a:cubicBezTo>
                    <a:cubicBezTo>
                      <a:pt x="613" y="6"/>
                      <a:pt x="575" y="1"/>
                      <a:pt x="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85" name="Google Shape;3885;p51"/>
          <p:cNvGrpSpPr/>
          <p:nvPr/>
        </p:nvGrpSpPr>
        <p:grpSpPr>
          <a:xfrm rot="-1214935">
            <a:off x="7564395" y="4270129"/>
            <a:ext cx="1285703" cy="434801"/>
            <a:chOff x="1990000" y="1291538"/>
            <a:chExt cx="1285700" cy="434800"/>
          </a:xfrm>
        </p:grpSpPr>
        <p:sp>
          <p:nvSpPr>
            <p:cNvPr id="3886" name="Google Shape;3886;p51"/>
            <p:cNvSpPr/>
            <p:nvPr/>
          </p:nvSpPr>
          <p:spPr>
            <a:xfrm>
              <a:off x="1990000" y="1291550"/>
              <a:ext cx="1285700" cy="434775"/>
            </a:xfrm>
            <a:custGeom>
              <a:avLst/>
              <a:gdLst/>
              <a:ahLst/>
              <a:cxnLst/>
              <a:rect l="l" t="t" r="r" b="b"/>
              <a:pathLst>
                <a:path w="51428" h="17391" extrusionOk="0">
                  <a:moveTo>
                    <a:pt x="49106" y="0"/>
                  </a:moveTo>
                  <a:cubicBezTo>
                    <a:pt x="49103" y="0"/>
                    <a:pt x="49100" y="1"/>
                    <a:pt x="49096" y="1"/>
                  </a:cubicBezTo>
                  <a:cubicBezTo>
                    <a:pt x="47740" y="24"/>
                    <a:pt x="46383" y="48"/>
                    <a:pt x="45027" y="70"/>
                  </a:cubicBezTo>
                  <a:cubicBezTo>
                    <a:pt x="44219" y="84"/>
                    <a:pt x="43412" y="96"/>
                    <a:pt x="42605" y="109"/>
                  </a:cubicBezTo>
                  <a:lnTo>
                    <a:pt x="41715" y="124"/>
                  </a:lnTo>
                  <a:cubicBezTo>
                    <a:pt x="40768" y="139"/>
                    <a:pt x="39821" y="153"/>
                    <a:pt x="38874" y="168"/>
                  </a:cubicBezTo>
                  <a:cubicBezTo>
                    <a:pt x="35995" y="211"/>
                    <a:pt x="33115" y="252"/>
                    <a:pt x="30236" y="290"/>
                  </a:cubicBezTo>
                  <a:lnTo>
                    <a:pt x="29897" y="294"/>
                  </a:lnTo>
                  <a:lnTo>
                    <a:pt x="27977" y="319"/>
                  </a:lnTo>
                  <a:lnTo>
                    <a:pt x="27118" y="329"/>
                  </a:lnTo>
                  <a:cubicBezTo>
                    <a:pt x="26297" y="339"/>
                    <a:pt x="25477" y="349"/>
                    <a:pt x="24657" y="359"/>
                  </a:cubicBezTo>
                  <a:cubicBezTo>
                    <a:pt x="21406" y="397"/>
                    <a:pt x="18154" y="431"/>
                    <a:pt x="14903" y="462"/>
                  </a:cubicBezTo>
                  <a:lnTo>
                    <a:pt x="13687" y="474"/>
                  </a:lnTo>
                  <a:lnTo>
                    <a:pt x="13601" y="475"/>
                  </a:lnTo>
                  <a:lnTo>
                    <a:pt x="13355" y="477"/>
                  </a:lnTo>
                  <a:lnTo>
                    <a:pt x="12577" y="485"/>
                  </a:lnTo>
                  <a:lnTo>
                    <a:pt x="11469" y="494"/>
                  </a:lnTo>
                  <a:cubicBezTo>
                    <a:pt x="10993" y="498"/>
                    <a:pt x="10516" y="503"/>
                    <a:pt x="10040" y="506"/>
                  </a:cubicBezTo>
                  <a:cubicBezTo>
                    <a:pt x="8528" y="519"/>
                    <a:pt x="7016" y="530"/>
                    <a:pt x="5504" y="542"/>
                  </a:cubicBezTo>
                  <a:cubicBezTo>
                    <a:pt x="4686" y="547"/>
                    <a:pt x="3867" y="554"/>
                    <a:pt x="3049" y="559"/>
                  </a:cubicBezTo>
                  <a:lnTo>
                    <a:pt x="2182" y="565"/>
                  </a:lnTo>
                  <a:cubicBezTo>
                    <a:pt x="1769" y="567"/>
                    <a:pt x="1354" y="571"/>
                    <a:pt x="940" y="573"/>
                  </a:cubicBezTo>
                  <a:cubicBezTo>
                    <a:pt x="918" y="561"/>
                    <a:pt x="894" y="556"/>
                    <a:pt x="871" y="556"/>
                  </a:cubicBezTo>
                  <a:cubicBezTo>
                    <a:pt x="732" y="556"/>
                    <a:pt x="607" y="742"/>
                    <a:pt x="732" y="876"/>
                  </a:cubicBezTo>
                  <a:cubicBezTo>
                    <a:pt x="1183" y="1359"/>
                    <a:pt x="1566" y="1904"/>
                    <a:pt x="1868" y="2493"/>
                  </a:cubicBezTo>
                  <a:cubicBezTo>
                    <a:pt x="1947" y="2649"/>
                    <a:pt x="2022" y="2809"/>
                    <a:pt x="2090" y="2970"/>
                  </a:cubicBezTo>
                  <a:cubicBezTo>
                    <a:pt x="2108" y="3012"/>
                    <a:pt x="2125" y="3054"/>
                    <a:pt x="2142" y="3096"/>
                  </a:cubicBezTo>
                  <a:lnTo>
                    <a:pt x="2072" y="3141"/>
                  </a:lnTo>
                  <a:cubicBezTo>
                    <a:pt x="1381" y="3590"/>
                    <a:pt x="721" y="4087"/>
                    <a:pt x="99" y="4628"/>
                  </a:cubicBezTo>
                  <a:cubicBezTo>
                    <a:pt x="1" y="4715"/>
                    <a:pt x="51" y="4852"/>
                    <a:pt x="138" y="4919"/>
                  </a:cubicBezTo>
                  <a:cubicBezTo>
                    <a:pt x="888" y="5494"/>
                    <a:pt x="1589" y="6135"/>
                    <a:pt x="2229" y="6833"/>
                  </a:cubicBezTo>
                  <a:cubicBezTo>
                    <a:pt x="2247" y="6853"/>
                    <a:pt x="2265" y="6872"/>
                    <a:pt x="2283" y="6892"/>
                  </a:cubicBezTo>
                  <a:cubicBezTo>
                    <a:pt x="1774" y="7479"/>
                    <a:pt x="1265" y="8066"/>
                    <a:pt x="755" y="8653"/>
                  </a:cubicBezTo>
                  <a:lnTo>
                    <a:pt x="686" y="8733"/>
                  </a:lnTo>
                  <a:cubicBezTo>
                    <a:pt x="630" y="8795"/>
                    <a:pt x="575" y="8859"/>
                    <a:pt x="519" y="8923"/>
                  </a:cubicBezTo>
                  <a:cubicBezTo>
                    <a:pt x="506" y="8940"/>
                    <a:pt x="494" y="8959"/>
                    <a:pt x="484" y="8979"/>
                  </a:cubicBezTo>
                  <a:cubicBezTo>
                    <a:pt x="461" y="9032"/>
                    <a:pt x="462" y="9093"/>
                    <a:pt x="490" y="9145"/>
                  </a:cubicBezTo>
                  <a:cubicBezTo>
                    <a:pt x="506" y="9174"/>
                    <a:pt x="529" y="9198"/>
                    <a:pt x="558" y="9214"/>
                  </a:cubicBezTo>
                  <a:cubicBezTo>
                    <a:pt x="578" y="9227"/>
                    <a:pt x="598" y="9239"/>
                    <a:pt x="619" y="9251"/>
                  </a:cubicBezTo>
                  <a:cubicBezTo>
                    <a:pt x="804" y="9362"/>
                    <a:pt x="986" y="9479"/>
                    <a:pt x="1163" y="9600"/>
                  </a:cubicBezTo>
                  <a:cubicBezTo>
                    <a:pt x="1621" y="9916"/>
                    <a:pt x="2052" y="10268"/>
                    <a:pt x="2453" y="10654"/>
                  </a:cubicBezTo>
                  <a:cubicBezTo>
                    <a:pt x="2411" y="10728"/>
                    <a:pt x="2368" y="10801"/>
                    <a:pt x="2325" y="10874"/>
                  </a:cubicBezTo>
                  <a:cubicBezTo>
                    <a:pt x="2270" y="10964"/>
                    <a:pt x="2215" y="11054"/>
                    <a:pt x="2159" y="11144"/>
                  </a:cubicBezTo>
                  <a:cubicBezTo>
                    <a:pt x="1993" y="11405"/>
                    <a:pt x="1816" y="11659"/>
                    <a:pt x="1630" y="11907"/>
                  </a:cubicBezTo>
                  <a:cubicBezTo>
                    <a:pt x="1332" y="12304"/>
                    <a:pt x="1008" y="12680"/>
                    <a:pt x="662" y="13035"/>
                  </a:cubicBezTo>
                  <a:cubicBezTo>
                    <a:pt x="585" y="13114"/>
                    <a:pt x="589" y="13274"/>
                    <a:pt x="699" y="13326"/>
                  </a:cubicBezTo>
                  <a:cubicBezTo>
                    <a:pt x="1382" y="13643"/>
                    <a:pt x="2021" y="14044"/>
                    <a:pt x="2602" y="14521"/>
                  </a:cubicBezTo>
                  <a:lnTo>
                    <a:pt x="988" y="16997"/>
                  </a:lnTo>
                  <a:cubicBezTo>
                    <a:pt x="993" y="17029"/>
                    <a:pt x="1001" y="17061"/>
                    <a:pt x="1014" y="17092"/>
                  </a:cubicBezTo>
                  <a:cubicBezTo>
                    <a:pt x="1060" y="17207"/>
                    <a:pt x="1149" y="17305"/>
                    <a:pt x="1243" y="17391"/>
                  </a:cubicBezTo>
                  <a:lnTo>
                    <a:pt x="5349" y="17318"/>
                  </a:lnTo>
                  <a:lnTo>
                    <a:pt x="6933" y="17289"/>
                  </a:lnTo>
                  <a:lnTo>
                    <a:pt x="7183" y="17285"/>
                  </a:lnTo>
                  <a:lnTo>
                    <a:pt x="7934" y="17271"/>
                  </a:lnTo>
                  <a:lnTo>
                    <a:pt x="8093" y="17269"/>
                  </a:lnTo>
                  <a:lnTo>
                    <a:pt x="8184" y="17267"/>
                  </a:lnTo>
                  <a:lnTo>
                    <a:pt x="8306" y="17264"/>
                  </a:lnTo>
                  <a:lnTo>
                    <a:pt x="9302" y="17246"/>
                  </a:lnTo>
                  <a:lnTo>
                    <a:pt x="19447" y="17065"/>
                  </a:lnTo>
                  <a:lnTo>
                    <a:pt x="22191" y="17016"/>
                  </a:lnTo>
                  <a:lnTo>
                    <a:pt x="22986" y="17002"/>
                  </a:lnTo>
                  <a:lnTo>
                    <a:pt x="23610" y="16990"/>
                  </a:lnTo>
                  <a:lnTo>
                    <a:pt x="24583" y="16973"/>
                  </a:lnTo>
                  <a:lnTo>
                    <a:pt x="24824" y="16969"/>
                  </a:lnTo>
                  <a:lnTo>
                    <a:pt x="25943" y="16949"/>
                  </a:lnTo>
                  <a:lnTo>
                    <a:pt x="37818" y="16736"/>
                  </a:lnTo>
                  <a:lnTo>
                    <a:pt x="39742" y="16701"/>
                  </a:lnTo>
                  <a:lnTo>
                    <a:pt x="41569" y="16669"/>
                  </a:lnTo>
                  <a:lnTo>
                    <a:pt x="41707" y="16666"/>
                  </a:lnTo>
                  <a:lnTo>
                    <a:pt x="42338" y="16655"/>
                  </a:lnTo>
                  <a:lnTo>
                    <a:pt x="42577" y="16651"/>
                  </a:lnTo>
                  <a:lnTo>
                    <a:pt x="42609" y="16651"/>
                  </a:lnTo>
                  <a:lnTo>
                    <a:pt x="42853" y="16647"/>
                  </a:lnTo>
                  <a:lnTo>
                    <a:pt x="43689" y="16632"/>
                  </a:lnTo>
                  <a:lnTo>
                    <a:pt x="48181" y="16551"/>
                  </a:lnTo>
                  <a:cubicBezTo>
                    <a:pt x="48323" y="16549"/>
                    <a:pt x="48381" y="16416"/>
                    <a:pt x="48354" y="16310"/>
                  </a:cubicBezTo>
                  <a:lnTo>
                    <a:pt x="48817" y="16080"/>
                  </a:lnTo>
                  <a:lnTo>
                    <a:pt x="49778" y="15604"/>
                  </a:lnTo>
                  <a:lnTo>
                    <a:pt x="50157" y="15416"/>
                  </a:lnTo>
                  <a:lnTo>
                    <a:pt x="50999" y="14999"/>
                  </a:lnTo>
                  <a:lnTo>
                    <a:pt x="51308" y="14846"/>
                  </a:lnTo>
                  <a:cubicBezTo>
                    <a:pt x="51413" y="14793"/>
                    <a:pt x="51428" y="14631"/>
                    <a:pt x="51345" y="14553"/>
                  </a:cubicBezTo>
                  <a:cubicBezTo>
                    <a:pt x="51311" y="14523"/>
                    <a:pt x="51277" y="14492"/>
                    <a:pt x="51243" y="14461"/>
                  </a:cubicBezTo>
                  <a:cubicBezTo>
                    <a:pt x="50797" y="14056"/>
                    <a:pt x="50326" y="13681"/>
                    <a:pt x="49832" y="13336"/>
                  </a:cubicBezTo>
                  <a:cubicBezTo>
                    <a:pt x="49590" y="13168"/>
                    <a:pt x="49343" y="13006"/>
                    <a:pt x="49090" y="12853"/>
                  </a:cubicBezTo>
                  <a:lnTo>
                    <a:pt x="49131" y="12798"/>
                  </a:lnTo>
                  <a:lnTo>
                    <a:pt x="49278" y="12598"/>
                  </a:lnTo>
                  <a:lnTo>
                    <a:pt x="49288" y="12587"/>
                  </a:lnTo>
                  <a:lnTo>
                    <a:pt x="50656" y="10737"/>
                  </a:lnTo>
                  <a:cubicBezTo>
                    <a:pt x="50719" y="10653"/>
                    <a:pt x="50664" y="10536"/>
                    <a:pt x="50590" y="10484"/>
                  </a:cubicBezTo>
                  <a:lnTo>
                    <a:pt x="50572" y="10471"/>
                  </a:lnTo>
                  <a:cubicBezTo>
                    <a:pt x="49911" y="10016"/>
                    <a:pt x="49271" y="9533"/>
                    <a:pt x="48650" y="9025"/>
                  </a:cubicBezTo>
                  <a:lnTo>
                    <a:pt x="50096" y="7967"/>
                  </a:lnTo>
                  <a:cubicBezTo>
                    <a:pt x="50197" y="7894"/>
                    <a:pt x="50218" y="7773"/>
                    <a:pt x="50134" y="7676"/>
                  </a:cubicBezTo>
                  <a:cubicBezTo>
                    <a:pt x="50015" y="7541"/>
                    <a:pt x="49895" y="7408"/>
                    <a:pt x="49771" y="7277"/>
                  </a:cubicBezTo>
                  <a:cubicBezTo>
                    <a:pt x="49410" y="6890"/>
                    <a:pt x="49027" y="6523"/>
                    <a:pt x="48627" y="6177"/>
                  </a:cubicBezTo>
                  <a:cubicBezTo>
                    <a:pt x="48579" y="6134"/>
                    <a:pt x="48530" y="6093"/>
                    <a:pt x="48481" y="6051"/>
                  </a:cubicBezTo>
                  <a:cubicBezTo>
                    <a:pt x="48520" y="6011"/>
                    <a:pt x="48559" y="5969"/>
                    <a:pt x="48599" y="5929"/>
                  </a:cubicBezTo>
                  <a:cubicBezTo>
                    <a:pt x="49106" y="5403"/>
                    <a:pt x="49634" y="4900"/>
                    <a:pt x="50186" y="4420"/>
                  </a:cubicBezTo>
                  <a:lnTo>
                    <a:pt x="50215" y="4395"/>
                  </a:lnTo>
                  <a:cubicBezTo>
                    <a:pt x="50289" y="4331"/>
                    <a:pt x="50283" y="4199"/>
                    <a:pt x="50215" y="4133"/>
                  </a:cubicBezTo>
                  <a:lnTo>
                    <a:pt x="50133" y="4055"/>
                  </a:lnTo>
                  <a:lnTo>
                    <a:pt x="48668" y="2651"/>
                  </a:lnTo>
                  <a:lnTo>
                    <a:pt x="48156" y="2161"/>
                  </a:lnTo>
                  <a:lnTo>
                    <a:pt x="49391" y="335"/>
                  </a:lnTo>
                  <a:cubicBezTo>
                    <a:pt x="49481" y="201"/>
                    <a:pt x="49364" y="73"/>
                    <a:pt x="49238" y="65"/>
                  </a:cubicBezTo>
                  <a:cubicBezTo>
                    <a:pt x="49206" y="24"/>
                    <a:pt x="49158" y="0"/>
                    <a:pt x="4910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7" name="Google Shape;3887;p51"/>
            <p:cNvGrpSpPr/>
            <p:nvPr/>
          </p:nvGrpSpPr>
          <p:grpSpPr>
            <a:xfrm>
              <a:off x="1990025" y="1291538"/>
              <a:ext cx="1285650" cy="434800"/>
              <a:chOff x="1191800" y="1303475"/>
              <a:chExt cx="1285650" cy="434800"/>
            </a:xfrm>
          </p:grpSpPr>
          <p:sp>
            <p:nvSpPr>
              <p:cNvPr id="3888" name="Google Shape;3888;p51"/>
              <p:cNvSpPr/>
              <p:nvPr/>
            </p:nvSpPr>
            <p:spPr>
              <a:xfrm>
                <a:off x="1806050" y="1723025"/>
                <a:ext cx="63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1" extrusionOk="0">
                    <a:moveTo>
                      <a:pt x="126" y="1"/>
                    </a:moveTo>
                    <a:cubicBezTo>
                      <a:pt x="94" y="18"/>
                      <a:pt x="59" y="26"/>
                      <a:pt x="22" y="26"/>
                    </a:cubicBezTo>
                    <a:cubicBezTo>
                      <a:pt x="15" y="26"/>
                      <a:pt x="8" y="26"/>
                      <a:pt x="0" y="25"/>
                    </a:cubicBezTo>
                    <a:lnTo>
                      <a:pt x="0" y="25"/>
                    </a:lnTo>
                    <a:cubicBezTo>
                      <a:pt x="2" y="41"/>
                      <a:pt x="4" y="57"/>
                      <a:pt x="5" y="74"/>
                    </a:cubicBezTo>
                    <a:cubicBezTo>
                      <a:pt x="8" y="112"/>
                      <a:pt x="9" y="151"/>
                      <a:pt x="10" y="190"/>
                    </a:cubicBezTo>
                    <a:lnTo>
                      <a:pt x="251" y="186"/>
                    </a:lnTo>
                    <a:cubicBezTo>
                      <a:pt x="207" y="125"/>
                      <a:pt x="165" y="64"/>
                      <a:pt x="126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51"/>
              <p:cNvSpPr/>
              <p:nvPr/>
            </p:nvSpPr>
            <p:spPr>
              <a:xfrm>
                <a:off x="1766375" y="1712650"/>
                <a:ext cx="187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634" extrusionOk="0">
                    <a:moveTo>
                      <a:pt x="750" y="0"/>
                    </a:moveTo>
                    <a:cubicBezTo>
                      <a:pt x="568" y="264"/>
                      <a:pt x="303" y="508"/>
                      <a:pt x="0" y="634"/>
                    </a:cubicBezTo>
                    <a:lnTo>
                      <a:pt x="624" y="623"/>
                    </a:lnTo>
                    <a:cubicBezTo>
                      <a:pt x="653" y="444"/>
                      <a:pt x="687" y="266"/>
                      <a:pt x="728" y="90"/>
                    </a:cubicBezTo>
                    <a:cubicBezTo>
                      <a:pt x="735" y="60"/>
                      <a:pt x="742" y="30"/>
                      <a:pt x="75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51"/>
              <p:cNvSpPr/>
              <p:nvPr/>
            </p:nvSpPr>
            <p:spPr>
              <a:xfrm>
                <a:off x="2230950" y="1714250"/>
                <a:ext cx="4825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238" extrusionOk="0">
                    <a:moveTo>
                      <a:pt x="193" y="0"/>
                    </a:moveTo>
                    <a:lnTo>
                      <a:pt x="193" y="0"/>
                    </a:lnTo>
                    <a:cubicBezTo>
                      <a:pt x="134" y="84"/>
                      <a:pt x="70" y="164"/>
                      <a:pt x="0" y="237"/>
                    </a:cubicBezTo>
                    <a:lnTo>
                      <a:pt x="138" y="235"/>
                    </a:lnTo>
                    <a:cubicBezTo>
                      <a:pt x="149" y="186"/>
                      <a:pt x="160" y="137"/>
                      <a:pt x="170" y="88"/>
                    </a:cubicBezTo>
                    <a:cubicBezTo>
                      <a:pt x="178" y="60"/>
                      <a:pt x="185" y="30"/>
                      <a:pt x="193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51"/>
              <p:cNvSpPr/>
              <p:nvPr/>
            </p:nvSpPr>
            <p:spPr>
              <a:xfrm>
                <a:off x="1207650" y="1519750"/>
                <a:ext cx="297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329" extrusionOk="0">
                    <a:moveTo>
                      <a:pt x="118" y="1"/>
                    </a:moveTo>
                    <a:lnTo>
                      <a:pt x="49" y="81"/>
                    </a:lnTo>
                    <a:lnTo>
                      <a:pt x="49" y="205"/>
                    </a:lnTo>
                    <a:cubicBezTo>
                      <a:pt x="52" y="245"/>
                      <a:pt x="33" y="284"/>
                      <a:pt x="0" y="308"/>
                    </a:cubicBezTo>
                    <a:cubicBezTo>
                      <a:pt x="14" y="311"/>
                      <a:pt x="28" y="319"/>
                      <a:pt x="39" y="328"/>
                    </a:cubicBezTo>
                    <a:cubicBezTo>
                      <a:pt x="63" y="219"/>
                      <a:pt x="90" y="109"/>
                      <a:pt x="118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51"/>
              <p:cNvSpPr/>
              <p:nvPr/>
            </p:nvSpPr>
            <p:spPr>
              <a:xfrm>
                <a:off x="1365050" y="1726475"/>
                <a:ext cx="82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68" extrusionOk="0">
                    <a:moveTo>
                      <a:pt x="330" y="0"/>
                    </a:moveTo>
                    <a:lnTo>
                      <a:pt x="330" y="0"/>
                    </a:lnTo>
                    <a:cubicBezTo>
                      <a:pt x="237" y="136"/>
                      <a:pt x="126" y="260"/>
                      <a:pt x="1" y="368"/>
                    </a:cubicBezTo>
                    <a:lnTo>
                      <a:pt x="250" y="364"/>
                    </a:lnTo>
                    <a:cubicBezTo>
                      <a:pt x="268" y="272"/>
                      <a:pt x="288" y="180"/>
                      <a:pt x="309" y="88"/>
                    </a:cubicBezTo>
                    <a:cubicBezTo>
                      <a:pt x="315" y="60"/>
                      <a:pt x="323" y="30"/>
                      <a:pt x="33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51"/>
              <p:cNvSpPr/>
              <p:nvPr/>
            </p:nvSpPr>
            <p:spPr>
              <a:xfrm>
                <a:off x="1238400" y="1355325"/>
                <a:ext cx="97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897" extrusionOk="0">
                    <a:moveTo>
                      <a:pt x="391" y="0"/>
                    </a:moveTo>
                    <a:cubicBezTo>
                      <a:pt x="282" y="157"/>
                      <a:pt x="150" y="299"/>
                      <a:pt x="1" y="418"/>
                    </a:cubicBezTo>
                    <a:cubicBezTo>
                      <a:pt x="80" y="574"/>
                      <a:pt x="155" y="734"/>
                      <a:pt x="224" y="896"/>
                    </a:cubicBezTo>
                    <a:cubicBezTo>
                      <a:pt x="231" y="839"/>
                      <a:pt x="241" y="783"/>
                      <a:pt x="249" y="727"/>
                    </a:cubicBezTo>
                    <a:cubicBezTo>
                      <a:pt x="280" y="514"/>
                      <a:pt x="321" y="300"/>
                      <a:pt x="369" y="88"/>
                    </a:cubicBezTo>
                    <a:cubicBezTo>
                      <a:pt x="376" y="59"/>
                      <a:pt x="383" y="29"/>
                      <a:pt x="391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51"/>
              <p:cNvSpPr/>
              <p:nvPr/>
            </p:nvSpPr>
            <p:spPr>
              <a:xfrm>
                <a:off x="2446500" y="1659950"/>
                <a:ext cx="309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73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9" y="48"/>
                      <a:pt x="117" y="95"/>
                      <a:pt x="175" y="142"/>
                    </a:cubicBezTo>
                    <a:cubicBezTo>
                      <a:pt x="386" y="317"/>
                      <a:pt x="629" y="511"/>
                      <a:pt x="807" y="739"/>
                    </a:cubicBezTo>
                    <a:lnTo>
                      <a:pt x="1117" y="586"/>
                    </a:lnTo>
                    <a:cubicBezTo>
                      <a:pt x="1222" y="534"/>
                      <a:pt x="1238" y="372"/>
                      <a:pt x="1154" y="294"/>
                    </a:cubicBezTo>
                    <a:cubicBezTo>
                      <a:pt x="1120" y="264"/>
                      <a:pt x="1086" y="233"/>
                      <a:pt x="1052" y="201"/>
                    </a:cubicBezTo>
                    <a:cubicBezTo>
                      <a:pt x="972" y="214"/>
                      <a:pt x="893" y="219"/>
                      <a:pt x="815" y="219"/>
                    </a:cubicBezTo>
                    <a:cubicBezTo>
                      <a:pt x="524" y="219"/>
                      <a:pt x="251" y="136"/>
                      <a:pt x="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51"/>
              <p:cNvSpPr/>
              <p:nvPr/>
            </p:nvSpPr>
            <p:spPr>
              <a:xfrm>
                <a:off x="2436150" y="1680250"/>
                <a:ext cx="9525" cy="133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532" extrusionOk="0">
                    <a:moveTo>
                      <a:pt x="134" y="0"/>
                    </a:moveTo>
                    <a:cubicBezTo>
                      <a:pt x="102" y="17"/>
                      <a:pt x="66" y="26"/>
                      <a:pt x="30" y="26"/>
                    </a:cubicBezTo>
                    <a:cubicBezTo>
                      <a:pt x="23" y="26"/>
                      <a:pt x="16" y="25"/>
                      <a:pt x="8" y="25"/>
                    </a:cubicBezTo>
                    <a:lnTo>
                      <a:pt x="8" y="25"/>
                    </a:lnTo>
                    <a:cubicBezTo>
                      <a:pt x="10" y="41"/>
                      <a:pt x="11" y="58"/>
                      <a:pt x="13" y="74"/>
                    </a:cubicBezTo>
                    <a:cubicBezTo>
                      <a:pt x="24" y="227"/>
                      <a:pt x="21" y="380"/>
                      <a:pt x="1" y="532"/>
                    </a:cubicBezTo>
                    <a:lnTo>
                      <a:pt x="380" y="344"/>
                    </a:lnTo>
                    <a:cubicBezTo>
                      <a:pt x="291" y="234"/>
                      <a:pt x="209" y="119"/>
                      <a:pt x="134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51"/>
              <p:cNvSpPr/>
              <p:nvPr/>
            </p:nvSpPr>
            <p:spPr>
              <a:xfrm>
                <a:off x="2442025" y="1404825"/>
                <a:ext cx="69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67" extrusionOk="0">
                    <a:moveTo>
                      <a:pt x="121" y="1"/>
                    </a:moveTo>
                    <a:cubicBezTo>
                      <a:pt x="85" y="101"/>
                      <a:pt x="43" y="200"/>
                      <a:pt x="1" y="294"/>
                    </a:cubicBezTo>
                    <a:cubicBezTo>
                      <a:pt x="60" y="316"/>
                      <a:pt x="118" y="340"/>
                      <a:pt x="174" y="366"/>
                    </a:cubicBezTo>
                    <a:lnTo>
                      <a:pt x="203" y="341"/>
                    </a:lnTo>
                    <a:cubicBezTo>
                      <a:pt x="277" y="276"/>
                      <a:pt x="271" y="144"/>
                      <a:pt x="203" y="79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51"/>
              <p:cNvSpPr/>
              <p:nvPr/>
            </p:nvSpPr>
            <p:spPr>
              <a:xfrm>
                <a:off x="1191800" y="1303475"/>
                <a:ext cx="1264250" cy="434800"/>
              </a:xfrm>
              <a:custGeom>
                <a:avLst/>
                <a:gdLst/>
                <a:ahLst/>
                <a:cxnLst/>
                <a:rect l="l" t="t" r="r" b="b"/>
                <a:pathLst>
                  <a:path w="50570" h="17392" extrusionOk="0">
                    <a:moveTo>
                      <a:pt x="18086" y="593"/>
                    </a:moveTo>
                    <a:cubicBezTo>
                      <a:pt x="18219" y="593"/>
                      <a:pt x="18347" y="702"/>
                      <a:pt x="18353" y="842"/>
                    </a:cubicBezTo>
                    <a:cubicBezTo>
                      <a:pt x="18355" y="907"/>
                      <a:pt x="18333" y="969"/>
                      <a:pt x="18290" y="1018"/>
                    </a:cubicBezTo>
                    <a:cubicBezTo>
                      <a:pt x="18290" y="1050"/>
                      <a:pt x="18289" y="1081"/>
                      <a:pt x="18289" y="1110"/>
                    </a:cubicBezTo>
                    <a:cubicBezTo>
                      <a:pt x="18291" y="1654"/>
                      <a:pt x="18294" y="2200"/>
                      <a:pt x="18296" y="2744"/>
                    </a:cubicBezTo>
                    <a:cubicBezTo>
                      <a:pt x="18298" y="2784"/>
                      <a:pt x="18279" y="2824"/>
                      <a:pt x="18246" y="2847"/>
                    </a:cubicBezTo>
                    <a:cubicBezTo>
                      <a:pt x="18261" y="2851"/>
                      <a:pt x="18273" y="2858"/>
                      <a:pt x="18285" y="2867"/>
                    </a:cubicBezTo>
                    <a:cubicBezTo>
                      <a:pt x="18328" y="2676"/>
                      <a:pt x="18375" y="2484"/>
                      <a:pt x="18437" y="2296"/>
                    </a:cubicBezTo>
                    <a:cubicBezTo>
                      <a:pt x="18549" y="1951"/>
                      <a:pt x="18680" y="1586"/>
                      <a:pt x="18889" y="1286"/>
                    </a:cubicBezTo>
                    <a:cubicBezTo>
                      <a:pt x="19069" y="1027"/>
                      <a:pt x="19321" y="808"/>
                      <a:pt x="19637" y="741"/>
                    </a:cubicBezTo>
                    <a:cubicBezTo>
                      <a:pt x="19701" y="727"/>
                      <a:pt x="19765" y="721"/>
                      <a:pt x="19828" y="721"/>
                    </a:cubicBezTo>
                    <a:cubicBezTo>
                      <a:pt x="20067" y="721"/>
                      <a:pt x="20295" y="815"/>
                      <a:pt x="20456" y="1003"/>
                    </a:cubicBezTo>
                    <a:cubicBezTo>
                      <a:pt x="20895" y="1516"/>
                      <a:pt x="20695" y="2176"/>
                      <a:pt x="20451" y="2730"/>
                    </a:cubicBezTo>
                    <a:cubicBezTo>
                      <a:pt x="20763" y="2850"/>
                      <a:pt x="21058" y="3013"/>
                      <a:pt x="21178" y="3350"/>
                    </a:cubicBezTo>
                    <a:cubicBezTo>
                      <a:pt x="21281" y="3641"/>
                      <a:pt x="21226" y="3985"/>
                      <a:pt x="21062" y="4242"/>
                    </a:cubicBezTo>
                    <a:cubicBezTo>
                      <a:pt x="20886" y="4519"/>
                      <a:pt x="20582" y="4693"/>
                      <a:pt x="20259" y="4745"/>
                    </a:cubicBezTo>
                    <a:cubicBezTo>
                      <a:pt x="20175" y="4758"/>
                      <a:pt x="20093" y="4765"/>
                      <a:pt x="20011" y="4765"/>
                    </a:cubicBezTo>
                    <a:cubicBezTo>
                      <a:pt x="19720" y="4765"/>
                      <a:pt x="19445" y="4681"/>
                      <a:pt x="19195" y="4546"/>
                    </a:cubicBezTo>
                    <a:lnTo>
                      <a:pt x="19195" y="4546"/>
                    </a:lnTo>
                    <a:cubicBezTo>
                      <a:pt x="19254" y="4593"/>
                      <a:pt x="19311" y="4641"/>
                      <a:pt x="19369" y="4688"/>
                    </a:cubicBezTo>
                    <a:cubicBezTo>
                      <a:pt x="19659" y="4928"/>
                      <a:pt x="20007" y="5205"/>
                      <a:pt x="20171" y="5552"/>
                    </a:cubicBezTo>
                    <a:cubicBezTo>
                      <a:pt x="20249" y="5718"/>
                      <a:pt x="20246" y="5910"/>
                      <a:pt x="20100" y="6035"/>
                    </a:cubicBezTo>
                    <a:cubicBezTo>
                      <a:pt x="20021" y="6105"/>
                      <a:pt x="19919" y="6136"/>
                      <a:pt x="19817" y="6136"/>
                    </a:cubicBezTo>
                    <a:cubicBezTo>
                      <a:pt x="19754" y="6136"/>
                      <a:pt x="19692" y="6125"/>
                      <a:pt x="19633" y="6102"/>
                    </a:cubicBezTo>
                    <a:cubicBezTo>
                      <a:pt x="19447" y="6032"/>
                      <a:pt x="19305" y="5874"/>
                      <a:pt x="19180" y="5725"/>
                    </a:cubicBezTo>
                    <a:cubicBezTo>
                      <a:pt x="19084" y="5608"/>
                      <a:pt x="18994" y="5486"/>
                      <a:pt x="18914" y="5358"/>
                    </a:cubicBezTo>
                    <a:cubicBezTo>
                      <a:pt x="18884" y="5374"/>
                      <a:pt x="18849" y="5383"/>
                      <a:pt x="18815" y="5383"/>
                    </a:cubicBezTo>
                    <a:cubicBezTo>
                      <a:pt x="18806" y="5383"/>
                      <a:pt x="18798" y="5383"/>
                      <a:pt x="18789" y="5382"/>
                    </a:cubicBezTo>
                    <a:lnTo>
                      <a:pt x="18789" y="5382"/>
                    </a:lnTo>
                    <a:cubicBezTo>
                      <a:pt x="18790" y="5399"/>
                      <a:pt x="18792" y="5415"/>
                      <a:pt x="18793" y="5432"/>
                    </a:cubicBezTo>
                    <a:cubicBezTo>
                      <a:pt x="18818" y="5783"/>
                      <a:pt x="18784" y="6253"/>
                      <a:pt x="18479" y="6487"/>
                    </a:cubicBezTo>
                    <a:cubicBezTo>
                      <a:pt x="18389" y="6556"/>
                      <a:pt x="18289" y="6588"/>
                      <a:pt x="18192" y="6588"/>
                    </a:cubicBezTo>
                    <a:cubicBezTo>
                      <a:pt x="17991" y="6588"/>
                      <a:pt x="17806" y="6449"/>
                      <a:pt x="17772" y="6214"/>
                    </a:cubicBezTo>
                    <a:cubicBezTo>
                      <a:pt x="17745" y="6034"/>
                      <a:pt x="17783" y="5848"/>
                      <a:pt x="17809" y="5671"/>
                    </a:cubicBezTo>
                    <a:cubicBezTo>
                      <a:pt x="17841" y="5456"/>
                      <a:pt x="17880" y="5242"/>
                      <a:pt x="17929" y="5031"/>
                    </a:cubicBezTo>
                    <a:cubicBezTo>
                      <a:pt x="17935" y="5001"/>
                      <a:pt x="17943" y="4972"/>
                      <a:pt x="17950" y="4942"/>
                    </a:cubicBezTo>
                    <a:lnTo>
                      <a:pt x="17950" y="4942"/>
                    </a:lnTo>
                    <a:cubicBezTo>
                      <a:pt x="17687" y="5324"/>
                      <a:pt x="17251" y="5665"/>
                      <a:pt x="16779" y="5665"/>
                    </a:cubicBezTo>
                    <a:cubicBezTo>
                      <a:pt x="16686" y="5665"/>
                      <a:pt x="16591" y="5652"/>
                      <a:pt x="16497" y="5623"/>
                    </a:cubicBezTo>
                    <a:cubicBezTo>
                      <a:pt x="16016" y="5476"/>
                      <a:pt x="15638" y="4961"/>
                      <a:pt x="15786" y="4468"/>
                    </a:cubicBezTo>
                    <a:cubicBezTo>
                      <a:pt x="15440" y="4257"/>
                      <a:pt x="15182" y="3924"/>
                      <a:pt x="15045" y="3541"/>
                    </a:cubicBezTo>
                    <a:cubicBezTo>
                      <a:pt x="14918" y="3184"/>
                      <a:pt x="14894" y="2747"/>
                      <a:pt x="15052" y="2396"/>
                    </a:cubicBezTo>
                    <a:cubicBezTo>
                      <a:pt x="15182" y="2109"/>
                      <a:pt x="15441" y="2035"/>
                      <a:pt x="15716" y="2035"/>
                    </a:cubicBezTo>
                    <a:cubicBezTo>
                      <a:pt x="15861" y="2035"/>
                      <a:pt x="16010" y="2055"/>
                      <a:pt x="16148" y="2076"/>
                    </a:cubicBezTo>
                    <a:cubicBezTo>
                      <a:pt x="16803" y="2174"/>
                      <a:pt x="17425" y="2464"/>
                      <a:pt x="17928" y="2894"/>
                    </a:cubicBezTo>
                    <a:cubicBezTo>
                      <a:pt x="17683" y="2392"/>
                      <a:pt x="17392" y="1915"/>
                      <a:pt x="17057" y="1468"/>
                    </a:cubicBezTo>
                    <a:cubicBezTo>
                      <a:pt x="17021" y="1494"/>
                      <a:pt x="16987" y="1519"/>
                      <a:pt x="16938" y="1524"/>
                    </a:cubicBezTo>
                    <a:cubicBezTo>
                      <a:pt x="16930" y="1525"/>
                      <a:pt x="16923" y="1526"/>
                      <a:pt x="16915" y="1526"/>
                    </a:cubicBezTo>
                    <a:cubicBezTo>
                      <a:pt x="16862" y="1526"/>
                      <a:pt x="16811" y="1507"/>
                      <a:pt x="16771" y="1471"/>
                    </a:cubicBezTo>
                    <a:cubicBezTo>
                      <a:pt x="16684" y="1397"/>
                      <a:pt x="16649" y="1267"/>
                      <a:pt x="16692" y="1160"/>
                    </a:cubicBezTo>
                    <a:cubicBezTo>
                      <a:pt x="16735" y="1056"/>
                      <a:pt x="16813" y="1014"/>
                      <a:pt x="16894" y="1014"/>
                    </a:cubicBezTo>
                    <a:cubicBezTo>
                      <a:pt x="17003" y="1014"/>
                      <a:pt x="17120" y="1089"/>
                      <a:pt x="17176" y="1195"/>
                    </a:cubicBezTo>
                    <a:cubicBezTo>
                      <a:pt x="17189" y="1204"/>
                      <a:pt x="17201" y="1217"/>
                      <a:pt x="17211" y="1230"/>
                    </a:cubicBezTo>
                    <a:cubicBezTo>
                      <a:pt x="17519" y="1630"/>
                      <a:pt x="17792" y="2056"/>
                      <a:pt x="18028" y="2503"/>
                    </a:cubicBezTo>
                    <a:lnTo>
                      <a:pt x="18025" y="1742"/>
                    </a:lnTo>
                    <a:lnTo>
                      <a:pt x="18022" y="1242"/>
                    </a:lnTo>
                    <a:lnTo>
                      <a:pt x="18022" y="1090"/>
                    </a:lnTo>
                    <a:cubicBezTo>
                      <a:pt x="18004" y="1082"/>
                      <a:pt x="17987" y="1073"/>
                      <a:pt x="17971" y="1061"/>
                    </a:cubicBezTo>
                    <a:cubicBezTo>
                      <a:pt x="17933" y="1031"/>
                      <a:pt x="17904" y="991"/>
                      <a:pt x="17892" y="945"/>
                    </a:cubicBezTo>
                    <a:cubicBezTo>
                      <a:pt x="17828" y="830"/>
                      <a:pt x="17862" y="670"/>
                      <a:pt x="17990" y="613"/>
                    </a:cubicBezTo>
                    <a:cubicBezTo>
                      <a:pt x="18021" y="599"/>
                      <a:pt x="18054" y="593"/>
                      <a:pt x="18086" y="593"/>
                    </a:cubicBezTo>
                    <a:close/>
                    <a:moveTo>
                      <a:pt x="33246" y="721"/>
                    </a:moveTo>
                    <a:cubicBezTo>
                      <a:pt x="33379" y="721"/>
                      <a:pt x="33507" y="829"/>
                      <a:pt x="33514" y="970"/>
                    </a:cubicBezTo>
                    <a:cubicBezTo>
                      <a:pt x="33516" y="1034"/>
                      <a:pt x="33494" y="1097"/>
                      <a:pt x="33451" y="1146"/>
                    </a:cubicBezTo>
                    <a:cubicBezTo>
                      <a:pt x="33451" y="1178"/>
                      <a:pt x="33450" y="1210"/>
                      <a:pt x="33450" y="1237"/>
                    </a:cubicBezTo>
                    <a:cubicBezTo>
                      <a:pt x="33452" y="1782"/>
                      <a:pt x="33454" y="2327"/>
                      <a:pt x="33456" y="2871"/>
                    </a:cubicBezTo>
                    <a:cubicBezTo>
                      <a:pt x="33459" y="2913"/>
                      <a:pt x="33439" y="2951"/>
                      <a:pt x="33406" y="2976"/>
                    </a:cubicBezTo>
                    <a:cubicBezTo>
                      <a:pt x="33421" y="2979"/>
                      <a:pt x="33434" y="2986"/>
                      <a:pt x="33446" y="2996"/>
                    </a:cubicBezTo>
                    <a:cubicBezTo>
                      <a:pt x="33488" y="2803"/>
                      <a:pt x="33536" y="2613"/>
                      <a:pt x="33598" y="2424"/>
                    </a:cubicBezTo>
                    <a:cubicBezTo>
                      <a:pt x="33709" y="2078"/>
                      <a:pt x="33840" y="1715"/>
                      <a:pt x="34049" y="1414"/>
                    </a:cubicBezTo>
                    <a:cubicBezTo>
                      <a:pt x="34229" y="1154"/>
                      <a:pt x="34481" y="935"/>
                      <a:pt x="34797" y="869"/>
                    </a:cubicBezTo>
                    <a:cubicBezTo>
                      <a:pt x="34862" y="856"/>
                      <a:pt x="34926" y="849"/>
                      <a:pt x="34990" y="849"/>
                    </a:cubicBezTo>
                    <a:cubicBezTo>
                      <a:pt x="35228" y="849"/>
                      <a:pt x="35455" y="943"/>
                      <a:pt x="35616" y="1131"/>
                    </a:cubicBezTo>
                    <a:cubicBezTo>
                      <a:pt x="36056" y="1643"/>
                      <a:pt x="35855" y="2304"/>
                      <a:pt x="35610" y="2858"/>
                    </a:cubicBezTo>
                    <a:cubicBezTo>
                      <a:pt x="35923" y="2978"/>
                      <a:pt x="36217" y="3141"/>
                      <a:pt x="36338" y="3477"/>
                    </a:cubicBezTo>
                    <a:cubicBezTo>
                      <a:pt x="36441" y="3769"/>
                      <a:pt x="36385" y="4112"/>
                      <a:pt x="36221" y="4369"/>
                    </a:cubicBezTo>
                    <a:lnTo>
                      <a:pt x="36222" y="4369"/>
                    </a:lnTo>
                    <a:cubicBezTo>
                      <a:pt x="36044" y="4647"/>
                      <a:pt x="35741" y="4820"/>
                      <a:pt x="35419" y="4872"/>
                    </a:cubicBezTo>
                    <a:cubicBezTo>
                      <a:pt x="35334" y="4886"/>
                      <a:pt x="35251" y="4893"/>
                      <a:pt x="35168" y="4893"/>
                    </a:cubicBezTo>
                    <a:cubicBezTo>
                      <a:pt x="34878" y="4893"/>
                      <a:pt x="34604" y="4809"/>
                      <a:pt x="34354" y="4673"/>
                    </a:cubicBezTo>
                    <a:lnTo>
                      <a:pt x="34354" y="4673"/>
                    </a:lnTo>
                    <a:cubicBezTo>
                      <a:pt x="34412" y="4720"/>
                      <a:pt x="34471" y="4768"/>
                      <a:pt x="34529" y="4816"/>
                    </a:cubicBezTo>
                    <a:cubicBezTo>
                      <a:pt x="34818" y="5055"/>
                      <a:pt x="35167" y="5333"/>
                      <a:pt x="35331" y="5679"/>
                    </a:cubicBezTo>
                    <a:cubicBezTo>
                      <a:pt x="35409" y="5845"/>
                      <a:pt x="35405" y="6038"/>
                      <a:pt x="35260" y="6163"/>
                    </a:cubicBezTo>
                    <a:cubicBezTo>
                      <a:pt x="35180" y="6233"/>
                      <a:pt x="35078" y="6265"/>
                      <a:pt x="34975" y="6265"/>
                    </a:cubicBezTo>
                    <a:cubicBezTo>
                      <a:pt x="34913" y="6265"/>
                      <a:pt x="34850" y="6253"/>
                      <a:pt x="34793" y="6231"/>
                    </a:cubicBezTo>
                    <a:cubicBezTo>
                      <a:pt x="34607" y="6160"/>
                      <a:pt x="34463" y="6001"/>
                      <a:pt x="34340" y="5853"/>
                    </a:cubicBezTo>
                    <a:cubicBezTo>
                      <a:pt x="34243" y="5736"/>
                      <a:pt x="34154" y="5613"/>
                      <a:pt x="34074" y="5486"/>
                    </a:cubicBezTo>
                    <a:cubicBezTo>
                      <a:pt x="34042" y="5503"/>
                      <a:pt x="34007" y="5511"/>
                      <a:pt x="33971" y="5511"/>
                    </a:cubicBezTo>
                    <a:cubicBezTo>
                      <a:pt x="33963" y="5511"/>
                      <a:pt x="33956" y="5511"/>
                      <a:pt x="33949" y="5510"/>
                    </a:cubicBezTo>
                    <a:lnTo>
                      <a:pt x="33949" y="5510"/>
                    </a:lnTo>
                    <a:cubicBezTo>
                      <a:pt x="33950" y="5526"/>
                      <a:pt x="33951" y="5542"/>
                      <a:pt x="33953" y="5559"/>
                    </a:cubicBezTo>
                    <a:cubicBezTo>
                      <a:pt x="33977" y="5911"/>
                      <a:pt x="33943" y="6381"/>
                      <a:pt x="33638" y="6615"/>
                    </a:cubicBezTo>
                    <a:cubicBezTo>
                      <a:pt x="33549" y="6683"/>
                      <a:pt x="33449" y="6715"/>
                      <a:pt x="33352" y="6715"/>
                    </a:cubicBezTo>
                    <a:cubicBezTo>
                      <a:pt x="33151" y="6715"/>
                      <a:pt x="32966" y="6577"/>
                      <a:pt x="32931" y="6342"/>
                    </a:cubicBezTo>
                    <a:cubicBezTo>
                      <a:pt x="32905" y="6162"/>
                      <a:pt x="32942" y="5976"/>
                      <a:pt x="32968" y="5798"/>
                    </a:cubicBezTo>
                    <a:cubicBezTo>
                      <a:pt x="33000" y="5584"/>
                      <a:pt x="33040" y="5371"/>
                      <a:pt x="33089" y="5159"/>
                    </a:cubicBezTo>
                    <a:cubicBezTo>
                      <a:pt x="33096" y="5130"/>
                      <a:pt x="33103" y="5100"/>
                      <a:pt x="33110" y="5070"/>
                    </a:cubicBezTo>
                    <a:lnTo>
                      <a:pt x="33110" y="5070"/>
                    </a:lnTo>
                    <a:cubicBezTo>
                      <a:pt x="32847" y="5451"/>
                      <a:pt x="32411" y="5792"/>
                      <a:pt x="31939" y="5792"/>
                    </a:cubicBezTo>
                    <a:cubicBezTo>
                      <a:pt x="31846" y="5792"/>
                      <a:pt x="31752" y="5779"/>
                      <a:pt x="31658" y="5750"/>
                    </a:cubicBezTo>
                    <a:cubicBezTo>
                      <a:pt x="31176" y="5605"/>
                      <a:pt x="30797" y="5088"/>
                      <a:pt x="30946" y="4596"/>
                    </a:cubicBezTo>
                    <a:cubicBezTo>
                      <a:pt x="30600" y="4384"/>
                      <a:pt x="30341" y="4052"/>
                      <a:pt x="30205" y="3669"/>
                    </a:cubicBezTo>
                    <a:cubicBezTo>
                      <a:pt x="30078" y="3312"/>
                      <a:pt x="30053" y="2875"/>
                      <a:pt x="30213" y="2524"/>
                    </a:cubicBezTo>
                    <a:cubicBezTo>
                      <a:pt x="30343" y="2236"/>
                      <a:pt x="30601" y="2162"/>
                      <a:pt x="30876" y="2162"/>
                    </a:cubicBezTo>
                    <a:cubicBezTo>
                      <a:pt x="31021" y="2162"/>
                      <a:pt x="31171" y="2183"/>
                      <a:pt x="31309" y="2204"/>
                    </a:cubicBezTo>
                    <a:cubicBezTo>
                      <a:pt x="31963" y="2303"/>
                      <a:pt x="32586" y="2593"/>
                      <a:pt x="33089" y="3021"/>
                    </a:cubicBezTo>
                    <a:cubicBezTo>
                      <a:pt x="32844" y="2520"/>
                      <a:pt x="32552" y="2042"/>
                      <a:pt x="32218" y="1596"/>
                    </a:cubicBezTo>
                    <a:cubicBezTo>
                      <a:pt x="32182" y="1621"/>
                      <a:pt x="32148" y="1648"/>
                      <a:pt x="32099" y="1652"/>
                    </a:cubicBezTo>
                    <a:cubicBezTo>
                      <a:pt x="32091" y="1653"/>
                      <a:pt x="32083" y="1653"/>
                      <a:pt x="32076" y="1653"/>
                    </a:cubicBezTo>
                    <a:cubicBezTo>
                      <a:pt x="32023" y="1653"/>
                      <a:pt x="31972" y="1634"/>
                      <a:pt x="31932" y="1599"/>
                    </a:cubicBezTo>
                    <a:cubicBezTo>
                      <a:pt x="31845" y="1525"/>
                      <a:pt x="31810" y="1395"/>
                      <a:pt x="31853" y="1288"/>
                    </a:cubicBezTo>
                    <a:cubicBezTo>
                      <a:pt x="31896" y="1184"/>
                      <a:pt x="31974" y="1141"/>
                      <a:pt x="32056" y="1141"/>
                    </a:cubicBezTo>
                    <a:cubicBezTo>
                      <a:pt x="32165" y="1141"/>
                      <a:pt x="32282" y="1216"/>
                      <a:pt x="32337" y="1322"/>
                    </a:cubicBezTo>
                    <a:cubicBezTo>
                      <a:pt x="32350" y="1333"/>
                      <a:pt x="32361" y="1345"/>
                      <a:pt x="32372" y="1357"/>
                    </a:cubicBezTo>
                    <a:cubicBezTo>
                      <a:pt x="32679" y="1758"/>
                      <a:pt x="32952" y="2184"/>
                      <a:pt x="33188" y="2630"/>
                    </a:cubicBezTo>
                    <a:cubicBezTo>
                      <a:pt x="33187" y="2377"/>
                      <a:pt x="33186" y="2123"/>
                      <a:pt x="33185" y="1870"/>
                    </a:cubicBezTo>
                    <a:cubicBezTo>
                      <a:pt x="33184" y="1703"/>
                      <a:pt x="33184" y="1536"/>
                      <a:pt x="33183" y="1369"/>
                    </a:cubicBezTo>
                    <a:lnTo>
                      <a:pt x="33183" y="1218"/>
                    </a:lnTo>
                    <a:cubicBezTo>
                      <a:pt x="33165" y="1210"/>
                      <a:pt x="33148" y="1200"/>
                      <a:pt x="33132" y="1188"/>
                    </a:cubicBezTo>
                    <a:cubicBezTo>
                      <a:pt x="33094" y="1160"/>
                      <a:pt x="33065" y="1118"/>
                      <a:pt x="33052" y="1073"/>
                    </a:cubicBezTo>
                    <a:cubicBezTo>
                      <a:pt x="32989" y="958"/>
                      <a:pt x="33023" y="798"/>
                      <a:pt x="33150" y="741"/>
                    </a:cubicBezTo>
                    <a:cubicBezTo>
                      <a:pt x="33181" y="727"/>
                      <a:pt x="33214" y="721"/>
                      <a:pt x="33246" y="721"/>
                    </a:cubicBezTo>
                    <a:close/>
                    <a:moveTo>
                      <a:pt x="7970" y="3462"/>
                    </a:moveTo>
                    <a:cubicBezTo>
                      <a:pt x="8103" y="3462"/>
                      <a:pt x="8230" y="3571"/>
                      <a:pt x="8236" y="3711"/>
                    </a:cubicBezTo>
                    <a:cubicBezTo>
                      <a:pt x="8238" y="3776"/>
                      <a:pt x="8216" y="3839"/>
                      <a:pt x="8174" y="3888"/>
                    </a:cubicBezTo>
                    <a:cubicBezTo>
                      <a:pt x="8174" y="3920"/>
                      <a:pt x="8172" y="3951"/>
                      <a:pt x="8173" y="3979"/>
                    </a:cubicBezTo>
                    <a:cubicBezTo>
                      <a:pt x="8175" y="4524"/>
                      <a:pt x="8178" y="5069"/>
                      <a:pt x="8180" y="5613"/>
                    </a:cubicBezTo>
                    <a:cubicBezTo>
                      <a:pt x="8181" y="5654"/>
                      <a:pt x="8163" y="5693"/>
                      <a:pt x="8130" y="5716"/>
                    </a:cubicBezTo>
                    <a:cubicBezTo>
                      <a:pt x="8144" y="5721"/>
                      <a:pt x="8157" y="5727"/>
                      <a:pt x="8168" y="5737"/>
                    </a:cubicBezTo>
                    <a:cubicBezTo>
                      <a:pt x="8211" y="5545"/>
                      <a:pt x="8259" y="5354"/>
                      <a:pt x="8320" y="5166"/>
                    </a:cubicBezTo>
                    <a:cubicBezTo>
                      <a:pt x="8432" y="4820"/>
                      <a:pt x="8562" y="4457"/>
                      <a:pt x="8772" y="4156"/>
                    </a:cubicBezTo>
                    <a:cubicBezTo>
                      <a:pt x="8952" y="3896"/>
                      <a:pt x="9204" y="3677"/>
                      <a:pt x="9520" y="3610"/>
                    </a:cubicBezTo>
                    <a:cubicBezTo>
                      <a:pt x="9584" y="3597"/>
                      <a:pt x="9648" y="3590"/>
                      <a:pt x="9711" y="3590"/>
                    </a:cubicBezTo>
                    <a:cubicBezTo>
                      <a:pt x="9950" y="3590"/>
                      <a:pt x="10178" y="3685"/>
                      <a:pt x="10339" y="3873"/>
                    </a:cubicBezTo>
                    <a:cubicBezTo>
                      <a:pt x="10778" y="4385"/>
                      <a:pt x="10578" y="5046"/>
                      <a:pt x="10334" y="5600"/>
                    </a:cubicBezTo>
                    <a:cubicBezTo>
                      <a:pt x="10645" y="5720"/>
                      <a:pt x="10941" y="5883"/>
                      <a:pt x="11061" y="6219"/>
                    </a:cubicBezTo>
                    <a:cubicBezTo>
                      <a:pt x="11164" y="6511"/>
                      <a:pt x="11109" y="6854"/>
                      <a:pt x="10944" y="7111"/>
                    </a:cubicBezTo>
                    <a:cubicBezTo>
                      <a:pt x="10767" y="7389"/>
                      <a:pt x="10463" y="7561"/>
                      <a:pt x="10142" y="7614"/>
                    </a:cubicBezTo>
                    <a:cubicBezTo>
                      <a:pt x="10058" y="7628"/>
                      <a:pt x="9975" y="7634"/>
                      <a:pt x="9894" y="7634"/>
                    </a:cubicBezTo>
                    <a:cubicBezTo>
                      <a:pt x="9602" y="7634"/>
                      <a:pt x="9328" y="7551"/>
                      <a:pt x="9077" y="7415"/>
                    </a:cubicBezTo>
                    <a:lnTo>
                      <a:pt x="9077" y="7415"/>
                    </a:lnTo>
                    <a:cubicBezTo>
                      <a:pt x="9136" y="7462"/>
                      <a:pt x="9194" y="7510"/>
                      <a:pt x="9251" y="7558"/>
                    </a:cubicBezTo>
                    <a:cubicBezTo>
                      <a:pt x="9541" y="7797"/>
                      <a:pt x="9889" y="8075"/>
                      <a:pt x="10053" y="8421"/>
                    </a:cubicBezTo>
                    <a:cubicBezTo>
                      <a:pt x="10132" y="8586"/>
                      <a:pt x="10127" y="8779"/>
                      <a:pt x="9982" y="8905"/>
                    </a:cubicBezTo>
                    <a:cubicBezTo>
                      <a:pt x="9902" y="8975"/>
                      <a:pt x="9800" y="9007"/>
                      <a:pt x="9697" y="9007"/>
                    </a:cubicBezTo>
                    <a:cubicBezTo>
                      <a:pt x="9635" y="9007"/>
                      <a:pt x="9573" y="8995"/>
                      <a:pt x="9515" y="8973"/>
                    </a:cubicBezTo>
                    <a:cubicBezTo>
                      <a:pt x="9329" y="8902"/>
                      <a:pt x="9187" y="8743"/>
                      <a:pt x="9062" y="8594"/>
                    </a:cubicBezTo>
                    <a:cubicBezTo>
                      <a:pt x="8965" y="8478"/>
                      <a:pt x="8877" y="8355"/>
                      <a:pt x="8796" y="8228"/>
                    </a:cubicBezTo>
                    <a:cubicBezTo>
                      <a:pt x="8766" y="8244"/>
                      <a:pt x="8731" y="8253"/>
                      <a:pt x="8696" y="8253"/>
                    </a:cubicBezTo>
                    <a:cubicBezTo>
                      <a:pt x="8688" y="8253"/>
                      <a:pt x="8679" y="8252"/>
                      <a:pt x="8671" y="8251"/>
                    </a:cubicBezTo>
                    <a:lnTo>
                      <a:pt x="8671" y="8251"/>
                    </a:lnTo>
                    <a:cubicBezTo>
                      <a:pt x="8673" y="8268"/>
                      <a:pt x="8674" y="8284"/>
                      <a:pt x="8675" y="8301"/>
                    </a:cubicBezTo>
                    <a:cubicBezTo>
                      <a:pt x="8701" y="8653"/>
                      <a:pt x="8667" y="9123"/>
                      <a:pt x="8362" y="9357"/>
                    </a:cubicBezTo>
                    <a:cubicBezTo>
                      <a:pt x="8272" y="9425"/>
                      <a:pt x="8171" y="9457"/>
                      <a:pt x="8075" y="9457"/>
                    </a:cubicBezTo>
                    <a:cubicBezTo>
                      <a:pt x="7873" y="9457"/>
                      <a:pt x="7689" y="9318"/>
                      <a:pt x="7653" y="9084"/>
                    </a:cubicBezTo>
                    <a:cubicBezTo>
                      <a:pt x="7627" y="8904"/>
                      <a:pt x="7665" y="8717"/>
                      <a:pt x="7691" y="8540"/>
                    </a:cubicBezTo>
                    <a:cubicBezTo>
                      <a:pt x="7723" y="8325"/>
                      <a:pt x="7763" y="8112"/>
                      <a:pt x="7812" y="7900"/>
                    </a:cubicBezTo>
                    <a:cubicBezTo>
                      <a:pt x="7818" y="7871"/>
                      <a:pt x="7826" y="7842"/>
                      <a:pt x="7833" y="7812"/>
                    </a:cubicBezTo>
                    <a:lnTo>
                      <a:pt x="7833" y="7812"/>
                    </a:lnTo>
                    <a:cubicBezTo>
                      <a:pt x="7570" y="8193"/>
                      <a:pt x="7134" y="8534"/>
                      <a:pt x="6662" y="8534"/>
                    </a:cubicBezTo>
                    <a:cubicBezTo>
                      <a:pt x="6569" y="8534"/>
                      <a:pt x="6474" y="8521"/>
                      <a:pt x="6380" y="8492"/>
                    </a:cubicBezTo>
                    <a:cubicBezTo>
                      <a:pt x="5899" y="8346"/>
                      <a:pt x="5521" y="7830"/>
                      <a:pt x="5669" y="7338"/>
                    </a:cubicBezTo>
                    <a:cubicBezTo>
                      <a:pt x="5322" y="7126"/>
                      <a:pt x="5065" y="6793"/>
                      <a:pt x="4928" y="6411"/>
                    </a:cubicBezTo>
                    <a:cubicBezTo>
                      <a:pt x="4801" y="6053"/>
                      <a:pt x="4777" y="5617"/>
                      <a:pt x="4936" y="5266"/>
                    </a:cubicBezTo>
                    <a:cubicBezTo>
                      <a:pt x="5065" y="4978"/>
                      <a:pt x="5324" y="4904"/>
                      <a:pt x="5599" y="4904"/>
                    </a:cubicBezTo>
                    <a:cubicBezTo>
                      <a:pt x="5744" y="4904"/>
                      <a:pt x="5894" y="4925"/>
                      <a:pt x="6032" y="4946"/>
                    </a:cubicBezTo>
                    <a:cubicBezTo>
                      <a:pt x="6686" y="5043"/>
                      <a:pt x="7308" y="5334"/>
                      <a:pt x="7811" y="5763"/>
                    </a:cubicBezTo>
                    <a:cubicBezTo>
                      <a:pt x="7566" y="5261"/>
                      <a:pt x="7275" y="4784"/>
                      <a:pt x="6940" y="4338"/>
                    </a:cubicBezTo>
                    <a:cubicBezTo>
                      <a:pt x="6904" y="4362"/>
                      <a:pt x="6870" y="4389"/>
                      <a:pt x="6822" y="4394"/>
                    </a:cubicBezTo>
                    <a:cubicBezTo>
                      <a:pt x="6814" y="4395"/>
                      <a:pt x="6807" y="4395"/>
                      <a:pt x="6799" y="4395"/>
                    </a:cubicBezTo>
                    <a:cubicBezTo>
                      <a:pt x="6746" y="4395"/>
                      <a:pt x="6695" y="4376"/>
                      <a:pt x="6655" y="4341"/>
                    </a:cubicBezTo>
                    <a:cubicBezTo>
                      <a:pt x="6568" y="4266"/>
                      <a:pt x="6532" y="4137"/>
                      <a:pt x="6576" y="4030"/>
                    </a:cubicBezTo>
                    <a:cubicBezTo>
                      <a:pt x="6619" y="3926"/>
                      <a:pt x="6696" y="3883"/>
                      <a:pt x="6778" y="3883"/>
                    </a:cubicBezTo>
                    <a:cubicBezTo>
                      <a:pt x="6887" y="3883"/>
                      <a:pt x="7004" y="3958"/>
                      <a:pt x="7059" y="4064"/>
                    </a:cubicBezTo>
                    <a:cubicBezTo>
                      <a:pt x="7072" y="4075"/>
                      <a:pt x="7084" y="4087"/>
                      <a:pt x="7094" y="4099"/>
                    </a:cubicBezTo>
                    <a:cubicBezTo>
                      <a:pt x="7403" y="4500"/>
                      <a:pt x="7676" y="4925"/>
                      <a:pt x="7911" y="5372"/>
                    </a:cubicBezTo>
                    <a:cubicBezTo>
                      <a:pt x="7910" y="5118"/>
                      <a:pt x="7909" y="4865"/>
                      <a:pt x="7908" y="4612"/>
                    </a:cubicBezTo>
                    <a:cubicBezTo>
                      <a:pt x="7908" y="4445"/>
                      <a:pt x="7906" y="4278"/>
                      <a:pt x="7905" y="4111"/>
                    </a:cubicBezTo>
                    <a:lnTo>
                      <a:pt x="7905" y="3959"/>
                    </a:lnTo>
                    <a:cubicBezTo>
                      <a:pt x="7887" y="3952"/>
                      <a:pt x="7870" y="3942"/>
                      <a:pt x="7854" y="3930"/>
                    </a:cubicBezTo>
                    <a:cubicBezTo>
                      <a:pt x="7816" y="3902"/>
                      <a:pt x="7788" y="3860"/>
                      <a:pt x="7775" y="3814"/>
                    </a:cubicBezTo>
                    <a:cubicBezTo>
                      <a:pt x="7712" y="3700"/>
                      <a:pt x="7746" y="3539"/>
                      <a:pt x="7874" y="3483"/>
                    </a:cubicBezTo>
                    <a:cubicBezTo>
                      <a:pt x="7905" y="3469"/>
                      <a:pt x="7938" y="3462"/>
                      <a:pt x="7970" y="3462"/>
                    </a:cubicBezTo>
                    <a:close/>
                    <a:moveTo>
                      <a:pt x="24879" y="4685"/>
                    </a:moveTo>
                    <a:cubicBezTo>
                      <a:pt x="25012" y="4685"/>
                      <a:pt x="25140" y="4794"/>
                      <a:pt x="25146" y="4934"/>
                    </a:cubicBezTo>
                    <a:cubicBezTo>
                      <a:pt x="25148" y="4999"/>
                      <a:pt x="25125" y="5062"/>
                      <a:pt x="25083" y="5109"/>
                    </a:cubicBezTo>
                    <a:cubicBezTo>
                      <a:pt x="25083" y="5142"/>
                      <a:pt x="25082" y="5173"/>
                      <a:pt x="25082" y="5201"/>
                    </a:cubicBezTo>
                    <a:cubicBezTo>
                      <a:pt x="25084" y="5746"/>
                      <a:pt x="25086" y="6292"/>
                      <a:pt x="25089" y="6836"/>
                    </a:cubicBezTo>
                    <a:cubicBezTo>
                      <a:pt x="25090" y="6876"/>
                      <a:pt x="25072" y="6916"/>
                      <a:pt x="25039" y="6939"/>
                    </a:cubicBezTo>
                    <a:cubicBezTo>
                      <a:pt x="25053" y="6943"/>
                      <a:pt x="25067" y="6950"/>
                      <a:pt x="25078" y="6959"/>
                    </a:cubicBezTo>
                    <a:cubicBezTo>
                      <a:pt x="25120" y="6767"/>
                      <a:pt x="25169" y="6577"/>
                      <a:pt x="25230" y="6387"/>
                    </a:cubicBezTo>
                    <a:cubicBezTo>
                      <a:pt x="25341" y="6042"/>
                      <a:pt x="25472" y="5678"/>
                      <a:pt x="25680" y="5377"/>
                    </a:cubicBezTo>
                    <a:cubicBezTo>
                      <a:pt x="25861" y="5118"/>
                      <a:pt x="26113" y="4899"/>
                      <a:pt x="26430" y="4833"/>
                    </a:cubicBezTo>
                    <a:cubicBezTo>
                      <a:pt x="26494" y="4820"/>
                      <a:pt x="26558" y="4813"/>
                      <a:pt x="26621" y="4813"/>
                    </a:cubicBezTo>
                    <a:cubicBezTo>
                      <a:pt x="26859" y="4813"/>
                      <a:pt x="27087" y="4907"/>
                      <a:pt x="27249" y="5095"/>
                    </a:cubicBezTo>
                    <a:cubicBezTo>
                      <a:pt x="27688" y="5607"/>
                      <a:pt x="27488" y="6267"/>
                      <a:pt x="27242" y="6822"/>
                    </a:cubicBezTo>
                    <a:cubicBezTo>
                      <a:pt x="27555" y="6941"/>
                      <a:pt x="27849" y="7105"/>
                      <a:pt x="27970" y="7442"/>
                    </a:cubicBezTo>
                    <a:cubicBezTo>
                      <a:pt x="28073" y="7732"/>
                      <a:pt x="28018" y="8076"/>
                      <a:pt x="27854" y="8333"/>
                    </a:cubicBezTo>
                    <a:cubicBezTo>
                      <a:pt x="27677" y="8610"/>
                      <a:pt x="27373" y="8784"/>
                      <a:pt x="27052" y="8837"/>
                    </a:cubicBezTo>
                    <a:cubicBezTo>
                      <a:pt x="26968" y="8851"/>
                      <a:pt x="26885" y="8857"/>
                      <a:pt x="26804" y="8857"/>
                    </a:cubicBezTo>
                    <a:cubicBezTo>
                      <a:pt x="26512" y="8857"/>
                      <a:pt x="26238" y="8773"/>
                      <a:pt x="25987" y="8637"/>
                    </a:cubicBezTo>
                    <a:lnTo>
                      <a:pt x="25987" y="8637"/>
                    </a:lnTo>
                    <a:cubicBezTo>
                      <a:pt x="26045" y="8685"/>
                      <a:pt x="26104" y="8732"/>
                      <a:pt x="26161" y="8779"/>
                    </a:cubicBezTo>
                    <a:cubicBezTo>
                      <a:pt x="26450" y="9019"/>
                      <a:pt x="26799" y="9296"/>
                      <a:pt x="26963" y="9644"/>
                    </a:cubicBezTo>
                    <a:cubicBezTo>
                      <a:pt x="27041" y="9809"/>
                      <a:pt x="27037" y="10001"/>
                      <a:pt x="26891" y="10128"/>
                    </a:cubicBezTo>
                    <a:cubicBezTo>
                      <a:pt x="26812" y="10196"/>
                      <a:pt x="26710" y="10228"/>
                      <a:pt x="26607" y="10228"/>
                    </a:cubicBezTo>
                    <a:cubicBezTo>
                      <a:pt x="26545" y="10228"/>
                      <a:pt x="26483" y="10217"/>
                      <a:pt x="26425" y="10195"/>
                    </a:cubicBezTo>
                    <a:cubicBezTo>
                      <a:pt x="26239" y="10124"/>
                      <a:pt x="26096" y="9965"/>
                      <a:pt x="25972" y="9816"/>
                    </a:cubicBezTo>
                    <a:cubicBezTo>
                      <a:pt x="25875" y="9700"/>
                      <a:pt x="25787" y="9578"/>
                      <a:pt x="25706" y="9449"/>
                    </a:cubicBezTo>
                    <a:cubicBezTo>
                      <a:pt x="25675" y="9467"/>
                      <a:pt x="25640" y="9475"/>
                      <a:pt x="25604" y="9475"/>
                    </a:cubicBezTo>
                    <a:cubicBezTo>
                      <a:pt x="25596" y="9475"/>
                      <a:pt x="25588" y="9474"/>
                      <a:pt x="25580" y="9474"/>
                    </a:cubicBezTo>
                    <a:lnTo>
                      <a:pt x="25580" y="9474"/>
                    </a:lnTo>
                    <a:cubicBezTo>
                      <a:pt x="25582" y="9490"/>
                      <a:pt x="25584" y="9507"/>
                      <a:pt x="25585" y="9523"/>
                    </a:cubicBezTo>
                    <a:cubicBezTo>
                      <a:pt x="25609" y="9875"/>
                      <a:pt x="25575" y="10344"/>
                      <a:pt x="25270" y="10578"/>
                    </a:cubicBezTo>
                    <a:cubicBezTo>
                      <a:pt x="25181" y="10647"/>
                      <a:pt x="25080" y="10679"/>
                      <a:pt x="24983" y="10679"/>
                    </a:cubicBezTo>
                    <a:cubicBezTo>
                      <a:pt x="24782" y="10679"/>
                      <a:pt x="24597" y="10541"/>
                      <a:pt x="24563" y="10305"/>
                    </a:cubicBezTo>
                    <a:cubicBezTo>
                      <a:pt x="24536" y="10126"/>
                      <a:pt x="24575" y="9939"/>
                      <a:pt x="24600" y="9762"/>
                    </a:cubicBezTo>
                    <a:cubicBezTo>
                      <a:pt x="24632" y="9548"/>
                      <a:pt x="24673" y="9334"/>
                      <a:pt x="24720" y="9123"/>
                    </a:cubicBezTo>
                    <a:cubicBezTo>
                      <a:pt x="24728" y="9093"/>
                      <a:pt x="24735" y="9063"/>
                      <a:pt x="24743" y="9035"/>
                    </a:cubicBezTo>
                    <a:lnTo>
                      <a:pt x="24743" y="9035"/>
                    </a:lnTo>
                    <a:cubicBezTo>
                      <a:pt x="24479" y="9415"/>
                      <a:pt x="24043" y="9757"/>
                      <a:pt x="23571" y="9757"/>
                    </a:cubicBezTo>
                    <a:cubicBezTo>
                      <a:pt x="23478" y="9757"/>
                      <a:pt x="23384" y="9744"/>
                      <a:pt x="23289" y="9715"/>
                    </a:cubicBezTo>
                    <a:cubicBezTo>
                      <a:pt x="22809" y="9568"/>
                      <a:pt x="22430" y="9053"/>
                      <a:pt x="22578" y="8560"/>
                    </a:cubicBezTo>
                    <a:cubicBezTo>
                      <a:pt x="22232" y="8349"/>
                      <a:pt x="21974" y="8015"/>
                      <a:pt x="21837" y="7632"/>
                    </a:cubicBezTo>
                    <a:cubicBezTo>
                      <a:pt x="21710" y="7276"/>
                      <a:pt x="21686" y="6839"/>
                      <a:pt x="21845" y="6487"/>
                    </a:cubicBezTo>
                    <a:cubicBezTo>
                      <a:pt x="21976" y="6200"/>
                      <a:pt x="22234" y="6126"/>
                      <a:pt x="22510" y="6126"/>
                    </a:cubicBezTo>
                    <a:cubicBezTo>
                      <a:pt x="22654" y="6126"/>
                      <a:pt x="22803" y="6147"/>
                      <a:pt x="22941" y="6167"/>
                    </a:cubicBezTo>
                    <a:cubicBezTo>
                      <a:pt x="23596" y="6266"/>
                      <a:pt x="24218" y="6556"/>
                      <a:pt x="24720" y="6986"/>
                    </a:cubicBezTo>
                    <a:cubicBezTo>
                      <a:pt x="24476" y="6484"/>
                      <a:pt x="24185" y="6007"/>
                      <a:pt x="23850" y="5559"/>
                    </a:cubicBezTo>
                    <a:cubicBezTo>
                      <a:pt x="23814" y="5585"/>
                      <a:pt x="23779" y="5611"/>
                      <a:pt x="23731" y="5617"/>
                    </a:cubicBezTo>
                    <a:cubicBezTo>
                      <a:pt x="23723" y="5617"/>
                      <a:pt x="23716" y="5618"/>
                      <a:pt x="23708" y="5618"/>
                    </a:cubicBezTo>
                    <a:cubicBezTo>
                      <a:pt x="23655" y="5618"/>
                      <a:pt x="23604" y="5598"/>
                      <a:pt x="23564" y="5563"/>
                    </a:cubicBezTo>
                    <a:cubicBezTo>
                      <a:pt x="23476" y="5489"/>
                      <a:pt x="23441" y="5359"/>
                      <a:pt x="23485" y="5252"/>
                    </a:cubicBezTo>
                    <a:cubicBezTo>
                      <a:pt x="23528" y="5148"/>
                      <a:pt x="23605" y="5106"/>
                      <a:pt x="23687" y="5106"/>
                    </a:cubicBezTo>
                    <a:cubicBezTo>
                      <a:pt x="23796" y="5106"/>
                      <a:pt x="23914" y="5181"/>
                      <a:pt x="23969" y="5287"/>
                    </a:cubicBezTo>
                    <a:cubicBezTo>
                      <a:pt x="23981" y="5297"/>
                      <a:pt x="23993" y="5308"/>
                      <a:pt x="24004" y="5322"/>
                    </a:cubicBezTo>
                    <a:cubicBezTo>
                      <a:pt x="24311" y="5722"/>
                      <a:pt x="24584" y="6147"/>
                      <a:pt x="24820" y="6594"/>
                    </a:cubicBezTo>
                    <a:lnTo>
                      <a:pt x="24817" y="5834"/>
                    </a:lnTo>
                    <a:lnTo>
                      <a:pt x="24815" y="5333"/>
                    </a:lnTo>
                    <a:lnTo>
                      <a:pt x="24815" y="5182"/>
                    </a:lnTo>
                    <a:cubicBezTo>
                      <a:pt x="24797" y="5174"/>
                      <a:pt x="24780" y="5165"/>
                      <a:pt x="24764" y="5152"/>
                    </a:cubicBezTo>
                    <a:cubicBezTo>
                      <a:pt x="24726" y="5123"/>
                      <a:pt x="24698" y="5083"/>
                      <a:pt x="24684" y="5036"/>
                    </a:cubicBezTo>
                    <a:cubicBezTo>
                      <a:pt x="24622" y="4922"/>
                      <a:pt x="24656" y="4762"/>
                      <a:pt x="24783" y="4705"/>
                    </a:cubicBezTo>
                    <a:cubicBezTo>
                      <a:pt x="24814" y="4691"/>
                      <a:pt x="24847" y="4685"/>
                      <a:pt x="24879" y="4685"/>
                    </a:cubicBezTo>
                    <a:close/>
                    <a:moveTo>
                      <a:pt x="40164" y="5208"/>
                    </a:moveTo>
                    <a:cubicBezTo>
                      <a:pt x="40296" y="5208"/>
                      <a:pt x="40424" y="5316"/>
                      <a:pt x="40430" y="5457"/>
                    </a:cubicBezTo>
                    <a:cubicBezTo>
                      <a:pt x="40432" y="5521"/>
                      <a:pt x="40409" y="5585"/>
                      <a:pt x="40368" y="5632"/>
                    </a:cubicBezTo>
                    <a:cubicBezTo>
                      <a:pt x="40368" y="5665"/>
                      <a:pt x="40366" y="5696"/>
                      <a:pt x="40367" y="5724"/>
                    </a:cubicBezTo>
                    <a:cubicBezTo>
                      <a:pt x="40368" y="6269"/>
                      <a:pt x="40371" y="6814"/>
                      <a:pt x="40373" y="7359"/>
                    </a:cubicBezTo>
                    <a:cubicBezTo>
                      <a:pt x="40374" y="7399"/>
                      <a:pt x="40356" y="7438"/>
                      <a:pt x="40323" y="7462"/>
                    </a:cubicBezTo>
                    <a:cubicBezTo>
                      <a:pt x="40337" y="7466"/>
                      <a:pt x="40351" y="7473"/>
                      <a:pt x="40362" y="7482"/>
                    </a:cubicBezTo>
                    <a:cubicBezTo>
                      <a:pt x="40404" y="7290"/>
                      <a:pt x="40453" y="7100"/>
                      <a:pt x="40514" y="6910"/>
                    </a:cubicBezTo>
                    <a:cubicBezTo>
                      <a:pt x="40625" y="6565"/>
                      <a:pt x="40756" y="6201"/>
                      <a:pt x="40965" y="5900"/>
                    </a:cubicBezTo>
                    <a:cubicBezTo>
                      <a:pt x="41145" y="5641"/>
                      <a:pt x="41397" y="5422"/>
                      <a:pt x="41714" y="5355"/>
                    </a:cubicBezTo>
                    <a:cubicBezTo>
                      <a:pt x="41778" y="5342"/>
                      <a:pt x="41842" y="5335"/>
                      <a:pt x="41905" y="5335"/>
                    </a:cubicBezTo>
                    <a:cubicBezTo>
                      <a:pt x="42143" y="5335"/>
                      <a:pt x="42371" y="5429"/>
                      <a:pt x="42533" y="5618"/>
                    </a:cubicBezTo>
                    <a:cubicBezTo>
                      <a:pt x="42972" y="6130"/>
                      <a:pt x="42772" y="6790"/>
                      <a:pt x="42527" y="7344"/>
                    </a:cubicBezTo>
                    <a:cubicBezTo>
                      <a:pt x="42839" y="7464"/>
                      <a:pt x="43134" y="7627"/>
                      <a:pt x="43254" y="7964"/>
                    </a:cubicBezTo>
                    <a:cubicBezTo>
                      <a:pt x="43357" y="8255"/>
                      <a:pt x="43301" y="8599"/>
                      <a:pt x="43138" y="8856"/>
                    </a:cubicBezTo>
                    <a:cubicBezTo>
                      <a:pt x="42961" y="9133"/>
                      <a:pt x="42657" y="9307"/>
                      <a:pt x="42336" y="9360"/>
                    </a:cubicBezTo>
                    <a:cubicBezTo>
                      <a:pt x="42252" y="9374"/>
                      <a:pt x="42169" y="9380"/>
                      <a:pt x="42088" y="9380"/>
                    </a:cubicBezTo>
                    <a:cubicBezTo>
                      <a:pt x="41796" y="9380"/>
                      <a:pt x="41522" y="9296"/>
                      <a:pt x="41271" y="9160"/>
                    </a:cubicBezTo>
                    <a:lnTo>
                      <a:pt x="41271" y="9160"/>
                    </a:lnTo>
                    <a:cubicBezTo>
                      <a:pt x="41329" y="9208"/>
                      <a:pt x="41388" y="9255"/>
                      <a:pt x="41445" y="9303"/>
                    </a:cubicBezTo>
                    <a:cubicBezTo>
                      <a:pt x="41734" y="9542"/>
                      <a:pt x="42083" y="9819"/>
                      <a:pt x="42247" y="10167"/>
                    </a:cubicBezTo>
                    <a:cubicBezTo>
                      <a:pt x="42325" y="10332"/>
                      <a:pt x="42321" y="10524"/>
                      <a:pt x="42175" y="10651"/>
                    </a:cubicBezTo>
                    <a:cubicBezTo>
                      <a:pt x="42096" y="10720"/>
                      <a:pt x="41994" y="10751"/>
                      <a:pt x="41891" y="10751"/>
                    </a:cubicBezTo>
                    <a:cubicBezTo>
                      <a:pt x="41829" y="10751"/>
                      <a:pt x="41767" y="10740"/>
                      <a:pt x="41709" y="10718"/>
                    </a:cubicBezTo>
                    <a:cubicBezTo>
                      <a:pt x="41523" y="10647"/>
                      <a:pt x="41380" y="10488"/>
                      <a:pt x="41256" y="10339"/>
                    </a:cubicBezTo>
                    <a:cubicBezTo>
                      <a:pt x="41159" y="10223"/>
                      <a:pt x="41071" y="10100"/>
                      <a:pt x="40990" y="9972"/>
                    </a:cubicBezTo>
                    <a:cubicBezTo>
                      <a:pt x="40958" y="9989"/>
                      <a:pt x="40923" y="9998"/>
                      <a:pt x="40886" y="9998"/>
                    </a:cubicBezTo>
                    <a:cubicBezTo>
                      <a:pt x="40879" y="9998"/>
                      <a:pt x="40872" y="9997"/>
                      <a:pt x="40864" y="9997"/>
                    </a:cubicBezTo>
                    <a:lnTo>
                      <a:pt x="40864" y="9997"/>
                    </a:lnTo>
                    <a:cubicBezTo>
                      <a:pt x="40866" y="10013"/>
                      <a:pt x="40868" y="10030"/>
                      <a:pt x="40869" y="10046"/>
                    </a:cubicBezTo>
                    <a:cubicBezTo>
                      <a:pt x="40894" y="10398"/>
                      <a:pt x="40859" y="10867"/>
                      <a:pt x="40555" y="11101"/>
                    </a:cubicBezTo>
                    <a:cubicBezTo>
                      <a:pt x="40465" y="11170"/>
                      <a:pt x="40365" y="11202"/>
                      <a:pt x="40268" y="11202"/>
                    </a:cubicBezTo>
                    <a:cubicBezTo>
                      <a:pt x="40067" y="11202"/>
                      <a:pt x="39882" y="11064"/>
                      <a:pt x="39847" y="10828"/>
                    </a:cubicBezTo>
                    <a:cubicBezTo>
                      <a:pt x="39820" y="10650"/>
                      <a:pt x="39859" y="10462"/>
                      <a:pt x="39884" y="10285"/>
                    </a:cubicBezTo>
                    <a:cubicBezTo>
                      <a:pt x="39916" y="10070"/>
                      <a:pt x="39957" y="9857"/>
                      <a:pt x="40005" y="9646"/>
                    </a:cubicBezTo>
                    <a:cubicBezTo>
                      <a:pt x="40012" y="9616"/>
                      <a:pt x="40019" y="9586"/>
                      <a:pt x="40027" y="9557"/>
                    </a:cubicBezTo>
                    <a:lnTo>
                      <a:pt x="40027" y="9557"/>
                    </a:lnTo>
                    <a:cubicBezTo>
                      <a:pt x="39764" y="9938"/>
                      <a:pt x="39327" y="10280"/>
                      <a:pt x="38855" y="10280"/>
                    </a:cubicBezTo>
                    <a:cubicBezTo>
                      <a:pt x="38762" y="10280"/>
                      <a:pt x="38668" y="10267"/>
                      <a:pt x="38573" y="10238"/>
                    </a:cubicBezTo>
                    <a:cubicBezTo>
                      <a:pt x="38093" y="10091"/>
                      <a:pt x="37714" y="9575"/>
                      <a:pt x="37862" y="9084"/>
                    </a:cubicBezTo>
                    <a:cubicBezTo>
                      <a:pt x="37516" y="8872"/>
                      <a:pt x="37258" y="8538"/>
                      <a:pt x="37121" y="8155"/>
                    </a:cubicBezTo>
                    <a:cubicBezTo>
                      <a:pt x="36994" y="7798"/>
                      <a:pt x="36970" y="7361"/>
                      <a:pt x="37129" y="7010"/>
                    </a:cubicBezTo>
                    <a:cubicBezTo>
                      <a:pt x="37259" y="6723"/>
                      <a:pt x="37518" y="6649"/>
                      <a:pt x="37793" y="6649"/>
                    </a:cubicBezTo>
                    <a:cubicBezTo>
                      <a:pt x="37938" y="6649"/>
                      <a:pt x="38087" y="6670"/>
                      <a:pt x="38225" y="6690"/>
                    </a:cubicBezTo>
                    <a:cubicBezTo>
                      <a:pt x="38880" y="6789"/>
                      <a:pt x="39502" y="7079"/>
                      <a:pt x="40004" y="7508"/>
                    </a:cubicBezTo>
                    <a:cubicBezTo>
                      <a:pt x="39760" y="7007"/>
                      <a:pt x="39469" y="6530"/>
                      <a:pt x="39134" y="6082"/>
                    </a:cubicBezTo>
                    <a:cubicBezTo>
                      <a:pt x="39098" y="6108"/>
                      <a:pt x="39063" y="6134"/>
                      <a:pt x="39015" y="6140"/>
                    </a:cubicBezTo>
                    <a:cubicBezTo>
                      <a:pt x="39008" y="6140"/>
                      <a:pt x="39001" y="6140"/>
                      <a:pt x="38995" y="6140"/>
                    </a:cubicBezTo>
                    <a:cubicBezTo>
                      <a:pt x="38941" y="6140"/>
                      <a:pt x="38889" y="6121"/>
                      <a:pt x="38848" y="6086"/>
                    </a:cubicBezTo>
                    <a:cubicBezTo>
                      <a:pt x="38760" y="6012"/>
                      <a:pt x="38725" y="5881"/>
                      <a:pt x="38770" y="5775"/>
                    </a:cubicBezTo>
                    <a:cubicBezTo>
                      <a:pt x="38813" y="5671"/>
                      <a:pt x="38890" y="5629"/>
                      <a:pt x="38972" y="5629"/>
                    </a:cubicBezTo>
                    <a:cubicBezTo>
                      <a:pt x="39081" y="5629"/>
                      <a:pt x="39198" y="5703"/>
                      <a:pt x="39253" y="5809"/>
                    </a:cubicBezTo>
                    <a:cubicBezTo>
                      <a:pt x="39265" y="5820"/>
                      <a:pt x="39277" y="5831"/>
                      <a:pt x="39288" y="5845"/>
                    </a:cubicBezTo>
                    <a:cubicBezTo>
                      <a:pt x="39595" y="6245"/>
                      <a:pt x="39868" y="6670"/>
                      <a:pt x="40104" y="7117"/>
                    </a:cubicBezTo>
                    <a:cubicBezTo>
                      <a:pt x="40103" y="6864"/>
                      <a:pt x="40102" y="6611"/>
                      <a:pt x="40101" y="6356"/>
                    </a:cubicBezTo>
                    <a:cubicBezTo>
                      <a:pt x="40100" y="6190"/>
                      <a:pt x="40100" y="6023"/>
                      <a:pt x="40099" y="5856"/>
                    </a:cubicBezTo>
                    <a:lnTo>
                      <a:pt x="40099" y="5705"/>
                    </a:lnTo>
                    <a:cubicBezTo>
                      <a:pt x="40081" y="5697"/>
                      <a:pt x="40064" y="5687"/>
                      <a:pt x="40048" y="5675"/>
                    </a:cubicBezTo>
                    <a:cubicBezTo>
                      <a:pt x="40010" y="5646"/>
                      <a:pt x="39982" y="5606"/>
                      <a:pt x="39968" y="5559"/>
                    </a:cubicBezTo>
                    <a:cubicBezTo>
                      <a:pt x="39906" y="5444"/>
                      <a:pt x="39940" y="5285"/>
                      <a:pt x="40067" y="5228"/>
                    </a:cubicBezTo>
                    <a:cubicBezTo>
                      <a:pt x="40098" y="5214"/>
                      <a:pt x="40131" y="5208"/>
                      <a:pt x="40164" y="5208"/>
                    </a:cubicBezTo>
                    <a:close/>
                    <a:moveTo>
                      <a:pt x="15514" y="8694"/>
                    </a:moveTo>
                    <a:cubicBezTo>
                      <a:pt x="15647" y="8694"/>
                      <a:pt x="15775" y="8803"/>
                      <a:pt x="15781" y="8944"/>
                    </a:cubicBezTo>
                    <a:cubicBezTo>
                      <a:pt x="15783" y="9008"/>
                      <a:pt x="15761" y="9071"/>
                      <a:pt x="15719" y="9120"/>
                    </a:cubicBezTo>
                    <a:cubicBezTo>
                      <a:pt x="15719" y="9152"/>
                      <a:pt x="15718" y="9183"/>
                      <a:pt x="15718" y="9211"/>
                    </a:cubicBezTo>
                    <a:cubicBezTo>
                      <a:pt x="15720" y="9755"/>
                      <a:pt x="15722" y="10301"/>
                      <a:pt x="15724" y="10845"/>
                    </a:cubicBezTo>
                    <a:cubicBezTo>
                      <a:pt x="15726" y="10887"/>
                      <a:pt x="15708" y="10925"/>
                      <a:pt x="15675" y="10948"/>
                    </a:cubicBezTo>
                    <a:cubicBezTo>
                      <a:pt x="15689" y="10953"/>
                      <a:pt x="15702" y="10960"/>
                      <a:pt x="15713" y="10970"/>
                    </a:cubicBezTo>
                    <a:cubicBezTo>
                      <a:pt x="15756" y="10777"/>
                      <a:pt x="15805" y="10587"/>
                      <a:pt x="15865" y="10398"/>
                    </a:cubicBezTo>
                    <a:cubicBezTo>
                      <a:pt x="15977" y="10052"/>
                      <a:pt x="16108" y="9688"/>
                      <a:pt x="16317" y="9388"/>
                    </a:cubicBezTo>
                    <a:cubicBezTo>
                      <a:pt x="16497" y="9128"/>
                      <a:pt x="16750" y="8909"/>
                      <a:pt x="17066" y="8843"/>
                    </a:cubicBezTo>
                    <a:cubicBezTo>
                      <a:pt x="17130" y="8829"/>
                      <a:pt x="17195" y="8823"/>
                      <a:pt x="17259" y="8823"/>
                    </a:cubicBezTo>
                    <a:cubicBezTo>
                      <a:pt x="17497" y="8823"/>
                      <a:pt x="17723" y="8917"/>
                      <a:pt x="17884" y="9105"/>
                    </a:cubicBezTo>
                    <a:cubicBezTo>
                      <a:pt x="18324" y="9617"/>
                      <a:pt x="18123" y="10277"/>
                      <a:pt x="17879" y="10831"/>
                    </a:cubicBezTo>
                    <a:cubicBezTo>
                      <a:pt x="18192" y="10951"/>
                      <a:pt x="18486" y="11115"/>
                      <a:pt x="18606" y="11451"/>
                    </a:cubicBezTo>
                    <a:cubicBezTo>
                      <a:pt x="18709" y="11742"/>
                      <a:pt x="18654" y="12086"/>
                      <a:pt x="18490" y="12343"/>
                    </a:cubicBezTo>
                    <a:cubicBezTo>
                      <a:pt x="18313" y="12621"/>
                      <a:pt x="18009" y="12794"/>
                      <a:pt x="17688" y="12846"/>
                    </a:cubicBezTo>
                    <a:cubicBezTo>
                      <a:pt x="17603" y="12860"/>
                      <a:pt x="17519" y="12867"/>
                      <a:pt x="17437" y="12867"/>
                    </a:cubicBezTo>
                    <a:cubicBezTo>
                      <a:pt x="17146" y="12867"/>
                      <a:pt x="16873" y="12783"/>
                      <a:pt x="16622" y="12647"/>
                    </a:cubicBezTo>
                    <a:lnTo>
                      <a:pt x="16622" y="12647"/>
                    </a:lnTo>
                    <a:cubicBezTo>
                      <a:pt x="16681" y="12695"/>
                      <a:pt x="16739" y="12742"/>
                      <a:pt x="16797" y="12790"/>
                    </a:cubicBezTo>
                    <a:cubicBezTo>
                      <a:pt x="17087" y="13029"/>
                      <a:pt x="17435" y="13306"/>
                      <a:pt x="17599" y="13653"/>
                    </a:cubicBezTo>
                    <a:cubicBezTo>
                      <a:pt x="17677" y="13819"/>
                      <a:pt x="17673" y="14011"/>
                      <a:pt x="17528" y="14138"/>
                    </a:cubicBezTo>
                    <a:cubicBezTo>
                      <a:pt x="17449" y="14207"/>
                      <a:pt x="17346" y="14238"/>
                      <a:pt x="17244" y="14238"/>
                    </a:cubicBezTo>
                    <a:cubicBezTo>
                      <a:pt x="17181" y="14238"/>
                      <a:pt x="17119" y="14227"/>
                      <a:pt x="17061" y="14205"/>
                    </a:cubicBezTo>
                    <a:cubicBezTo>
                      <a:pt x="16875" y="14134"/>
                      <a:pt x="16732" y="13975"/>
                      <a:pt x="16607" y="13826"/>
                    </a:cubicBezTo>
                    <a:cubicBezTo>
                      <a:pt x="16511" y="13709"/>
                      <a:pt x="16422" y="13587"/>
                      <a:pt x="16342" y="13460"/>
                    </a:cubicBezTo>
                    <a:cubicBezTo>
                      <a:pt x="16310" y="13476"/>
                      <a:pt x="16274" y="13485"/>
                      <a:pt x="16239" y="13485"/>
                    </a:cubicBezTo>
                    <a:cubicBezTo>
                      <a:pt x="16232" y="13485"/>
                      <a:pt x="16224" y="13485"/>
                      <a:pt x="16217" y="13484"/>
                    </a:cubicBezTo>
                    <a:lnTo>
                      <a:pt x="16217" y="13484"/>
                    </a:lnTo>
                    <a:cubicBezTo>
                      <a:pt x="16218" y="13500"/>
                      <a:pt x="16219" y="13516"/>
                      <a:pt x="16220" y="13533"/>
                    </a:cubicBezTo>
                    <a:cubicBezTo>
                      <a:pt x="16246" y="13885"/>
                      <a:pt x="16212" y="14355"/>
                      <a:pt x="15907" y="14589"/>
                    </a:cubicBezTo>
                    <a:cubicBezTo>
                      <a:pt x="15817" y="14657"/>
                      <a:pt x="15717" y="14689"/>
                      <a:pt x="15620" y="14689"/>
                    </a:cubicBezTo>
                    <a:cubicBezTo>
                      <a:pt x="15419" y="14689"/>
                      <a:pt x="15234" y="14551"/>
                      <a:pt x="15199" y="14315"/>
                    </a:cubicBezTo>
                    <a:cubicBezTo>
                      <a:pt x="15172" y="14136"/>
                      <a:pt x="15210" y="13950"/>
                      <a:pt x="15237" y="13772"/>
                    </a:cubicBezTo>
                    <a:cubicBezTo>
                      <a:pt x="15268" y="13557"/>
                      <a:pt x="15308" y="13345"/>
                      <a:pt x="15357" y="13133"/>
                    </a:cubicBezTo>
                    <a:cubicBezTo>
                      <a:pt x="15364" y="13103"/>
                      <a:pt x="15371" y="13074"/>
                      <a:pt x="15378" y="13044"/>
                    </a:cubicBezTo>
                    <a:lnTo>
                      <a:pt x="15378" y="13044"/>
                    </a:lnTo>
                    <a:cubicBezTo>
                      <a:pt x="15115" y="13425"/>
                      <a:pt x="14679" y="13766"/>
                      <a:pt x="14207" y="13766"/>
                    </a:cubicBezTo>
                    <a:cubicBezTo>
                      <a:pt x="14114" y="13766"/>
                      <a:pt x="14020" y="13753"/>
                      <a:pt x="13925" y="13724"/>
                    </a:cubicBezTo>
                    <a:cubicBezTo>
                      <a:pt x="13445" y="13579"/>
                      <a:pt x="13066" y="13062"/>
                      <a:pt x="13214" y="12570"/>
                    </a:cubicBezTo>
                    <a:cubicBezTo>
                      <a:pt x="12868" y="12358"/>
                      <a:pt x="12610" y="12025"/>
                      <a:pt x="12473" y="11643"/>
                    </a:cubicBezTo>
                    <a:cubicBezTo>
                      <a:pt x="12346" y="11285"/>
                      <a:pt x="12322" y="10848"/>
                      <a:pt x="12481" y="10498"/>
                    </a:cubicBezTo>
                    <a:cubicBezTo>
                      <a:pt x="12611" y="10210"/>
                      <a:pt x="12869" y="10136"/>
                      <a:pt x="13144" y="10136"/>
                    </a:cubicBezTo>
                    <a:cubicBezTo>
                      <a:pt x="13289" y="10136"/>
                      <a:pt x="13439" y="10157"/>
                      <a:pt x="13577" y="10178"/>
                    </a:cubicBezTo>
                    <a:cubicBezTo>
                      <a:pt x="14231" y="10276"/>
                      <a:pt x="14853" y="10567"/>
                      <a:pt x="15357" y="10995"/>
                    </a:cubicBezTo>
                    <a:cubicBezTo>
                      <a:pt x="15112" y="10493"/>
                      <a:pt x="14820" y="10016"/>
                      <a:pt x="14485" y="9569"/>
                    </a:cubicBezTo>
                    <a:cubicBezTo>
                      <a:pt x="14449" y="9595"/>
                      <a:pt x="14415" y="9621"/>
                      <a:pt x="14367" y="9626"/>
                    </a:cubicBezTo>
                    <a:cubicBezTo>
                      <a:pt x="14360" y="9627"/>
                      <a:pt x="14352" y="9627"/>
                      <a:pt x="14344" y="9627"/>
                    </a:cubicBezTo>
                    <a:cubicBezTo>
                      <a:pt x="14292" y="9627"/>
                      <a:pt x="14240" y="9608"/>
                      <a:pt x="14200" y="9573"/>
                    </a:cubicBezTo>
                    <a:cubicBezTo>
                      <a:pt x="14113" y="9498"/>
                      <a:pt x="14078" y="9368"/>
                      <a:pt x="14122" y="9262"/>
                    </a:cubicBezTo>
                    <a:cubicBezTo>
                      <a:pt x="14164" y="9158"/>
                      <a:pt x="14242" y="9115"/>
                      <a:pt x="14324" y="9115"/>
                    </a:cubicBezTo>
                    <a:cubicBezTo>
                      <a:pt x="14432" y="9115"/>
                      <a:pt x="14549" y="9190"/>
                      <a:pt x="14604" y="9296"/>
                    </a:cubicBezTo>
                    <a:cubicBezTo>
                      <a:pt x="14618" y="9307"/>
                      <a:pt x="14630" y="9318"/>
                      <a:pt x="14639" y="9331"/>
                    </a:cubicBezTo>
                    <a:cubicBezTo>
                      <a:pt x="14948" y="9732"/>
                      <a:pt x="15221" y="10157"/>
                      <a:pt x="15456" y="10604"/>
                    </a:cubicBezTo>
                    <a:lnTo>
                      <a:pt x="15453" y="9844"/>
                    </a:lnTo>
                    <a:lnTo>
                      <a:pt x="15451" y="9343"/>
                    </a:lnTo>
                    <a:cubicBezTo>
                      <a:pt x="15451" y="9292"/>
                      <a:pt x="15451" y="9242"/>
                      <a:pt x="15451" y="9191"/>
                    </a:cubicBezTo>
                    <a:cubicBezTo>
                      <a:pt x="15433" y="9183"/>
                      <a:pt x="15416" y="9174"/>
                      <a:pt x="15400" y="9162"/>
                    </a:cubicBezTo>
                    <a:cubicBezTo>
                      <a:pt x="15361" y="9133"/>
                      <a:pt x="15333" y="9092"/>
                      <a:pt x="15320" y="9046"/>
                    </a:cubicBezTo>
                    <a:cubicBezTo>
                      <a:pt x="15257" y="8931"/>
                      <a:pt x="15291" y="8771"/>
                      <a:pt x="15418" y="8715"/>
                    </a:cubicBezTo>
                    <a:cubicBezTo>
                      <a:pt x="15449" y="8701"/>
                      <a:pt x="15482" y="8694"/>
                      <a:pt x="15514" y="8694"/>
                    </a:cubicBezTo>
                    <a:close/>
                    <a:moveTo>
                      <a:pt x="32236" y="9573"/>
                    </a:moveTo>
                    <a:cubicBezTo>
                      <a:pt x="32369" y="9573"/>
                      <a:pt x="32497" y="9682"/>
                      <a:pt x="32503" y="9822"/>
                    </a:cubicBezTo>
                    <a:cubicBezTo>
                      <a:pt x="32505" y="9887"/>
                      <a:pt x="32483" y="9950"/>
                      <a:pt x="32440" y="9999"/>
                    </a:cubicBezTo>
                    <a:cubicBezTo>
                      <a:pt x="32440" y="10031"/>
                      <a:pt x="32439" y="10062"/>
                      <a:pt x="32439" y="10090"/>
                    </a:cubicBezTo>
                    <a:cubicBezTo>
                      <a:pt x="32441" y="10635"/>
                      <a:pt x="32444" y="11180"/>
                      <a:pt x="32446" y="11724"/>
                    </a:cubicBezTo>
                    <a:cubicBezTo>
                      <a:pt x="32447" y="11765"/>
                      <a:pt x="32429" y="11804"/>
                      <a:pt x="32396" y="11828"/>
                    </a:cubicBezTo>
                    <a:cubicBezTo>
                      <a:pt x="32410" y="11832"/>
                      <a:pt x="32424" y="11838"/>
                      <a:pt x="32435" y="11848"/>
                    </a:cubicBezTo>
                    <a:cubicBezTo>
                      <a:pt x="32477" y="11655"/>
                      <a:pt x="32526" y="11465"/>
                      <a:pt x="32587" y="11277"/>
                    </a:cubicBezTo>
                    <a:cubicBezTo>
                      <a:pt x="32698" y="10931"/>
                      <a:pt x="32829" y="10567"/>
                      <a:pt x="33039" y="10267"/>
                    </a:cubicBezTo>
                    <a:cubicBezTo>
                      <a:pt x="33219" y="10007"/>
                      <a:pt x="33471" y="9788"/>
                      <a:pt x="33787" y="9721"/>
                    </a:cubicBezTo>
                    <a:cubicBezTo>
                      <a:pt x="33851" y="9708"/>
                      <a:pt x="33915" y="9701"/>
                      <a:pt x="33978" y="9701"/>
                    </a:cubicBezTo>
                    <a:cubicBezTo>
                      <a:pt x="34217" y="9701"/>
                      <a:pt x="34444" y="9796"/>
                      <a:pt x="34606" y="9984"/>
                    </a:cubicBezTo>
                    <a:cubicBezTo>
                      <a:pt x="35046" y="10496"/>
                      <a:pt x="34845" y="11157"/>
                      <a:pt x="34600" y="11711"/>
                    </a:cubicBezTo>
                    <a:cubicBezTo>
                      <a:pt x="34913" y="11831"/>
                      <a:pt x="35207" y="11993"/>
                      <a:pt x="35329" y="12330"/>
                    </a:cubicBezTo>
                    <a:cubicBezTo>
                      <a:pt x="35431" y="12621"/>
                      <a:pt x="35375" y="12964"/>
                      <a:pt x="35212" y="13221"/>
                    </a:cubicBezTo>
                    <a:cubicBezTo>
                      <a:pt x="35034" y="13499"/>
                      <a:pt x="34731" y="13672"/>
                      <a:pt x="34409" y="13725"/>
                    </a:cubicBezTo>
                    <a:cubicBezTo>
                      <a:pt x="34325" y="13739"/>
                      <a:pt x="34242" y="13745"/>
                      <a:pt x="34161" y="13745"/>
                    </a:cubicBezTo>
                    <a:cubicBezTo>
                      <a:pt x="33869" y="13745"/>
                      <a:pt x="33595" y="13662"/>
                      <a:pt x="33344" y="13525"/>
                    </a:cubicBezTo>
                    <a:lnTo>
                      <a:pt x="33344" y="13525"/>
                    </a:lnTo>
                    <a:cubicBezTo>
                      <a:pt x="33402" y="13573"/>
                      <a:pt x="33461" y="13620"/>
                      <a:pt x="33519" y="13668"/>
                    </a:cubicBezTo>
                    <a:cubicBezTo>
                      <a:pt x="33808" y="13907"/>
                      <a:pt x="34157" y="14185"/>
                      <a:pt x="34321" y="14532"/>
                    </a:cubicBezTo>
                    <a:cubicBezTo>
                      <a:pt x="34398" y="14697"/>
                      <a:pt x="34395" y="14889"/>
                      <a:pt x="34249" y="15016"/>
                    </a:cubicBezTo>
                    <a:cubicBezTo>
                      <a:pt x="34170" y="15085"/>
                      <a:pt x="34068" y="15117"/>
                      <a:pt x="33965" y="15117"/>
                    </a:cubicBezTo>
                    <a:cubicBezTo>
                      <a:pt x="33903" y="15117"/>
                      <a:pt x="33840" y="15105"/>
                      <a:pt x="33783" y="15083"/>
                    </a:cubicBezTo>
                    <a:cubicBezTo>
                      <a:pt x="33597" y="15013"/>
                      <a:pt x="33453" y="14853"/>
                      <a:pt x="33330" y="14704"/>
                    </a:cubicBezTo>
                    <a:cubicBezTo>
                      <a:pt x="33233" y="14589"/>
                      <a:pt x="33144" y="14466"/>
                      <a:pt x="33064" y="14338"/>
                    </a:cubicBezTo>
                    <a:cubicBezTo>
                      <a:pt x="33033" y="14355"/>
                      <a:pt x="32999" y="14364"/>
                      <a:pt x="32964" y="14364"/>
                    </a:cubicBezTo>
                    <a:cubicBezTo>
                      <a:pt x="32956" y="14364"/>
                      <a:pt x="32947" y="14363"/>
                      <a:pt x="32939" y="14362"/>
                    </a:cubicBezTo>
                    <a:lnTo>
                      <a:pt x="32939" y="14362"/>
                    </a:lnTo>
                    <a:cubicBezTo>
                      <a:pt x="32940" y="14379"/>
                      <a:pt x="32941" y="14395"/>
                      <a:pt x="32943" y="14411"/>
                    </a:cubicBezTo>
                    <a:cubicBezTo>
                      <a:pt x="32967" y="14763"/>
                      <a:pt x="32933" y="15234"/>
                      <a:pt x="32628" y="15467"/>
                    </a:cubicBezTo>
                    <a:cubicBezTo>
                      <a:pt x="32539" y="15536"/>
                      <a:pt x="32438" y="15568"/>
                      <a:pt x="32341" y="15568"/>
                    </a:cubicBezTo>
                    <a:cubicBezTo>
                      <a:pt x="32140" y="15568"/>
                      <a:pt x="31956" y="15429"/>
                      <a:pt x="31921" y="15195"/>
                    </a:cubicBezTo>
                    <a:cubicBezTo>
                      <a:pt x="31895" y="15015"/>
                      <a:pt x="31932" y="14828"/>
                      <a:pt x="31958" y="14651"/>
                    </a:cubicBezTo>
                    <a:cubicBezTo>
                      <a:pt x="31990" y="14437"/>
                      <a:pt x="32030" y="14223"/>
                      <a:pt x="32079" y="14011"/>
                    </a:cubicBezTo>
                    <a:cubicBezTo>
                      <a:pt x="32086" y="13982"/>
                      <a:pt x="32093" y="13953"/>
                      <a:pt x="32100" y="13923"/>
                    </a:cubicBezTo>
                    <a:lnTo>
                      <a:pt x="32100" y="13923"/>
                    </a:lnTo>
                    <a:cubicBezTo>
                      <a:pt x="31837" y="14303"/>
                      <a:pt x="31400" y="14645"/>
                      <a:pt x="30928" y="14645"/>
                    </a:cubicBezTo>
                    <a:cubicBezTo>
                      <a:pt x="30836" y="14645"/>
                      <a:pt x="30742" y="14632"/>
                      <a:pt x="30648" y="14603"/>
                    </a:cubicBezTo>
                    <a:cubicBezTo>
                      <a:pt x="30166" y="14457"/>
                      <a:pt x="29787" y="13941"/>
                      <a:pt x="29936" y="13449"/>
                    </a:cubicBezTo>
                    <a:cubicBezTo>
                      <a:pt x="29590" y="13237"/>
                      <a:pt x="29331" y="12903"/>
                      <a:pt x="29195" y="12521"/>
                    </a:cubicBezTo>
                    <a:cubicBezTo>
                      <a:pt x="29068" y="12165"/>
                      <a:pt x="29043" y="11728"/>
                      <a:pt x="29203" y="11376"/>
                    </a:cubicBezTo>
                    <a:cubicBezTo>
                      <a:pt x="29333" y="11089"/>
                      <a:pt x="29591" y="11015"/>
                      <a:pt x="29866" y="11015"/>
                    </a:cubicBezTo>
                    <a:cubicBezTo>
                      <a:pt x="30011" y="11015"/>
                      <a:pt x="30161" y="11036"/>
                      <a:pt x="30299" y="11057"/>
                    </a:cubicBezTo>
                    <a:cubicBezTo>
                      <a:pt x="30953" y="11155"/>
                      <a:pt x="31575" y="11445"/>
                      <a:pt x="32079" y="11874"/>
                    </a:cubicBezTo>
                    <a:cubicBezTo>
                      <a:pt x="31834" y="11373"/>
                      <a:pt x="31542" y="10895"/>
                      <a:pt x="31208" y="10448"/>
                    </a:cubicBezTo>
                    <a:cubicBezTo>
                      <a:pt x="31172" y="10473"/>
                      <a:pt x="31138" y="10500"/>
                      <a:pt x="31088" y="10505"/>
                    </a:cubicBezTo>
                    <a:cubicBezTo>
                      <a:pt x="31080" y="10506"/>
                      <a:pt x="31072" y="10506"/>
                      <a:pt x="31065" y="10506"/>
                    </a:cubicBezTo>
                    <a:cubicBezTo>
                      <a:pt x="31012" y="10506"/>
                      <a:pt x="30962" y="10487"/>
                      <a:pt x="30921" y="10452"/>
                    </a:cubicBezTo>
                    <a:cubicBezTo>
                      <a:pt x="30834" y="10377"/>
                      <a:pt x="30798" y="10248"/>
                      <a:pt x="30843" y="10140"/>
                    </a:cubicBezTo>
                    <a:cubicBezTo>
                      <a:pt x="30886" y="10037"/>
                      <a:pt x="30963" y="9994"/>
                      <a:pt x="31045" y="9994"/>
                    </a:cubicBezTo>
                    <a:cubicBezTo>
                      <a:pt x="31153" y="9994"/>
                      <a:pt x="31271" y="10069"/>
                      <a:pt x="31326" y="10175"/>
                    </a:cubicBezTo>
                    <a:cubicBezTo>
                      <a:pt x="31339" y="10185"/>
                      <a:pt x="31350" y="10198"/>
                      <a:pt x="31361" y="10210"/>
                    </a:cubicBezTo>
                    <a:cubicBezTo>
                      <a:pt x="31668" y="10610"/>
                      <a:pt x="31941" y="11037"/>
                      <a:pt x="32177" y="11482"/>
                    </a:cubicBezTo>
                    <a:lnTo>
                      <a:pt x="32174" y="10723"/>
                    </a:lnTo>
                    <a:lnTo>
                      <a:pt x="32172" y="10222"/>
                    </a:lnTo>
                    <a:lnTo>
                      <a:pt x="32172" y="10070"/>
                    </a:lnTo>
                    <a:cubicBezTo>
                      <a:pt x="32154" y="10063"/>
                      <a:pt x="32137" y="10053"/>
                      <a:pt x="32121" y="10041"/>
                    </a:cubicBezTo>
                    <a:cubicBezTo>
                      <a:pt x="32083" y="10012"/>
                      <a:pt x="32055" y="9971"/>
                      <a:pt x="32041" y="9924"/>
                    </a:cubicBezTo>
                    <a:cubicBezTo>
                      <a:pt x="31979" y="9811"/>
                      <a:pt x="32013" y="9650"/>
                      <a:pt x="32140" y="9594"/>
                    </a:cubicBezTo>
                    <a:cubicBezTo>
                      <a:pt x="32171" y="9580"/>
                      <a:pt x="32204" y="9573"/>
                      <a:pt x="32236" y="9573"/>
                    </a:cubicBezTo>
                    <a:close/>
                    <a:moveTo>
                      <a:pt x="49105" y="1"/>
                    </a:moveTo>
                    <a:cubicBezTo>
                      <a:pt x="49102" y="1"/>
                      <a:pt x="49099" y="1"/>
                      <a:pt x="49095" y="1"/>
                    </a:cubicBezTo>
                    <a:cubicBezTo>
                      <a:pt x="47739" y="24"/>
                      <a:pt x="46381" y="48"/>
                      <a:pt x="45025" y="70"/>
                    </a:cubicBezTo>
                    <a:cubicBezTo>
                      <a:pt x="45071" y="325"/>
                      <a:pt x="45010" y="603"/>
                      <a:pt x="44872" y="820"/>
                    </a:cubicBezTo>
                    <a:cubicBezTo>
                      <a:pt x="44695" y="1097"/>
                      <a:pt x="44391" y="1270"/>
                      <a:pt x="44070" y="1322"/>
                    </a:cubicBezTo>
                    <a:cubicBezTo>
                      <a:pt x="43986" y="1336"/>
                      <a:pt x="43903" y="1343"/>
                      <a:pt x="43821" y="1343"/>
                    </a:cubicBezTo>
                    <a:cubicBezTo>
                      <a:pt x="43529" y="1343"/>
                      <a:pt x="43256" y="1259"/>
                      <a:pt x="43005" y="1124"/>
                    </a:cubicBezTo>
                    <a:lnTo>
                      <a:pt x="43005" y="1124"/>
                    </a:lnTo>
                    <a:cubicBezTo>
                      <a:pt x="43063" y="1170"/>
                      <a:pt x="43122" y="1218"/>
                      <a:pt x="43179" y="1266"/>
                    </a:cubicBezTo>
                    <a:cubicBezTo>
                      <a:pt x="43468" y="1505"/>
                      <a:pt x="43817" y="1783"/>
                      <a:pt x="43981" y="2129"/>
                    </a:cubicBezTo>
                    <a:cubicBezTo>
                      <a:pt x="44059" y="2295"/>
                      <a:pt x="44055" y="2488"/>
                      <a:pt x="43909" y="2613"/>
                    </a:cubicBezTo>
                    <a:cubicBezTo>
                      <a:pt x="43830" y="2683"/>
                      <a:pt x="43728" y="2714"/>
                      <a:pt x="43625" y="2714"/>
                    </a:cubicBezTo>
                    <a:cubicBezTo>
                      <a:pt x="43563" y="2714"/>
                      <a:pt x="43501" y="2703"/>
                      <a:pt x="43443" y="2681"/>
                    </a:cubicBezTo>
                    <a:cubicBezTo>
                      <a:pt x="43257" y="2610"/>
                      <a:pt x="43114" y="2451"/>
                      <a:pt x="42990" y="2303"/>
                    </a:cubicBezTo>
                    <a:cubicBezTo>
                      <a:pt x="42893" y="2186"/>
                      <a:pt x="42805" y="2063"/>
                      <a:pt x="42724" y="1936"/>
                    </a:cubicBezTo>
                    <a:cubicBezTo>
                      <a:pt x="42693" y="1952"/>
                      <a:pt x="42659" y="1961"/>
                      <a:pt x="42624" y="1961"/>
                    </a:cubicBezTo>
                    <a:cubicBezTo>
                      <a:pt x="42616" y="1961"/>
                      <a:pt x="42607" y="1960"/>
                      <a:pt x="42599" y="1959"/>
                    </a:cubicBezTo>
                    <a:lnTo>
                      <a:pt x="42599" y="1959"/>
                    </a:lnTo>
                    <a:cubicBezTo>
                      <a:pt x="42600" y="1976"/>
                      <a:pt x="42602" y="1992"/>
                      <a:pt x="42603" y="2009"/>
                    </a:cubicBezTo>
                    <a:cubicBezTo>
                      <a:pt x="42627" y="2361"/>
                      <a:pt x="42593" y="2831"/>
                      <a:pt x="42288" y="3065"/>
                    </a:cubicBezTo>
                    <a:cubicBezTo>
                      <a:pt x="42199" y="3134"/>
                      <a:pt x="42098" y="3165"/>
                      <a:pt x="42002" y="3165"/>
                    </a:cubicBezTo>
                    <a:cubicBezTo>
                      <a:pt x="41801" y="3165"/>
                      <a:pt x="41616" y="3027"/>
                      <a:pt x="41581" y="2792"/>
                    </a:cubicBezTo>
                    <a:cubicBezTo>
                      <a:pt x="41554" y="2612"/>
                      <a:pt x="41593" y="2426"/>
                      <a:pt x="41618" y="2248"/>
                    </a:cubicBezTo>
                    <a:cubicBezTo>
                      <a:pt x="41650" y="2034"/>
                      <a:pt x="41691" y="1820"/>
                      <a:pt x="41738" y="1608"/>
                    </a:cubicBezTo>
                    <a:cubicBezTo>
                      <a:pt x="41746" y="1579"/>
                      <a:pt x="41753" y="1550"/>
                      <a:pt x="41761" y="1520"/>
                    </a:cubicBezTo>
                    <a:lnTo>
                      <a:pt x="41761" y="1520"/>
                    </a:lnTo>
                    <a:cubicBezTo>
                      <a:pt x="41498" y="1901"/>
                      <a:pt x="41062" y="2242"/>
                      <a:pt x="40589" y="2242"/>
                    </a:cubicBezTo>
                    <a:cubicBezTo>
                      <a:pt x="40496" y="2242"/>
                      <a:pt x="40402" y="2229"/>
                      <a:pt x="40307" y="2201"/>
                    </a:cubicBezTo>
                    <a:cubicBezTo>
                      <a:pt x="39827" y="2054"/>
                      <a:pt x="39448" y="1538"/>
                      <a:pt x="39596" y="1046"/>
                    </a:cubicBezTo>
                    <a:cubicBezTo>
                      <a:pt x="39264" y="843"/>
                      <a:pt x="39014" y="529"/>
                      <a:pt x="38873" y="166"/>
                    </a:cubicBezTo>
                    <a:cubicBezTo>
                      <a:pt x="35994" y="209"/>
                      <a:pt x="33115" y="251"/>
                      <a:pt x="30235" y="288"/>
                    </a:cubicBezTo>
                    <a:lnTo>
                      <a:pt x="29897" y="292"/>
                    </a:lnTo>
                    <a:cubicBezTo>
                      <a:pt x="29716" y="497"/>
                      <a:pt x="29459" y="626"/>
                      <a:pt x="29189" y="671"/>
                    </a:cubicBezTo>
                    <a:cubicBezTo>
                      <a:pt x="29105" y="684"/>
                      <a:pt x="29022" y="691"/>
                      <a:pt x="28941" y="691"/>
                    </a:cubicBezTo>
                    <a:cubicBezTo>
                      <a:pt x="28649" y="691"/>
                      <a:pt x="28375" y="607"/>
                      <a:pt x="28124" y="471"/>
                    </a:cubicBezTo>
                    <a:lnTo>
                      <a:pt x="28124" y="471"/>
                    </a:lnTo>
                    <a:cubicBezTo>
                      <a:pt x="28182" y="519"/>
                      <a:pt x="28241" y="565"/>
                      <a:pt x="28299" y="613"/>
                    </a:cubicBezTo>
                    <a:cubicBezTo>
                      <a:pt x="28588" y="852"/>
                      <a:pt x="28937" y="1130"/>
                      <a:pt x="29101" y="1478"/>
                    </a:cubicBezTo>
                    <a:cubicBezTo>
                      <a:pt x="29178" y="1642"/>
                      <a:pt x="29175" y="1835"/>
                      <a:pt x="29029" y="1961"/>
                    </a:cubicBezTo>
                    <a:cubicBezTo>
                      <a:pt x="28950" y="2030"/>
                      <a:pt x="28848" y="2062"/>
                      <a:pt x="28745" y="2062"/>
                    </a:cubicBezTo>
                    <a:cubicBezTo>
                      <a:pt x="28683" y="2062"/>
                      <a:pt x="28620" y="2050"/>
                      <a:pt x="28563" y="2028"/>
                    </a:cubicBezTo>
                    <a:cubicBezTo>
                      <a:pt x="28377" y="1958"/>
                      <a:pt x="28234" y="1799"/>
                      <a:pt x="28110" y="1650"/>
                    </a:cubicBezTo>
                    <a:cubicBezTo>
                      <a:pt x="28013" y="1534"/>
                      <a:pt x="27924" y="1412"/>
                      <a:pt x="27844" y="1283"/>
                    </a:cubicBezTo>
                    <a:cubicBezTo>
                      <a:pt x="27813" y="1301"/>
                      <a:pt x="27778" y="1309"/>
                      <a:pt x="27742" y="1309"/>
                    </a:cubicBezTo>
                    <a:cubicBezTo>
                      <a:pt x="27734" y="1309"/>
                      <a:pt x="27726" y="1308"/>
                      <a:pt x="27719" y="1308"/>
                    </a:cubicBezTo>
                    <a:lnTo>
                      <a:pt x="27719" y="1308"/>
                    </a:lnTo>
                    <a:cubicBezTo>
                      <a:pt x="27720" y="1323"/>
                      <a:pt x="27722" y="1340"/>
                      <a:pt x="27723" y="1356"/>
                    </a:cubicBezTo>
                    <a:cubicBezTo>
                      <a:pt x="27747" y="1708"/>
                      <a:pt x="27713" y="2178"/>
                      <a:pt x="27408" y="2412"/>
                    </a:cubicBezTo>
                    <a:cubicBezTo>
                      <a:pt x="27319" y="2481"/>
                      <a:pt x="27218" y="2513"/>
                      <a:pt x="27121" y="2513"/>
                    </a:cubicBezTo>
                    <a:cubicBezTo>
                      <a:pt x="26920" y="2513"/>
                      <a:pt x="26736" y="2374"/>
                      <a:pt x="26701" y="2139"/>
                    </a:cubicBezTo>
                    <a:cubicBezTo>
                      <a:pt x="26674" y="1960"/>
                      <a:pt x="26712" y="1773"/>
                      <a:pt x="26738" y="1596"/>
                    </a:cubicBezTo>
                    <a:cubicBezTo>
                      <a:pt x="26770" y="1382"/>
                      <a:pt x="26809" y="1168"/>
                      <a:pt x="26858" y="957"/>
                    </a:cubicBezTo>
                    <a:cubicBezTo>
                      <a:pt x="26866" y="927"/>
                      <a:pt x="26873" y="897"/>
                      <a:pt x="26880" y="867"/>
                    </a:cubicBezTo>
                    <a:lnTo>
                      <a:pt x="26880" y="867"/>
                    </a:lnTo>
                    <a:cubicBezTo>
                      <a:pt x="26617" y="1249"/>
                      <a:pt x="26180" y="1591"/>
                      <a:pt x="25708" y="1591"/>
                    </a:cubicBezTo>
                    <a:cubicBezTo>
                      <a:pt x="25616" y="1591"/>
                      <a:pt x="25522" y="1577"/>
                      <a:pt x="25427" y="1549"/>
                    </a:cubicBezTo>
                    <a:cubicBezTo>
                      <a:pt x="24946" y="1402"/>
                      <a:pt x="24568" y="886"/>
                      <a:pt x="24716" y="394"/>
                    </a:cubicBezTo>
                    <a:cubicBezTo>
                      <a:pt x="24696" y="381"/>
                      <a:pt x="24677" y="370"/>
                      <a:pt x="24658" y="357"/>
                    </a:cubicBezTo>
                    <a:cubicBezTo>
                      <a:pt x="21407" y="395"/>
                      <a:pt x="18155" y="429"/>
                      <a:pt x="14903" y="460"/>
                    </a:cubicBezTo>
                    <a:cubicBezTo>
                      <a:pt x="14790" y="515"/>
                      <a:pt x="14670" y="554"/>
                      <a:pt x="14546" y="574"/>
                    </a:cubicBezTo>
                    <a:cubicBezTo>
                      <a:pt x="14461" y="588"/>
                      <a:pt x="14378" y="594"/>
                      <a:pt x="14296" y="594"/>
                    </a:cubicBezTo>
                    <a:cubicBezTo>
                      <a:pt x="14083" y="594"/>
                      <a:pt x="13879" y="550"/>
                      <a:pt x="13687" y="472"/>
                    </a:cubicBezTo>
                    <a:lnTo>
                      <a:pt x="13601" y="473"/>
                    </a:lnTo>
                    <a:lnTo>
                      <a:pt x="13656" y="518"/>
                    </a:lnTo>
                    <a:cubicBezTo>
                      <a:pt x="13945" y="757"/>
                      <a:pt x="14294" y="1034"/>
                      <a:pt x="14458" y="1382"/>
                    </a:cubicBezTo>
                    <a:cubicBezTo>
                      <a:pt x="14535" y="1547"/>
                      <a:pt x="14532" y="1739"/>
                      <a:pt x="14386" y="1866"/>
                    </a:cubicBezTo>
                    <a:cubicBezTo>
                      <a:pt x="14307" y="1935"/>
                      <a:pt x="14205" y="1966"/>
                      <a:pt x="14102" y="1966"/>
                    </a:cubicBezTo>
                    <a:cubicBezTo>
                      <a:pt x="14040" y="1966"/>
                      <a:pt x="13977" y="1955"/>
                      <a:pt x="13920" y="1933"/>
                    </a:cubicBezTo>
                    <a:cubicBezTo>
                      <a:pt x="13734" y="1862"/>
                      <a:pt x="13591" y="1703"/>
                      <a:pt x="13467" y="1554"/>
                    </a:cubicBezTo>
                    <a:cubicBezTo>
                      <a:pt x="13370" y="1438"/>
                      <a:pt x="13281" y="1316"/>
                      <a:pt x="13201" y="1187"/>
                    </a:cubicBezTo>
                    <a:cubicBezTo>
                      <a:pt x="13170" y="1205"/>
                      <a:pt x="13136" y="1213"/>
                      <a:pt x="13101" y="1213"/>
                    </a:cubicBezTo>
                    <a:cubicBezTo>
                      <a:pt x="13092" y="1213"/>
                      <a:pt x="13084" y="1213"/>
                      <a:pt x="13076" y="1212"/>
                    </a:cubicBezTo>
                    <a:lnTo>
                      <a:pt x="13076" y="1212"/>
                    </a:lnTo>
                    <a:cubicBezTo>
                      <a:pt x="13077" y="1228"/>
                      <a:pt x="13079" y="1245"/>
                      <a:pt x="13080" y="1261"/>
                    </a:cubicBezTo>
                    <a:cubicBezTo>
                      <a:pt x="13104" y="1613"/>
                      <a:pt x="13070" y="2084"/>
                      <a:pt x="12765" y="2316"/>
                    </a:cubicBezTo>
                    <a:cubicBezTo>
                      <a:pt x="12676" y="2385"/>
                      <a:pt x="12575" y="2417"/>
                      <a:pt x="12478" y="2417"/>
                    </a:cubicBezTo>
                    <a:cubicBezTo>
                      <a:pt x="12277" y="2417"/>
                      <a:pt x="12093" y="2279"/>
                      <a:pt x="12058" y="2043"/>
                    </a:cubicBezTo>
                    <a:cubicBezTo>
                      <a:pt x="12032" y="1865"/>
                      <a:pt x="12069" y="1677"/>
                      <a:pt x="12095" y="1500"/>
                    </a:cubicBezTo>
                    <a:cubicBezTo>
                      <a:pt x="12127" y="1286"/>
                      <a:pt x="12167" y="1073"/>
                      <a:pt x="12215" y="861"/>
                    </a:cubicBezTo>
                    <a:cubicBezTo>
                      <a:pt x="12222" y="831"/>
                      <a:pt x="12229" y="801"/>
                      <a:pt x="12237" y="773"/>
                    </a:cubicBezTo>
                    <a:lnTo>
                      <a:pt x="12237" y="773"/>
                    </a:lnTo>
                    <a:cubicBezTo>
                      <a:pt x="11974" y="1153"/>
                      <a:pt x="11537" y="1495"/>
                      <a:pt x="11065" y="1495"/>
                    </a:cubicBezTo>
                    <a:cubicBezTo>
                      <a:pt x="10972" y="1495"/>
                      <a:pt x="10878" y="1482"/>
                      <a:pt x="10783" y="1453"/>
                    </a:cubicBezTo>
                    <a:cubicBezTo>
                      <a:pt x="10370" y="1328"/>
                      <a:pt x="10032" y="927"/>
                      <a:pt x="10039" y="504"/>
                    </a:cubicBezTo>
                    <a:lnTo>
                      <a:pt x="10039" y="504"/>
                    </a:lnTo>
                    <a:cubicBezTo>
                      <a:pt x="8527" y="517"/>
                      <a:pt x="7016" y="528"/>
                      <a:pt x="5504" y="540"/>
                    </a:cubicBezTo>
                    <a:cubicBezTo>
                      <a:pt x="5580" y="816"/>
                      <a:pt x="5522" y="1131"/>
                      <a:pt x="5370" y="1370"/>
                    </a:cubicBezTo>
                    <a:cubicBezTo>
                      <a:pt x="5192" y="1648"/>
                      <a:pt x="4888" y="1821"/>
                      <a:pt x="4567" y="1874"/>
                    </a:cubicBezTo>
                    <a:cubicBezTo>
                      <a:pt x="4483" y="1888"/>
                      <a:pt x="4400" y="1894"/>
                      <a:pt x="4319" y="1894"/>
                    </a:cubicBezTo>
                    <a:cubicBezTo>
                      <a:pt x="4027" y="1894"/>
                      <a:pt x="3753" y="1811"/>
                      <a:pt x="3502" y="1674"/>
                    </a:cubicBezTo>
                    <a:lnTo>
                      <a:pt x="3502" y="1674"/>
                    </a:lnTo>
                    <a:cubicBezTo>
                      <a:pt x="3560" y="1722"/>
                      <a:pt x="3619" y="1769"/>
                      <a:pt x="3676" y="1817"/>
                    </a:cubicBezTo>
                    <a:cubicBezTo>
                      <a:pt x="3966" y="2056"/>
                      <a:pt x="4314" y="2333"/>
                      <a:pt x="4479" y="2680"/>
                    </a:cubicBezTo>
                    <a:cubicBezTo>
                      <a:pt x="4556" y="2846"/>
                      <a:pt x="4552" y="3038"/>
                      <a:pt x="4408" y="3165"/>
                    </a:cubicBezTo>
                    <a:cubicBezTo>
                      <a:pt x="4328" y="3234"/>
                      <a:pt x="4226" y="3266"/>
                      <a:pt x="4123" y="3266"/>
                    </a:cubicBezTo>
                    <a:cubicBezTo>
                      <a:pt x="4061" y="3266"/>
                      <a:pt x="3999" y="3254"/>
                      <a:pt x="3941" y="3232"/>
                    </a:cubicBezTo>
                    <a:cubicBezTo>
                      <a:pt x="3755" y="3162"/>
                      <a:pt x="3611" y="3002"/>
                      <a:pt x="3487" y="2853"/>
                    </a:cubicBezTo>
                    <a:cubicBezTo>
                      <a:pt x="3391" y="2737"/>
                      <a:pt x="3302" y="2614"/>
                      <a:pt x="3221" y="2487"/>
                    </a:cubicBezTo>
                    <a:cubicBezTo>
                      <a:pt x="3189" y="2503"/>
                      <a:pt x="3154" y="2512"/>
                      <a:pt x="3118" y="2512"/>
                    </a:cubicBezTo>
                    <a:cubicBezTo>
                      <a:pt x="3111" y="2512"/>
                      <a:pt x="3104" y="2512"/>
                      <a:pt x="3097" y="2511"/>
                    </a:cubicBezTo>
                    <a:lnTo>
                      <a:pt x="3097" y="2511"/>
                    </a:lnTo>
                    <a:cubicBezTo>
                      <a:pt x="3098" y="2527"/>
                      <a:pt x="3099" y="2544"/>
                      <a:pt x="3100" y="2560"/>
                    </a:cubicBezTo>
                    <a:cubicBezTo>
                      <a:pt x="3125" y="2912"/>
                      <a:pt x="3091" y="3382"/>
                      <a:pt x="2786" y="3616"/>
                    </a:cubicBezTo>
                    <a:cubicBezTo>
                      <a:pt x="2697" y="3684"/>
                      <a:pt x="2596" y="3716"/>
                      <a:pt x="2500" y="3716"/>
                    </a:cubicBezTo>
                    <a:cubicBezTo>
                      <a:pt x="2298" y="3716"/>
                      <a:pt x="2113" y="3578"/>
                      <a:pt x="2078" y="3342"/>
                    </a:cubicBezTo>
                    <a:cubicBezTo>
                      <a:pt x="2070" y="3275"/>
                      <a:pt x="2068" y="3206"/>
                      <a:pt x="2072" y="3138"/>
                    </a:cubicBezTo>
                    <a:lnTo>
                      <a:pt x="2072" y="3138"/>
                    </a:lnTo>
                    <a:cubicBezTo>
                      <a:pt x="1381" y="3587"/>
                      <a:pt x="722" y="4083"/>
                      <a:pt x="101" y="4625"/>
                    </a:cubicBezTo>
                    <a:cubicBezTo>
                      <a:pt x="1" y="4712"/>
                      <a:pt x="51" y="4849"/>
                      <a:pt x="138" y="4916"/>
                    </a:cubicBezTo>
                    <a:cubicBezTo>
                      <a:pt x="890" y="5492"/>
                      <a:pt x="1589" y="6132"/>
                      <a:pt x="2229" y="6830"/>
                    </a:cubicBezTo>
                    <a:cubicBezTo>
                      <a:pt x="2463" y="6832"/>
                      <a:pt x="2686" y="6926"/>
                      <a:pt x="2846" y="7111"/>
                    </a:cubicBezTo>
                    <a:cubicBezTo>
                      <a:pt x="3285" y="7624"/>
                      <a:pt x="3085" y="8284"/>
                      <a:pt x="2841" y="8839"/>
                    </a:cubicBezTo>
                    <a:cubicBezTo>
                      <a:pt x="3153" y="8958"/>
                      <a:pt x="3448" y="9122"/>
                      <a:pt x="3568" y="9459"/>
                    </a:cubicBezTo>
                    <a:cubicBezTo>
                      <a:pt x="3672" y="9748"/>
                      <a:pt x="3617" y="10091"/>
                      <a:pt x="3452" y="10349"/>
                    </a:cubicBezTo>
                    <a:cubicBezTo>
                      <a:pt x="3275" y="10626"/>
                      <a:pt x="2971" y="10799"/>
                      <a:pt x="2650" y="10853"/>
                    </a:cubicBezTo>
                    <a:cubicBezTo>
                      <a:pt x="2568" y="10866"/>
                      <a:pt x="2484" y="10873"/>
                      <a:pt x="2400" y="10873"/>
                    </a:cubicBezTo>
                    <a:cubicBezTo>
                      <a:pt x="2375" y="10873"/>
                      <a:pt x="2350" y="10872"/>
                      <a:pt x="2325" y="10871"/>
                    </a:cubicBezTo>
                    <a:cubicBezTo>
                      <a:pt x="2271" y="10961"/>
                      <a:pt x="2215" y="11051"/>
                      <a:pt x="2159" y="11140"/>
                    </a:cubicBezTo>
                    <a:cubicBezTo>
                      <a:pt x="2323" y="11295"/>
                      <a:pt x="2471" y="11467"/>
                      <a:pt x="2562" y="11660"/>
                    </a:cubicBezTo>
                    <a:cubicBezTo>
                      <a:pt x="2640" y="11825"/>
                      <a:pt x="2635" y="12018"/>
                      <a:pt x="2491" y="12143"/>
                    </a:cubicBezTo>
                    <a:cubicBezTo>
                      <a:pt x="2410" y="12213"/>
                      <a:pt x="2308" y="12245"/>
                      <a:pt x="2205" y="12245"/>
                    </a:cubicBezTo>
                    <a:cubicBezTo>
                      <a:pt x="2143" y="12245"/>
                      <a:pt x="2081" y="12233"/>
                      <a:pt x="2023" y="12211"/>
                    </a:cubicBezTo>
                    <a:cubicBezTo>
                      <a:pt x="1867" y="12152"/>
                      <a:pt x="1741" y="12030"/>
                      <a:pt x="1631" y="11904"/>
                    </a:cubicBezTo>
                    <a:cubicBezTo>
                      <a:pt x="1332" y="12302"/>
                      <a:pt x="1007" y="12679"/>
                      <a:pt x="659" y="13035"/>
                    </a:cubicBezTo>
                    <a:cubicBezTo>
                      <a:pt x="582" y="13114"/>
                      <a:pt x="586" y="13275"/>
                      <a:pt x="697" y="13327"/>
                    </a:cubicBezTo>
                    <a:cubicBezTo>
                      <a:pt x="1379" y="13643"/>
                      <a:pt x="2018" y="14044"/>
                      <a:pt x="2599" y="14522"/>
                    </a:cubicBezTo>
                    <a:lnTo>
                      <a:pt x="985" y="16997"/>
                    </a:lnTo>
                    <a:cubicBezTo>
                      <a:pt x="990" y="17030"/>
                      <a:pt x="998" y="17062"/>
                      <a:pt x="1011" y="17092"/>
                    </a:cubicBezTo>
                    <a:cubicBezTo>
                      <a:pt x="1057" y="17207"/>
                      <a:pt x="1146" y="17305"/>
                      <a:pt x="1240" y="17391"/>
                    </a:cubicBezTo>
                    <a:lnTo>
                      <a:pt x="5346" y="17318"/>
                    </a:lnTo>
                    <a:cubicBezTo>
                      <a:pt x="5121" y="17086"/>
                      <a:pt x="5001" y="16762"/>
                      <a:pt x="5095" y="16447"/>
                    </a:cubicBezTo>
                    <a:cubicBezTo>
                      <a:pt x="4749" y="16234"/>
                      <a:pt x="4492" y="15902"/>
                      <a:pt x="4354" y="15519"/>
                    </a:cubicBezTo>
                    <a:cubicBezTo>
                      <a:pt x="4227" y="15162"/>
                      <a:pt x="4204" y="14725"/>
                      <a:pt x="4362" y="14374"/>
                    </a:cubicBezTo>
                    <a:cubicBezTo>
                      <a:pt x="4492" y="14087"/>
                      <a:pt x="4751" y="14013"/>
                      <a:pt x="5027" y="14013"/>
                    </a:cubicBezTo>
                    <a:cubicBezTo>
                      <a:pt x="5171" y="14013"/>
                      <a:pt x="5321" y="14033"/>
                      <a:pt x="5458" y="14054"/>
                    </a:cubicBezTo>
                    <a:cubicBezTo>
                      <a:pt x="6113" y="14153"/>
                      <a:pt x="6735" y="14443"/>
                      <a:pt x="7238" y="14871"/>
                    </a:cubicBezTo>
                    <a:cubicBezTo>
                      <a:pt x="6993" y="14371"/>
                      <a:pt x="6702" y="13893"/>
                      <a:pt x="6367" y="13446"/>
                    </a:cubicBezTo>
                    <a:cubicBezTo>
                      <a:pt x="6331" y="13471"/>
                      <a:pt x="6297" y="13498"/>
                      <a:pt x="6248" y="13503"/>
                    </a:cubicBezTo>
                    <a:cubicBezTo>
                      <a:pt x="6241" y="13504"/>
                      <a:pt x="6235" y="13504"/>
                      <a:pt x="6228" y="13504"/>
                    </a:cubicBezTo>
                    <a:cubicBezTo>
                      <a:pt x="6174" y="13504"/>
                      <a:pt x="6122" y="13485"/>
                      <a:pt x="6081" y="13450"/>
                    </a:cubicBezTo>
                    <a:cubicBezTo>
                      <a:pt x="5994" y="13376"/>
                      <a:pt x="5959" y="13245"/>
                      <a:pt x="6002" y="13138"/>
                    </a:cubicBezTo>
                    <a:cubicBezTo>
                      <a:pt x="6045" y="13035"/>
                      <a:pt x="6123" y="12992"/>
                      <a:pt x="6205" y="12992"/>
                    </a:cubicBezTo>
                    <a:cubicBezTo>
                      <a:pt x="6314" y="12992"/>
                      <a:pt x="6431" y="13067"/>
                      <a:pt x="6486" y="13172"/>
                    </a:cubicBezTo>
                    <a:cubicBezTo>
                      <a:pt x="6499" y="13183"/>
                      <a:pt x="6512" y="13195"/>
                      <a:pt x="6521" y="13209"/>
                    </a:cubicBezTo>
                    <a:cubicBezTo>
                      <a:pt x="6830" y="13608"/>
                      <a:pt x="7103" y="14034"/>
                      <a:pt x="7338" y="14480"/>
                    </a:cubicBezTo>
                    <a:cubicBezTo>
                      <a:pt x="7337" y="14227"/>
                      <a:pt x="7336" y="13974"/>
                      <a:pt x="7336" y="13721"/>
                    </a:cubicBezTo>
                    <a:cubicBezTo>
                      <a:pt x="7335" y="13553"/>
                      <a:pt x="7333" y="13386"/>
                      <a:pt x="7333" y="13219"/>
                    </a:cubicBezTo>
                    <a:lnTo>
                      <a:pt x="7333" y="13068"/>
                    </a:lnTo>
                    <a:cubicBezTo>
                      <a:pt x="7314" y="13061"/>
                      <a:pt x="7297" y="13050"/>
                      <a:pt x="7282" y="13038"/>
                    </a:cubicBezTo>
                    <a:cubicBezTo>
                      <a:pt x="7243" y="13010"/>
                      <a:pt x="7215" y="12969"/>
                      <a:pt x="7203" y="12923"/>
                    </a:cubicBezTo>
                    <a:cubicBezTo>
                      <a:pt x="7139" y="12808"/>
                      <a:pt x="7173" y="12648"/>
                      <a:pt x="7300" y="12592"/>
                    </a:cubicBezTo>
                    <a:cubicBezTo>
                      <a:pt x="7332" y="12578"/>
                      <a:pt x="7365" y="12572"/>
                      <a:pt x="7397" y="12572"/>
                    </a:cubicBezTo>
                    <a:cubicBezTo>
                      <a:pt x="7530" y="12572"/>
                      <a:pt x="7657" y="12680"/>
                      <a:pt x="7663" y="12821"/>
                    </a:cubicBezTo>
                    <a:cubicBezTo>
                      <a:pt x="7666" y="12885"/>
                      <a:pt x="7644" y="12948"/>
                      <a:pt x="7601" y="12996"/>
                    </a:cubicBezTo>
                    <a:cubicBezTo>
                      <a:pt x="7601" y="13029"/>
                      <a:pt x="7600" y="13060"/>
                      <a:pt x="7600" y="13087"/>
                    </a:cubicBezTo>
                    <a:cubicBezTo>
                      <a:pt x="7602" y="13633"/>
                      <a:pt x="7605" y="14177"/>
                      <a:pt x="7607" y="14723"/>
                    </a:cubicBezTo>
                    <a:cubicBezTo>
                      <a:pt x="7609" y="14763"/>
                      <a:pt x="7590" y="14801"/>
                      <a:pt x="7557" y="14826"/>
                    </a:cubicBezTo>
                    <a:cubicBezTo>
                      <a:pt x="7572" y="14829"/>
                      <a:pt x="7584" y="14836"/>
                      <a:pt x="7596" y="14846"/>
                    </a:cubicBezTo>
                    <a:cubicBezTo>
                      <a:pt x="7638" y="14653"/>
                      <a:pt x="7686" y="14463"/>
                      <a:pt x="7747" y="14274"/>
                    </a:cubicBezTo>
                    <a:cubicBezTo>
                      <a:pt x="7860" y="13928"/>
                      <a:pt x="7990" y="13565"/>
                      <a:pt x="8199" y="13264"/>
                    </a:cubicBezTo>
                    <a:cubicBezTo>
                      <a:pt x="8379" y="13004"/>
                      <a:pt x="8631" y="12785"/>
                      <a:pt x="8947" y="12720"/>
                    </a:cubicBezTo>
                    <a:cubicBezTo>
                      <a:pt x="9011" y="12706"/>
                      <a:pt x="9075" y="12699"/>
                      <a:pt x="9139" y="12699"/>
                    </a:cubicBezTo>
                    <a:cubicBezTo>
                      <a:pt x="9377" y="12699"/>
                      <a:pt x="9605" y="12794"/>
                      <a:pt x="9766" y="12981"/>
                    </a:cubicBezTo>
                    <a:cubicBezTo>
                      <a:pt x="10205" y="13494"/>
                      <a:pt x="10005" y="14154"/>
                      <a:pt x="9761" y="14709"/>
                    </a:cubicBezTo>
                    <a:cubicBezTo>
                      <a:pt x="10073" y="14828"/>
                      <a:pt x="10368" y="14992"/>
                      <a:pt x="10488" y="15329"/>
                    </a:cubicBezTo>
                    <a:cubicBezTo>
                      <a:pt x="10592" y="15618"/>
                      <a:pt x="10537" y="15962"/>
                      <a:pt x="10372" y="16218"/>
                    </a:cubicBezTo>
                    <a:cubicBezTo>
                      <a:pt x="10195" y="16496"/>
                      <a:pt x="9891" y="16669"/>
                      <a:pt x="9570" y="16722"/>
                    </a:cubicBezTo>
                    <a:cubicBezTo>
                      <a:pt x="9486" y="16736"/>
                      <a:pt x="9403" y="16743"/>
                      <a:pt x="9322" y="16743"/>
                    </a:cubicBezTo>
                    <a:cubicBezTo>
                      <a:pt x="9030" y="16743"/>
                      <a:pt x="8756" y="16659"/>
                      <a:pt x="8505" y="16522"/>
                    </a:cubicBezTo>
                    <a:lnTo>
                      <a:pt x="8505" y="16522"/>
                    </a:lnTo>
                    <a:cubicBezTo>
                      <a:pt x="8564" y="16570"/>
                      <a:pt x="8622" y="16617"/>
                      <a:pt x="8679" y="16665"/>
                    </a:cubicBezTo>
                    <a:cubicBezTo>
                      <a:pt x="8886" y="16835"/>
                      <a:pt x="9122" y="17025"/>
                      <a:pt x="9300" y="17245"/>
                    </a:cubicBezTo>
                    <a:lnTo>
                      <a:pt x="19445" y="17064"/>
                    </a:lnTo>
                    <a:lnTo>
                      <a:pt x="22189" y="17015"/>
                    </a:lnTo>
                    <a:cubicBezTo>
                      <a:pt x="21752" y="16835"/>
                      <a:pt x="21430" y="16353"/>
                      <a:pt x="21568" y="15893"/>
                    </a:cubicBezTo>
                    <a:cubicBezTo>
                      <a:pt x="21223" y="15682"/>
                      <a:pt x="20964" y="15349"/>
                      <a:pt x="20828" y="14966"/>
                    </a:cubicBezTo>
                    <a:cubicBezTo>
                      <a:pt x="20701" y="14609"/>
                      <a:pt x="20676" y="14172"/>
                      <a:pt x="20836" y="13820"/>
                    </a:cubicBezTo>
                    <a:cubicBezTo>
                      <a:pt x="20966" y="13533"/>
                      <a:pt x="21224" y="13459"/>
                      <a:pt x="21498" y="13459"/>
                    </a:cubicBezTo>
                    <a:cubicBezTo>
                      <a:pt x="21644" y="13459"/>
                      <a:pt x="21793" y="13480"/>
                      <a:pt x="21932" y="13501"/>
                    </a:cubicBezTo>
                    <a:cubicBezTo>
                      <a:pt x="22586" y="13599"/>
                      <a:pt x="23208" y="13889"/>
                      <a:pt x="23711" y="14319"/>
                    </a:cubicBezTo>
                    <a:cubicBezTo>
                      <a:pt x="23466" y="13817"/>
                      <a:pt x="23175" y="13339"/>
                      <a:pt x="22840" y="12893"/>
                    </a:cubicBezTo>
                    <a:cubicBezTo>
                      <a:pt x="22804" y="12917"/>
                      <a:pt x="22769" y="12944"/>
                      <a:pt x="22721" y="12949"/>
                    </a:cubicBezTo>
                    <a:cubicBezTo>
                      <a:pt x="22713" y="12950"/>
                      <a:pt x="22705" y="12950"/>
                      <a:pt x="22698" y="12950"/>
                    </a:cubicBezTo>
                    <a:cubicBezTo>
                      <a:pt x="22645" y="12950"/>
                      <a:pt x="22594" y="12931"/>
                      <a:pt x="22554" y="12896"/>
                    </a:cubicBezTo>
                    <a:cubicBezTo>
                      <a:pt x="22466" y="12822"/>
                      <a:pt x="22431" y="12692"/>
                      <a:pt x="22475" y="12585"/>
                    </a:cubicBezTo>
                    <a:cubicBezTo>
                      <a:pt x="22518" y="12481"/>
                      <a:pt x="22595" y="12438"/>
                      <a:pt x="22677" y="12438"/>
                    </a:cubicBezTo>
                    <a:cubicBezTo>
                      <a:pt x="22786" y="12438"/>
                      <a:pt x="22904" y="12513"/>
                      <a:pt x="22959" y="12620"/>
                    </a:cubicBezTo>
                    <a:cubicBezTo>
                      <a:pt x="22971" y="12629"/>
                      <a:pt x="22983" y="12642"/>
                      <a:pt x="22994" y="12655"/>
                    </a:cubicBezTo>
                    <a:cubicBezTo>
                      <a:pt x="23301" y="13054"/>
                      <a:pt x="23575" y="13481"/>
                      <a:pt x="23811" y="13927"/>
                    </a:cubicBezTo>
                    <a:lnTo>
                      <a:pt x="23808" y="13167"/>
                    </a:lnTo>
                    <a:lnTo>
                      <a:pt x="23806" y="12666"/>
                    </a:lnTo>
                    <a:lnTo>
                      <a:pt x="23806" y="12515"/>
                    </a:lnTo>
                    <a:cubicBezTo>
                      <a:pt x="23788" y="12508"/>
                      <a:pt x="23771" y="12497"/>
                      <a:pt x="23755" y="12486"/>
                    </a:cubicBezTo>
                    <a:cubicBezTo>
                      <a:pt x="23717" y="12457"/>
                      <a:pt x="23688" y="12417"/>
                      <a:pt x="23675" y="12370"/>
                    </a:cubicBezTo>
                    <a:cubicBezTo>
                      <a:pt x="23613" y="12255"/>
                      <a:pt x="23647" y="12095"/>
                      <a:pt x="23773" y="12039"/>
                    </a:cubicBezTo>
                    <a:cubicBezTo>
                      <a:pt x="23805" y="12025"/>
                      <a:pt x="23837" y="12019"/>
                      <a:pt x="23870" y="12019"/>
                    </a:cubicBezTo>
                    <a:cubicBezTo>
                      <a:pt x="24003" y="12019"/>
                      <a:pt x="24131" y="12127"/>
                      <a:pt x="24137" y="12268"/>
                    </a:cubicBezTo>
                    <a:cubicBezTo>
                      <a:pt x="24139" y="12331"/>
                      <a:pt x="24117" y="12394"/>
                      <a:pt x="24074" y="12443"/>
                    </a:cubicBezTo>
                    <a:cubicBezTo>
                      <a:pt x="24074" y="12476"/>
                      <a:pt x="24073" y="12507"/>
                      <a:pt x="24073" y="12535"/>
                    </a:cubicBezTo>
                    <a:lnTo>
                      <a:pt x="24080" y="14170"/>
                    </a:lnTo>
                    <a:cubicBezTo>
                      <a:pt x="24081" y="14210"/>
                      <a:pt x="24062" y="14248"/>
                      <a:pt x="24030" y="14273"/>
                    </a:cubicBezTo>
                    <a:cubicBezTo>
                      <a:pt x="24044" y="14276"/>
                      <a:pt x="24057" y="14283"/>
                      <a:pt x="24069" y="14293"/>
                    </a:cubicBezTo>
                    <a:cubicBezTo>
                      <a:pt x="24111" y="14101"/>
                      <a:pt x="24160" y="13910"/>
                      <a:pt x="24221" y="13721"/>
                    </a:cubicBezTo>
                    <a:cubicBezTo>
                      <a:pt x="24332" y="13376"/>
                      <a:pt x="24463" y="13012"/>
                      <a:pt x="24673" y="12711"/>
                    </a:cubicBezTo>
                    <a:cubicBezTo>
                      <a:pt x="24852" y="12452"/>
                      <a:pt x="25105" y="12233"/>
                      <a:pt x="25421" y="12167"/>
                    </a:cubicBezTo>
                    <a:cubicBezTo>
                      <a:pt x="25485" y="12153"/>
                      <a:pt x="25550" y="12146"/>
                      <a:pt x="25614" y="12146"/>
                    </a:cubicBezTo>
                    <a:cubicBezTo>
                      <a:pt x="25852" y="12146"/>
                      <a:pt x="26079" y="12241"/>
                      <a:pt x="26240" y="12428"/>
                    </a:cubicBezTo>
                    <a:cubicBezTo>
                      <a:pt x="26680" y="12941"/>
                      <a:pt x="26479" y="13601"/>
                      <a:pt x="26234" y="14156"/>
                    </a:cubicBezTo>
                    <a:cubicBezTo>
                      <a:pt x="26547" y="14275"/>
                      <a:pt x="26841" y="14439"/>
                      <a:pt x="26962" y="14775"/>
                    </a:cubicBezTo>
                    <a:cubicBezTo>
                      <a:pt x="27066" y="15065"/>
                      <a:pt x="27010" y="15408"/>
                      <a:pt x="26847" y="15666"/>
                    </a:cubicBezTo>
                    <a:cubicBezTo>
                      <a:pt x="26669" y="15943"/>
                      <a:pt x="26365" y="16116"/>
                      <a:pt x="26044" y="16168"/>
                    </a:cubicBezTo>
                    <a:cubicBezTo>
                      <a:pt x="25959" y="16183"/>
                      <a:pt x="25875" y="16189"/>
                      <a:pt x="25793" y="16189"/>
                    </a:cubicBezTo>
                    <a:cubicBezTo>
                      <a:pt x="25502" y="16189"/>
                      <a:pt x="25229" y="16106"/>
                      <a:pt x="24979" y="15970"/>
                    </a:cubicBezTo>
                    <a:lnTo>
                      <a:pt x="24979" y="15970"/>
                    </a:lnTo>
                    <a:cubicBezTo>
                      <a:pt x="25037" y="16017"/>
                      <a:pt x="25096" y="16064"/>
                      <a:pt x="25153" y="16112"/>
                    </a:cubicBezTo>
                    <a:cubicBezTo>
                      <a:pt x="25435" y="16344"/>
                      <a:pt x="25772" y="16614"/>
                      <a:pt x="25941" y="16948"/>
                    </a:cubicBezTo>
                    <a:lnTo>
                      <a:pt x="37817" y="16735"/>
                    </a:lnTo>
                    <a:lnTo>
                      <a:pt x="39741" y="16700"/>
                    </a:lnTo>
                    <a:cubicBezTo>
                      <a:pt x="39587" y="16485"/>
                      <a:pt x="39517" y="16217"/>
                      <a:pt x="39596" y="15956"/>
                    </a:cubicBezTo>
                    <a:cubicBezTo>
                      <a:pt x="39250" y="15744"/>
                      <a:pt x="38992" y="15411"/>
                      <a:pt x="38855" y="15029"/>
                    </a:cubicBezTo>
                    <a:cubicBezTo>
                      <a:pt x="38728" y="14672"/>
                      <a:pt x="38704" y="14235"/>
                      <a:pt x="38863" y="13884"/>
                    </a:cubicBezTo>
                    <a:cubicBezTo>
                      <a:pt x="38993" y="13596"/>
                      <a:pt x="39251" y="13522"/>
                      <a:pt x="39526" y="13522"/>
                    </a:cubicBezTo>
                    <a:cubicBezTo>
                      <a:pt x="39671" y="13522"/>
                      <a:pt x="39821" y="13543"/>
                      <a:pt x="39959" y="13564"/>
                    </a:cubicBezTo>
                    <a:cubicBezTo>
                      <a:pt x="40614" y="13663"/>
                      <a:pt x="41236" y="13953"/>
                      <a:pt x="41738" y="14381"/>
                    </a:cubicBezTo>
                    <a:cubicBezTo>
                      <a:pt x="41494" y="13879"/>
                      <a:pt x="41202" y="13402"/>
                      <a:pt x="40868" y="12956"/>
                    </a:cubicBezTo>
                    <a:cubicBezTo>
                      <a:pt x="40832" y="12981"/>
                      <a:pt x="40798" y="13008"/>
                      <a:pt x="40749" y="13012"/>
                    </a:cubicBezTo>
                    <a:cubicBezTo>
                      <a:pt x="40741" y="13013"/>
                      <a:pt x="40733" y="13013"/>
                      <a:pt x="40726" y="13013"/>
                    </a:cubicBezTo>
                    <a:cubicBezTo>
                      <a:pt x="40673" y="13013"/>
                      <a:pt x="40622" y="12994"/>
                      <a:pt x="40582" y="12959"/>
                    </a:cubicBezTo>
                    <a:cubicBezTo>
                      <a:pt x="40495" y="12885"/>
                      <a:pt x="40459" y="12755"/>
                      <a:pt x="40503" y="12648"/>
                    </a:cubicBezTo>
                    <a:cubicBezTo>
                      <a:pt x="40546" y="12544"/>
                      <a:pt x="40623" y="12502"/>
                      <a:pt x="40705" y="12502"/>
                    </a:cubicBezTo>
                    <a:cubicBezTo>
                      <a:pt x="40814" y="12502"/>
                      <a:pt x="40932" y="12577"/>
                      <a:pt x="40987" y="12682"/>
                    </a:cubicBezTo>
                    <a:cubicBezTo>
                      <a:pt x="41000" y="12693"/>
                      <a:pt x="41011" y="12705"/>
                      <a:pt x="41022" y="12717"/>
                    </a:cubicBezTo>
                    <a:cubicBezTo>
                      <a:pt x="41329" y="13118"/>
                      <a:pt x="41602" y="13543"/>
                      <a:pt x="41838" y="13990"/>
                    </a:cubicBezTo>
                    <a:cubicBezTo>
                      <a:pt x="41837" y="13737"/>
                      <a:pt x="41836" y="13484"/>
                      <a:pt x="41835" y="13230"/>
                    </a:cubicBezTo>
                    <a:lnTo>
                      <a:pt x="41833" y="12729"/>
                    </a:lnTo>
                    <a:lnTo>
                      <a:pt x="41833" y="12578"/>
                    </a:lnTo>
                    <a:cubicBezTo>
                      <a:pt x="41815" y="12570"/>
                      <a:pt x="41798" y="12560"/>
                      <a:pt x="41782" y="12548"/>
                    </a:cubicBezTo>
                    <a:cubicBezTo>
                      <a:pt x="41744" y="12520"/>
                      <a:pt x="41715" y="12479"/>
                      <a:pt x="41702" y="12432"/>
                    </a:cubicBezTo>
                    <a:cubicBezTo>
                      <a:pt x="41638" y="12318"/>
                      <a:pt x="41672" y="12158"/>
                      <a:pt x="41800" y="12101"/>
                    </a:cubicBezTo>
                    <a:cubicBezTo>
                      <a:pt x="41831" y="12087"/>
                      <a:pt x="41864" y="12081"/>
                      <a:pt x="41896" y="12081"/>
                    </a:cubicBezTo>
                    <a:cubicBezTo>
                      <a:pt x="42029" y="12081"/>
                      <a:pt x="42157" y="12189"/>
                      <a:pt x="42163" y="12330"/>
                    </a:cubicBezTo>
                    <a:cubicBezTo>
                      <a:pt x="42166" y="12394"/>
                      <a:pt x="42143" y="12457"/>
                      <a:pt x="42101" y="12506"/>
                    </a:cubicBezTo>
                    <a:cubicBezTo>
                      <a:pt x="42101" y="12538"/>
                      <a:pt x="42100" y="12570"/>
                      <a:pt x="42100" y="12597"/>
                    </a:cubicBezTo>
                    <a:cubicBezTo>
                      <a:pt x="42102" y="13143"/>
                      <a:pt x="42104" y="13687"/>
                      <a:pt x="42106" y="14231"/>
                    </a:cubicBezTo>
                    <a:cubicBezTo>
                      <a:pt x="42108" y="14273"/>
                      <a:pt x="42089" y="14311"/>
                      <a:pt x="42056" y="14336"/>
                    </a:cubicBezTo>
                    <a:cubicBezTo>
                      <a:pt x="42071" y="14339"/>
                      <a:pt x="42084" y="14346"/>
                      <a:pt x="42096" y="14356"/>
                    </a:cubicBezTo>
                    <a:cubicBezTo>
                      <a:pt x="42138" y="14163"/>
                      <a:pt x="42187" y="13973"/>
                      <a:pt x="42248" y="13784"/>
                    </a:cubicBezTo>
                    <a:cubicBezTo>
                      <a:pt x="42359" y="13438"/>
                      <a:pt x="42490" y="13075"/>
                      <a:pt x="42698" y="12774"/>
                    </a:cubicBezTo>
                    <a:cubicBezTo>
                      <a:pt x="42879" y="12514"/>
                      <a:pt x="43131" y="12295"/>
                      <a:pt x="43447" y="12229"/>
                    </a:cubicBezTo>
                    <a:cubicBezTo>
                      <a:pt x="43511" y="12216"/>
                      <a:pt x="43576" y="12209"/>
                      <a:pt x="43640" y="12209"/>
                    </a:cubicBezTo>
                    <a:cubicBezTo>
                      <a:pt x="43878" y="12209"/>
                      <a:pt x="44105" y="12303"/>
                      <a:pt x="44266" y="12491"/>
                    </a:cubicBezTo>
                    <a:cubicBezTo>
                      <a:pt x="44706" y="13003"/>
                      <a:pt x="44505" y="13664"/>
                      <a:pt x="44260" y="14219"/>
                    </a:cubicBezTo>
                    <a:cubicBezTo>
                      <a:pt x="44573" y="14339"/>
                      <a:pt x="44867" y="14501"/>
                      <a:pt x="44987" y="14838"/>
                    </a:cubicBezTo>
                    <a:cubicBezTo>
                      <a:pt x="45092" y="15129"/>
                      <a:pt x="45036" y="15472"/>
                      <a:pt x="44873" y="15728"/>
                    </a:cubicBezTo>
                    <a:cubicBezTo>
                      <a:pt x="44695" y="16006"/>
                      <a:pt x="44391" y="16179"/>
                      <a:pt x="44070" y="16232"/>
                    </a:cubicBezTo>
                    <a:cubicBezTo>
                      <a:pt x="43986" y="16246"/>
                      <a:pt x="43903" y="16252"/>
                      <a:pt x="43822" y="16252"/>
                    </a:cubicBezTo>
                    <a:cubicBezTo>
                      <a:pt x="43530" y="16252"/>
                      <a:pt x="43256" y="16169"/>
                      <a:pt x="43005" y="16032"/>
                    </a:cubicBezTo>
                    <a:lnTo>
                      <a:pt x="43005" y="16032"/>
                    </a:lnTo>
                    <a:cubicBezTo>
                      <a:pt x="43063" y="16080"/>
                      <a:pt x="43122" y="16127"/>
                      <a:pt x="43179" y="16175"/>
                    </a:cubicBezTo>
                    <a:cubicBezTo>
                      <a:pt x="43345" y="16312"/>
                      <a:pt x="43530" y="16461"/>
                      <a:pt x="43688" y="16629"/>
                    </a:cubicBezTo>
                    <a:lnTo>
                      <a:pt x="48180" y="16549"/>
                    </a:lnTo>
                    <a:cubicBezTo>
                      <a:pt x="48323" y="16546"/>
                      <a:pt x="48380" y="16413"/>
                      <a:pt x="48353" y="16308"/>
                    </a:cubicBezTo>
                    <a:lnTo>
                      <a:pt x="48816" y="16078"/>
                    </a:lnTo>
                    <a:cubicBezTo>
                      <a:pt x="48791" y="16030"/>
                      <a:pt x="48774" y="15979"/>
                      <a:pt x="48767" y="15926"/>
                    </a:cubicBezTo>
                    <a:cubicBezTo>
                      <a:pt x="48738" y="15748"/>
                      <a:pt x="48777" y="15561"/>
                      <a:pt x="48802" y="15385"/>
                    </a:cubicBezTo>
                    <a:cubicBezTo>
                      <a:pt x="48834" y="15170"/>
                      <a:pt x="48874" y="14956"/>
                      <a:pt x="48923" y="14745"/>
                    </a:cubicBezTo>
                    <a:cubicBezTo>
                      <a:pt x="48930" y="14715"/>
                      <a:pt x="48937" y="14686"/>
                      <a:pt x="48945" y="14657"/>
                    </a:cubicBezTo>
                    <a:lnTo>
                      <a:pt x="48945" y="14657"/>
                    </a:lnTo>
                    <a:cubicBezTo>
                      <a:pt x="48682" y="15038"/>
                      <a:pt x="48245" y="15379"/>
                      <a:pt x="47773" y="15379"/>
                    </a:cubicBezTo>
                    <a:cubicBezTo>
                      <a:pt x="47680" y="15379"/>
                      <a:pt x="47586" y="15366"/>
                      <a:pt x="47491" y="15337"/>
                    </a:cubicBezTo>
                    <a:cubicBezTo>
                      <a:pt x="47011" y="15190"/>
                      <a:pt x="46632" y="14675"/>
                      <a:pt x="46780" y="14182"/>
                    </a:cubicBezTo>
                    <a:cubicBezTo>
                      <a:pt x="46433" y="13971"/>
                      <a:pt x="46176" y="13638"/>
                      <a:pt x="46039" y="13255"/>
                    </a:cubicBezTo>
                    <a:cubicBezTo>
                      <a:pt x="45911" y="12898"/>
                      <a:pt x="45888" y="12461"/>
                      <a:pt x="46046" y="12110"/>
                    </a:cubicBezTo>
                    <a:cubicBezTo>
                      <a:pt x="46176" y="11823"/>
                      <a:pt x="46435" y="11749"/>
                      <a:pt x="46710" y="11749"/>
                    </a:cubicBezTo>
                    <a:cubicBezTo>
                      <a:pt x="46855" y="11749"/>
                      <a:pt x="47005" y="11769"/>
                      <a:pt x="47142" y="11790"/>
                    </a:cubicBezTo>
                    <a:cubicBezTo>
                      <a:pt x="47797" y="11888"/>
                      <a:pt x="48419" y="12178"/>
                      <a:pt x="48922" y="12608"/>
                    </a:cubicBezTo>
                    <a:cubicBezTo>
                      <a:pt x="48678" y="12106"/>
                      <a:pt x="48385" y="11629"/>
                      <a:pt x="48051" y="11182"/>
                    </a:cubicBezTo>
                    <a:cubicBezTo>
                      <a:pt x="48015" y="11207"/>
                      <a:pt x="47981" y="11233"/>
                      <a:pt x="47932" y="11239"/>
                    </a:cubicBezTo>
                    <a:cubicBezTo>
                      <a:pt x="47925" y="11239"/>
                      <a:pt x="47917" y="11240"/>
                      <a:pt x="47909" y="11240"/>
                    </a:cubicBezTo>
                    <a:cubicBezTo>
                      <a:pt x="47857" y="11240"/>
                      <a:pt x="47805" y="11221"/>
                      <a:pt x="47765" y="11185"/>
                    </a:cubicBezTo>
                    <a:cubicBezTo>
                      <a:pt x="47678" y="11111"/>
                      <a:pt x="47643" y="10981"/>
                      <a:pt x="47687" y="10874"/>
                    </a:cubicBezTo>
                    <a:cubicBezTo>
                      <a:pt x="47730" y="10770"/>
                      <a:pt x="47807" y="10728"/>
                      <a:pt x="47889" y="10728"/>
                    </a:cubicBezTo>
                    <a:cubicBezTo>
                      <a:pt x="47998" y="10728"/>
                      <a:pt x="48115" y="10803"/>
                      <a:pt x="48171" y="10909"/>
                    </a:cubicBezTo>
                    <a:cubicBezTo>
                      <a:pt x="48183" y="10919"/>
                      <a:pt x="48195" y="10931"/>
                      <a:pt x="48206" y="10944"/>
                    </a:cubicBezTo>
                    <a:cubicBezTo>
                      <a:pt x="48513" y="11344"/>
                      <a:pt x="48786" y="11769"/>
                      <a:pt x="49022" y="12216"/>
                    </a:cubicBezTo>
                    <a:cubicBezTo>
                      <a:pt x="49021" y="11963"/>
                      <a:pt x="49020" y="11710"/>
                      <a:pt x="49019" y="11456"/>
                    </a:cubicBezTo>
                    <a:lnTo>
                      <a:pt x="49017" y="10956"/>
                    </a:lnTo>
                    <a:lnTo>
                      <a:pt x="49017" y="10804"/>
                    </a:lnTo>
                    <a:cubicBezTo>
                      <a:pt x="48999" y="10796"/>
                      <a:pt x="48982" y="10787"/>
                      <a:pt x="48966" y="10774"/>
                    </a:cubicBezTo>
                    <a:cubicBezTo>
                      <a:pt x="48927" y="10745"/>
                      <a:pt x="48899" y="10705"/>
                      <a:pt x="48886" y="10659"/>
                    </a:cubicBezTo>
                    <a:cubicBezTo>
                      <a:pt x="48822" y="10544"/>
                      <a:pt x="48856" y="10384"/>
                      <a:pt x="48984" y="10327"/>
                    </a:cubicBezTo>
                    <a:cubicBezTo>
                      <a:pt x="49015" y="10313"/>
                      <a:pt x="49048" y="10307"/>
                      <a:pt x="49080" y="10307"/>
                    </a:cubicBezTo>
                    <a:cubicBezTo>
                      <a:pt x="49214" y="10307"/>
                      <a:pt x="49341" y="10416"/>
                      <a:pt x="49347" y="10556"/>
                    </a:cubicBezTo>
                    <a:cubicBezTo>
                      <a:pt x="49350" y="10621"/>
                      <a:pt x="49327" y="10684"/>
                      <a:pt x="49285" y="10732"/>
                    </a:cubicBezTo>
                    <a:cubicBezTo>
                      <a:pt x="49285" y="10764"/>
                      <a:pt x="49284" y="10795"/>
                      <a:pt x="49284" y="10824"/>
                    </a:cubicBezTo>
                    <a:cubicBezTo>
                      <a:pt x="49286" y="11368"/>
                      <a:pt x="49288" y="11914"/>
                      <a:pt x="49290" y="12458"/>
                    </a:cubicBezTo>
                    <a:cubicBezTo>
                      <a:pt x="49292" y="12498"/>
                      <a:pt x="49273" y="12538"/>
                      <a:pt x="49240" y="12561"/>
                    </a:cubicBezTo>
                    <a:cubicBezTo>
                      <a:pt x="49255" y="12565"/>
                      <a:pt x="49268" y="12572"/>
                      <a:pt x="49279" y="12581"/>
                    </a:cubicBezTo>
                    <a:cubicBezTo>
                      <a:pt x="49322" y="12389"/>
                      <a:pt x="49370" y="12199"/>
                      <a:pt x="49431" y="12010"/>
                    </a:cubicBezTo>
                    <a:cubicBezTo>
                      <a:pt x="49543" y="11665"/>
                      <a:pt x="49674" y="11300"/>
                      <a:pt x="49882" y="11000"/>
                    </a:cubicBezTo>
                    <a:cubicBezTo>
                      <a:pt x="50050" y="10758"/>
                      <a:pt x="50282" y="10551"/>
                      <a:pt x="50569" y="10470"/>
                    </a:cubicBezTo>
                    <a:cubicBezTo>
                      <a:pt x="49909" y="10015"/>
                      <a:pt x="49268" y="9532"/>
                      <a:pt x="48647" y="9024"/>
                    </a:cubicBezTo>
                    <a:lnTo>
                      <a:pt x="50094" y="7966"/>
                    </a:lnTo>
                    <a:cubicBezTo>
                      <a:pt x="50194" y="7893"/>
                      <a:pt x="50215" y="7772"/>
                      <a:pt x="50131" y="7675"/>
                    </a:cubicBezTo>
                    <a:cubicBezTo>
                      <a:pt x="50013" y="7540"/>
                      <a:pt x="49892" y="7406"/>
                      <a:pt x="49770" y="7275"/>
                    </a:cubicBezTo>
                    <a:lnTo>
                      <a:pt x="49770" y="7275"/>
                    </a:lnTo>
                    <a:cubicBezTo>
                      <a:pt x="49802" y="7412"/>
                      <a:pt x="49776" y="7554"/>
                      <a:pt x="49661" y="7654"/>
                    </a:cubicBezTo>
                    <a:cubicBezTo>
                      <a:pt x="49581" y="7722"/>
                      <a:pt x="49479" y="7754"/>
                      <a:pt x="49376" y="7754"/>
                    </a:cubicBezTo>
                    <a:cubicBezTo>
                      <a:pt x="49314" y="7754"/>
                      <a:pt x="49251" y="7743"/>
                      <a:pt x="49193" y="7721"/>
                    </a:cubicBezTo>
                    <a:cubicBezTo>
                      <a:pt x="49007" y="7649"/>
                      <a:pt x="48865" y="7491"/>
                      <a:pt x="48740" y="7342"/>
                    </a:cubicBezTo>
                    <a:cubicBezTo>
                      <a:pt x="48644" y="7226"/>
                      <a:pt x="48555" y="7103"/>
                      <a:pt x="48475" y="6975"/>
                    </a:cubicBezTo>
                    <a:cubicBezTo>
                      <a:pt x="48443" y="6992"/>
                      <a:pt x="48407" y="7001"/>
                      <a:pt x="48371" y="7001"/>
                    </a:cubicBezTo>
                    <a:cubicBezTo>
                      <a:pt x="48364" y="7001"/>
                      <a:pt x="48356" y="7000"/>
                      <a:pt x="48349" y="7000"/>
                    </a:cubicBezTo>
                    <a:lnTo>
                      <a:pt x="48349" y="7000"/>
                    </a:lnTo>
                    <a:cubicBezTo>
                      <a:pt x="48351" y="7016"/>
                      <a:pt x="48352" y="7032"/>
                      <a:pt x="48353" y="7049"/>
                    </a:cubicBezTo>
                    <a:cubicBezTo>
                      <a:pt x="48379" y="7401"/>
                      <a:pt x="48345" y="7870"/>
                      <a:pt x="48040" y="8104"/>
                    </a:cubicBezTo>
                    <a:cubicBezTo>
                      <a:pt x="47950" y="8173"/>
                      <a:pt x="47849" y="8205"/>
                      <a:pt x="47753" y="8205"/>
                    </a:cubicBezTo>
                    <a:cubicBezTo>
                      <a:pt x="47551" y="8205"/>
                      <a:pt x="47367" y="8067"/>
                      <a:pt x="47332" y="7831"/>
                    </a:cubicBezTo>
                    <a:cubicBezTo>
                      <a:pt x="47305" y="7651"/>
                      <a:pt x="47343" y="7465"/>
                      <a:pt x="47370" y="7288"/>
                    </a:cubicBezTo>
                    <a:cubicBezTo>
                      <a:pt x="47401" y="7073"/>
                      <a:pt x="47441" y="6860"/>
                      <a:pt x="47490" y="6649"/>
                    </a:cubicBezTo>
                    <a:cubicBezTo>
                      <a:pt x="47496" y="6619"/>
                      <a:pt x="47504" y="6589"/>
                      <a:pt x="47511" y="6560"/>
                    </a:cubicBezTo>
                    <a:lnTo>
                      <a:pt x="47511" y="6560"/>
                    </a:lnTo>
                    <a:cubicBezTo>
                      <a:pt x="47248" y="6941"/>
                      <a:pt x="46812" y="7282"/>
                      <a:pt x="46340" y="7282"/>
                    </a:cubicBezTo>
                    <a:cubicBezTo>
                      <a:pt x="46247" y="7282"/>
                      <a:pt x="46153" y="7269"/>
                      <a:pt x="46058" y="7240"/>
                    </a:cubicBezTo>
                    <a:cubicBezTo>
                      <a:pt x="45577" y="7094"/>
                      <a:pt x="45199" y="6578"/>
                      <a:pt x="45347" y="6085"/>
                    </a:cubicBezTo>
                    <a:cubicBezTo>
                      <a:pt x="45001" y="5874"/>
                      <a:pt x="44743" y="5541"/>
                      <a:pt x="44606" y="5158"/>
                    </a:cubicBezTo>
                    <a:cubicBezTo>
                      <a:pt x="44479" y="4801"/>
                      <a:pt x="44455" y="4364"/>
                      <a:pt x="44614" y="4013"/>
                    </a:cubicBezTo>
                    <a:cubicBezTo>
                      <a:pt x="44744" y="3726"/>
                      <a:pt x="45002" y="3652"/>
                      <a:pt x="45277" y="3652"/>
                    </a:cubicBezTo>
                    <a:cubicBezTo>
                      <a:pt x="45422" y="3652"/>
                      <a:pt x="45572" y="3673"/>
                      <a:pt x="45710" y="3693"/>
                    </a:cubicBezTo>
                    <a:cubicBezTo>
                      <a:pt x="46364" y="3792"/>
                      <a:pt x="46986" y="4082"/>
                      <a:pt x="47490" y="4511"/>
                    </a:cubicBezTo>
                    <a:cubicBezTo>
                      <a:pt x="47245" y="4009"/>
                      <a:pt x="46953" y="3532"/>
                      <a:pt x="46618" y="3085"/>
                    </a:cubicBezTo>
                    <a:cubicBezTo>
                      <a:pt x="46582" y="3111"/>
                      <a:pt x="46548" y="3137"/>
                      <a:pt x="46499" y="3141"/>
                    </a:cubicBezTo>
                    <a:cubicBezTo>
                      <a:pt x="46492" y="3142"/>
                      <a:pt x="46484" y="3143"/>
                      <a:pt x="46476" y="3143"/>
                    </a:cubicBezTo>
                    <a:cubicBezTo>
                      <a:pt x="46424" y="3143"/>
                      <a:pt x="46372" y="3124"/>
                      <a:pt x="46332" y="3088"/>
                    </a:cubicBezTo>
                    <a:cubicBezTo>
                      <a:pt x="46245" y="3015"/>
                      <a:pt x="46210" y="2884"/>
                      <a:pt x="46254" y="2778"/>
                    </a:cubicBezTo>
                    <a:cubicBezTo>
                      <a:pt x="46297" y="2674"/>
                      <a:pt x="46374" y="2631"/>
                      <a:pt x="46456" y="2631"/>
                    </a:cubicBezTo>
                    <a:cubicBezTo>
                      <a:pt x="46565" y="2631"/>
                      <a:pt x="46682" y="2706"/>
                      <a:pt x="46737" y="2812"/>
                    </a:cubicBezTo>
                    <a:cubicBezTo>
                      <a:pt x="46750" y="2823"/>
                      <a:pt x="46762" y="2834"/>
                      <a:pt x="46772" y="2847"/>
                    </a:cubicBezTo>
                    <a:cubicBezTo>
                      <a:pt x="47080" y="3248"/>
                      <a:pt x="47353" y="3673"/>
                      <a:pt x="47589" y="4120"/>
                    </a:cubicBezTo>
                    <a:lnTo>
                      <a:pt x="47586" y="3360"/>
                    </a:lnTo>
                    <a:lnTo>
                      <a:pt x="47584" y="2860"/>
                    </a:lnTo>
                    <a:lnTo>
                      <a:pt x="47584" y="2709"/>
                    </a:lnTo>
                    <a:cubicBezTo>
                      <a:pt x="47566" y="2701"/>
                      <a:pt x="47549" y="2691"/>
                      <a:pt x="47534" y="2679"/>
                    </a:cubicBezTo>
                    <a:cubicBezTo>
                      <a:pt x="47494" y="2650"/>
                      <a:pt x="47467" y="2610"/>
                      <a:pt x="47454" y="2563"/>
                    </a:cubicBezTo>
                    <a:cubicBezTo>
                      <a:pt x="47390" y="2448"/>
                      <a:pt x="47424" y="2289"/>
                      <a:pt x="47552" y="2232"/>
                    </a:cubicBezTo>
                    <a:cubicBezTo>
                      <a:pt x="47583" y="2218"/>
                      <a:pt x="47616" y="2212"/>
                      <a:pt x="47649" y="2212"/>
                    </a:cubicBezTo>
                    <a:cubicBezTo>
                      <a:pt x="47781" y="2212"/>
                      <a:pt x="47908" y="2320"/>
                      <a:pt x="47914" y="2461"/>
                    </a:cubicBezTo>
                    <a:cubicBezTo>
                      <a:pt x="47916" y="2525"/>
                      <a:pt x="47894" y="2588"/>
                      <a:pt x="47853" y="2636"/>
                    </a:cubicBezTo>
                    <a:cubicBezTo>
                      <a:pt x="47853" y="2668"/>
                      <a:pt x="47852" y="2700"/>
                      <a:pt x="47852" y="2728"/>
                    </a:cubicBezTo>
                    <a:cubicBezTo>
                      <a:pt x="47854" y="3273"/>
                      <a:pt x="47856" y="3818"/>
                      <a:pt x="47858" y="4363"/>
                    </a:cubicBezTo>
                    <a:cubicBezTo>
                      <a:pt x="47860" y="4403"/>
                      <a:pt x="47841" y="4442"/>
                      <a:pt x="47808" y="4466"/>
                    </a:cubicBezTo>
                    <a:cubicBezTo>
                      <a:pt x="47822" y="4469"/>
                      <a:pt x="47836" y="4477"/>
                      <a:pt x="47846" y="4486"/>
                    </a:cubicBezTo>
                    <a:cubicBezTo>
                      <a:pt x="47889" y="4294"/>
                      <a:pt x="47938" y="4104"/>
                      <a:pt x="47998" y="3914"/>
                    </a:cubicBezTo>
                    <a:cubicBezTo>
                      <a:pt x="48110" y="3569"/>
                      <a:pt x="48242" y="3205"/>
                      <a:pt x="48450" y="2904"/>
                    </a:cubicBezTo>
                    <a:cubicBezTo>
                      <a:pt x="48514" y="2813"/>
                      <a:pt x="48586" y="2728"/>
                      <a:pt x="48667" y="2651"/>
                    </a:cubicBezTo>
                    <a:lnTo>
                      <a:pt x="48156" y="2161"/>
                    </a:lnTo>
                    <a:lnTo>
                      <a:pt x="49389" y="335"/>
                    </a:lnTo>
                    <a:cubicBezTo>
                      <a:pt x="49479" y="201"/>
                      <a:pt x="49362" y="73"/>
                      <a:pt x="49236" y="65"/>
                    </a:cubicBezTo>
                    <a:cubicBezTo>
                      <a:pt x="49205" y="24"/>
                      <a:pt x="49156" y="1"/>
                      <a:pt x="49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51"/>
              <p:cNvSpPr/>
              <p:nvPr/>
            </p:nvSpPr>
            <p:spPr>
              <a:xfrm>
                <a:off x="1396000" y="1393250"/>
                <a:ext cx="74875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5416" extrusionOk="0">
                    <a:moveTo>
                      <a:pt x="1542" y="0"/>
                    </a:moveTo>
                    <a:cubicBezTo>
                      <a:pt x="1479" y="0"/>
                      <a:pt x="1415" y="7"/>
                      <a:pt x="1351" y="20"/>
                    </a:cubicBezTo>
                    <a:cubicBezTo>
                      <a:pt x="1034" y="86"/>
                      <a:pt x="783" y="306"/>
                      <a:pt x="603" y="565"/>
                    </a:cubicBezTo>
                    <a:cubicBezTo>
                      <a:pt x="394" y="866"/>
                      <a:pt x="264" y="1229"/>
                      <a:pt x="151" y="1575"/>
                    </a:cubicBezTo>
                    <a:cubicBezTo>
                      <a:pt x="90" y="1764"/>
                      <a:pt x="41" y="1954"/>
                      <a:pt x="0" y="2147"/>
                    </a:cubicBezTo>
                    <a:cubicBezTo>
                      <a:pt x="12" y="2156"/>
                      <a:pt x="21" y="2169"/>
                      <a:pt x="28" y="2184"/>
                    </a:cubicBezTo>
                    <a:cubicBezTo>
                      <a:pt x="37" y="2188"/>
                      <a:pt x="47" y="2194"/>
                      <a:pt x="56" y="2199"/>
                    </a:cubicBezTo>
                    <a:cubicBezTo>
                      <a:pt x="59" y="2199"/>
                      <a:pt x="62" y="2198"/>
                      <a:pt x="65" y="2198"/>
                    </a:cubicBezTo>
                    <a:cubicBezTo>
                      <a:pt x="97" y="2198"/>
                      <a:pt x="126" y="2214"/>
                      <a:pt x="146" y="2239"/>
                    </a:cubicBezTo>
                    <a:cubicBezTo>
                      <a:pt x="414" y="2568"/>
                      <a:pt x="605" y="2952"/>
                      <a:pt x="705" y="3363"/>
                    </a:cubicBezTo>
                    <a:cubicBezTo>
                      <a:pt x="748" y="3544"/>
                      <a:pt x="774" y="3729"/>
                      <a:pt x="783" y="3915"/>
                    </a:cubicBezTo>
                    <a:cubicBezTo>
                      <a:pt x="783" y="3926"/>
                      <a:pt x="784" y="3939"/>
                      <a:pt x="784" y="3951"/>
                    </a:cubicBezTo>
                    <a:cubicBezTo>
                      <a:pt x="784" y="3952"/>
                      <a:pt x="784" y="3953"/>
                      <a:pt x="784" y="3953"/>
                    </a:cubicBezTo>
                    <a:cubicBezTo>
                      <a:pt x="801" y="4094"/>
                      <a:pt x="823" y="4262"/>
                      <a:pt x="763" y="4395"/>
                    </a:cubicBezTo>
                    <a:cubicBezTo>
                      <a:pt x="758" y="4426"/>
                      <a:pt x="752" y="4457"/>
                      <a:pt x="743" y="4487"/>
                    </a:cubicBezTo>
                    <a:cubicBezTo>
                      <a:pt x="727" y="4551"/>
                      <a:pt x="685" y="4605"/>
                      <a:pt x="627" y="4637"/>
                    </a:cubicBezTo>
                    <a:cubicBezTo>
                      <a:pt x="708" y="4764"/>
                      <a:pt x="797" y="4887"/>
                      <a:pt x="893" y="5003"/>
                    </a:cubicBezTo>
                    <a:cubicBezTo>
                      <a:pt x="1017" y="5152"/>
                      <a:pt x="1161" y="5311"/>
                      <a:pt x="1347" y="5382"/>
                    </a:cubicBezTo>
                    <a:cubicBezTo>
                      <a:pt x="1405" y="5404"/>
                      <a:pt x="1467" y="5416"/>
                      <a:pt x="1529" y="5416"/>
                    </a:cubicBezTo>
                    <a:cubicBezTo>
                      <a:pt x="1632" y="5416"/>
                      <a:pt x="1734" y="5384"/>
                      <a:pt x="1814" y="5315"/>
                    </a:cubicBezTo>
                    <a:cubicBezTo>
                      <a:pt x="1958" y="5188"/>
                      <a:pt x="1963" y="4996"/>
                      <a:pt x="1885" y="4830"/>
                    </a:cubicBezTo>
                    <a:cubicBezTo>
                      <a:pt x="1721" y="4484"/>
                      <a:pt x="1373" y="4206"/>
                      <a:pt x="1082" y="3967"/>
                    </a:cubicBezTo>
                    <a:cubicBezTo>
                      <a:pt x="1025" y="3919"/>
                      <a:pt x="966" y="3871"/>
                      <a:pt x="908" y="3824"/>
                    </a:cubicBezTo>
                    <a:lnTo>
                      <a:pt x="908" y="3824"/>
                    </a:lnTo>
                    <a:cubicBezTo>
                      <a:pt x="1159" y="3960"/>
                      <a:pt x="1433" y="4043"/>
                      <a:pt x="1725" y="4043"/>
                    </a:cubicBezTo>
                    <a:cubicBezTo>
                      <a:pt x="1807" y="4043"/>
                      <a:pt x="1889" y="4037"/>
                      <a:pt x="1973" y="4023"/>
                    </a:cubicBezTo>
                    <a:cubicBezTo>
                      <a:pt x="2294" y="3970"/>
                      <a:pt x="2598" y="3798"/>
                      <a:pt x="2776" y="3520"/>
                    </a:cubicBezTo>
                    <a:cubicBezTo>
                      <a:pt x="2940" y="3263"/>
                      <a:pt x="2995" y="2920"/>
                      <a:pt x="2891" y="2629"/>
                    </a:cubicBezTo>
                    <a:cubicBezTo>
                      <a:pt x="2772" y="2292"/>
                      <a:pt x="2477" y="2129"/>
                      <a:pt x="2165" y="2010"/>
                    </a:cubicBezTo>
                    <a:cubicBezTo>
                      <a:pt x="2409" y="1455"/>
                      <a:pt x="2609" y="794"/>
                      <a:pt x="2170" y="282"/>
                    </a:cubicBezTo>
                    <a:cubicBezTo>
                      <a:pt x="2009" y="95"/>
                      <a:pt x="1781" y="0"/>
                      <a:pt x="1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51"/>
              <p:cNvSpPr/>
              <p:nvPr/>
            </p:nvSpPr>
            <p:spPr>
              <a:xfrm>
                <a:off x="1311175" y="142607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3" y="1"/>
                    </a:moveTo>
                    <a:cubicBezTo>
                      <a:pt x="548" y="1"/>
                      <a:pt x="290" y="74"/>
                      <a:pt x="160" y="362"/>
                    </a:cubicBezTo>
                    <a:cubicBezTo>
                      <a:pt x="0" y="714"/>
                      <a:pt x="25" y="1151"/>
                      <a:pt x="153" y="1507"/>
                    </a:cubicBezTo>
                    <a:cubicBezTo>
                      <a:pt x="289" y="1889"/>
                      <a:pt x="547" y="2222"/>
                      <a:pt x="894" y="2435"/>
                    </a:cubicBezTo>
                    <a:cubicBezTo>
                      <a:pt x="745" y="2926"/>
                      <a:pt x="1123" y="3443"/>
                      <a:pt x="1605" y="3589"/>
                    </a:cubicBezTo>
                    <a:cubicBezTo>
                      <a:pt x="1699" y="3618"/>
                      <a:pt x="1793" y="3631"/>
                      <a:pt x="1886" y="3631"/>
                    </a:cubicBezTo>
                    <a:cubicBezTo>
                      <a:pt x="2358" y="3631"/>
                      <a:pt x="2794" y="3289"/>
                      <a:pt x="3057" y="2908"/>
                    </a:cubicBezTo>
                    <a:lnTo>
                      <a:pt x="3057" y="2908"/>
                    </a:lnTo>
                    <a:cubicBezTo>
                      <a:pt x="3050" y="2938"/>
                      <a:pt x="3042" y="2967"/>
                      <a:pt x="3036" y="2997"/>
                    </a:cubicBezTo>
                    <a:cubicBezTo>
                      <a:pt x="2987" y="3209"/>
                      <a:pt x="2948" y="3421"/>
                      <a:pt x="2916" y="3636"/>
                    </a:cubicBezTo>
                    <a:cubicBezTo>
                      <a:pt x="2889" y="3814"/>
                      <a:pt x="2851" y="4001"/>
                      <a:pt x="2878" y="4180"/>
                    </a:cubicBezTo>
                    <a:cubicBezTo>
                      <a:pt x="2913" y="4415"/>
                      <a:pt x="3098" y="4553"/>
                      <a:pt x="3299" y="4553"/>
                    </a:cubicBezTo>
                    <a:cubicBezTo>
                      <a:pt x="3396" y="4553"/>
                      <a:pt x="3496" y="4521"/>
                      <a:pt x="3585" y="4453"/>
                    </a:cubicBezTo>
                    <a:cubicBezTo>
                      <a:pt x="3892" y="4219"/>
                      <a:pt x="3925" y="3749"/>
                      <a:pt x="3899" y="3397"/>
                    </a:cubicBezTo>
                    <a:cubicBezTo>
                      <a:pt x="3898" y="3381"/>
                      <a:pt x="3897" y="3364"/>
                      <a:pt x="3896" y="3348"/>
                    </a:cubicBezTo>
                    <a:cubicBezTo>
                      <a:pt x="3859" y="3344"/>
                      <a:pt x="3824" y="3331"/>
                      <a:pt x="3792" y="3311"/>
                    </a:cubicBezTo>
                    <a:cubicBezTo>
                      <a:pt x="3643" y="3216"/>
                      <a:pt x="3573" y="3002"/>
                      <a:pt x="3503" y="2852"/>
                    </a:cubicBezTo>
                    <a:cubicBezTo>
                      <a:pt x="3325" y="2474"/>
                      <a:pt x="3178" y="2085"/>
                      <a:pt x="3063" y="1685"/>
                    </a:cubicBezTo>
                    <a:cubicBezTo>
                      <a:pt x="3010" y="1501"/>
                      <a:pt x="2926" y="1283"/>
                      <a:pt x="2975" y="1090"/>
                    </a:cubicBezTo>
                    <a:cubicBezTo>
                      <a:pt x="2991" y="1027"/>
                      <a:pt x="3022" y="970"/>
                      <a:pt x="3067" y="923"/>
                    </a:cubicBezTo>
                    <a:cubicBezTo>
                      <a:pt x="3056" y="902"/>
                      <a:pt x="3046" y="881"/>
                      <a:pt x="3036" y="859"/>
                    </a:cubicBezTo>
                    <a:cubicBezTo>
                      <a:pt x="2533" y="431"/>
                      <a:pt x="1910" y="141"/>
                      <a:pt x="1256" y="42"/>
                    </a:cubicBezTo>
                    <a:cubicBezTo>
                      <a:pt x="1118" y="21"/>
                      <a:pt x="968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51"/>
              <p:cNvSpPr/>
              <p:nvPr/>
            </p:nvSpPr>
            <p:spPr>
              <a:xfrm>
                <a:off x="1391000" y="1446400"/>
                <a:ext cx="502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8" extrusionOk="0">
                    <a:moveTo>
                      <a:pt x="161" y="1"/>
                    </a:moveTo>
                    <a:cubicBezTo>
                      <a:pt x="149" y="9"/>
                      <a:pt x="135" y="15"/>
                      <a:pt x="121" y="20"/>
                    </a:cubicBezTo>
                    <a:cubicBezTo>
                      <a:pt x="139" y="105"/>
                      <a:pt x="71" y="178"/>
                      <a:pt x="0" y="189"/>
                    </a:cubicBezTo>
                    <a:cubicBezTo>
                      <a:pt x="47" y="234"/>
                      <a:pt x="93" y="280"/>
                      <a:pt x="137" y="328"/>
                    </a:cubicBezTo>
                    <a:cubicBezTo>
                      <a:pt x="156" y="225"/>
                      <a:pt x="177" y="123"/>
                      <a:pt x="200" y="21"/>
                    </a:cubicBezTo>
                    <a:cubicBezTo>
                      <a:pt x="188" y="11"/>
                      <a:pt x="175" y="5"/>
                      <a:pt x="16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51"/>
              <p:cNvSpPr/>
              <p:nvPr/>
            </p:nvSpPr>
            <p:spPr>
              <a:xfrm>
                <a:off x="1407775" y="150235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99"/>
                      <a:pt x="23" y="198"/>
                      <a:pt x="32" y="297"/>
                    </a:cubicBezTo>
                    <a:cubicBezTo>
                      <a:pt x="39" y="298"/>
                      <a:pt x="47" y="298"/>
                      <a:pt x="54" y="298"/>
                    </a:cubicBezTo>
                    <a:cubicBezTo>
                      <a:pt x="90" y="298"/>
                      <a:pt x="126" y="289"/>
                      <a:pt x="157" y="273"/>
                    </a:cubicBezTo>
                    <a:cubicBezTo>
                      <a:pt x="129" y="228"/>
                      <a:pt x="102" y="183"/>
                      <a:pt x="75" y="139"/>
                    </a:cubicBezTo>
                    <a:cubicBezTo>
                      <a:pt x="50" y="93"/>
                      <a:pt x="24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51"/>
              <p:cNvSpPr/>
              <p:nvPr/>
            </p:nvSpPr>
            <p:spPr>
              <a:xfrm>
                <a:off x="1384325" y="1446900"/>
                <a:ext cx="3225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516" extrusionOk="0">
                    <a:moveTo>
                      <a:pt x="467" y="1"/>
                    </a:moveTo>
                    <a:cubicBezTo>
                      <a:pt x="445" y="103"/>
                      <a:pt x="423" y="205"/>
                      <a:pt x="404" y="308"/>
                    </a:cubicBezTo>
                    <a:cubicBezTo>
                      <a:pt x="360" y="260"/>
                      <a:pt x="314" y="214"/>
                      <a:pt x="267" y="170"/>
                    </a:cubicBezTo>
                    <a:cubicBezTo>
                      <a:pt x="261" y="171"/>
                      <a:pt x="254" y="171"/>
                      <a:pt x="248" y="171"/>
                    </a:cubicBezTo>
                    <a:cubicBezTo>
                      <a:pt x="208" y="171"/>
                      <a:pt x="170" y="151"/>
                      <a:pt x="147" y="103"/>
                    </a:cubicBezTo>
                    <a:cubicBezTo>
                      <a:pt x="145" y="99"/>
                      <a:pt x="143" y="94"/>
                      <a:pt x="141" y="91"/>
                    </a:cubicBezTo>
                    <a:cubicBezTo>
                      <a:pt x="97" y="138"/>
                      <a:pt x="65" y="195"/>
                      <a:pt x="49" y="258"/>
                    </a:cubicBezTo>
                    <a:cubicBezTo>
                      <a:pt x="0" y="450"/>
                      <a:pt x="84" y="668"/>
                      <a:pt x="137" y="853"/>
                    </a:cubicBezTo>
                    <a:cubicBezTo>
                      <a:pt x="253" y="1252"/>
                      <a:pt x="400" y="1642"/>
                      <a:pt x="577" y="2019"/>
                    </a:cubicBezTo>
                    <a:cubicBezTo>
                      <a:pt x="648" y="2170"/>
                      <a:pt x="717" y="2384"/>
                      <a:pt x="866" y="2478"/>
                    </a:cubicBezTo>
                    <a:cubicBezTo>
                      <a:pt x="898" y="2498"/>
                      <a:pt x="933" y="2511"/>
                      <a:pt x="970" y="2515"/>
                    </a:cubicBezTo>
                    <a:cubicBezTo>
                      <a:pt x="961" y="2416"/>
                      <a:pt x="951" y="2317"/>
                      <a:pt x="938" y="2218"/>
                    </a:cubicBezTo>
                    <a:lnTo>
                      <a:pt x="938" y="2218"/>
                    </a:lnTo>
                    <a:cubicBezTo>
                      <a:pt x="962" y="2265"/>
                      <a:pt x="988" y="2311"/>
                      <a:pt x="1013" y="2357"/>
                    </a:cubicBezTo>
                    <a:cubicBezTo>
                      <a:pt x="1040" y="2402"/>
                      <a:pt x="1067" y="2447"/>
                      <a:pt x="1095" y="2492"/>
                    </a:cubicBezTo>
                    <a:cubicBezTo>
                      <a:pt x="1153" y="2459"/>
                      <a:pt x="1194" y="2406"/>
                      <a:pt x="1210" y="2342"/>
                    </a:cubicBezTo>
                    <a:cubicBezTo>
                      <a:pt x="1219" y="2312"/>
                      <a:pt x="1225" y="2281"/>
                      <a:pt x="1231" y="2249"/>
                    </a:cubicBezTo>
                    <a:cubicBezTo>
                      <a:pt x="1290" y="2116"/>
                      <a:pt x="1268" y="1948"/>
                      <a:pt x="1252" y="1808"/>
                    </a:cubicBezTo>
                    <a:cubicBezTo>
                      <a:pt x="1251" y="1807"/>
                      <a:pt x="1251" y="1806"/>
                      <a:pt x="1252" y="1806"/>
                    </a:cubicBezTo>
                    <a:cubicBezTo>
                      <a:pt x="1252" y="1793"/>
                      <a:pt x="1251" y="1782"/>
                      <a:pt x="1250" y="1770"/>
                    </a:cubicBezTo>
                    <a:cubicBezTo>
                      <a:pt x="1242" y="1584"/>
                      <a:pt x="1215" y="1399"/>
                      <a:pt x="1173" y="1217"/>
                    </a:cubicBezTo>
                    <a:cubicBezTo>
                      <a:pt x="1072" y="806"/>
                      <a:pt x="881" y="422"/>
                      <a:pt x="614" y="93"/>
                    </a:cubicBezTo>
                    <a:cubicBezTo>
                      <a:pt x="594" y="68"/>
                      <a:pt x="564" y="53"/>
                      <a:pt x="533" y="53"/>
                    </a:cubicBezTo>
                    <a:cubicBezTo>
                      <a:pt x="530" y="53"/>
                      <a:pt x="527" y="54"/>
                      <a:pt x="523" y="54"/>
                    </a:cubicBezTo>
                    <a:cubicBezTo>
                      <a:pt x="515" y="48"/>
                      <a:pt x="505" y="43"/>
                      <a:pt x="495" y="38"/>
                    </a:cubicBezTo>
                    <a:cubicBezTo>
                      <a:pt x="488" y="24"/>
                      <a:pt x="479" y="1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51"/>
              <p:cNvSpPr/>
              <p:nvPr/>
            </p:nvSpPr>
            <p:spPr>
              <a:xfrm>
                <a:off x="1355050" y="1390050"/>
                <a:ext cx="42700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345" extrusionOk="0">
                    <a:moveTo>
                      <a:pt x="1439" y="0"/>
                    </a:moveTo>
                    <a:cubicBezTo>
                      <a:pt x="1407" y="0"/>
                      <a:pt x="1374" y="7"/>
                      <a:pt x="1342" y="21"/>
                    </a:cubicBezTo>
                    <a:cubicBezTo>
                      <a:pt x="1215" y="77"/>
                      <a:pt x="1181" y="238"/>
                      <a:pt x="1245" y="353"/>
                    </a:cubicBezTo>
                    <a:cubicBezTo>
                      <a:pt x="1257" y="398"/>
                      <a:pt x="1285" y="439"/>
                      <a:pt x="1324" y="468"/>
                    </a:cubicBezTo>
                    <a:cubicBezTo>
                      <a:pt x="1339" y="480"/>
                      <a:pt x="1356" y="490"/>
                      <a:pt x="1374" y="497"/>
                    </a:cubicBezTo>
                    <a:lnTo>
                      <a:pt x="1374" y="649"/>
                    </a:lnTo>
                    <a:cubicBezTo>
                      <a:pt x="1375" y="816"/>
                      <a:pt x="1376" y="983"/>
                      <a:pt x="1376" y="1150"/>
                    </a:cubicBezTo>
                    <a:cubicBezTo>
                      <a:pt x="1378" y="1403"/>
                      <a:pt x="1379" y="1656"/>
                      <a:pt x="1380" y="1910"/>
                    </a:cubicBezTo>
                    <a:cubicBezTo>
                      <a:pt x="1145" y="1464"/>
                      <a:pt x="871" y="1037"/>
                      <a:pt x="563" y="637"/>
                    </a:cubicBezTo>
                    <a:cubicBezTo>
                      <a:pt x="554" y="625"/>
                      <a:pt x="542" y="612"/>
                      <a:pt x="528" y="602"/>
                    </a:cubicBezTo>
                    <a:cubicBezTo>
                      <a:pt x="473" y="496"/>
                      <a:pt x="356" y="421"/>
                      <a:pt x="247" y="421"/>
                    </a:cubicBezTo>
                    <a:cubicBezTo>
                      <a:pt x="165" y="421"/>
                      <a:pt x="88" y="464"/>
                      <a:pt x="45" y="568"/>
                    </a:cubicBezTo>
                    <a:cubicBezTo>
                      <a:pt x="1" y="675"/>
                      <a:pt x="37" y="804"/>
                      <a:pt x="124" y="879"/>
                    </a:cubicBezTo>
                    <a:cubicBezTo>
                      <a:pt x="164" y="914"/>
                      <a:pt x="215" y="933"/>
                      <a:pt x="268" y="933"/>
                    </a:cubicBezTo>
                    <a:cubicBezTo>
                      <a:pt x="276" y="933"/>
                      <a:pt x="283" y="933"/>
                      <a:pt x="291" y="932"/>
                    </a:cubicBezTo>
                    <a:cubicBezTo>
                      <a:pt x="339" y="927"/>
                      <a:pt x="373" y="900"/>
                      <a:pt x="409" y="876"/>
                    </a:cubicBezTo>
                    <a:cubicBezTo>
                      <a:pt x="744" y="1322"/>
                      <a:pt x="1035" y="1799"/>
                      <a:pt x="1281" y="2300"/>
                    </a:cubicBezTo>
                    <a:cubicBezTo>
                      <a:pt x="1298" y="2315"/>
                      <a:pt x="1315" y="2330"/>
                      <a:pt x="1331" y="2345"/>
                    </a:cubicBezTo>
                    <a:cubicBezTo>
                      <a:pt x="1392" y="2291"/>
                      <a:pt x="1469" y="2258"/>
                      <a:pt x="1551" y="2251"/>
                    </a:cubicBezTo>
                    <a:cubicBezTo>
                      <a:pt x="1556" y="2251"/>
                      <a:pt x="1561" y="2250"/>
                      <a:pt x="1567" y="2250"/>
                    </a:cubicBezTo>
                    <a:cubicBezTo>
                      <a:pt x="1577" y="2250"/>
                      <a:pt x="1588" y="2252"/>
                      <a:pt x="1599" y="2255"/>
                    </a:cubicBezTo>
                    <a:cubicBezTo>
                      <a:pt x="1632" y="2231"/>
                      <a:pt x="1651" y="2192"/>
                      <a:pt x="1649" y="2151"/>
                    </a:cubicBezTo>
                    <a:cubicBezTo>
                      <a:pt x="1647" y="1606"/>
                      <a:pt x="1644" y="1062"/>
                      <a:pt x="1642" y="517"/>
                    </a:cubicBezTo>
                    <a:cubicBezTo>
                      <a:pt x="1642" y="489"/>
                      <a:pt x="1642" y="458"/>
                      <a:pt x="1643" y="426"/>
                    </a:cubicBezTo>
                    <a:cubicBezTo>
                      <a:pt x="1686" y="377"/>
                      <a:pt x="1707" y="314"/>
                      <a:pt x="1705" y="249"/>
                    </a:cubicBezTo>
                    <a:cubicBezTo>
                      <a:pt x="1699" y="109"/>
                      <a:pt x="1572" y="0"/>
                      <a:pt x="143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51"/>
              <p:cNvSpPr/>
              <p:nvPr/>
            </p:nvSpPr>
            <p:spPr>
              <a:xfrm>
                <a:off x="1387050" y="1447550"/>
                <a:ext cx="130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5" extrusionOk="0">
                    <a:moveTo>
                      <a:pt x="1" y="0"/>
                    </a:moveTo>
                    <a:cubicBezTo>
                      <a:pt x="11" y="22"/>
                      <a:pt x="21" y="43"/>
                      <a:pt x="32" y="64"/>
                    </a:cubicBezTo>
                    <a:cubicBezTo>
                      <a:pt x="38" y="58"/>
                      <a:pt x="44" y="51"/>
                      <a:pt x="52" y="45"/>
                    </a:cubicBezTo>
                    <a:cubicBezTo>
                      <a:pt x="35" y="30"/>
                      <a:pt x="18" y="15"/>
                      <a:pt x="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51"/>
              <p:cNvSpPr/>
              <p:nvPr/>
            </p:nvSpPr>
            <p:spPr>
              <a:xfrm>
                <a:off x="1388325" y="1445825"/>
                <a:ext cx="68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12" extrusionOk="0">
                    <a:moveTo>
                      <a:pt x="244" y="0"/>
                    </a:moveTo>
                    <a:cubicBezTo>
                      <a:pt x="233" y="0"/>
                      <a:pt x="222" y="7"/>
                      <a:pt x="220" y="19"/>
                    </a:cubicBezTo>
                    <a:lnTo>
                      <a:pt x="220" y="20"/>
                    </a:lnTo>
                    <a:cubicBezTo>
                      <a:pt x="139" y="27"/>
                      <a:pt x="61" y="59"/>
                      <a:pt x="1" y="113"/>
                    </a:cubicBezTo>
                    <a:cubicBezTo>
                      <a:pt x="37" y="145"/>
                      <a:pt x="72" y="178"/>
                      <a:pt x="107" y="212"/>
                    </a:cubicBezTo>
                    <a:cubicBezTo>
                      <a:pt x="178" y="200"/>
                      <a:pt x="246" y="128"/>
                      <a:pt x="227" y="43"/>
                    </a:cubicBezTo>
                    <a:lnTo>
                      <a:pt x="227" y="43"/>
                    </a:lnTo>
                    <a:cubicBezTo>
                      <a:pt x="232" y="47"/>
                      <a:pt x="238" y="49"/>
                      <a:pt x="243" y="49"/>
                    </a:cubicBezTo>
                    <a:cubicBezTo>
                      <a:pt x="258" y="49"/>
                      <a:pt x="272" y="33"/>
                      <a:pt x="266" y="16"/>
                    </a:cubicBezTo>
                    <a:cubicBezTo>
                      <a:pt x="262" y="5"/>
                      <a:pt x="253" y="0"/>
                      <a:pt x="244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51"/>
              <p:cNvSpPr/>
              <p:nvPr/>
            </p:nvSpPr>
            <p:spPr>
              <a:xfrm>
                <a:off x="1387825" y="1448625"/>
                <a:ext cx="320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2" extrusionOk="0">
                    <a:moveTo>
                      <a:pt x="21" y="1"/>
                    </a:moveTo>
                    <a:cubicBezTo>
                      <a:pt x="13" y="8"/>
                      <a:pt x="7" y="15"/>
                      <a:pt x="1" y="21"/>
                    </a:cubicBezTo>
                    <a:cubicBezTo>
                      <a:pt x="3" y="25"/>
                      <a:pt x="5" y="30"/>
                      <a:pt x="6" y="34"/>
                    </a:cubicBezTo>
                    <a:cubicBezTo>
                      <a:pt x="29" y="82"/>
                      <a:pt x="67" y="101"/>
                      <a:pt x="107" y="101"/>
                    </a:cubicBezTo>
                    <a:cubicBezTo>
                      <a:pt x="114" y="101"/>
                      <a:pt x="120" y="101"/>
                      <a:pt x="127" y="100"/>
                    </a:cubicBezTo>
                    <a:cubicBezTo>
                      <a:pt x="92" y="67"/>
                      <a:pt x="57" y="34"/>
                      <a:pt x="2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51"/>
              <p:cNvSpPr/>
              <p:nvPr/>
            </p:nvSpPr>
            <p:spPr>
              <a:xfrm>
                <a:off x="1499800" y="155687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2" y="1"/>
                    </a:moveTo>
                    <a:cubicBezTo>
                      <a:pt x="548" y="1"/>
                      <a:pt x="290" y="75"/>
                      <a:pt x="160" y="362"/>
                    </a:cubicBezTo>
                    <a:cubicBezTo>
                      <a:pt x="1" y="713"/>
                      <a:pt x="25" y="1150"/>
                      <a:pt x="153" y="1508"/>
                    </a:cubicBezTo>
                    <a:cubicBezTo>
                      <a:pt x="290" y="1890"/>
                      <a:pt x="547" y="2223"/>
                      <a:pt x="894" y="2435"/>
                    </a:cubicBezTo>
                    <a:cubicBezTo>
                      <a:pt x="746" y="2927"/>
                      <a:pt x="1123" y="3444"/>
                      <a:pt x="1605" y="3589"/>
                    </a:cubicBezTo>
                    <a:cubicBezTo>
                      <a:pt x="1700" y="3618"/>
                      <a:pt x="1794" y="3631"/>
                      <a:pt x="1886" y="3631"/>
                    </a:cubicBezTo>
                    <a:cubicBezTo>
                      <a:pt x="2358" y="3631"/>
                      <a:pt x="2794" y="3290"/>
                      <a:pt x="3057" y="2909"/>
                    </a:cubicBezTo>
                    <a:lnTo>
                      <a:pt x="3057" y="2909"/>
                    </a:lnTo>
                    <a:cubicBezTo>
                      <a:pt x="3051" y="2939"/>
                      <a:pt x="3044" y="2967"/>
                      <a:pt x="3036" y="2997"/>
                    </a:cubicBezTo>
                    <a:cubicBezTo>
                      <a:pt x="2988" y="3209"/>
                      <a:pt x="2948" y="3421"/>
                      <a:pt x="2916" y="3637"/>
                    </a:cubicBezTo>
                    <a:cubicBezTo>
                      <a:pt x="2889" y="3814"/>
                      <a:pt x="2852" y="4001"/>
                      <a:pt x="2879" y="4180"/>
                    </a:cubicBezTo>
                    <a:cubicBezTo>
                      <a:pt x="2913" y="4415"/>
                      <a:pt x="3098" y="4554"/>
                      <a:pt x="3300" y="4554"/>
                    </a:cubicBezTo>
                    <a:cubicBezTo>
                      <a:pt x="3396" y="4554"/>
                      <a:pt x="3496" y="4522"/>
                      <a:pt x="3586" y="4454"/>
                    </a:cubicBezTo>
                    <a:cubicBezTo>
                      <a:pt x="3891" y="4220"/>
                      <a:pt x="3925" y="3749"/>
                      <a:pt x="3900" y="3397"/>
                    </a:cubicBezTo>
                    <a:cubicBezTo>
                      <a:pt x="3899" y="3381"/>
                      <a:pt x="3897" y="3365"/>
                      <a:pt x="3896" y="3348"/>
                    </a:cubicBezTo>
                    <a:cubicBezTo>
                      <a:pt x="3859" y="3344"/>
                      <a:pt x="3824" y="3331"/>
                      <a:pt x="3792" y="3311"/>
                    </a:cubicBezTo>
                    <a:cubicBezTo>
                      <a:pt x="3643" y="3217"/>
                      <a:pt x="3574" y="3002"/>
                      <a:pt x="3503" y="2851"/>
                    </a:cubicBezTo>
                    <a:cubicBezTo>
                      <a:pt x="3326" y="2475"/>
                      <a:pt x="3179" y="2085"/>
                      <a:pt x="3064" y="1685"/>
                    </a:cubicBezTo>
                    <a:cubicBezTo>
                      <a:pt x="3011" y="1501"/>
                      <a:pt x="2927" y="1283"/>
                      <a:pt x="2975" y="1091"/>
                    </a:cubicBezTo>
                    <a:cubicBezTo>
                      <a:pt x="2991" y="1028"/>
                      <a:pt x="3022" y="971"/>
                      <a:pt x="3067" y="923"/>
                    </a:cubicBezTo>
                    <a:cubicBezTo>
                      <a:pt x="3056" y="902"/>
                      <a:pt x="3047" y="881"/>
                      <a:pt x="3036" y="860"/>
                    </a:cubicBezTo>
                    <a:cubicBezTo>
                      <a:pt x="2533" y="431"/>
                      <a:pt x="1911" y="140"/>
                      <a:pt x="1256" y="43"/>
                    </a:cubicBezTo>
                    <a:cubicBezTo>
                      <a:pt x="1118" y="22"/>
                      <a:pt x="968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51"/>
              <p:cNvSpPr/>
              <p:nvPr/>
            </p:nvSpPr>
            <p:spPr>
              <a:xfrm>
                <a:off x="1584600" y="1524050"/>
                <a:ext cx="749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5416" extrusionOk="0">
                    <a:moveTo>
                      <a:pt x="1544" y="0"/>
                    </a:moveTo>
                    <a:cubicBezTo>
                      <a:pt x="1481" y="0"/>
                      <a:pt x="1416" y="7"/>
                      <a:pt x="1353" y="20"/>
                    </a:cubicBezTo>
                    <a:cubicBezTo>
                      <a:pt x="1037" y="87"/>
                      <a:pt x="784" y="306"/>
                      <a:pt x="604" y="566"/>
                    </a:cubicBezTo>
                    <a:cubicBezTo>
                      <a:pt x="396" y="865"/>
                      <a:pt x="265" y="1230"/>
                      <a:pt x="152" y="1576"/>
                    </a:cubicBezTo>
                    <a:cubicBezTo>
                      <a:pt x="92" y="1764"/>
                      <a:pt x="43" y="1954"/>
                      <a:pt x="0" y="2147"/>
                    </a:cubicBezTo>
                    <a:cubicBezTo>
                      <a:pt x="12" y="2157"/>
                      <a:pt x="23" y="2170"/>
                      <a:pt x="29" y="2184"/>
                    </a:cubicBezTo>
                    <a:cubicBezTo>
                      <a:pt x="38" y="2188"/>
                      <a:pt x="48" y="2193"/>
                      <a:pt x="58" y="2199"/>
                    </a:cubicBezTo>
                    <a:cubicBezTo>
                      <a:pt x="60" y="2199"/>
                      <a:pt x="62" y="2198"/>
                      <a:pt x="64" y="2198"/>
                    </a:cubicBezTo>
                    <a:cubicBezTo>
                      <a:pt x="96" y="2198"/>
                      <a:pt x="127" y="2213"/>
                      <a:pt x="147" y="2239"/>
                    </a:cubicBezTo>
                    <a:cubicBezTo>
                      <a:pt x="414" y="2568"/>
                      <a:pt x="605" y="2951"/>
                      <a:pt x="706" y="3363"/>
                    </a:cubicBezTo>
                    <a:cubicBezTo>
                      <a:pt x="750" y="3545"/>
                      <a:pt x="775" y="3729"/>
                      <a:pt x="784" y="3916"/>
                    </a:cubicBezTo>
                    <a:cubicBezTo>
                      <a:pt x="784" y="3927"/>
                      <a:pt x="784" y="3939"/>
                      <a:pt x="785" y="3952"/>
                    </a:cubicBezTo>
                    <a:lnTo>
                      <a:pt x="785" y="3954"/>
                    </a:lnTo>
                    <a:cubicBezTo>
                      <a:pt x="801" y="4094"/>
                      <a:pt x="823" y="4262"/>
                      <a:pt x="765" y="4395"/>
                    </a:cubicBezTo>
                    <a:cubicBezTo>
                      <a:pt x="759" y="4427"/>
                      <a:pt x="753" y="4458"/>
                      <a:pt x="744" y="4488"/>
                    </a:cubicBezTo>
                    <a:cubicBezTo>
                      <a:pt x="727" y="4550"/>
                      <a:pt x="686" y="4605"/>
                      <a:pt x="629" y="4637"/>
                    </a:cubicBezTo>
                    <a:cubicBezTo>
                      <a:pt x="709" y="4765"/>
                      <a:pt x="798" y="4887"/>
                      <a:pt x="894" y="5003"/>
                    </a:cubicBezTo>
                    <a:cubicBezTo>
                      <a:pt x="1019" y="5152"/>
                      <a:pt x="1161" y="5312"/>
                      <a:pt x="1347" y="5382"/>
                    </a:cubicBezTo>
                    <a:cubicBezTo>
                      <a:pt x="1405" y="5404"/>
                      <a:pt x="1468" y="5415"/>
                      <a:pt x="1530" y="5415"/>
                    </a:cubicBezTo>
                    <a:cubicBezTo>
                      <a:pt x="1633" y="5415"/>
                      <a:pt x="1734" y="5384"/>
                      <a:pt x="1814" y="5315"/>
                    </a:cubicBezTo>
                    <a:cubicBezTo>
                      <a:pt x="1960" y="5188"/>
                      <a:pt x="1964" y="4996"/>
                      <a:pt x="1885" y="4831"/>
                    </a:cubicBezTo>
                    <a:cubicBezTo>
                      <a:pt x="1721" y="4483"/>
                      <a:pt x="1373" y="4206"/>
                      <a:pt x="1084" y="3967"/>
                    </a:cubicBezTo>
                    <a:cubicBezTo>
                      <a:pt x="1026" y="3919"/>
                      <a:pt x="968" y="3872"/>
                      <a:pt x="909" y="3824"/>
                    </a:cubicBezTo>
                    <a:lnTo>
                      <a:pt x="909" y="3824"/>
                    </a:lnTo>
                    <a:cubicBezTo>
                      <a:pt x="1160" y="3961"/>
                      <a:pt x="1434" y="4044"/>
                      <a:pt x="1726" y="4044"/>
                    </a:cubicBezTo>
                    <a:cubicBezTo>
                      <a:pt x="1808" y="4044"/>
                      <a:pt x="1890" y="4038"/>
                      <a:pt x="1975" y="4024"/>
                    </a:cubicBezTo>
                    <a:cubicBezTo>
                      <a:pt x="2296" y="3971"/>
                      <a:pt x="2599" y="3798"/>
                      <a:pt x="2776" y="3520"/>
                    </a:cubicBezTo>
                    <a:cubicBezTo>
                      <a:pt x="2940" y="3263"/>
                      <a:pt x="2995" y="2919"/>
                      <a:pt x="2892" y="2630"/>
                    </a:cubicBezTo>
                    <a:cubicBezTo>
                      <a:pt x="2773" y="2292"/>
                      <a:pt x="2477" y="2128"/>
                      <a:pt x="2166" y="2009"/>
                    </a:cubicBezTo>
                    <a:cubicBezTo>
                      <a:pt x="2410" y="1456"/>
                      <a:pt x="2611" y="795"/>
                      <a:pt x="2171" y="283"/>
                    </a:cubicBezTo>
                    <a:cubicBezTo>
                      <a:pt x="2010" y="95"/>
                      <a:pt x="1782" y="0"/>
                      <a:pt x="1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51"/>
              <p:cNvSpPr/>
              <p:nvPr/>
            </p:nvSpPr>
            <p:spPr>
              <a:xfrm>
                <a:off x="1579625" y="1577200"/>
                <a:ext cx="502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8" extrusionOk="0">
                    <a:moveTo>
                      <a:pt x="161" y="0"/>
                    </a:moveTo>
                    <a:cubicBezTo>
                      <a:pt x="149" y="10"/>
                      <a:pt x="135" y="16"/>
                      <a:pt x="122" y="21"/>
                    </a:cubicBezTo>
                    <a:cubicBezTo>
                      <a:pt x="140" y="106"/>
                      <a:pt x="72" y="178"/>
                      <a:pt x="0" y="190"/>
                    </a:cubicBezTo>
                    <a:cubicBezTo>
                      <a:pt x="47" y="234"/>
                      <a:pt x="93" y="281"/>
                      <a:pt x="138" y="328"/>
                    </a:cubicBezTo>
                    <a:cubicBezTo>
                      <a:pt x="157" y="226"/>
                      <a:pt x="178" y="123"/>
                      <a:pt x="200" y="21"/>
                    </a:cubicBezTo>
                    <a:cubicBezTo>
                      <a:pt x="189" y="12"/>
                      <a:pt x="176" y="5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51"/>
              <p:cNvSpPr/>
              <p:nvPr/>
            </p:nvSpPr>
            <p:spPr>
              <a:xfrm>
                <a:off x="1596400" y="163315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99"/>
                      <a:pt x="24" y="198"/>
                      <a:pt x="32" y="297"/>
                    </a:cubicBezTo>
                    <a:cubicBezTo>
                      <a:pt x="41" y="298"/>
                      <a:pt x="49" y="298"/>
                      <a:pt x="57" y="298"/>
                    </a:cubicBezTo>
                    <a:cubicBezTo>
                      <a:pt x="92" y="298"/>
                      <a:pt x="127" y="290"/>
                      <a:pt x="158" y="273"/>
                    </a:cubicBezTo>
                    <a:cubicBezTo>
                      <a:pt x="129" y="229"/>
                      <a:pt x="102" y="184"/>
                      <a:pt x="76" y="139"/>
                    </a:cubicBezTo>
                    <a:cubicBezTo>
                      <a:pt x="50" y="93"/>
                      <a:pt x="25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51"/>
              <p:cNvSpPr/>
              <p:nvPr/>
            </p:nvSpPr>
            <p:spPr>
              <a:xfrm>
                <a:off x="1572950" y="1577700"/>
                <a:ext cx="32275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7" extrusionOk="0">
                    <a:moveTo>
                      <a:pt x="467" y="1"/>
                    </a:moveTo>
                    <a:cubicBezTo>
                      <a:pt x="445" y="103"/>
                      <a:pt x="424" y="206"/>
                      <a:pt x="405" y="308"/>
                    </a:cubicBezTo>
                    <a:cubicBezTo>
                      <a:pt x="360" y="260"/>
                      <a:pt x="314" y="214"/>
                      <a:pt x="267" y="170"/>
                    </a:cubicBezTo>
                    <a:cubicBezTo>
                      <a:pt x="261" y="171"/>
                      <a:pt x="254" y="171"/>
                      <a:pt x="248" y="171"/>
                    </a:cubicBezTo>
                    <a:cubicBezTo>
                      <a:pt x="209" y="171"/>
                      <a:pt x="170" y="151"/>
                      <a:pt x="147" y="103"/>
                    </a:cubicBezTo>
                    <a:lnTo>
                      <a:pt x="141" y="91"/>
                    </a:lnTo>
                    <a:cubicBezTo>
                      <a:pt x="97" y="138"/>
                      <a:pt x="65" y="195"/>
                      <a:pt x="51" y="258"/>
                    </a:cubicBezTo>
                    <a:cubicBezTo>
                      <a:pt x="1" y="451"/>
                      <a:pt x="85" y="668"/>
                      <a:pt x="138" y="853"/>
                    </a:cubicBezTo>
                    <a:cubicBezTo>
                      <a:pt x="254" y="1252"/>
                      <a:pt x="400" y="1642"/>
                      <a:pt x="577" y="2018"/>
                    </a:cubicBezTo>
                    <a:cubicBezTo>
                      <a:pt x="648" y="2169"/>
                      <a:pt x="717" y="2384"/>
                      <a:pt x="866" y="2478"/>
                    </a:cubicBezTo>
                    <a:cubicBezTo>
                      <a:pt x="898" y="2499"/>
                      <a:pt x="933" y="2511"/>
                      <a:pt x="970" y="2516"/>
                    </a:cubicBezTo>
                    <a:cubicBezTo>
                      <a:pt x="963" y="2417"/>
                      <a:pt x="951" y="2317"/>
                      <a:pt x="938" y="2219"/>
                    </a:cubicBezTo>
                    <a:lnTo>
                      <a:pt x="938" y="2219"/>
                    </a:lnTo>
                    <a:cubicBezTo>
                      <a:pt x="963" y="2265"/>
                      <a:pt x="988" y="2311"/>
                      <a:pt x="1015" y="2357"/>
                    </a:cubicBezTo>
                    <a:cubicBezTo>
                      <a:pt x="1040" y="2402"/>
                      <a:pt x="1068" y="2447"/>
                      <a:pt x="1096" y="2492"/>
                    </a:cubicBezTo>
                    <a:cubicBezTo>
                      <a:pt x="1153" y="2460"/>
                      <a:pt x="1194" y="2405"/>
                      <a:pt x="1211" y="2342"/>
                    </a:cubicBezTo>
                    <a:cubicBezTo>
                      <a:pt x="1220" y="2312"/>
                      <a:pt x="1225" y="2281"/>
                      <a:pt x="1232" y="2249"/>
                    </a:cubicBezTo>
                    <a:cubicBezTo>
                      <a:pt x="1290" y="2116"/>
                      <a:pt x="1268" y="1948"/>
                      <a:pt x="1252" y="1808"/>
                    </a:cubicBezTo>
                    <a:lnTo>
                      <a:pt x="1252" y="1806"/>
                    </a:lnTo>
                    <a:cubicBezTo>
                      <a:pt x="1252" y="1793"/>
                      <a:pt x="1251" y="1781"/>
                      <a:pt x="1250" y="1770"/>
                    </a:cubicBezTo>
                    <a:cubicBezTo>
                      <a:pt x="1242" y="1584"/>
                      <a:pt x="1217" y="1399"/>
                      <a:pt x="1173" y="1217"/>
                    </a:cubicBezTo>
                    <a:cubicBezTo>
                      <a:pt x="1072" y="805"/>
                      <a:pt x="881" y="422"/>
                      <a:pt x="614" y="93"/>
                    </a:cubicBezTo>
                    <a:cubicBezTo>
                      <a:pt x="595" y="68"/>
                      <a:pt x="565" y="53"/>
                      <a:pt x="534" y="53"/>
                    </a:cubicBezTo>
                    <a:cubicBezTo>
                      <a:pt x="531" y="53"/>
                      <a:pt x="528" y="53"/>
                      <a:pt x="525" y="54"/>
                    </a:cubicBezTo>
                    <a:cubicBezTo>
                      <a:pt x="515" y="47"/>
                      <a:pt x="506" y="43"/>
                      <a:pt x="496" y="38"/>
                    </a:cubicBezTo>
                    <a:cubicBezTo>
                      <a:pt x="489" y="24"/>
                      <a:pt x="479" y="1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51"/>
              <p:cNvSpPr/>
              <p:nvPr/>
            </p:nvSpPr>
            <p:spPr>
              <a:xfrm>
                <a:off x="1543725" y="1520850"/>
                <a:ext cx="42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5" extrusionOk="0">
                    <a:moveTo>
                      <a:pt x="1437" y="0"/>
                    </a:moveTo>
                    <a:cubicBezTo>
                      <a:pt x="1405" y="0"/>
                      <a:pt x="1372" y="7"/>
                      <a:pt x="1341" y="21"/>
                    </a:cubicBezTo>
                    <a:cubicBezTo>
                      <a:pt x="1213" y="77"/>
                      <a:pt x="1179" y="238"/>
                      <a:pt x="1243" y="352"/>
                    </a:cubicBezTo>
                    <a:cubicBezTo>
                      <a:pt x="1256" y="398"/>
                      <a:pt x="1283" y="440"/>
                      <a:pt x="1323" y="468"/>
                    </a:cubicBezTo>
                    <a:cubicBezTo>
                      <a:pt x="1338" y="480"/>
                      <a:pt x="1355" y="490"/>
                      <a:pt x="1373" y="497"/>
                    </a:cubicBezTo>
                    <a:cubicBezTo>
                      <a:pt x="1373" y="548"/>
                      <a:pt x="1373" y="598"/>
                      <a:pt x="1374" y="649"/>
                    </a:cubicBezTo>
                    <a:lnTo>
                      <a:pt x="1376" y="1150"/>
                    </a:lnTo>
                    <a:lnTo>
                      <a:pt x="1379" y="1910"/>
                    </a:lnTo>
                    <a:cubicBezTo>
                      <a:pt x="1143" y="1463"/>
                      <a:pt x="870" y="1038"/>
                      <a:pt x="562" y="637"/>
                    </a:cubicBezTo>
                    <a:cubicBezTo>
                      <a:pt x="552" y="625"/>
                      <a:pt x="540" y="613"/>
                      <a:pt x="527" y="602"/>
                    </a:cubicBezTo>
                    <a:cubicBezTo>
                      <a:pt x="472" y="496"/>
                      <a:pt x="355" y="421"/>
                      <a:pt x="246" y="421"/>
                    </a:cubicBezTo>
                    <a:cubicBezTo>
                      <a:pt x="164" y="421"/>
                      <a:pt x="87" y="464"/>
                      <a:pt x="44" y="568"/>
                    </a:cubicBezTo>
                    <a:cubicBezTo>
                      <a:pt x="0" y="674"/>
                      <a:pt x="35" y="804"/>
                      <a:pt x="122" y="879"/>
                    </a:cubicBezTo>
                    <a:cubicBezTo>
                      <a:pt x="162" y="914"/>
                      <a:pt x="214" y="933"/>
                      <a:pt x="266" y="933"/>
                    </a:cubicBezTo>
                    <a:cubicBezTo>
                      <a:pt x="274" y="933"/>
                      <a:pt x="282" y="933"/>
                      <a:pt x="289" y="932"/>
                    </a:cubicBezTo>
                    <a:cubicBezTo>
                      <a:pt x="338" y="928"/>
                      <a:pt x="372" y="901"/>
                      <a:pt x="408" y="875"/>
                    </a:cubicBezTo>
                    <a:cubicBezTo>
                      <a:pt x="743" y="1322"/>
                      <a:pt x="1035" y="1799"/>
                      <a:pt x="1279" y="2301"/>
                    </a:cubicBezTo>
                    <a:cubicBezTo>
                      <a:pt x="1296" y="2316"/>
                      <a:pt x="1313" y="2330"/>
                      <a:pt x="1330" y="2345"/>
                    </a:cubicBezTo>
                    <a:cubicBezTo>
                      <a:pt x="1391" y="2291"/>
                      <a:pt x="1468" y="2258"/>
                      <a:pt x="1549" y="2251"/>
                    </a:cubicBezTo>
                    <a:cubicBezTo>
                      <a:pt x="1554" y="2251"/>
                      <a:pt x="1558" y="2250"/>
                      <a:pt x="1562" y="2250"/>
                    </a:cubicBezTo>
                    <a:cubicBezTo>
                      <a:pt x="1574" y="2250"/>
                      <a:pt x="1585" y="2252"/>
                      <a:pt x="1597" y="2254"/>
                    </a:cubicBezTo>
                    <a:cubicBezTo>
                      <a:pt x="1630" y="2231"/>
                      <a:pt x="1649" y="2193"/>
                      <a:pt x="1647" y="2151"/>
                    </a:cubicBezTo>
                    <a:cubicBezTo>
                      <a:pt x="1645" y="1607"/>
                      <a:pt x="1643" y="1061"/>
                      <a:pt x="1641" y="517"/>
                    </a:cubicBezTo>
                    <a:cubicBezTo>
                      <a:pt x="1641" y="490"/>
                      <a:pt x="1641" y="458"/>
                      <a:pt x="1642" y="426"/>
                    </a:cubicBezTo>
                    <a:cubicBezTo>
                      <a:pt x="1684" y="377"/>
                      <a:pt x="1706" y="314"/>
                      <a:pt x="1703" y="250"/>
                    </a:cubicBezTo>
                    <a:cubicBezTo>
                      <a:pt x="1697" y="109"/>
                      <a:pt x="1570" y="0"/>
                      <a:pt x="143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51"/>
              <p:cNvSpPr/>
              <p:nvPr/>
            </p:nvSpPr>
            <p:spPr>
              <a:xfrm>
                <a:off x="1575700" y="1578375"/>
                <a:ext cx="13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0" y="0"/>
                    </a:moveTo>
                    <a:cubicBezTo>
                      <a:pt x="11" y="21"/>
                      <a:pt x="20" y="42"/>
                      <a:pt x="31" y="63"/>
                    </a:cubicBezTo>
                    <a:cubicBezTo>
                      <a:pt x="37" y="56"/>
                      <a:pt x="44" y="50"/>
                      <a:pt x="51" y="44"/>
                    </a:cubicBezTo>
                    <a:cubicBezTo>
                      <a:pt x="34" y="29"/>
                      <a:pt x="17" y="14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51"/>
              <p:cNvSpPr/>
              <p:nvPr/>
            </p:nvSpPr>
            <p:spPr>
              <a:xfrm>
                <a:off x="1576975" y="1577100"/>
                <a:ext cx="667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94" extrusionOk="0">
                    <a:moveTo>
                      <a:pt x="232" y="0"/>
                    </a:moveTo>
                    <a:cubicBezTo>
                      <a:pt x="228" y="0"/>
                      <a:pt x="224" y="1"/>
                      <a:pt x="219" y="1"/>
                    </a:cubicBezTo>
                    <a:cubicBezTo>
                      <a:pt x="138" y="8"/>
                      <a:pt x="61" y="41"/>
                      <a:pt x="0" y="95"/>
                    </a:cubicBezTo>
                    <a:cubicBezTo>
                      <a:pt x="36" y="127"/>
                      <a:pt x="71" y="160"/>
                      <a:pt x="106" y="194"/>
                    </a:cubicBezTo>
                    <a:cubicBezTo>
                      <a:pt x="178" y="182"/>
                      <a:pt x="246" y="110"/>
                      <a:pt x="227" y="25"/>
                    </a:cubicBezTo>
                    <a:cubicBezTo>
                      <a:pt x="241" y="20"/>
                      <a:pt x="255" y="14"/>
                      <a:pt x="267" y="4"/>
                    </a:cubicBezTo>
                    <a:cubicBezTo>
                      <a:pt x="255" y="2"/>
                      <a:pt x="244" y="0"/>
                      <a:pt x="23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51"/>
              <p:cNvSpPr/>
              <p:nvPr/>
            </p:nvSpPr>
            <p:spPr>
              <a:xfrm>
                <a:off x="1576450" y="1579450"/>
                <a:ext cx="3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1" extrusionOk="0">
                    <a:moveTo>
                      <a:pt x="21" y="1"/>
                    </a:moveTo>
                    <a:cubicBezTo>
                      <a:pt x="14" y="7"/>
                      <a:pt x="7" y="13"/>
                      <a:pt x="1" y="20"/>
                    </a:cubicBezTo>
                    <a:lnTo>
                      <a:pt x="7" y="33"/>
                    </a:lnTo>
                    <a:cubicBezTo>
                      <a:pt x="30" y="80"/>
                      <a:pt x="67" y="101"/>
                      <a:pt x="106" y="101"/>
                    </a:cubicBezTo>
                    <a:cubicBezTo>
                      <a:pt x="113" y="101"/>
                      <a:pt x="120" y="100"/>
                      <a:pt x="127" y="99"/>
                    </a:cubicBezTo>
                    <a:cubicBezTo>
                      <a:pt x="92" y="66"/>
                      <a:pt x="57" y="33"/>
                      <a:pt x="2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51"/>
              <p:cNvSpPr/>
              <p:nvPr/>
            </p:nvSpPr>
            <p:spPr>
              <a:xfrm>
                <a:off x="1232475" y="1582025"/>
                <a:ext cx="25250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1107" extrusionOk="0">
                    <a:moveTo>
                      <a:pt x="529" y="1"/>
                    </a:moveTo>
                    <a:cubicBezTo>
                      <a:pt x="363" y="262"/>
                      <a:pt x="187" y="518"/>
                      <a:pt x="0" y="764"/>
                    </a:cubicBezTo>
                    <a:cubicBezTo>
                      <a:pt x="110" y="891"/>
                      <a:pt x="236" y="1013"/>
                      <a:pt x="394" y="1073"/>
                    </a:cubicBezTo>
                    <a:cubicBezTo>
                      <a:pt x="451" y="1095"/>
                      <a:pt x="514" y="1106"/>
                      <a:pt x="576" y="1106"/>
                    </a:cubicBezTo>
                    <a:cubicBezTo>
                      <a:pt x="679" y="1106"/>
                      <a:pt x="781" y="1074"/>
                      <a:pt x="861" y="1004"/>
                    </a:cubicBezTo>
                    <a:cubicBezTo>
                      <a:pt x="1005" y="879"/>
                      <a:pt x="1009" y="686"/>
                      <a:pt x="932" y="521"/>
                    </a:cubicBezTo>
                    <a:cubicBezTo>
                      <a:pt x="840" y="328"/>
                      <a:pt x="693" y="156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51"/>
              <p:cNvSpPr/>
              <p:nvPr/>
            </p:nvSpPr>
            <p:spPr>
              <a:xfrm>
                <a:off x="1208600" y="1474275"/>
                <a:ext cx="74925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4044" extrusionOk="0">
                    <a:moveTo>
                      <a:pt x="1554" y="1"/>
                    </a:moveTo>
                    <a:lnTo>
                      <a:pt x="1554" y="1"/>
                    </a:lnTo>
                    <a:cubicBezTo>
                      <a:pt x="1572" y="20"/>
                      <a:pt x="1590" y="40"/>
                      <a:pt x="1608" y="60"/>
                    </a:cubicBezTo>
                    <a:cubicBezTo>
                      <a:pt x="1099" y="647"/>
                      <a:pt x="590" y="1233"/>
                      <a:pt x="80" y="1820"/>
                    </a:cubicBezTo>
                    <a:cubicBezTo>
                      <a:pt x="51" y="1928"/>
                      <a:pt x="24" y="2038"/>
                      <a:pt x="1" y="2147"/>
                    </a:cubicBezTo>
                    <a:cubicBezTo>
                      <a:pt x="12" y="2158"/>
                      <a:pt x="22" y="2171"/>
                      <a:pt x="28" y="2185"/>
                    </a:cubicBezTo>
                    <a:cubicBezTo>
                      <a:pt x="38" y="2189"/>
                      <a:pt x="48" y="2194"/>
                      <a:pt x="57" y="2199"/>
                    </a:cubicBezTo>
                    <a:cubicBezTo>
                      <a:pt x="59" y="2199"/>
                      <a:pt x="62" y="2199"/>
                      <a:pt x="64" y="2199"/>
                    </a:cubicBezTo>
                    <a:cubicBezTo>
                      <a:pt x="96" y="2199"/>
                      <a:pt x="126" y="2214"/>
                      <a:pt x="146" y="2240"/>
                    </a:cubicBezTo>
                    <a:cubicBezTo>
                      <a:pt x="279" y="2404"/>
                      <a:pt x="393" y="2581"/>
                      <a:pt x="488" y="2768"/>
                    </a:cubicBezTo>
                    <a:cubicBezTo>
                      <a:pt x="946" y="3084"/>
                      <a:pt x="1378" y="3436"/>
                      <a:pt x="1778" y="3822"/>
                    </a:cubicBezTo>
                    <a:cubicBezTo>
                      <a:pt x="1736" y="3896"/>
                      <a:pt x="1693" y="3970"/>
                      <a:pt x="1650" y="4042"/>
                    </a:cubicBezTo>
                    <a:cubicBezTo>
                      <a:pt x="1674" y="4043"/>
                      <a:pt x="1699" y="4044"/>
                      <a:pt x="1724" y="4044"/>
                    </a:cubicBezTo>
                    <a:cubicBezTo>
                      <a:pt x="1808" y="4044"/>
                      <a:pt x="1892" y="4037"/>
                      <a:pt x="1975" y="4023"/>
                    </a:cubicBezTo>
                    <a:cubicBezTo>
                      <a:pt x="2296" y="3970"/>
                      <a:pt x="2599" y="3797"/>
                      <a:pt x="2778" y="3520"/>
                    </a:cubicBezTo>
                    <a:cubicBezTo>
                      <a:pt x="2941" y="3263"/>
                      <a:pt x="2997" y="2919"/>
                      <a:pt x="2893" y="2629"/>
                    </a:cubicBezTo>
                    <a:cubicBezTo>
                      <a:pt x="2772" y="2293"/>
                      <a:pt x="2478" y="2129"/>
                      <a:pt x="2165" y="2010"/>
                    </a:cubicBezTo>
                    <a:cubicBezTo>
                      <a:pt x="2410" y="1455"/>
                      <a:pt x="2611" y="795"/>
                      <a:pt x="2171" y="283"/>
                    </a:cubicBezTo>
                    <a:cubicBezTo>
                      <a:pt x="2011" y="98"/>
                      <a:pt x="1788" y="3"/>
                      <a:pt x="1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51"/>
              <p:cNvSpPr/>
              <p:nvPr/>
            </p:nvSpPr>
            <p:spPr>
              <a:xfrm>
                <a:off x="1203950" y="1527450"/>
                <a:ext cx="46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93" extrusionOk="0">
                    <a:moveTo>
                      <a:pt x="148" y="0"/>
                    </a:moveTo>
                    <a:cubicBezTo>
                      <a:pt x="136" y="9"/>
                      <a:pt x="123" y="15"/>
                      <a:pt x="108" y="19"/>
                    </a:cubicBezTo>
                    <a:cubicBezTo>
                      <a:pt x="125" y="99"/>
                      <a:pt x="67" y="167"/>
                      <a:pt x="1" y="185"/>
                    </a:cubicBezTo>
                    <a:cubicBezTo>
                      <a:pt x="17" y="214"/>
                      <a:pt x="40" y="238"/>
                      <a:pt x="69" y="255"/>
                    </a:cubicBezTo>
                    <a:cubicBezTo>
                      <a:pt x="90" y="267"/>
                      <a:pt x="110" y="280"/>
                      <a:pt x="130" y="292"/>
                    </a:cubicBezTo>
                    <a:cubicBezTo>
                      <a:pt x="148" y="201"/>
                      <a:pt x="168" y="111"/>
                      <a:pt x="187" y="20"/>
                    </a:cubicBezTo>
                    <a:cubicBezTo>
                      <a:pt x="175" y="11"/>
                      <a:pt x="162" y="3"/>
                      <a:pt x="14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51"/>
              <p:cNvSpPr/>
              <p:nvPr/>
            </p:nvSpPr>
            <p:spPr>
              <a:xfrm>
                <a:off x="1207200" y="1527950"/>
                <a:ext cx="1360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622" extrusionOk="0">
                    <a:moveTo>
                      <a:pt x="57" y="0"/>
                    </a:moveTo>
                    <a:cubicBezTo>
                      <a:pt x="37" y="91"/>
                      <a:pt x="17" y="181"/>
                      <a:pt x="0" y="272"/>
                    </a:cubicBezTo>
                    <a:cubicBezTo>
                      <a:pt x="185" y="383"/>
                      <a:pt x="367" y="499"/>
                      <a:pt x="544" y="621"/>
                    </a:cubicBezTo>
                    <a:cubicBezTo>
                      <a:pt x="449" y="433"/>
                      <a:pt x="335" y="255"/>
                      <a:pt x="203" y="92"/>
                    </a:cubicBezTo>
                    <a:cubicBezTo>
                      <a:pt x="183" y="67"/>
                      <a:pt x="154" y="52"/>
                      <a:pt x="122" y="52"/>
                    </a:cubicBezTo>
                    <a:cubicBezTo>
                      <a:pt x="119" y="52"/>
                      <a:pt x="116" y="52"/>
                      <a:pt x="113" y="52"/>
                    </a:cubicBezTo>
                    <a:cubicBezTo>
                      <a:pt x="105" y="47"/>
                      <a:pt x="95" y="42"/>
                      <a:pt x="84" y="38"/>
                    </a:cubicBezTo>
                    <a:cubicBezTo>
                      <a:pt x="78" y="23"/>
                      <a:pt x="68" y="10"/>
                      <a:pt x="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51"/>
              <p:cNvSpPr/>
              <p:nvPr/>
            </p:nvSpPr>
            <p:spPr>
              <a:xfrm>
                <a:off x="1203875" y="1521750"/>
                <a:ext cx="50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49" extrusionOk="0">
                    <a:moveTo>
                      <a:pt x="201" y="1"/>
                    </a:moveTo>
                    <a:lnTo>
                      <a:pt x="36" y="192"/>
                    </a:lnTo>
                    <a:cubicBezTo>
                      <a:pt x="21" y="209"/>
                      <a:pt x="9" y="227"/>
                      <a:pt x="1" y="248"/>
                    </a:cubicBezTo>
                    <a:cubicBezTo>
                      <a:pt x="33" y="236"/>
                      <a:pt x="69" y="227"/>
                      <a:pt x="104" y="224"/>
                    </a:cubicBezTo>
                    <a:cubicBezTo>
                      <a:pt x="107" y="224"/>
                      <a:pt x="111" y="223"/>
                      <a:pt x="115" y="223"/>
                    </a:cubicBezTo>
                    <a:cubicBezTo>
                      <a:pt x="127" y="223"/>
                      <a:pt x="139" y="225"/>
                      <a:pt x="151" y="228"/>
                    </a:cubicBezTo>
                    <a:cubicBezTo>
                      <a:pt x="184" y="204"/>
                      <a:pt x="203" y="165"/>
                      <a:pt x="201" y="12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51"/>
              <p:cNvSpPr/>
              <p:nvPr/>
            </p:nvSpPr>
            <p:spPr>
              <a:xfrm>
                <a:off x="1203275" y="1527325"/>
                <a:ext cx="44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91" extrusionOk="0">
                    <a:moveTo>
                      <a:pt x="139" y="0"/>
                    </a:moveTo>
                    <a:cubicBezTo>
                      <a:pt x="135" y="0"/>
                      <a:pt x="131" y="1"/>
                      <a:pt x="128" y="1"/>
                    </a:cubicBezTo>
                    <a:cubicBezTo>
                      <a:pt x="93" y="4"/>
                      <a:pt x="57" y="13"/>
                      <a:pt x="23" y="25"/>
                    </a:cubicBezTo>
                    <a:cubicBezTo>
                      <a:pt x="0" y="77"/>
                      <a:pt x="1" y="139"/>
                      <a:pt x="29" y="190"/>
                    </a:cubicBezTo>
                    <a:cubicBezTo>
                      <a:pt x="94" y="172"/>
                      <a:pt x="152" y="104"/>
                      <a:pt x="135" y="24"/>
                    </a:cubicBezTo>
                    <a:cubicBezTo>
                      <a:pt x="150" y="20"/>
                      <a:pt x="163" y="14"/>
                      <a:pt x="175" y="5"/>
                    </a:cubicBezTo>
                    <a:cubicBezTo>
                      <a:pt x="163" y="2"/>
                      <a:pt x="151" y="0"/>
                      <a:pt x="13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51"/>
              <p:cNvSpPr/>
              <p:nvPr/>
            </p:nvSpPr>
            <p:spPr>
              <a:xfrm>
                <a:off x="1648925" y="1321500"/>
                <a:ext cx="74875" cy="135425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5417" extrusionOk="0">
                    <a:moveTo>
                      <a:pt x="1543" y="1"/>
                    </a:moveTo>
                    <a:cubicBezTo>
                      <a:pt x="1480" y="1"/>
                      <a:pt x="1416" y="8"/>
                      <a:pt x="1352" y="21"/>
                    </a:cubicBezTo>
                    <a:cubicBezTo>
                      <a:pt x="1036" y="88"/>
                      <a:pt x="784" y="307"/>
                      <a:pt x="603" y="566"/>
                    </a:cubicBezTo>
                    <a:cubicBezTo>
                      <a:pt x="395" y="866"/>
                      <a:pt x="264" y="1231"/>
                      <a:pt x="151" y="1576"/>
                    </a:cubicBezTo>
                    <a:cubicBezTo>
                      <a:pt x="90" y="1764"/>
                      <a:pt x="42" y="1955"/>
                      <a:pt x="0" y="2147"/>
                    </a:cubicBezTo>
                    <a:cubicBezTo>
                      <a:pt x="12" y="2158"/>
                      <a:pt x="21" y="2170"/>
                      <a:pt x="28" y="2184"/>
                    </a:cubicBezTo>
                    <a:cubicBezTo>
                      <a:pt x="37" y="2189"/>
                      <a:pt x="47" y="2194"/>
                      <a:pt x="56" y="2199"/>
                    </a:cubicBezTo>
                    <a:cubicBezTo>
                      <a:pt x="59" y="2199"/>
                      <a:pt x="61" y="2199"/>
                      <a:pt x="63" y="2199"/>
                    </a:cubicBezTo>
                    <a:cubicBezTo>
                      <a:pt x="96" y="2199"/>
                      <a:pt x="126" y="2214"/>
                      <a:pt x="146" y="2240"/>
                    </a:cubicBezTo>
                    <a:cubicBezTo>
                      <a:pt x="414" y="2568"/>
                      <a:pt x="605" y="2952"/>
                      <a:pt x="705" y="3364"/>
                    </a:cubicBezTo>
                    <a:cubicBezTo>
                      <a:pt x="749" y="3544"/>
                      <a:pt x="775" y="3729"/>
                      <a:pt x="783" y="3915"/>
                    </a:cubicBezTo>
                    <a:cubicBezTo>
                      <a:pt x="783" y="3927"/>
                      <a:pt x="784" y="3940"/>
                      <a:pt x="784" y="3951"/>
                    </a:cubicBezTo>
                    <a:lnTo>
                      <a:pt x="784" y="3955"/>
                    </a:lnTo>
                    <a:cubicBezTo>
                      <a:pt x="801" y="4095"/>
                      <a:pt x="823" y="4263"/>
                      <a:pt x="764" y="4396"/>
                    </a:cubicBezTo>
                    <a:cubicBezTo>
                      <a:pt x="758" y="4427"/>
                      <a:pt x="752" y="4459"/>
                      <a:pt x="743" y="4487"/>
                    </a:cubicBezTo>
                    <a:cubicBezTo>
                      <a:pt x="727" y="4551"/>
                      <a:pt x="685" y="4605"/>
                      <a:pt x="627" y="4637"/>
                    </a:cubicBezTo>
                    <a:cubicBezTo>
                      <a:pt x="708" y="4765"/>
                      <a:pt x="797" y="4888"/>
                      <a:pt x="893" y="5004"/>
                    </a:cubicBezTo>
                    <a:cubicBezTo>
                      <a:pt x="1018" y="5153"/>
                      <a:pt x="1161" y="5311"/>
                      <a:pt x="1347" y="5382"/>
                    </a:cubicBezTo>
                    <a:cubicBezTo>
                      <a:pt x="1405" y="5404"/>
                      <a:pt x="1467" y="5416"/>
                      <a:pt x="1529" y="5416"/>
                    </a:cubicBezTo>
                    <a:cubicBezTo>
                      <a:pt x="1632" y="5416"/>
                      <a:pt x="1734" y="5384"/>
                      <a:pt x="1814" y="5315"/>
                    </a:cubicBezTo>
                    <a:cubicBezTo>
                      <a:pt x="1958" y="5189"/>
                      <a:pt x="1963" y="4997"/>
                      <a:pt x="1885" y="4831"/>
                    </a:cubicBezTo>
                    <a:cubicBezTo>
                      <a:pt x="1721" y="4484"/>
                      <a:pt x="1373" y="4207"/>
                      <a:pt x="1082" y="3967"/>
                    </a:cubicBezTo>
                    <a:cubicBezTo>
                      <a:pt x="1025" y="3920"/>
                      <a:pt x="966" y="3873"/>
                      <a:pt x="908" y="3825"/>
                    </a:cubicBezTo>
                    <a:lnTo>
                      <a:pt x="908" y="3825"/>
                    </a:lnTo>
                    <a:cubicBezTo>
                      <a:pt x="1159" y="3960"/>
                      <a:pt x="1433" y="4044"/>
                      <a:pt x="1725" y="4044"/>
                    </a:cubicBezTo>
                    <a:cubicBezTo>
                      <a:pt x="1807" y="4044"/>
                      <a:pt x="1889" y="4037"/>
                      <a:pt x="1973" y="4024"/>
                    </a:cubicBezTo>
                    <a:cubicBezTo>
                      <a:pt x="2294" y="3971"/>
                      <a:pt x="2598" y="3798"/>
                      <a:pt x="2776" y="3521"/>
                    </a:cubicBezTo>
                    <a:cubicBezTo>
                      <a:pt x="2940" y="3264"/>
                      <a:pt x="2995" y="2920"/>
                      <a:pt x="2891" y="2630"/>
                    </a:cubicBezTo>
                    <a:cubicBezTo>
                      <a:pt x="2773" y="2293"/>
                      <a:pt x="2477" y="2129"/>
                      <a:pt x="2165" y="2010"/>
                    </a:cubicBezTo>
                    <a:cubicBezTo>
                      <a:pt x="2410" y="1455"/>
                      <a:pt x="2610" y="795"/>
                      <a:pt x="2171" y="284"/>
                    </a:cubicBezTo>
                    <a:cubicBezTo>
                      <a:pt x="2010" y="95"/>
                      <a:pt x="1782" y="1"/>
                      <a:pt x="1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51"/>
              <p:cNvSpPr/>
              <p:nvPr/>
            </p:nvSpPr>
            <p:spPr>
              <a:xfrm>
                <a:off x="1564125" y="1354350"/>
                <a:ext cx="98150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4554" extrusionOk="0">
                    <a:moveTo>
                      <a:pt x="823" y="0"/>
                    </a:moveTo>
                    <a:cubicBezTo>
                      <a:pt x="548" y="0"/>
                      <a:pt x="289" y="74"/>
                      <a:pt x="160" y="361"/>
                    </a:cubicBezTo>
                    <a:cubicBezTo>
                      <a:pt x="1" y="713"/>
                      <a:pt x="25" y="1150"/>
                      <a:pt x="153" y="1506"/>
                    </a:cubicBezTo>
                    <a:cubicBezTo>
                      <a:pt x="289" y="1889"/>
                      <a:pt x="547" y="2223"/>
                      <a:pt x="893" y="2434"/>
                    </a:cubicBezTo>
                    <a:cubicBezTo>
                      <a:pt x="745" y="2926"/>
                      <a:pt x="1123" y="3442"/>
                      <a:pt x="1604" y="3589"/>
                    </a:cubicBezTo>
                    <a:cubicBezTo>
                      <a:pt x="1698" y="3618"/>
                      <a:pt x="1792" y="3631"/>
                      <a:pt x="1885" y="3631"/>
                    </a:cubicBezTo>
                    <a:cubicBezTo>
                      <a:pt x="2358" y="3631"/>
                      <a:pt x="2794" y="3289"/>
                      <a:pt x="3057" y="2909"/>
                    </a:cubicBezTo>
                    <a:lnTo>
                      <a:pt x="3057" y="2909"/>
                    </a:lnTo>
                    <a:cubicBezTo>
                      <a:pt x="3050" y="2937"/>
                      <a:pt x="3042" y="2967"/>
                      <a:pt x="3036" y="2997"/>
                    </a:cubicBezTo>
                    <a:cubicBezTo>
                      <a:pt x="2987" y="3208"/>
                      <a:pt x="2948" y="3421"/>
                      <a:pt x="2916" y="3636"/>
                    </a:cubicBezTo>
                    <a:cubicBezTo>
                      <a:pt x="2889" y="3813"/>
                      <a:pt x="2852" y="4000"/>
                      <a:pt x="2879" y="4179"/>
                    </a:cubicBezTo>
                    <a:cubicBezTo>
                      <a:pt x="2914" y="4414"/>
                      <a:pt x="3098" y="4553"/>
                      <a:pt x="3299" y="4553"/>
                    </a:cubicBezTo>
                    <a:cubicBezTo>
                      <a:pt x="3396" y="4553"/>
                      <a:pt x="3497" y="4521"/>
                      <a:pt x="3587" y="4452"/>
                    </a:cubicBezTo>
                    <a:cubicBezTo>
                      <a:pt x="3891" y="4218"/>
                      <a:pt x="3926" y="3748"/>
                      <a:pt x="3900" y="3397"/>
                    </a:cubicBezTo>
                    <a:cubicBezTo>
                      <a:pt x="3899" y="3381"/>
                      <a:pt x="3897" y="3364"/>
                      <a:pt x="3896" y="3348"/>
                    </a:cubicBezTo>
                    <a:cubicBezTo>
                      <a:pt x="3859" y="3343"/>
                      <a:pt x="3824" y="3331"/>
                      <a:pt x="3792" y="3310"/>
                    </a:cubicBezTo>
                    <a:cubicBezTo>
                      <a:pt x="3642" y="3216"/>
                      <a:pt x="3573" y="3002"/>
                      <a:pt x="3503" y="2851"/>
                    </a:cubicBezTo>
                    <a:cubicBezTo>
                      <a:pt x="3325" y="2475"/>
                      <a:pt x="3178" y="2085"/>
                      <a:pt x="3062" y="1685"/>
                    </a:cubicBezTo>
                    <a:cubicBezTo>
                      <a:pt x="3009" y="1501"/>
                      <a:pt x="2926" y="1283"/>
                      <a:pt x="2975" y="1089"/>
                    </a:cubicBezTo>
                    <a:cubicBezTo>
                      <a:pt x="2990" y="1027"/>
                      <a:pt x="3022" y="969"/>
                      <a:pt x="3066" y="923"/>
                    </a:cubicBezTo>
                    <a:cubicBezTo>
                      <a:pt x="3056" y="901"/>
                      <a:pt x="3045" y="880"/>
                      <a:pt x="3036" y="859"/>
                    </a:cubicBezTo>
                    <a:cubicBezTo>
                      <a:pt x="2532" y="430"/>
                      <a:pt x="1910" y="140"/>
                      <a:pt x="1256" y="41"/>
                    </a:cubicBezTo>
                    <a:cubicBezTo>
                      <a:pt x="1118" y="21"/>
                      <a:pt x="96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51"/>
              <p:cNvSpPr/>
              <p:nvPr/>
            </p:nvSpPr>
            <p:spPr>
              <a:xfrm>
                <a:off x="1660700" y="1430625"/>
                <a:ext cx="39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8" extrusionOk="0">
                    <a:moveTo>
                      <a:pt x="0" y="0"/>
                    </a:moveTo>
                    <a:cubicBezTo>
                      <a:pt x="14" y="99"/>
                      <a:pt x="25" y="198"/>
                      <a:pt x="33" y="297"/>
                    </a:cubicBezTo>
                    <a:cubicBezTo>
                      <a:pt x="40" y="297"/>
                      <a:pt x="47" y="298"/>
                      <a:pt x="54" y="298"/>
                    </a:cubicBezTo>
                    <a:cubicBezTo>
                      <a:pt x="90" y="298"/>
                      <a:pt x="126" y="289"/>
                      <a:pt x="157" y="272"/>
                    </a:cubicBezTo>
                    <a:cubicBezTo>
                      <a:pt x="130" y="228"/>
                      <a:pt x="102" y="183"/>
                      <a:pt x="77" y="138"/>
                    </a:cubicBezTo>
                    <a:cubicBezTo>
                      <a:pt x="50" y="92"/>
                      <a:pt x="25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51"/>
              <p:cNvSpPr/>
              <p:nvPr/>
            </p:nvSpPr>
            <p:spPr>
              <a:xfrm>
                <a:off x="1643950" y="1374675"/>
                <a:ext cx="50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28" extrusionOk="0">
                    <a:moveTo>
                      <a:pt x="161" y="0"/>
                    </a:moveTo>
                    <a:cubicBezTo>
                      <a:pt x="148" y="9"/>
                      <a:pt x="135" y="16"/>
                      <a:pt x="120" y="20"/>
                    </a:cubicBezTo>
                    <a:cubicBezTo>
                      <a:pt x="140" y="104"/>
                      <a:pt x="71" y="178"/>
                      <a:pt x="0" y="188"/>
                    </a:cubicBezTo>
                    <a:cubicBezTo>
                      <a:pt x="47" y="234"/>
                      <a:pt x="93" y="280"/>
                      <a:pt x="136" y="327"/>
                    </a:cubicBezTo>
                    <a:cubicBezTo>
                      <a:pt x="157" y="224"/>
                      <a:pt x="177" y="122"/>
                      <a:pt x="199" y="20"/>
                    </a:cubicBezTo>
                    <a:cubicBezTo>
                      <a:pt x="187" y="11"/>
                      <a:pt x="175" y="4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51"/>
              <p:cNvSpPr/>
              <p:nvPr/>
            </p:nvSpPr>
            <p:spPr>
              <a:xfrm>
                <a:off x="1637275" y="1375175"/>
                <a:ext cx="322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5" extrusionOk="0">
                    <a:moveTo>
                      <a:pt x="466" y="0"/>
                    </a:moveTo>
                    <a:cubicBezTo>
                      <a:pt x="444" y="102"/>
                      <a:pt x="424" y="204"/>
                      <a:pt x="404" y="307"/>
                    </a:cubicBezTo>
                    <a:cubicBezTo>
                      <a:pt x="360" y="260"/>
                      <a:pt x="314" y="214"/>
                      <a:pt x="267" y="168"/>
                    </a:cubicBezTo>
                    <a:cubicBezTo>
                      <a:pt x="260" y="169"/>
                      <a:pt x="254" y="170"/>
                      <a:pt x="247" y="170"/>
                    </a:cubicBezTo>
                    <a:cubicBezTo>
                      <a:pt x="207" y="170"/>
                      <a:pt x="170" y="150"/>
                      <a:pt x="146" y="102"/>
                    </a:cubicBezTo>
                    <a:lnTo>
                      <a:pt x="141" y="90"/>
                    </a:lnTo>
                    <a:cubicBezTo>
                      <a:pt x="96" y="136"/>
                      <a:pt x="65" y="195"/>
                      <a:pt x="49" y="258"/>
                    </a:cubicBezTo>
                    <a:cubicBezTo>
                      <a:pt x="0" y="450"/>
                      <a:pt x="84" y="668"/>
                      <a:pt x="136" y="852"/>
                    </a:cubicBezTo>
                    <a:cubicBezTo>
                      <a:pt x="252" y="1252"/>
                      <a:pt x="399" y="1642"/>
                      <a:pt x="577" y="2018"/>
                    </a:cubicBezTo>
                    <a:cubicBezTo>
                      <a:pt x="647" y="2169"/>
                      <a:pt x="717" y="2384"/>
                      <a:pt x="866" y="2477"/>
                    </a:cubicBezTo>
                    <a:cubicBezTo>
                      <a:pt x="897" y="2498"/>
                      <a:pt x="933" y="2510"/>
                      <a:pt x="970" y="2515"/>
                    </a:cubicBezTo>
                    <a:cubicBezTo>
                      <a:pt x="962" y="2416"/>
                      <a:pt x="951" y="2317"/>
                      <a:pt x="937" y="2218"/>
                    </a:cubicBezTo>
                    <a:lnTo>
                      <a:pt x="937" y="2218"/>
                    </a:lnTo>
                    <a:cubicBezTo>
                      <a:pt x="962" y="2265"/>
                      <a:pt x="987" y="2310"/>
                      <a:pt x="1014" y="2356"/>
                    </a:cubicBezTo>
                    <a:cubicBezTo>
                      <a:pt x="1040" y="2402"/>
                      <a:pt x="1067" y="2447"/>
                      <a:pt x="1094" y="2490"/>
                    </a:cubicBezTo>
                    <a:cubicBezTo>
                      <a:pt x="1152" y="2458"/>
                      <a:pt x="1194" y="2404"/>
                      <a:pt x="1210" y="2341"/>
                    </a:cubicBezTo>
                    <a:cubicBezTo>
                      <a:pt x="1219" y="2312"/>
                      <a:pt x="1225" y="2281"/>
                      <a:pt x="1230" y="2249"/>
                    </a:cubicBezTo>
                    <a:cubicBezTo>
                      <a:pt x="1290" y="2116"/>
                      <a:pt x="1267" y="1948"/>
                      <a:pt x="1251" y="1808"/>
                    </a:cubicBezTo>
                    <a:lnTo>
                      <a:pt x="1251" y="1805"/>
                    </a:lnTo>
                    <a:cubicBezTo>
                      <a:pt x="1251" y="1793"/>
                      <a:pt x="1250" y="1781"/>
                      <a:pt x="1250" y="1768"/>
                    </a:cubicBezTo>
                    <a:cubicBezTo>
                      <a:pt x="1241" y="1582"/>
                      <a:pt x="1216" y="1397"/>
                      <a:pt x="1172" y="1217"/>
                    </a:cubicBezTo>
                    <a:cubicBezTo>
                      <a:pt x="1072" y="805"/>
                      <a:pt x="881" y="421"/>
                      <a:pt x="613" y="93"/>
                    </a:cubicBezTo>
                    <a:cubicBezTo>
                      <a:pt x="593" y="67"/>
                      <a:pt x="563" y="52"/>
                      <a:pt x="530" y="52"/>
                    </a:cubicBezTo>
                    <a:cubicBezTo>
                      <a:pt x="528" y="52"/>
                      <a:pt x="526" y="52"/>
                      <a:pt x="523" y="52"/>
                    </a:cubicBezTo>
                    <a:cubicBezTo>
                      <a:pt x="514" y="47"/>
                      <a:pt x="504" y="42"/>
                      <a:pt x="495" y="37"/>
                    </a:cubicBezTo>
                    <a:cubicBezTo>
                      <a:pt x="488" y="24"/>
                      <a:pt x="479" y="11"/>
                      <a:pt x="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51"/>
              <p:cNvSpPr/>
              <p:nvPr/>
            </p:nvSpPr>
            <p:spPr>
              <a:xfrm>
                <a:off x="1608000" y="1318300"/>
                <a:ext cx="4270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346" extrusionOk="0">
                    <a:moveTo>
                      <a:pt x="1439" y="1"/>
                    </a:moveTo>
                    <a:cubicBezTo>
                      <a:pt x="1406" y="1"/>
                      <a:pt x="1374" y="7"/>
                      <a:pt x="1343" y="21"/>
                    </a:cubicBezTo>
                    <a:cubicBezTo>
                      <a:pt x="1215" y="78"/>
                      <a:pt x="1181" y="238"/>
                      <a:pt x="1244" y="353"/>
                    </a:cubicBezTo>
                    <a:cubicBezTo>
                      <a:pt x="1258" y="399"/>
                      <a:pt x="1285" y="439"/>
                      <a:pt x="1323" y="469"/>
                    </a:cubicBezTo>
                    <a:cubicBezTo>
                      <a:pt x="1339" y="481"/>
                      <a:pt x="1356" y="490"/>
                      <a:pt x="1374" y="498"/>
                    </a:cubicBezTo>
                    <a:lnTo>
                      <a:pt x="1374" y="650"/>
                    </a:lnTo>
                    <a:lnTo>
                      <a:pt x="1377" y="1150"/>
                    </a:lnTo>
                    <a:lnTo>
                      <a:pt x="1380" y="1910"/>
                    </a:lnTo>
                    <a:cubicBezTo>
                      <a:pt x="1144" y="1464"/>
                      <a:pt x="871" y="1038"/>
                      <a:pt x="563" y="638"/>
                    </a:cubicBezTo>
                    <a:cubicBezTo>
                      <a:pt x="553" y="625"/>
                      <a:pt x="541" y="612"/>
                      <a:pt x="528" y="603"/>
                    </a:cubicBezTo>
                    <a:cubicBezTo>
                      <a:pt x="473" y="497"/>
                      <a:pt x="356" y="422"/>
                      <a:pt x="247" y="422"/>
                    </a:cubicBezTo>
                    <a:cubicBezTo>
                      <a:pt x="165" y="422"/>
                      <a:pt x="87" y="464"/>
                      <a:pt x="44" y="568"/>
                    </a:cubicBezTo>
                    <a:cubicBezTo>
                      <a:pt x="1" y="674"/>
                      <a:pt x="36" y="805"/>
                      <a:pt x="123" y="879"/>
                    </a:cubicBezTo>
                    <a:cubicBezTo>
                      <a:pt x="163" y="915"/>
                      <a:pt x="214" y="934"/>
                      <a:pt x="267" y="934"/>
                    </a:cubicBezTo>
                    <a:cubicBezTo>
                      <a:pt x="275" y="934"/>
                      <a:pt x="282" y="933"/>
                      <a:pt x="290" y="932"/>
                    </a:cubicBezTo>
                    <a:cubicBezTo>
                      <a:pt x="339" y="927"/>
                      <a:pt x="373" y="901"/>
                      <a:pt x="410" y="875"/>
                    </a:cubicBezTo>
                    <a:cubicBezTo>
                      <a:pt x="744" y="1323"/>
                      <a:pt x="1035" y="1800"/>
                      <a:pt x="1281" y="2302"/>
                    </a:cubicBezTo>
                    <a:cubicBezTo>
                      <a:pt x="1298" y="2316"/>
                      <a:pt x="1315" y="2331"/>
                      <a:pt x="1331" y="2345"/>
                    </a:cubicBezTo>
                    <a:cubicBezTo>
                      <a:pt x="1393" y="2291"/>
                      <a:pt x="1469" y="2258"/>
                      <a:pt x="1551" y="2252"/>
                    </a:cubicBezTo>
                    <a:cubicBezTo>
                      <a:pt x="1556" y="2251"/>
                      <a:pt x="1562" y="2251"/>
                      <a:pt x="1567" y="2251"/>
                    </a:cubicBezTo>
                    <a:cubicBezTo>
                      <a:pt x="1578" y="2251"/>
                      <a:pt x="1588" y="2252"/>
                      <a:pt x="1599" y="2255"/>
                    </a:cubicBezTo>
                    <a:cubicBezTo>
                      <a:pt x="1632" y="2232"/>
                      <a:pt x="1650" y="2192"/>
                      <a:pt x="1649" y="2152"/>
                    </a:cubicBezTo>
                    <a:cubicBezTo>
                      <a:pt x="1647" y="1608"/>
                      <a:pt x="1643" y="1062"/>
                      <a:pt x="1641" y="518"/>
                    </a:cubicBezTo>
                    <a:cubicBezTo>
                      <a:pt x="1641" y="489"/>
                      <a:pt x="1642" y="458"/>
                      <a:pt x="1642" y="426"/>
                    </a:cubicBezTo>
                    <a:cubicBezTo>
                      <a:pt x="1685" y="377"/>
                      <a:pt x="1707" y="315"/>
                      <a:pt x="1705" y="250"/>
                    </a:cubicBezTo>
                    <a:cubicBezTo>
                      <a:pt x="1699" y="110"/>
                      <a:pt x="1571" y="1"/>
                      <a:pt x="1439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51"/>
              <p:cNvSpPr/>
              <p:nvPr/>
            </p:nvSpPr>
            <p:spPr>
              <a:xfrm>
                <a:off x="1640000" y="1375800"/>
                <a:ext cx="127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6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22"/>
                      <a:pt x="21" y="43"/>
                      <a:pt x="31" y="65"/>
                    </a:cubicBezTo>
                    <a:cubicBezTo>
                      <a:pt x="37" y="58"/>
                      <a:pt x="45" y="52"/>
                      <a:pt x="51" y="45"/>
                    </a:cubicBezTo>
                    <a:cubicBezTo>
                      <a:pt x="34" y="31"/>
                      <a:pt x="18" y="16"/>
                      <a:pt x="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51"/>
              <p:cNvSpPr/>
              <p:nvPr/>
            </p:nvSpPr>
            <p:spPr>
              <a:xfrm>
                <a:off x="1641250" y="1374550"/>
                <a:ext cx="67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94" extrusionOk="0">
                    <a:moveTo>
                      <a:pt x="237" y="1"/>
                    </a:moveTo>
                    <a:cubicBezTo>
                      <a:pt x="232" y="1"/>
                      <a:pt x="226" y="1"/>
                      <a:pt x="221" y="2"/>
                    </a:cubicBezTo>
                    <a:cubicBezTo>
                      <a:pt x="139" y="8"/>
                      <a:pt x="63" y="40"/>
                      <a:pt x="1" y="94"/>
                    </a:cubicBezTo>
                    <a:cubicBezTo>
                      <a:pt x="37" y="127"/>
                      <a:pt x="73" y="159"/>
                      <a:pt x="107" y="193"/>
                    </a:cubicBezTo>
                    <a:cubicBezTo>
                      <a:pt x="178" y="182"/>
                      <a:pt x="246" y="109"/>
                      <a:pt x="228" y="24"/>
                    </a:cubicBezTo>
                    <a:cubicBezTo>
                      <a:pt x="242" y="20"/>
                      <a:pt x="256" y="14"/>
                      <a:pt x="269" y="5"/>
                    </a:cubicBezTo>
                    <a:cubicBezTo>
                      <a:pt x="258" y="2"/>
                      <a:pt x="248" y="1"/>
                      <a:pt x="23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51"/>
              <p:cNvSpPr/>
              <p:nvPr/>
            </p:nvSpPr>
            <p:spPr>
              <a:xfrm>
                <a:off x="1640750" y="1376900"/>
                <a:ext cx="322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02" extrusionOk="0">
                    <a:moveTo>
                      <a:pt x="22" y="0"/>
                    </a:moveTo>
                    <a:cubicBezTo>
                      <a:pt x="15" y="8"/>
                      <a:pt x="7" y="14"/>
                      <a:pt x="1" y="21"/>
                    </a:cubicBezTo>
                    <a:lnTo>
                      <a:pt x="7" y="33"/>
                    </a:lnTo>
                    <a:cubicBezTo>
                      <a:pt x="30" y="81"/>
                      <a:pt x="67" y="101"/>
                      <a:pt x="107" y="101"/>
                    </a:cubicBezTo>
                    <a:cubicBezTo>
                      <a:pt x="114" y="101"/>
                      <a:pt x="121" y="101"/>
                      <a:pt x="128" y="99"/>
                    </a:cubicBezTo>
                    <a:cubicBezTo>
                      <a:pt x="93" y="65"/>
                      <a:pt x="57" y="33"/>
                      <a:pt x="2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51"/>
              <p:cNvSpPr/>
              <p:nvPr/>
            </p:nvSpPr>
            <p:spPr>
              <a:xfrm>
                <a:off x="1521700" y="1315300"/>
                <a:ext cx="3342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496" extrusionOk="0">
                    <a:moveTo>
                      <a:pt x="402" y="1"/>
                    </a:moveTo>
                    <a:lnTo>
                      <a:pt x="156" y="4"/>
                    </a:lnTo>
                    <a:cubicBezTo>
                      <a:pt x="156" y="13"/>
                      <a:pt x="156" y="22"/>
                      <a:pt x="157" y="32"/>
                    </a:cubicBezTo>
                    <a:cubicBezTo>
                      <a:pt x="157" y="32"/>
                      <a:pt x="157" y="33"/>
                      <a:pt x="157" y="33"/>
                    </a:cubicBezTo>
                    <a:cubicBezTo>
                      <a:pt x="173" y="174"/>
                      <a:pt x="195" y="342"/>
                      <a:pt x="137" y="475"/>
                    </a:cubicBezTo>
                    <a:cubicBezTo>
                      <a:pt x="132" y="506"/>
                      <a:pt x="125" y="537"/>
                      <a:pt x="117" y="567"/>
                    </a:cubicBezTo>
                    <a:cubicBezTo>
                      <a:pt x="100" y="630"/>
                      <a:pt x="58" y="685"/>
                      <a:pt x="1" y="717"/>
                    </a:cubicBezTo>
                    <a:cubicBezTo>
                      <a:pt x="82" y="844"/>
                      <a:pt x="170" y="966"/>
                      <a:pt x="267" y="1083"/>
                    </a:cubicBezTo>
                    <a:cubicBezTo>
                      <a:pt x="391" y="1232"/>
                      <a:pt x="534" y="1391"/>
                      <a:pt x="719" y="1462"/>
                    </a:cubicBezTo>
                    <a:cubicBezTo>
                      <a:pt x="777" y="1484"/>
                      <a:pt x="840" y="1495"/>
                      <a:pt x="902" y="1495"/>
                    </a:cubicBezTo>
                    <a:cubicBezTo>
                      <a:pt x="1005" y="1495"/>
                      <a:pt x="1107" y="1463"/>
                      <a:pt x="1186" y="1394"/>
                    </a:cubicBezTo>
                    <a:cubicBezTo>
                      <a:pt x="1332" y="1268"/>
                      <a:pt x="1336" y="1075"/>
                      <a:pt x="1257" y="910"/>
                    </a:cubicBezTo>
                    <a:cubicBezTo>
                      <a:pt x="1094" y="563"/>
                      <a:pt x="745" y="286"/>
                      <a:pt x="456" y="47"/>
                    </a:cubicBezTo>
                    <a:lnTo>
                      <a:pt x="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51"/>
              <p:cNvSpPr/>
              <p:nvPr/>
            </p:nvSpPr>
            <p:spPr>
              <a:xfrm>
                <a:off x="1442500" y="1315550"/>
                <a:ext cx="7685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1937" extrusionOk="0">
                    <a:moveTo>
                      <a:pt x="2547" y="1"/>
                    </a:moveTo>
                    <a:lnTo>
                      <a:pt x="1439" y="10"/>
                    </a:lnTo>
                    <a:cubicBezTo>
                      <a:pt x="963" y="14"/>
                      <a:pt x="486" y="19"/>
                      <a:pt x="9" y="23"/>
                    </a:cubicBezTo>
                    <a:cubicBezTo>
                      <a:pt x="1" y="446"/>
                      <a:pt x="339" y="846"/>
                      <a:pt x="752" y="971"/>
                    </a:cubicBezTo>
                    <a:cubicBezTo>
                      <a:pt x="847" y="1000"/>
                      <a:pt x="941" y="1013"/>
                      <a:pt x="1034" y="1013"/>
                    </a:cubicBezTo>
                    <a:cubicBezTo>
                      <a:pt x="1506" y="1013"/>
                      <a:pt x="1943" y="672"/>
                      <a:pt x="2206" y="291"/>
                    </a:cubicBezTo>
                    <a:lnTo>
                      <a:pt x="2206" y="291"/>
                    </a:lnTo>
                    <a:cubicBezTo>
                      <a:pt x="2198" y="321"/>
                      <a:pt x="2191" y="350"/>
                      <a:pt x="2184" y="380"/>
                    </a:cubicBezTo>
                    <a:cubicBezTo>
                      <a:pt x="2135" y="591"/>
                      <a:pt x="2095" y="804"/>
                      <a:pt x="2064" y="1019"/>
                    </a:cubicBezTo>
                    <a:cubicBezTo>
                      <a:pt x="2038" y="1197"/>
                      <a:pt x="2000" y="1383"/>
                      <a:pt x="2027" y="1562"/>
                    </a:cubicBezTo>
                    <a:cubicBezTo>
                      <a:pt x="2061" y="1798"/>
                      <a:pt x="2246" y="1936"/>
                      <a:pt x="2447" y="1936"/>
                    </a:cubicBezTo>
                    <a:cubicBezTo>
                      <a:pt x="2544" y="1936"/>
                      <a:pt x="2645" y="1904"/>
                      <a:pt x="2734" y="1836"/>
                    </a:cubicBezTo>
                    <a:cubicBezTo>
                      <a:pt x="3039" y="1602"/>
                      <a:pt x="3073" y="1131"/>
                      <a:pt x="3049" y="780"/>
                    </a:cubicBezTo>
                    <a:cubicBezTo>
                      <a:pt x="3048" y="763"/>
                      <a:pt x="3045" y="747"/>
                      <a:pt x="3044" y="730"/>
                    </a:cubicBezTo>
                    <a:cubicBezTo>
                      <a:pt x="3007" y="726"/>
                      <a:pt x="2972" y="713"/>
                      <a:pt x="2940" y="693"/>
                    </a:cubicBezTo>
                    <a:cubicBezTo>
                      <a:pt x="2791" y="599"/>
                      <a:pt x="2722" y="384"/>
                      <a:pt x="2651" y="233"/>
                    </a:cubicBezTo>
                    <a:cubicBezTo>
                      <a:pt x="2615" y="157"/>
                      <a:pt x="2580" y="79"/>
                      <a:pt x="25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51"/>
              <p:cNvSpPr/>
              <p:nvPr/>
            </p:nvSpPr>
            <p:spPr>
              <a:xfrm>
                <a:off x="1533875" y="1315025"/>
                <a:ext cx="304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35" extrusionOk="0">
                    <a:moveTo>
                      <a:pt x="1217" y="0"/>
                    </a:moveTo>
                    <a:lnTo>
                      <a:pt x="1" y="12"/>
                    </a:lnTo>
                    <a:cubicBezTo>
                      <a:pt x="194" y="89"/>
                      <a:pt x="398" y="134"/>
                      <a:pt x="612" y="134"/>
                    </a:cubicBezTo>
                    <a:cubicBezTo>
                      <a:pt x="693" y="134"/>
                      <a:pt x="776" y="128"/>
                      <a:pt x="860" y="114"/>
                    </a:cubicBezTo>
                    <a:cubicBezTo>
                      <a:pt x="984" y="94"/>
                      <a:pt x="1104" y="56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51"/>
              <p:cNvSpPr/>
              <p:nvPr/>
            </p:nvSpPr>
            <p:spPr>
              <a:xfrm>
                <a:off x="1517775" y="1326375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0"/>
                    </a:moveTo>
                    <a:cubicBezTo>
                      <a:pt x="14" y="99"/>
                      <a:pt x="25" y="198"/>
                      <a:pt x="32" y="297"/>
                    </a:cubicBezTo>
                    <a:cubicBezTo>
                      <a:pt x="41" y="298"/>
                      <a:pt x="49" y="298"/>
                      <a:pt x="58" y="298"/>
                    </a:cubicBezTo>
                    <a:cubicBezTo>
                      <a:pt x="93" y="298"/>
                      <a:pt x="127" y="290"/>
                      <a:pt x="158" y="274"/>
                    </a:cubicBezTo>
                    <a:cubicBezTo>
                      <a:pt x="130" y="229"/>
                      <a:pt x="102" y="184"/>
                      <a:pt x="77" y="138"/>
                    </a:cubicBezTo>
                    <a:cubicBezTo>
                      <a:pt x="50" y="93"/>
                      <a:pt x="25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51"/>
              <p:cNvSpPr/>
              <p:nvPr/>
            </p:nvSpPr>
            <p:spPr>
              <a:xfrm>
                <a:off x="1506125" y="1315375"/>
                <a:ext cx="204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737" extrusionOk="0">
                    <a:moveTo>
                      <a:pt x="779" y="0"/>
                    </a:moveTo>
                    <a:lnTo>
                      <a:pt x="1" y="8"/>
                    </a:lnTo>
                    <a:cubicBezTo>
                      <a:pt x="35" y="86"/>
                      <a:pt x="70" y="164"/>
                      <a:pt x="106" y="240"/>
                    </a:cubicBezTo>
                    <a:cubicBezTo>
                      <a:pt x="176" y="391"/>
                      <a:pt x="245" y="606"/>
                      <a:pt x="395" y="700"/>
                    </a:cubicBezTo>
                    <a:cubicBezTo>
                      <a:pt x="426" y="720"/>
                      <a:pt x="462" y="733"/>
                      <a:pt x="498" y="737"/>
                    </a:cubicBezTo>
                    <a:cubicBezTo>
                      <a:pt x="491" y="638"/>
                      <a:pt x="479" y="539"/>
                      <a:pt x="466" y="440"/>
                    </a:cubicBezTo>
                    <a:lnTo>
                      <a:pt x="466" y="440"/>
                    </a:lnTo>
                    <a:cubicBezTo>
                      <a:pt x="491" y="487"/>
                      <a:pt x="516" y="534"/>
                      <a:pt x="543" y="578"/>
                    </a:cubicBezTo>
                    <a:cubicBezTo>
                      <a:pt x="568" y="623"/>
                      <a:pt x="596" y="669"/>
                      <a:pt x="624" y="714"/>
                    </a:cubicBezTo>
                    <a:cubicBezTo>
                      <a:pt x="681" y="682"/>
                      <a:pt x="723" y="627"/>
                      <a:pt x="740" y="564"/>
                    </a:cubicBezTo>
                    <a:cubicBezTo>
                      <a:pt x="748" y="534"/>
                      <a:pt x="755" y="503"/>
                      <a:pt x="760" y="472"/>
                    </a:cubicBezTo>
                    <a:cubicBezTo>
                      <a:pt x="818" y="339"/>
                      <a:pt x="796" y="171"/>
                      <a:pt x="780" y="30"/>
                    </a:cubicBezTo>
                    <a:lnTo>
                      <a:pt x="780" y="28"/>
                    </a:lnTo>
                    <a:cubicBezTo>
                      <a:pt x="780" y="19"/>
                      <a:pt x="780" y="10"/>
                      <a:pt x="7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51"/>
              <p:cNvSpPr/>
              <p:nvPr/>
            </p:nvSpPr>
            <p:spPr>
              <a:xfrm>
                <a:off x="1381650" y="1620950"/>
                <a:ext cx="74975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566" extrusionOk="0">
                    <a:moveTo>
                      <a:pt x="1544" y="0"/>
                    </a:moveTo>
                    <a:cubicBezTo>
                      <a:pt x="1481" y="0"/>
                      <a:pt x="1417" y="7"/>
                      <a:pt x="1353" y="21"/>
                    </a:cubicBezTo>
                    <a:cubicBezTo>
                      <a:pt x="1037" y="88"/>
                      <a:pt x="785" y="307"/>
                      <a:pt x="605" y="566"/>
                    </a:cubicBezTo>
                    <a:cubicBezTo>
                      <a:pt x="395" y="866"/>
                      <a:pt x="265" y="1230"/>
                      <a:pt x="153" y="1576"/>
                    </a:cubicBezTo>
                    <a:cubicBezTo>
                      <a:pt x="92" y="1764"/>
                      <a:pt x="44" y="1955"/>
                      <a:pt x="1" y="2147"/>
                    </a:cubicBezTo>
                    <a:cubicBezTo>
                      <a:pt x="14" y="2158"/>
                      <a:pt x="23" y="2170"/>
                      <a:pt x="30" y="2184"/>
                    </a:cubicBezTo>
                    <a:cubicBezTo>
                      <a:pt x="39" y="2188"/>
                      <a:pt x="49" y="2194"/>
                      <a:pt x="58" y="2199"/>
                    </a:cubicBezTo>
                    <a:cubicBezTo>
                      <a:pt x="61" y="2199"/>
                      <a:pt x="63" y="2199"/>
                      <a:pt x="65" y="2199"/>
                    </a:cubicBezTo>
                    <a:cubicBezTo>
                      <a:pt x="97" y="2199"/>
                      <a:pt x="128" y="2213"/>
                      <a:pt x="148" y="2239"/>
                    </a:cubicBezTo>
                    <a:cubicBezTo>
                      <a:pt x="416" y="2568"/>
                      <a:pt x="606" y="2952"/>
                      <a:pt x="707" y="3363"/>
                    </a:cubicBezTo>
                    <a:cubicBezTo>
                      <a:pt x="751" y="3545"/>
                      <a:pt x="776" y="3729"/>
                      <a:pt x="785" y="3916"/>
                    </a:cubicBezTo>
                    <a:cubicBezTo>
                      <a:pt x="785" y="3928"/>
                      <a:pt x="786" y="3939"/>
                      <a:pt x="786" y="3952"/>
                    </a:cubicBezTo>
                    <a:cubicBezTo>
                      <a:pt x="786" y="3952"/>
                      <a:pt x="786" y="3953"/>
                      <a:pt x="786" y="3954"/>
                    </a:cubicBezTo>
                    <a:cubicBezTo>
                      <a:pt x="802" y="4095"/>
                      <a:pt x="824" y="4263"/>
                      <a:pt x="765" y="4395"/>
                    </a:cubicBezTo>
                    <a:cubicBezTo>
                      <a:pt x="760" y="4427"/>
                      <a:pt x="754" y="4458"/>
                      <a:pt x="745" y="4488"/>
                    </a:cubicBezTo>
                    <a:cubicBezTo>
                      <a:pt x="738" y="4516"/>
                      <a:pt x="725" y="4542"/>
                      <a:pt x="709" y="4566"/>
                    </a:cubicBezTo>
                    <a:lnTo>
                      <a:pt x="1705" y="4547"/>
                    </a:lnTo>
                    <a:cubicBezTo>
                      <a:pt x="1528" y="4326"/>
                      <a:pt x="1292" y="4136"/>
                      <a:pt x="1085" y="3966"/>
                    </a:cubicBezTo>
                    <a:cubicBezTo>
                      <a:pt x="1028" y="3919"/>
                      <a:pt x="970" y="3871"/>
                      <a:pt x="911" y="3823"/>
                    </a:cubicBezTo>
                    <a:lnTo>
                      <a:pt x="911" y="3823"/>
                    </a:lnTo>
                    <a:cubicBezTo>
                      <a:pt x="1162" y="3960"/>
                      <a:pt x="1436" y="4044"/>
                      <a:pt x="1728" y="4044"/>
                    </a:cubicBezTo>
                    <a:cubicBezTo>
                      <a:pt x="1809" y="4044"/>
                      <a:pt x="1892" y="4037"/>
                      <a:pt x="1976" y="4023"/>
                    </a:cubicBezTo>
                    <a:cubicBezTo>
                      <a:pt x="2297" y="3970"/>
                      <a:pt x="2600" y="3797"/>
                      <a:pt x="2778" y="3519"/>
                    </a:cubicBezTo>
                    <a:cubicBezTo>
                      <a:pt x="2942" y="3262"/>
                      <a:pt x="2998" y="2919"/>
                      <a:pt x="2894" y="2630"/>
                    </a:cubicBezTo>
                    <a:cubicBezTo>
                      <a:pt x="2774" y="2293"/>
                      <a:pt x="2478" y="2129"/>
                      <a:pt x="2167" y="2010"/>
                    </a:cubicBezTo>
                    <a:cubicBezTo>
                      <a:pt x="2411" y="1456"/>
                      <a:pt x="2611" y="796"/>
                      <a:pt x="2172" y="283"/>
                    </a:cubicBezTo>
                    <a:cubicBezTo>
                      <a:pt x="2011" y="95"/>
                      <a:pt x="1782" y="0"/>
                      <a:pt x="1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51"/>
              <p:cNvSpPr/>
              <p:nvPr/>
            </p:nvSpPr>
            <p:spPr>
              <a:xfrm>
                <a:off x="1296875" y="1653750"/>
                <a:ext cx="9320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3306" extrusionOk="0">
                    <a:moveTo>
                      <a:pt x="822" y="1"/>
                    </a:moveTo>
                    <a:cubicBezTo>
                      <a:pt x="548" y="1"/>
                      <a:pt x="290" y="75"/>
                      <a:pt x="160" y="363"/>
                    </a:cubicBezTo>
                    <a:cubicBezTo>
                      <a:pt x="1" y="714"/>
                      <a:pt x="25" y="1151"/>
                      <a:pt x="153" y="1508"/>
                    </a:cubicBezTo>
                    <a:cubicBezTo>
                      <a:pt x="289" y="1891"/>
                      <a:pt x="547" y="2223"/>
                      <a:pt x="892" y="2435"/>
                    </a:cubicBezTo>
                    <a:cubicBezTo>
                      <a:pt x="798" y="2750"/>
                      <a:pt x="919" y="3075"/>
                      <a:pt x="1144" y="3306"/>
                    </a:cubicBezTo>
                    <a:lnTo>
                      <a:pt x="2728" y="3277"/>
                    </a:lnTo>
                    <a:cubicBezTo>
                      <a:pt x="2853" y="3169"/>
                      <a:pt x="2964" y="3045"/>
                      <a:pt x="3057" y="2909"/>
                    </a:cubicBezTo>
                    <a:lnTo>
                      <a:pt x="3057" y="2909"/>
                    </a:lnTo>
                    <a:cubicBezTo>
                      <a:pt x="3050" y="2939"/>
                      <a:pt x="3042" y="2968"/>
                      <a:pt x="3036" y="2997"/>
                    </a:cubicBezTo>
                    <a:cubicBezTo>
                      <a:pt x="3015" y="3089"/>
                      <a:pt x="2995" y="3180"/>
                      <a:pt x="2977" y="3273"/>
                    </a:cubicBezTo>
                    <a:lnTo>
                      <a:pt x="3728" y="3260"/>
                    </a:lnTo>
                    <a:cubicBezTo>
                      <a:pt x="3622" y="3153"/>
                      <a:pt x="3562" y="2979"/>
                      <a:pt x="3503" y="2852"/>
                    </a:cubicBezTo>
                    <a:cubicBezTo>
                      <a:pt x="3325" y="2475"/>
                      <a:pt x="3178" y="2085"/>
                      <a:pt x="3062" y="1686"/>
                    </a:cubicBezTo>
                    <a:cubicBezTo>
                      <a:pt x="3009" y="1501"/>
                      <a:pt x="2926" y="1284"/>
                      <a:pt x="2975" y="1091"/>
                    </a:cubicBezTo>
                    <a:cubicBezTo>
                      <a:pt x="2991" y="1028"/>
                      <a:pt x="3022" y="971"/>
                      <a:pt x="3067" y="924"/>
                    </a:cubicBezTo>
                    <a:cubicBezTo>
                      <a:pt x="3056" y="903"/>
                      <a:pt x="3045" y="882"/>
                      <a:pt x="3036" y="860"/>
                    </a:cubicBezTo>
                    <a:cubicBezTo>
                      <a:pt x="2533" y="432"/>
                      <a:pt x="1910" y="141"/>
                      <a:pt x="1256" y="43"/>
                    </a:cubicBezTo>
                    <a:cubicBezTo>
                      <a:pt x="1118" y="22"/>
                      <a:pt x="968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51"/>
              <p:cNvSpPr/>
              <p:nvPr/>
            </p:nvSpPr>
            <p:spPr>
              <a:xfrm>
                <a:off x="1393425" y="1730025"/>
                <a:ext cx="29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69"/>
                      <a:pt x="18" y="137"/>
                      <a:pt x="25" y="206"/>
                    </a:cubicBezTo>
                    <a:lnTo>
                      <a:pt x="116" y="204"/>
                    </a:lnTo>
                    <a:cubicBezTo>
                      <a:pt x="103" y="182"/>
                      <a:pt x="90" y="160"/>
                      <a:pt x="78" y="139"/>
                    </a:cubicBezTo>
                    <a:cubicBezTo>
                      <a:pt x="51" y="93"/>
                      <a:pt x="26" y="47"/>
                      <a:pt x="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51"/>
              <p:cNvSpPr/>
              <p:nvPr/>
            </p:nvSpPr>
            <p:spPr>
              <a:xfrm>
                <a:off x="1376700" y="1674100"/>
                <a:ext cx="49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328" extrusionOk="0">
                    <a:moveTo>
                      <a:pt x="161" y="1"/>
                    </a:moveTo>
                    <a:cubicBezTo>
                      <a:pt x="148" y="9"/>
                      <a:pt x="135" y="16"/>
                      <a:pt x="120" y="20"/>
                    </a:cubicBezTo>
                    <a:cubicBezTo>
                      <a:pt x="139" y="105"/>
                      <a:pt x="71" y="177"/>
                      <a:pt x="0" y="189"/>
                    </a:cubicBezTo>
                    <a:cubicBezTo>
                      <a:pt x="47" y="234"/>
                      <a:pt x="93" y="280"/>
                      <a:pt x="136" y="327"/>
                    </a:cubicBezTo>
                    <a:cubicBezTo>
                      <a:pt x="156" y="225"/>
                      <a:pt x="177" y="123"/>
                      <a:pt x="199" y="21"/>
                    </a:cubicBezTo>
                    <a:cubicBezTo>
                      <a:pt x="188" y="11"/>
                      <a:pt x="175" y="4"/>
                      <a:pt x="16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51"/>
              <p:cNvSpPr/>
              <p:nvPr/>
            </p:nvSpPr>
            <p:spPr>
              <a:xfrm>
                <a:off x="1370025" y="1674600"/>
                <a:ext cx="322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426" extrusionOk="0">
                    <a:moveTo>
                      <a:pt x="467" y="1"/>
                    </a:moveTo>
                    <a:cubicBezTo>
                      <a:pt x="445" y="102"/>
                      <a:pt x="423" y="205"/>
                      <a:pt x="404" y="307"/>
                    </a:cubicBezTo>
                    <a:cubicBezTo>
                      <a:pt x="360" y="260"/>
                      <a:pt x="314" y="214"/>
                      <a:pt x="267" y="169"/>
                    </a:cubicBezTo>
                    <a:cubicBezTo>
                      <a:pt x="261" y="170"/>
                      <a:pt x="254" y="170"/>
                      <a:pt x="248" y="170"/>
                    </a:cubicBezTo>
                    <a:cubicBezTo>
                      <a:pt x="208" y="170"/>
                      <a:pt x="170" y="150"/>
                      <a:pt x="146" y="102"/>
                    </a:cubicBezTo>
                    <a:cubicBezTo>
                      <a:pt x="145" y="98"/>
                      <a:pt x="143" y="94"/>
                      <a:pt x="141" y="90"/>
                    </a:cubicBezTo>
                    <a:cubicBezTo>
                      <a:pt x="96" y="137"/>
                      <a:pt x="65" y="194"/>
                      <a:pt x="49" y="257"/>
                    </a:cubicBezTo>
                    <a:cubicBezTo>
                      <a:pt x="0" y="451"/>
                      <a:pt x="84" y="667"/>
                      <a:pt x="137" y="852"/>
                    </a:cubicBezTo>
                    <a:cubicBezTo>
                      <a:pt x="252" y="1252"/>
                      <a:pt x="399" y="1641"/>
                      <a:pt x="577" y="2018"/>
                    </a:cubicBezTo>
                    <a:cubicBezTo>
                      <a:pt x="636" y="2145"/>
                      <a:pt x="696" y="2319"/>
                      <a:pt x="802" y="2426"/>
                    </a:cubicBezTo>
                    <a:lnTo>
                      <a:pt x="961" y="2423"/>
                    </a:lnTo>
                    <a:cubicBezTo>
                      <a:pt x="955" y="2355"/>
                      <a:pt x="947" y="2287"/>
                      <a:pt x="938" y="2218"/>
                    </a:cubicBezTo>
                    <a:lnTo>
                      <a:pt x="938" y="2218"/>
                    </a:lnTo>
                    <a:cubicBezTo>
                      <a:pt x="962" y="2264"/>
                      <a:pt x="988" y="2311"/>
                      <a:pt x="1014" y="2356"/>
                    </a:cubicBezTo>
                    <a:cubicBezTo>
                      <a:pt x="1026" y="2378"/>
                      <a:pt x="1039" y="2399"/>
                      <a:pt x="1053" y="2422"/>
                    </a:cubicBezTo>
                    <a:lnTo>
                      <a:pt x="1174" y="2420"/>
                    </a:lnTo>
                    <a:cubicBezTo>
                      <a:pt x="1191" y="2395"/>
                      <a:pt x="1203" y="2369"/>
                      <a:pt x="1211" y="2341"/>
                    </a:cubicBezTo>
                    <a:cubicBezTo>
                      <a:pt x="1219" y="2311"/>
                      <a:pt x="1225" y="2280"/>
                      <a:pt x="1231" y="2249"/>
                    </a:cubicBezTo>
                    <a:cubicBezTo>
                      <a:pt x="1290" y="2117"/>
                      <a:pt x="1268" y="1948"/>
                      <a:pt x="1251" y="1807"/>
                    </a:cubicBezTo>
                    <a:cubicBezTo>
                      <a:pt x="1251" y="1806"/>
                      <a:pt x="1251" y="1806"/>
                      <a:pt x="1251" y="1805"/>
                    </a:cubicBezTo>
                    <a:cubicBezTo>
                      <a:pt x="1251" y="1793"/>
                      <a:pt x="1251" y="1781"/>
                      <a:pt x="1250" y="1769"/>
                    </a:cubicBezTo>
                    <a:cubicBezTo>
                      <a:pt x="1242" y="1583"/>
                      <a:pt x="1216" y="1398"/>
                      <a:pt x="1172" y="1217"/>
                    </a:cubicBezTo>
                    <a:cubicBezTo>
                      <a:pt x="1072" y="805"/>
                      <a:pt x="881" y="421"/>
                      <a:pt x="613" y="92"/>
                    </a:cubicBezTo>
                    <a:cubicBezTo>
                      <a:pt x="593" y="67"/>
                      <a:pt x="564" y="53"/>
                      <a:pt x="533" y="53"/>
                    </a:cubicBezTo>
                    <a:cubicBezTo>
                      <a:pt x="530" y="53"/>
                      <a:pt x="527" y="53"/>
                      <a:pt x="523" y="53"/>
                    </a:cubicBezTo>
                    <a:cubicBezTo>
                      <a:pt x="514" y="48"/>
                      <a:pt x="504" y="42"/>
                      <a:pt x="495" y="38"/>
                    </a:cubicBezTo>
                    <a:cubicBezTo>
                      <a:pt x="488" y="23"/>
                      <a:pt x="479" y="10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51"/>
              <p:cNvSpPr/>
              <p:nvPr/>
            </p:nvSpPr>
            <p:spPr>
              <a:xfrm>
                <a:off x="1340775" y="1617750"/>
                <a:ext cx="4267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4" extrusionOk="0">
                    <a:moveTo>
                      <a:pt x="1438" y="1"/>
                    </a:moveTo>
                    <a:cubicBezTo>
                      <a:pt x="1406" y="1"/>
                      <a:pt x="1373" y="7"/>
                      <a:pt x="1341" y="21"/>
                    </a:cubicBezTo>
                    <a:cubicBezTo>
                      <a:pt x="1214" y="77"/>
                      <a:pt x="1180" y="237"/>
                      <a:pt x="1243" y="352"/>
                    </a:cubicBezTo>
                    <a:cubicBezTo>
                      <a:pt x="1256" y="398"/>
                      <a:pt x="1284" y="439"/>
                      <a:pt x="1322" y="467"/>
                    </a:cubicBezTo>
                    <a:cubicBezTo>
                      <a:pt x="1338" y="479"/>
                      <a:pt x="1355" y="490"/>
                      <a:pt x="1373" y="497"/>
                    </a:cubicBezTo>
                    <a:lnTo>
                      <a:pt x="1373" y="648"/>
                    </a:lnTo>
                    <a:cubicBezTo>
                      <a:pt x="1374" y="815"/>
                      <a:pt x="1376" y="982"/>
                      <a:pt x="1376" y="1149"/>
                    </a:cubicBezTo>
                    <a:cubicBezTo>
                      <a:pt x="1377" y="1403"/>
                      <a:pt x="1378" y="1656"/>
                      <a:pt x="1379" y="1909"/>
                    </a:cubicBezTo>
                    <a:cubicBezTo>
                      <a:pt x="1144" y="1463"/>
                      <a:pt x="871" y="1037"/>
                      <a:pt x="562" y="638"/>
                    </a:cubicBezTo>
                    <a:cubicBezTo>
                      <a:pt x="553" y="624"/>
                      <a:pt x="541" y="612"/>
                      <a:pt x="527" y="601"/>
                    </a:cubicBezTo>
                    <a:cubicBezTo>
                      <a:pt x="472" y="495"/>
                      <a:pt x="356" y="421"/>
                      <a:pt x="247" y="421"/>
                    </a:cubicBezTo>
                    <a:cubicBezTo>
                      <a:pt x="165" y="421"/>
                      <a:pt x="87" y="464"/>
                      <a:pt x="44" y="567"/>
                    </a:cubicBezTo>
                    <a:cubicBezTo>
                      <a:pt x="1" y="674"/>
                      <a:pt x="36" y="805"/>
                      <a:pt x="123" y="879"/>
                    </a:cubicBezTo>
                    <a:cubicBezTo>
                      <a:pt x="164" y="914"/>
                      <a:pt x="216" y="933"/>
                      <a:pt x="270" y="933"/>
                    </a:cubicBezTo>
                    <a:cubicBezTo>
                      <a:pt x="277" y="933"/>
                      <a:pt x="283" y="933"/>
                      <a:pt x="290" y="932"/>
                    </a:cubicBezTo>
                    <a:cubicBezTo>
                      <a:pt x="338" y="927"/>
                      <a:pt x="373" y="900"/>
                      <a:pt x="409" y="875"/>
                    </a:cubicBezTo>
                    <a:cubicBezTo>
                      <a:pt x="743" y="1321"/>
                      <a:pt x="1035" y="1799"/>
                      <a:pt x="1280" y="2300"/>
                    </a:cubicBezTo>
                    <a:cubicBezTo>
                      <a:pt x="1297" y="2315"/>
                      <a:pt x="1314" y="2329"/>
                      <a:pt x="1331" y="2344"/>
                    </a:cubicBezTo>
                    <a:cubicBezTo>
                      <a:pt x="1391" y="2290"/>
                      <a:pt x="1469" y="2257"/>
                      <a:pt x="1550" y="2250"/>
                    </a:cubicBezTo>
                    <a:cubicBezTo>
                      <a:pt x="1554" y="2250"/>
                      <a:pt x="1557" y="2250"/>
                      <a:pt x="1561" y="2250"/>
                    </a:cubicBezTo>
                    <a:cubicBezTo>
                      <a:pt x="1573" y="2250"/>
                      <a:pt x="1586" y="2251"/>
                      <a:pt x="1598" y="2255"/>
                    </a:cubicBezTo>
                    <a:cubicBezTo>
                      <a:pt x="1631" y="2230"/>
                      <a:pt x="1649" y="2192"/>
                      <a:pt x="1648" y="2152"/>
                    </a:cubicBezTo>
                    <a:cubicBezTo>
                      <a:pt x="1646" y="1606"/>
                      <a:pt x="1643" y="1061"/>
                      <a:pt x="1641" y="516"/>
                    </a:cubicBezTo>
                    <a:cubicBezTo>
                      <a:pt x="1641" y="489"/>
                      <a:pt x="1641" y="458"/>
                      <a:pt x="1642" y="425"/>
                    </a:cubicBezTo>
                    <a:cubicBezTo>
                      <a:pt x="1684" y="376"/>
                      <a:pt x="1706" y="313"/>
                      <a:pt x="1704" y="250"/>
                    </a:cubicBezTo>
                    <a:cubicBezTo>
                      <a:pt x="1698" y="109"/>
                      <a:pt x="1571" y="1"/>
                      <a:pt x="1438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51"/>
              <p:cNvSpPr/>
              <p:nvPr/>
            </p:nvSpPr>
            <p:spPr>
              <a:xfrm>
                <a:off x="1372750" y="1675250"/>
                <a:ext cx="12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2"/>
                      <a:pt x="21" y="43"/>
                      <a:pt x="32" y="63"/>
                    </a:cubicBezTo>
                    <a:cubicBezTo>
                      <a:pt x="38" y="57"/>
                      <a:pt x="44" y="50"/>
                      <a:pt x="51" y="44"/>
                    </a:cubicBezTo>
                    <a:cubicBezTo>
                      <a:pt x="35" y="29"/>
                      <a:pt x="18" y="14"/>
                      <a:pt x="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51"/>
              <p:cNvSpPr/>
              <p:nvPr/>
            </p:nvSpPr>
            <p:spPr>
              <a:xfrm>
                <a:off x="1374000" y="1673500"/>
                <a:ext cx="68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12" extrusionOk="0">
                    <a:moveTo>
                      <a:pt x="244" y="1"/>
                    </a:moveTo>
                    <a:cubicBezTo>
                      <a:pt x="234" y="1"/>
                      <a:pt x="223" y="8"/>
                      <a:pt x="221" y="20"/>
                    </a:cubicBezTo>
                    <a:cubicBezTo>
                      <a:pt x="139" y="27"/>
                      <a:pt x="62" y="60"/>
                      <a:pt x="1" y="114"/>
                    </a:cubicBezTo>
                    <a:cubicBezTo>
                      <a:pt x="37" y="146"/>
                      <a:pt x="73" y="179"/>
                      <a:pt x="107" y="212"/>
                    </a:cubicBezTo>
                    <a:cubicBezTo>
                      <a:pt x="179" y="200"/>
                      <a:pt x="247" y="128"/>
                      <a:pt x="228" y="43"/>
                    </a:cubicBezTo>
                    <a:lnTo>
                      <a:pt x="228" y="43"/>
                    </a:lnTo>
                    <a:cubicBezTo>
                      <a:pt x="233" y="47"/>
                      <a:pt x="239" y="49"/>
                      <a:pt x="244" y="49"/>
                    </a:cubicBezTo>
                    <a:cubicBezTo>
                      <a:pt x="259" y="49"/>
                      <a:pt x="273" y="34"/>
                      <a:pt x="267" y="17"/>
                    </a:cubicBezTo>
                    <a:cubicBezTo>
                      <a:pt x="263" y="6"/>
                      <a:pt x="254" y="1"/>
                      <a:pt x="244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51"/>
              <p:cNvSpPr/>
              <p:nvPr/>
            </p:nvSpPr>
            <p:spPr>
              <a:xfrm>
                <a:off x="1373525" y="1676325"/>
                <a:ext cx="320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2" extrusionOk="0">
                    <a:moveTo>
                      <a:pt x="21" y="1"/>
                    </a:moveTo>
                    <a:cubicBezTo>
                      <a:pt x="13" y="7"/>
                      <a:pt x="7" y="14"/>
                      <a:pt x="1" y="20"/>
                    </a:cubicBezTo>
                    <a:cubicBezTo>
                      <a:pt x="2" y="24"/>
                      <a:pt x="4" y="29"/>
                      <a:pt x="6" y="33"/>
                    </a:cubicBezTo>
                    <a:cubicBezTo>
                      <a:pt x="29" y="81"/>
                      <a:pt x="67" y="101"/>
                      <a:pt x="107" y="101"/>
                    </a:cubicBezTo>
                    <a:cubicBezTo>
                      <a:pt x="114" y="101"/>
                      <a:pt x="121" y="101"/>
                      <a:pt x="127" y="100"/>
                    </a:cubicBezTo>
                    <a:cubicBezTo>
                      <a:pt x="92" y="66"/>
                      <a:pt x="57" y="33"/>
                      <a:pt x="21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51"/>
              <p:cNvSpPr/>
              <p:nvPr/>
            </p:nvSpPr>
            <p:spPr>
              <a:xfrm>
                <a:off x="1267900" y="1317025"/>
                <a:ext cx="633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726" extrusionOk="0">
                    <a:moveTo>
                      <a:pt x="2457" y="0"/>
                    </a:moveTo>
                    <a:lnTo>
                      <a:pt x="2457" y="0"/>
                    </a:lnTo>
                    <a:cubicBezTo>
                      <a:pt x="1638" y="6"/>
                      <a:pt x="819" y="12"/>
                      <a:pt x="1" y="17"/>
                    </a:cubicBezTo>
                    <a:cubicBezTo>
                      <a:pt x="111" y="224"/>
                      <a:pt x="195" y="445"/>
                      <a:pt x="251" y="674"/>
                    </a:cubicBezTo>
                    <a:cubicBezTo>
                      <a:pt x="294" y="855"/>
                      <a:pt x="321" y="1040"/>
                      <a:pt x="329" y="1225"/>
                    </a:cubicBezTo>
                    <a:cubicBezTo>
                      <a:pt x="329" y="1238"/>
                      <a:pt x="330" y="1249"/>
                      <a:pt x="330" y="1262"/>
                    </a:cubicBezTo>
                    <a:cubicBezTo>
                      <a:pt x="330" y="1262"/>
                      <a:pt x="330" y="1263"/>
                      <a:pt x="330" y="1264"/>
                    </a:cubicBezTo>
                    <a:cubicBezTo>
                      <a:pt x="346" y="1404"/>
                      <a:pt x="369" y="1572"/>
                      <a:pt x="310" y="1705"/>
                    </a:cubicBezTo>
                    <a:cubicBezTo>
                      <a:pt x="305" y="1737"/>
                      <a:pt x="298" y="1768"/>
                      <a:pt x="290" y="1798"/>
                    </a:cubicBezTo>
                    <a:cubicBezTo>
                      <a:pt x="274" y="1861"/>
                      <a:pt x="231" y="1915"/>
                      <a:pt x="174" y="1947"/>
                    </a:cubicBezTo>
                    <a:cubicBezTo>
                      <a:pt x="255" y="2074"/>
                      <a:pt x="343" y="2198"/>
                      <a:pt x="440" y="2313"/>
                    </a:cubicBezTo>
                    <a:cubicBezTo>
                      <a:pt x="564" y="2462"/>
                      <a:pt x="708" y="2622"/>
                      <a:pt x="893" y="2692"/>
                    </a:cubicBezTo>
                    <a:cubicBezTo>
                      <a:pt x="951" y="2714"/>
                      <a:pt x="1013" y="2726"/>
                      <a:pt x="1075" y="2726"/>
                    </a:cubicBezTo>
                    <a:cubicBezTo>
                      <a:pt x="1178" y="2726"/>
                      <a:pt x="1280" y="2694"/>
                      <a:pt x="1360" y="2625"/>
                    </a:cubicBezTo>
                    <a:cubicBezTo>
                      <a:pt x="1505" y="2498"/>
                      <a:pt x="1509" y="2306"/>
                      <a:pt x="1432" y="2141"/>
                    </a:cubicBezTo>
                    <a:cubicBezTo>
                      <a:pt x="1267" y="1794"/>
                      <a:pt x="918" y="1516"/>
                      <a:pt x="629" y="1277"/>
                    </a:cubicBezTo>
                    <a:cubicBezTo>
                      <a:pt x="572" y="1229"/>
                      <a:pt x="513" y="1182"/>
                      <a:pt x="455" y="1134"/>
                    </a:cubicBezTo>
                    <a:lnTo>
                      <a:pt x="455" y="1134"/>
                    </a:lnTo>
                    <a:cubicBezTo>
                      <a:pt x="706" y="1271"/>
                      <a:pt x="980" y="1354"/>
                      <a:pt x="1272" y="1354"/>
                    </a:cubicBezTo>
                    <a:cubicBezTo>
                      <a:pt x="1353" y="1354"/>
                      <a:pt x="1436" y="1348"/>
                      <a:pt x="1520" y="1334"/>
                    </a:cubicBezTo>
                    <a:cubicBezTo>
                      <a:pt x="1841" y="1281"/>
                      <a:pt x="2144" y="1108"/>
                      <a:pt x="2322" y="830"/>
                    </a:cubicBezTo>
                    <a:cubicBezTo>
                      <a:pt x="2475" y="591"/>
                      <a:pt x="2533" y="276"/>
                      <a:pt x="2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51"/>
              <p:cNvSpPr/>
              <p:nvPr/>
            </p:nvSpPr>
            <p:spPr>
              <a:xfrm>
                <a:off x="1206900" y="1317375"/>
                <a:ext cx="62975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3163" extrusionOk="0">
                    <a:moveTo>
                      <a:pt x="264" y="0"/>
                    </a:moveTo>
                    <a:cubicBezTo>
                      <a:pt x="125" y="0"/>
                      <a:pt x="0" y="186"/>
                      <a:pt x="125" y="320"/>
                    </a:cubicBezTo>
                    <a:cubicBezTo>
                      <a:pt x="577" y="804"/>
                      <a:pt x="959" y="1348"/>
                      <a:pt x="1261" y="1936"/>
                    </a:cubicBezTo>
                    <a:cubicBezTo>
                      <a:pt x="1410" y="1817"/>
                      <a:pt x="1542" y="1675"/>
                      <a:pt x="1652" y="1518"/>
                    </a:cubicBezTo>
                    <a:lnTo>
                      <a:pt x="1652" y="1518"/>
                    </a:lnTo>
                    <a:cubicBezTo>
                      <a:pt x="1644" y="1547"/>
                      <a:pt x="1637" y="1577"/>
                      <a:pt x="1631" y="1606"/>
                    </a:cubicBezTo>
                    <a:cubicBezTo>
                      <a:pt x="1582" y="1818"/>
                      <a:pt x="1541" y="2031"/>
                      <a:pt x="1509" y="2245"/>
                    </a:cubicBezTo>
                    <a:cubicBezTo>
                      <a:pt x="1502" y="2301"/>
                      <a:pt x="1492" y="2357"/>
                      <a:pt x="1484" y="2413"/>
                    </a:cubicBezTo>
                    <a:cubicBezTo>
                      <a:pt x="1502" y="2456"/>
                      <a:pt x="1519" y="2497"/>
                      <a:pt x="1536" y="2540"/>
                    </a:cubicBezTo>
                    <a:cubicBezTo>
                      <a:pt x="1513" y="2555"/>
                      <a:pt x="1489" y="2570"/>
                      <a:pt x="1466" y="2584"/>
                    </a:cubicBezTo>
                    <a:cubicBezTo>
                      <a:pt x="1460" y="2652"/>
                      <a:pt x="1463" y="2722"/>
                      <a:pt x="1471" y="2789"/>
                    </a:cubicBezTo>
                    <a:cubicBezTo>
                      <a:pt x="1506" y="3024"/>
                      <a:pt x="1691" y="3163"/>
                      <a:pt x="1892" y="3163"/>
                    </a:cubicBezTo>
                    <a:cubicBezTo>
                      <a:pt x="1989" y="3163"/>
                      <a:pt x="2090" y="3130"/>
                      <a:pt x="2179" y="3062"/>
                    </a:cubicBezTo>
                    <a:cubicBezTo>
                      <a:pt x="2484" y="2828"/>
                      <a:pt x="2518" y="2358"/>
                      <a:pt x="2493" y="2006"/>
                    </a:cubicBezTo>
                    <a:cubicBezTo>
                      <a:pt x="2492" y="1990"/>
                      <a:pt x="2491" y="1973"/>
                      <a:pt x="2490" y="1957"/>
                    </a:cubicBezTo>
                    <a:cubicBezTo>
                      <a:pt x="2452" y="1953"/>
                      <a:pt x="2416" y="1940"/>
                      <a:pt x="2385" y="1920"/>
                    </a:cubicBezTo>
                    <a:cubicBezTo>
                      <a:pt x="2237" y="1825"/>
                      <a:pt x="2166" y="1612"/>
                      <a:pt x="2096" y="1461"/>
                    </a:cubicBezTo>
                    <a:cubicBezTo>
                      <a:pt x="1919" y="1084"/>
                      <a:pt x="1772" y="694"/>
                      <a:pt x="1656" y="294"/>
                    </a:cubicBezTo>
                    <a:cubicBezTo>
                      <a:pt x="1629" y="205"/>
                      <a:pt x="1598" y="107"/>
                      <a:pt x="1576" y="8"/>
                    </a:cubicBezTo>
                    <a:cubicBezTo>
                      <a:pt x="1162" y="10"/>
                      <a:pt x="747" y="14"/>
                      <a:pt x="333" y="17"/>
                    </a:cubicBezTo>
                    <a:cubicBezTo>
                      <a:pt x="311" y="5"/>
                      <a:pt x="287" y="0"/>
                      <a:pt x="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51"/>
              <p:cNvSpPr/>
              <p:nvPr/>
            </p:nvSpPr>
            <p:spPr>
              <a:xfrm>
                <a:off x="1268300" y="1358875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99"/>
                      <a:pt x="25" y="198"/>
                      <a:pt x="34" y="297"/>
                    </a:cubicBezTo>
                    <a:cubicBezTo>
                      <a:pt x="42" y="298"/>
                      <a:pt x="50" y="299"/>
                      <a:pt x="58" y="299"/>
                    </a:cubicBezTo>
                    <a:cubicBezTo>
                      <a:pt x="93" y="299"/>
                      <a:pt x="127" y="290"/>
                      <a:pt x="158" y="273"/>
                    </a:cubicBezTo>
                    <a:cubicBezTo>
                      <a:pt x="130" y="228"/>
                      <a:pt x="104" y="183"/>
                      <a:pt x="77" y="139"/>
                    </a:cubicBezTo>
                    <a:cubicBezTo>
                      <a:pt x="51" y="93"/>
                      <a:pt x="25" y="47"/>
                      <a:pt x="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51"/>
              <p:cNvSpPr/>
              <p:nvPr/>
            </p:nvSpPr>
            <p:spPr>
              <a:xfrm>
                <a:off x="1246300" y="1317450"/>
                <a:ext cx="308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955" extrusionOk="0">
                    <a:moveTo>
                      <a:pt x="866" y="0"/>
                    </a:moveTo>
                    <a:lnTo>
                      <a:pt x="0" y="5"/>
                    </a:lnTo>
                    <a:cubicBezTo>
                      <a:pt x="22" y="104"/>
                      <a:pt x="55" y="202"/>
                      <a:pt x="81" y="291"/>
                    </a:cubicBezTo>
                    <a:cubicBezTo>
                      <a:pt x="196" y="691"/>
                      <a:pt x="343" y="1081"/>
                      <a:pt x="520" y="1458"/>
                    </a:cubicBezTo>
                    <a:cubicBezTo>
                      <a:pt x="590" y="1609"/>
                      <a:pt x="661" y="1822"/>
                      <a:pt x="809" y="1917"/>
                    </a:cubicBezTo>
                    <a:cubicBezTo>
                      <a:pt x="840" y="1937"/>
                      <a:pt x="876" y="1950"/>
                      <a:pt x="914" y="1954"/>
                    </a:cubicBezTo>
                    <a:cubicBezTo>
                      <a:pt x="905" y="1855"/>
                      <a:pt x="894" y="1756"/>
                      <a:pt x="881" y="1658"/>
                    </a:cubicBezTo>
                    <a:lnTo>
                      <a:pt x="881" y="1658"/>
                    </a:lnTo>
                    <a:cubicBezTo>
                      <a:pt x="906" y="1704"/>
                      <a:pt x="931" y="1750"/>
                      <a:pt x="957" y="1796"/>
                    </a:cubicBezTo>
                    <a:cubicBezTo>
                      <a:pt x="984" y="1840"/>
                      <a:pt x="1010" y="1886"/>
                      <a:pt x="1038" y="1930"/>
                    </a:cubicBezTo>
                    <a:cubicBezTo>
                      <a:pt x="1095" y="1898"/>
                      <a:pt x="1138" y="1844"/>
                      <a:pt x="1154" y="1781"/>
                    </a:cubicBezTo>
                    <a:cubicBezTo>
                      <a:pt x="1162" y="1751"/>
                      <a:pt x="1169" y="1720"/>
                      <a:pt x="1175" y="1688"/>
                    </a:cubicBezTo>
                    <a:cubicBezTo>
                      <a:pt x="1234" y="1555"/>
                      <a:pt x="1211" y="1387"/>
                      <a:pt x="1194" y="1247"/>
                    </a:cubicBezTo>
                    <a:cubicBezTo>
                      <a:pt x="1194" y="1246"/>
                      <a:pt x="1194" y="1245"/>
                      <a:pt x="1194" y="1245"/>
                    </a:cubicBezTo>
                    <a:cubicBezTo>
                      <a:pt x="1194" y="1232"/>
                      <a:pt x="1194" y="1221"/>
                      <a:pt x="1193" y="1208"/>
                    </a:cubicBezTo>
                    <a:cubicBezTo>
                      <a:pt x="1186" y="1022"/>
                      <a:pt x="1159" y="837"/>
                      <a:pt x="1116" y="656"/>
                    </a:cubicBezTo>
                    <a:cubicBezTo>
                      <a:pt x="1060" y="427"/>
                      <a:pt x="976" y="207"/>
                      <a:pt x="8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51"/>
              <p:cNvSpPr/>
              <p:nvPr/>
            </p:nvSpPr>
            <p:spPr>
              <a:xfrm>
                <a:off x="1818700" y="1423800"/>
                <a:ext cx="74925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5416" extrusionOk="0">
                    <a:moveTo>
                      <a:pt x="1546" y="0"/>
                    </a:moveTo>
                    <a:cubicBezTo>
                      <a:pt x="1482" y="0"/>
                      <a:pt x="1417" y="7"/>
                      <a:pt x="1353" y="21"/>
                    </a:cubicBezTo>
                    <a:cubicBezTo>
                      <a:pt x="1036" y="87"/>
                      <a:pt x="784" y="306"/>
                      <a:pt x="604" y="565"/>
                    </a:cubicBezTo>
                    <a:cubicBezTo>
                      <a:pt x="395" y="866"/>
                      <a:pt x="264" y="1230"/>
                      <a:pt x="153" y="1575"/>
                    </a:cubicBezTo>
                    <a:cubicBezTo>
                      <a:pt x="92" y="1764"/>
                      <a:pt x="43" y="1955"/>
                      <a:pt x="1" y="2147"/>
                    </a:cubicBezTo>
                    <a:cubicBezTo>
                      <a:pt x="13" y="2157"/>
                      <a:pt x="23" y="2170"/>
                      <a:pt x="29" y="2185"/>
                    </a:cubicBezTo>
                    <a:cubicBezTo>
                      <a:pt x="39" y="2189"/>
                      <a:pt x="48" y="2194"/>
                      <a:pt x="58" y="2199"/>
                    </a:cubicBezTo>
                    <a:cubicBezTo>
                      <a:pt x="61" y="2199"/>
                      <a:pt x="64" y="2199"/>
                      <a:pt x="67" y="2199"/>
                    </a:cubicBezTo>
                    <a:cubicBezTo>
                      <a:pt x="98" y="2199"/>
                      <a:pt x="128" y="2214"/>
                      <a:pt x="147" y="2239"/>
                    </a:cubicBezTo>
                    <a:cubicBezTo>
                      <a:pt x="415" y="2567"/>
                      <a:pt x="605" y="2951"/>
                      <a:pt x="706" y="3364"/>
                    </a:cubicBezTo>
                    <a:cubicBezTo>
                      <a:pt x="750" y="3544"/>
                      <a:pt x="776" y="3729"/>
                      <a:pt x="784" y="3915"/>
                    </a:cubicBezTo>
                    <a:cubicBezTo>
                      <a:pt x="784" y="3927"/>
                      <a:pt x="785" y="3940"/>
                      <a:pt x="785" y="3952"/>
                    </a:cubicBezTo>
                    <a:cubicBezTo>
                      <a:pt x="785" y="3953"/>
                      <a:pt x="785" y="3953"/>
                      <a:pt x="785" y="3954"/>
                    </a:cubicBezTo>
                    <a:cubicBezTo>
                      <a:pt x="801" y="4094"/>
                      <a:pt x="823" y="4263"/>
                      <a:pt x="765" y="4395"/>
                    </a:cubicBezTo>
                    <a:cubicBezTo>
                      <a:pt x="760" y="4427"/>
                      <a:pt x="753" y="4458"/>
                      <a:pt x="745" y="4487"/>
                    </a:cubicBezTo>
                    <a:cubicBezTo>
                      <a:pt x="728" y="4551"/>
                      <a:pt x="686" y="4605"/>
                      <a:pt x="629" y="4637"/>
                    </a:cubicBezTo>
                    <a:cubicBezTo>
                      <a:pt x="710" y="4765"/>
                      <a:pt x="798" y="4887"/>
                      <a:pt x="895" y="5004"/>
                    </a:cubicBezTo>
                    <a:cubicBezTo>
                      <a:pt x="1019" y="5153"/>
                      <a:pt x="1163" y="5311"/>
                      <a:pt x="1348" y="5383"/>
                    </a:cubicBezTo>
                    <a:cubicBezTo>
                      <a:pt x="1406" y="5404"/>
                      <a:pt x="1468" y="5416"/>
                      <a:pt x="1530" y="5416"/>
                    </a:cubicBezTo>
                    <a:cubicBezTo>
                      <a:pt x="1633" y="5416"/>
                      <a:pt x="1735" y="5384"/>
                      <a:pt x="1814" y="5315"/>
                    </a:cubicBezTo>
                    <a:cubicBezTo>
                      <a:pt x="1960" y="5189"/>
                      <a:pt x="1964" y="4996"/>
                      <a:pt x="1887" y="4831"/>
                    </a:cubicBezTo>
                    <a:cubicBezTo>
                      <a:pt x="1722" y="4484"/>
                      <a:pt x="1373" y="4207"/>
                      <a:pt x="1084" y="3968"/>
                    </a:cubicBezTo>
                    <a:cubicBezTo>
                      <a:pt x="1026" y="3920"/>
                      <a:pt x="968" y="3872"/>
                      <a:pt x="910" y="3824"/>
                    </a:cubicBezTo>
                    <a:lnTo>
                      <a:pt x="910" y="3824"/>
                    </a:lnTo>
                    <a:cubicBezTo>
                      <a:pt x="1161" y="3960"/>
                      <a:pt x="1435" y="4044"/>
                      <a:pt x="1727" y="4044"/>
                    </a:cubicBezTo>
                    <a:cubicBezTo>
                      <a:pt x="1808" y="4044"/>
                      <a:pt x="1891" y="4038"/>
                      <a:pt x="1975" y="4024"/>
                    </a:cubicBezTo>
                    <a:cubicBezTo>
                      <a:pt x="2296" y="3971"/>
                      <a:pt x="2599" y="3797"/>
                      <a:pt x="2776" y="3520"/>
                    </a:cubicBezTo>
                    <a:cubicBezTo>
                      <a:pt x="2941" y="3264"/>
                      <a:pt x="2997" y="2919"/>
                      <a:pt x="2892" y="2630"/>
                    </a:cubicBezTo>
                    <a:cubicBezTo>
                      <a:pt x="2773" y="2293"/>
                      <a:pt x="2478" y="2128"/>
                      <a:pt x="2166" y="2009"/>
                    </a:cubicBezTo>
                    <a:cubicBezTo>
                      <a:pt x="2411" y="1455"/>
                      <a:pt x="2611" y="795"/>
                      <a:pt x="2172" y="283"/>
                    </a:cubicBezTo>
                    <a:cubicBezTo>
                      <a:pt x="2011" y="95"/>
                      <a:pt x="1783" y="0"/>
                      <a:pt x="1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51"/>
              <p:cNvSpPr/>
              <p:nvPr/>
            </p:nvSpPr>
            <p:spPr>
              <a:xfrm>
                <a:off x="1733925" y="145662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2" y="0"/>
                    </a:moveTo>
                    <a:cubicBezTo>
                      <a:pt x="547" y="0"/>
                      <a:pt x="289" y="75"/>
                      <a:pt x="160" y="362"/>
                    </a:cubicBezTo>
                    <a:cubicBezTo>
                      <a:pt x="0" y="713"/>
                      <a:pt x="25" y="1150"/>
                      <a:pt x="152" y="1507"/>
                    </a:cubicBezTo>
                    <a:cubicBezTo>
                      <a:pt x="288" y="1890"/>
                      <a:pt x="547" y="2223"/>
                      <a:pt x="893" y="2434"/>
                    </a:cubicBezTo>
                    <a:cubicBezTo>
                      <a:pt x="744" y="2927"/>
                      <a:pt x="1123" y="3443"/>
                      <a:pt x="1604" y="3589"/>
                    </a:cubicBezTo>
                    <a:cubicBezTo>
                      <a:pt x="1699" y="3618"/>
                      <a:pt x="1793" y="3631"/>
                      <a:pt x="1886" y="3631"/>
                    </a:cubicBezTo>
                    <a:cubicBezTo>
                      <a:pt x="2358" y="3631"/>
                      <a:pt x="2794" y="3290"/>
                      <a:pt x="3057" y="2909"/>
                    </a:cubicBezTo>
                    <a:lnTo>
                      <a:pt x="3057" y="2909"/>
                    </a:lnTo>
                    <a:cubicBezTo>
                      <a:pt x="3049" y="2938"/>
                      <a:pt x="3042" y="2968"/>
                      <a:pt x="3035" y="2998"/>
                    </a:cubicBezTo>
                    <a:cubicBezTo>
                      <a:pt x="2986" y="3208"/>
                      <a:pt x="2947" y="3422"/>
                      <a:pt x="2915" y="3637"/>
                    </a:cubicBezTo>
                    <a:cubicBezTo>
                      <a:pt x="2889" y="3814"/>
                      <a:pt x="2850" y="4000"/>
                      <a:pt x="2877" y="4180"/>
                    </a:cubicBezTo>
                    <a:cubicBezTo>
                      <a:pt x="2912" y="4415"/>
                      <a:pt x="3097" y="4554"/>
                      <a:pt x="3299" y="4554"/>
                    </a:cubicBezTo>
                    <a:cubicBezTo>
                      <a:pt x="3395" y="4554"/>
                      <a:pt x="3496" y="4522"/>
                      <a:pt x="3585" y="4453"/>
                    </a:cubicBezTo>
                    <a:cubicBezTo>
                      <a:pt x="3890" y="4219"/>
                      <a:pt x="3924" y="3749"/>
                      <a:pt x="3899" y="3398"/>
                    </a:cubicBezTo>
                    <a:cubicBezTo>
                      <a:pt x="3898" y="3381"/>
                      <a:pt x="3897" y="3365"/>
                      <a:pt x="3895" y="3348"/>
                    </a:cubicBezTo>
                    <a:cubicBezTo>
                      <a:pt x="3858" y="3343"/>
                      <a:pt x="3822" y="3331"/>
                      <a:pt x="3791" y="3310"/>
                    </a:cubicBezTo>
                    <a:cubicBezTo>
                      <a:pt x="3642" y="3217"/>
                      <a:pt x="3572" y="3002"/>
                      <a:pt x="3502" y="2851"/>
                    </a:cubicBezTo>
                    <a:cubicBezTo>
                      <a:pt x="3325" y="2475"/>
                      <a:pt x="3178" y="2085"/>
                      <a:pt x="3062" y="1686"/>
                    </a:cubicBezTo>
                    <a:cubicBezTo>
                      <a:pt x="3009" y="1501"/>
                      <a:pt x="2926" y="1283"/>
                      <a:pt x="2975" y="1091"/>
                    </a:cubicBezTo>
                    <a:cubicBezTo>
                      <a:pt x="2991" y="1028"/>
                      <a:pt x="3022" y="970"/>
                      <a:pt x="3066" y="924"/>
                    </a:cubicBezTo>
                    <a:lnTo>
                      <a:pt x="3035" y="860"/>
                    </a:lnTo>
                    <a:cubicBezTo>
                      <a:pt x="2533" y="431"/>
                      <a:pt x="1910" y="141"/>
                      <a:pt x="1256" y="42"/>
                    </a:cubicBezTo>
                    <a:cubicBezTo>
                      <a:pt x="1118" y="21"/>
                      <a:pt x="967" y="0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51"/>
              <p:cNvSpPr/>
              <p:nvPr/>
            </p:nvSpPr>
            <p:spPr>
              <a:xfrm>
                <a:off x="1830475" y="153290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" y="99"/>
                      <a:pt x="25" y="198"/>
                      <a:pt x="33" y="297"/>
                    </a:cubicBezTo>
                    <a:cubicBezTo>
                      <a:pt x="42" y="298"/>
                      <a:pt x="50" y="298"/>
                      <a:pt x="58" y="298"/>
                    </a:cubicBezTo>
                    <a:cubicBezTo>
                      <a:pt x="93" y="298"/>
                      <a:pt x="127" y="290"/>
                      <a:pt x="158" y="273"/>
                    </a:cubicBezTo>
                    <a:cubicBezTo>
                      <a:pt x="130" y="229"/>
                      <a:pt x="104" y="184"/>
                      <a:pt x="77" y="138"/>
                    </a:cubicBezTo>
                    <a:cubicBezTo>
                      <a:pt x="50" y="93"/>
                      <a:pt x="26" y="47"/>
                      <a:pt x="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51"/>
              <p:cNvSpPr/>
              <p:nvPr/>
            </p:nvSpPr>
            <p:spPr>
              <a:xfrm>
                <a:off x="1813725" y="1476975"/>
                <a:ext cx="50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28" extrusionOk="0">
                    <a:moveTo>
                      <a:pt x="161" y="0"/>
                    </a:moveTo>
                    <a:cubicBezTo>
                      <a:pt x="149" y="9"/>
                      <a:pt x="136" y="15"/>
                      <a:pt x="121" y="19"/>
                    </a:cubicBezTo>
                    <a:cubicBezTo>
                      <a:pt x="140" y="104"/>
                      <a:pt x="72" y="177"/>
                      <a:pt x="1" y="188"/>
                    </a:cubicBezTo>
                    <a:cubicBezTo>
                      <a:pt x="48" y="233"/>
                      <a:pt x="93" y="280"/>
                      <a:pt x="137" y="328"/>
                    </a:cubicBezTo>
                    <a:cubicBezTo>
                      <a:pt x="157" y="224"/>
                      <a:pt x="177" y="122"/>
                      <a:pt x="200" y="20"/>
                    </a:cubicBezTo>
                    <a:cubicBezTo>
                      <a:pt x="189" y="11"/>
                      <a:pt x="175" y="3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51"/>
              <p:cNvSpPr/>
              <p:nvPr/>
            </p:nvSpPr>
            <p:spPr>
              <a:xfrm>
                <a:off x="1807050" y="1477475"/>
                <a:ext cx="322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5" extrusionOk="0">
                    <a:moveTo>
                      <a:pt x="468" y="0"/>
                    </a:moveTo>
                    <a:cubicBezTo>
                      <a:pt x="445" y="102"/>
                      <a:pt x="424" y="204"/>
                      <a:pt x="405" y="308"/>
                    </a:cubicBezTo>
                    <a:cubicBezTo>
                      <a:pt x="360" y="260"/>
                      <a:pt x="315" y="214"/>
                      <a:pt x="268" y="169"/>
                    </a:cubicBezTo>
                    <a:cubicBezTo>
                      <a:pt x="261" y="170"/>
                      <a:pt x="255" y="171"/>
                      <a:pt x="248" y="171"/>
                    </a:cubicBezTo>
                    <a:cubicBezTo>
                      <a:pt x="209" y="171"/>
                      <a:pt x="170" y="151"/>
                      <a:pt x="147" y="102"/>
                    </a:cubicBezTo>
                    <a:cubicBezTo>
                      <a:pt x="145" y="98"/>
                      <a:pt x="143" y="94"/>
                      <a:pt x="141" y="91"/>
                    </a:cubicBezTo>
                    <a:cubicBezTo>
                      <a:pt x="97" y="138"/>
                      <a:pt x="66" y="195"/>
                      <a:pt x="50" y="258"/>
                    </a:cubicBezTo>
                    <a:cubicBezTo>
                      <a:pt x="1" y="450"/>
                      <a:pt x="85" y="668"/>
                      <a:pt x="138" y="853"/>
                    </a:cubicBezTo>
                    <a:cubicBezTo>
                      <a:pt x="253" y="1252"/>
                      <a:pt x="400" y="1642"/>
                      <a:pt x="577" y="2018"/>
                    </a:cubicBezTo>
                    <a:cubicBezTo>
                      <a:pt x="647" y="2169"/>
                      <a:pt x="717" y="2384"/>
                      <a:pt x="866" y="2478"/>
                    </a:cubicBezTo>
                    <a:cubicBezTo>
                      <a:pt x="898" y="2498"/>
                      <a:pt x="933" y="2510"/>
                      <a:pt x="970" y="2515"/>
                    </a:cubicBezTo>
                    <a:cubicBezTo>
                      <a:pt x="962" y="2416"/>
                      <a:pt x="951" y="2317"/>
                      <a:pt x="939" y="2218"/>
                    </a:cubicBezTo>
                    <a:lnTo>
                      <a:pt x="939" y="2218"/>
                    </a:lnTo>
                    <a:cubicBezTo>
                      <a:pt x="963" y="2265"/>
                      <a:pt x="989" y="2312"/>
                      <a:pt x="1014" y="2356"/>
                    </a:cubicBezTo>
                    <a:cubicBezTo>
                      <a:pt x="1041" y="2401"/>
                      <a:pt x="1067" y="2447"/>
                      <a:pt x="1096" y="2491"/>
                    </a:cubicBezTo>
                    <a:cubicBezTo>
                      <a:pt x="1153" y="2458"/>
                      <a:pt x="1195" y="2405"/>
                      <a:pt x="1211" y="2341"/>
                    </a:cubicBezTo>
                    <a:cubicBezTo>
                      <a:pt x="1219" y="2312"/>
                      <a:pt x="1226" y="2281"/>
                      <a:pt x="1231" y="2249"/>
                    </a:cubicBezTo>
                    <a:cubicBezTo>
                      <a:pt x="1290" y="2116"/>
                      <a:pt x="1267" y="1948"/>
                      <a:pt x="1251" y="1808"/>
                    </a:cubicBezTo>
                    <a:cubicBezTo>
                      <a:pt x="1251" y="1807"/>
                      <a:pt x="1251" y="1806"/>
                      <a:pt x="1251" y="1806"/>
                    </a:cubicBezTo>
                    <a:cubicBezTo>
                      <a:pt x="1251" y="1793"/>
                      <a:pt x="1250" y="1781"/>
                      <a:pt x="1250" y="1769"/>
                    </a:cubicBezTo>
                    <a:cubicBezTo>
                      <a:pt x="1243" y="1583"/>
                      <a:pt x="1216" y="1398"/>
                      <a:pt x="1172" y="1217"/>
                    </a:cubicBezTo>
                    <a:cubicBezTo>
                      <a:pt x="1073" y="805"/>
                      <a:pt x="881" y="421"/>
                      <a:pt x="613" y="93"/>
                    </a:cubicBezTo>
                    <a:cubicBezTo>
                      <a:pt x="594" y="68"/>
                      <a:pt x="565" y="53"/>
                      <a:pt x="533" y="53"/>
                    </a:cubicBezTo>
                    <a:cubicBezTo>
                      <a:pt x="530" y="53"/>
                      <a:pt x="527" y="53"/>
                      <a:pt x="524" y="54"/>
                    </a:cubicBezTo>
                    <a:cubicBezTo>
                      <a:pt x="514" y="47"/>
                      <a:pt x="505" y="43"/>
                      <a:pt x="495" y="38"/>
                    </a:cubicBezTo>
                    <a:cubicBezTo>
                      <a:pt x="489" y="24"/>
                      <a:pt x="479" y="11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51"/>
              <p:cNvSpPr/>
              <p:nvPr/>
            </p:nvSpPr>
            <p:spPr>
              <a:xfrm>
                <a:off x="1777800" y="1420625"/>
                <a:ext cx="42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5" extrusionOk="0">
                    <a:moveTo>
                      <a:pt x="1438" y="0"/>
                    </a:moveTo>
                    <a:cubicBezTo>
                      <a:pt x="1406" y="0"/>
                      <a:pt x="1373" y="7"/>
                      <a:pt x="1342" y="20"/>
                    </a:cubicBezTo>
                    <a:cubicBezTo>
                      <a:pt x="1214" y="77"/>
                      <a:pt x="1180" y="236"/>
                      <a:pt x="1243" y="351"/>
                    </a:cubicBezTo>
                    <a:cubicBezTo>
                      <a:pt x="1257" y="398"/>
                      <a:pt x="1285" y="438"/>
                      <a:pt x="1323" y="467"/>
                    </a:cubicBezTo>
                    <a:cubicBezTo>
                      <a:pt x="1339" y="479"/>
                      <a:pt x="1356" y="489"/>
                      <a:pt x="1374" y="497"/>
                    </a:cubicBezTo>
                    <a:lnTo>
                      <a:pt x="1374" y="648"/>
                    </a:lnTo>
                    <a:lnTo>
                      <a:pt x="1376" y="1150"/>
                    </a:lnTo>
                    <a:lnTo>
                      <a:pt x="1379" y="1909"/>
                    </a:lnTo>
                    <a:cubicBezTo>
                      <a:pt x="1143" y="1462"/>
                      <a:pt x="870" y="1037"/>
                      <a:pt x="563" y="637"/>
                    </a:cubicBezTo>
                    <a:cubicBezTo>
                      <a:pt x="552" y="623"/>
                      <a:pt x="540" y="612"/>
                      <a:pt x="528" y="601"/>
                    </a:cubicBezTo>
                    <a:cubicBezTo>
                      <a:pt x="473" y="495"/>
                      <a:pt x="356" y="420"/>
                      <a:pt x="247" y="420"/>
                    </a:cubicBezTo>
                    <a:cubicBezTo>
                      <a:pt x="165" y="420"/>
                      <a:pt x="87" y="463"/>
                      <a:pt x="44" y="567"/>
                    </a:cubicBezTo>
                    <a:cubicBezTo>
                      <a:pt x="0" y="673"/>
                      <a:pt x="35" y="804"/>
                      <a:pt x="123" y="878"/>
                    </a:cubicBezTo>
                    <a:cubicBezTo>
                      <a:pt x="164" y="913"/>
                      <a:pt x="216" y="932"/>
                      <a:pt x="270" y="932"/>
                    </a:cubicBezTo>
                    <a:cubicBezTo>
                      <a:pt x="276" y="932"/>
                      <a:pt x="283" y="932"/>
                      <a:pt x="290" y="932"/>
                    </a:cubicBezTo>
                    <a:cubicBezTo>
                      <a:pt x="338" y="926"/>
                      <a:pt x="372" y="900"/>
                      <a:pt x="409" y="874"/>
                    </a:cubicBezTo>
                    <a:cubicBezTo>
                      <a:pt x="743" y="1322"/>
                      <a:pt x="1035" y="1799"/>
                      <a:pt x="1279" y="2300"/>
                    </a:cubicBezTo>
                    <a:cubicBezTo>
                      <a:pt x="1296" y="2315"/>
                      <a:pt x="1313" y="2330"/>
                      <a:pt x="1330" y="2345"/>
                    </a:cubicBezTo>
                    <a:cubicBezTo>
                      <a:pt x="1391" y="2289"/>
                      <a:pt x="1469" y="2256"/>
                      <a:pt x="1550" y="2250"/>
                    </a:cubicBezTo>
                    <a:cubicBezTo>
                      <a:pt x="1554" y="2250"/>
                      <a:pt x="1558" y="2250"/>
                      <a:pt x="1562" y="2250"/>
                    </a:cubicBezTo>
                    <a:cubicBezTo>
                      <a:pt x="1574" y="2250"/>
                      <a:pt x="1586" y="2251"/>
                      <a:pt x="1598" y="2254"/>
                    </a:cubicBezTo>
                    <a:cubicBezTo>
                      <a:pt x="1631" y="2230"/>
                      <a:pt x="1649" y="2191"/>
                      <a:pt x="1648" y="2151"/>
                    </a:cubicBezTo>
                    <a:cubicBezTo>
                      <a:pt x="1646" y="1606"/>
                      <a:pt x="1643" y="1061"/>
                      <a:pt x="1642" y="516"/>
                    </a:cubicBezTo>
                    <a:cubicBezTo>
                      <a:pt x="1642" y="488"/>
                      <a:pt x="1642" y="457"/>
                      <a:pt x="1643" y="424"/>
                    </a:cubicBezTo>
                    <a:cubicBezTo>
                      <a:pt x="1684" y="377"/>
                      <a:pt x="1707" y="314"/>
                      <a:pt x="1705" y="249"/>
                    </a:cubicBezTo>
                    <a:cubicBezTo>
                      <a:pt x="1699" y="109"/>
                      <a:pt x="1571" y="0"/>
                      <a:pt x="143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51"/>
              <p:cNvSpPr/>
              <p:nvPr/>
            </p:nvSpPr>
            <p:spPr>
              <a:xfrm>
                <a:off x="1809800" y="1478100"/>
                <a:ext cx="127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65" extrusionOk="0">
                    <a:moveTo>
                      <a:pt x="0" y="1"/>
                    </a:moveTo>
                    <a:lnTo>
                      <a:pt x="31" y="65"/>
                    </a:lnTo>
                    <a:cubicBezTo>
                      <a:pt x="38" y="57"/>
                      <a:pt x="44" y="51"/>
                      <a:pt x="50" y="44"/>
                    </a:cubicBezTo>
                    <a:cubicBezTo>
                      <a:pt x="33" y="31"/>
                      <a:pt x="17" y="16"/>
                      <a:pt x="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51"/>
              <p:cNvSpPr/>
              <p:nvPr/>
            </p:nvSpPr>
            <p:spPr>
              <a:xfrm>
                <a:off x="1811050" y="1476850"/>
                <a:ext cx="67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94" extrusionOk="0">
                    <a:moveTo>
                      <a:pt x="232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139" y="7"/>
                      <a:pt x="62" y="40"/>
                      <a:pt x="0" y="94"/>
                    </a:cubicBezTo>
                    <a:cubicBezTo>
                      <a:pt x="37" y="126"/>
                      <a:pt x="73" y="159"/>
                      <a:pt x="107" y="193"/>
                    </a:cubicBezTo>
                    <a:cubicBezTo>
                      <a:pt x="179" y="182"/>
                      <a:pt x="246" y="108"/>
                      <a:pt x="228" y="24"/>
                    </a:cubicBezTo>
                    <a:cubicBezTo>
                      <a:pt x="243" y="20"/>
                      <a:pt x="256" y="13"/>
                      <a:pt x="268" y="4"/>
                    </a:cubicBezTo>
                    <a:cubicBezTo>
                      <a:pt x="256" y="2"/>
                      <a:pt x="244" y="1"/>
                      <a:pt x="232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51"/>
              <p:cNvSpPr/>
              <p:nvPr/>
            </p:nvSpPr>
            <p:spPr>
              <a:xfrm>
                <a:off x="1810575" y="1479200"/>
                <a:ext cx="31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1" extrusionOk="0">
                    <a:moveTo>
                      <a:pt x="20" y="0"/>
                    </a:moveTo>
                    <a:cubicBezTo>
                      <a:pt x="13" y="7"/>
                      <a:pt x="7" y="13"/>
                      <a:pt x="0" y="21"/>
                    </a:cubicBezTo>
                    <a:cubicBezTo>
                      <a:pt x="1" y="25"/>
                      <a:pt x="3" y="28"/>
                      <a:pt x="6" y="32"/>
                    </a:cubicBezTo>
                    <a:cubicBezTo>
                      <a:pt x="28" y="81"/>
                      <a:pt x="67" y="101"/>
                      <a:pt x="107" y="101"/>
                    </a:cubicBezTo>
                    <a:cubicBezTo>
                      <a:pt x="114" y="101"/>
                      <a:pt x="120" y="100"/>
                      <a:pt x="127" y="99"/>
                    </a:cubicBezTo>
                    <a:cubicBezTo>
                      <a:pt x="92" y="65"/>
                      <a:pt x="57" y="32"/>
                      <a:pt x="2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51"/>
              <p:cNvSpPr/>
              <p:nvPr/>
            </p:nvSpPr>
            <p:spPr>
              <a:xfrm>
                <a:off x="1943100" y="135752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3" y="1"/>
                    </a:moveTo>
                    <a:cubicBezTo>
                      <a:pt x="548" y="1"/>
                      <a:pt x="290" y="74"/>
                      <a:pt x="160" y="362"/>
                    </a:cubicBezTo>
                    <a:cubicBezTo>
                      <a:pt x="0" y="714"/>
                      <a:pt x="25" y="1151"/>
                      <a:pt x="152" y="1507"/>
                    </a:cubicBezTo>
                    <a:cubicBezTo>
                      <a:pt x="288" y="1890"/>
                      <a:pt x="547" y="2223"/>
                      <a:pt x="893" y="2435"/>
                    </a:cubicBezTo>
                    <a:cubicBezTo>
                      <a:pt x="744" y="2926"/>
                      <a:pt x="1123" y="3443"/>
                      <a:pt x="1604" y="3590"/>
                    </a:cubicBezTo>
                    <a:cubicBezTo>
                      <a:pt x="1699" y="3618"/>
                      <a:pt x="1793" y="3631"/>
                      <a:pt x="1885" y="3631"/>
                    </a:cubicBezTo>
                    <a:cubicBezTo>
                      <a:pt x="2357" y="3631"/>
                      <a:pt x="2794" y="3290"/>
                      <a:pt x="3057" y="2909"/>
                    </a:cubicBezTo>
                    <a:lnTo>
                      <a:pt x="3057" y="2909"/>
                    </a:lnTo>
                    <a:cubicBezTo>
                      <a:pt x="3050" y="2938"/>
                      <a:pt x="3043" y="2968"/>
                      <a:pt x="3035" y="2997"/>
                    </a:cubicBezTo>
                    <a:cubicBezTo>
                      <a:pt x="2987" y="3209"/>
                      <a:pt x="2947" y="3422"/>
                      <a:pt x="2915" y="3636"/>
                    </a:cubicBezTo>
                    <a:cubicBezTo>
                      <a:pt x="2889" y="3814"/>
                      <a:pt x="2852" y="4001"/>
                      <a:pt x="2878" y="4180"/>
                    </a:cubicBezTo>
                    <a:cubicBezTo>
                      <a:pt x="2913" y="4415"/>
                      <a:pt x="3097" y="4554"/>
                      <a:pt x="3298" y="4554"/>
                    </a:cubicBezTo>
                    <a:cubicBezTo>
                      <a:pt x="3395" y="4554"/>
                      <a:pt x="3496" y="4522"/>
                      <a:pt x="3585" y="4453"/>
                    </a:cubicBezTo>
                    <a:cubicBezTo>
                      <a:pt x="3890" y="4219"/>
                      <a:pt x="3924" y="3749"/>
                      <a:pt x="3900" y="3397"/>
                    </a:cubicBezTo>
                    <a:cubicBezTo>
                      <a:pt x="3898" y="3381"/>
                      <a:pt x="3897" y="3364"/>
                      <a:pt x="3896" y="3348"/>
                    </a:cubicBezTo>
                    <a:cubicBezTo>
                      <a:pt x="3858" y="3344"/>
                      <a:pt x="3822" y="3331"/>
                      <a:pt x="3791" y="3311"/>
                    </a:cubicBezTo>
                    <a:cubicBezTo>
                      <a:pt x="3643" y="3216"/>
                      <a:pt x="3572" y="3003"/>
                      <a:pt x="3502" y="2852"/>
                    </a:cubicBezTo>
                    <a:cubicBezTo>
                      <a:pt x="3325" y="2475"/>
                      <a:pt x="3178" y="2085"/>
                      <a:pt x="3063" y="1685"/>
                    </a:cubicBezTo>
                    <a:cubicBezTo>
                      <a:pt x="3010" y="1501"/>
                      <a:pt x="2926" y="1284"/>
                      <a:pt x="2975" y="1090"/>
                    </a:cubicBezTo>
                    <a:cubicBezTo>
                      <a:pt x="2991" y="1027"/>
                      <a:pt x="3022" y="970"/>
                      <a:pt x="3066" y="923"/>
                    </a:cubicBezTo>
                    <a:lnTo>
                      <a:pt x="3035" y="860"/>
                    </a:lnTo>
                    <a:cubicBezTo>
                      <a:pt x="2533" y="431"/>
                      <a:pt x="1910" y="141"/>
                      <a:pt x="1256" y="42"/>
                    </a:cubicBezTo>
                    <a:cubicBezTo>
                      <a:pt x="1118" y="21"/>
                      <a:pt x="968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51"/>
              <p:cNvSpPr/>
              <p:nvPr/>
            </p:nvSpPr>
            <p:spPr>
              <a:xfrm>
                <a:off x="2027900" y="1324700"/>
                <a:ext cx="749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5416" extrusionOk="0">
                    <a:moveTo>
                      <a:pt x="1543" y="0"/>
                    </a:moveTo>
                    <a:cubicBezTo>
                      <a:pt x="1480" y="0"/>
                      <a:pt x="1416" y="7"/>
                      <a:pt x="1352" y="20"/>
                    </a:cubicBezTo>
                    <a:cubicBezTo>
                      <a:pt x="1035" y="87"/>
                      <a:pt x="783" y="306"/>
                      <a:pt x="603" y="566"/>
                    </a:cubicBezTo>
                    <a:cubicBezTo>
                      <a:pt x="395" y="866"/>
                      <a:pt x="263" y="1230"/>
                      <a:pt x="152" y="1576"/>
                    </a:cubicBezTo>
                    <a:cubicBezTo>
                      <a:pt x="91" y="1764"/>
                      <a:pt x="42" y="1954"/>
                      <a:pt x="1" y="2147"/>
                    </a:cubicBezTo>
                    <a:cubicBezTo>
                      <a:pt x="12" y="2157"/>
                      <a:pt x="22" y="2170"/>
                      <a:pt x="28" y="2184"/>
                    </a:cubicBezTo>
                    <a:cubicBezTo>
                      <a:pt x="38" y="2188"/>
                      <a:pt x="47" y="2194"/>
                      <a:pt x="57" y="2199"/>
                    </a:cubicBezTo>
                    <a:cubicBezTo>
                      <a:pt x="59" y="2199"/>
                      <a:pt x="61" y="2199"/>
                      <a:pt x="64" y="2199"/>
                    </a:cubicBezTo>
                    <a:cubicBezTo>
                      <a:pt x="96" y="2199"/>
                      <a:pt x="126" y="2213"/>
                      <a:pt x="146" y="2239"/>
                    </a:cubicBezTo>
                    <a:cubicBezTo>
                      <a:pt x="414" y="2568"/>
                      <a:pt x="606" y="2952"/>
                      <a:pt x="706" y="3363"/>
                    </a:cubicBezTo>
                    <a:cubicBezTo>
                      <a:pt x="749" y="3544"/>
                      <a:pt x="775" y="3729"/>
                      <a:pt x="783" y="3915"/>
                    </a:cubicBezTo>
                    <a:cubicBezTo>
                      <a:pt x="783" y="3928"/>
                      <a:pt x="784" y="3939"/>
                      <a:pt x="784" y="3952"/>
                    </a:cubicBezTo>
                    <a:cubicBezTo>
                      <a:pt x="784" y="3952"/>
                      <a:pt x="784" y="3953"/>
                      <a:pt x="784" y="3954"/>
                    </a:cubicBezTo>
                    <a:cubicBezTo>
                      <a:pt x="800" y="4095"/>
                      <a:pt x="824" y="4263"/>
                      <a:pt x="764" y="4395"/>
                    </a:cubicBezTo>
                    <a:cubicBezTo>
                      <a:pt x="759" y="4427"/>
                      <a:pt x="752" y="4458"/>
                      <a:pt x="744" y="4488"/>
                    </a:cubicBezTo>
                    <a:cubicBezTo>
                      <a:pt x="728" y="4551"/>
                      <a:pt x="685" y="4605"/>
                      <a:pt x="628" y="4637"/>
                    </a:cubicBezTo>
                    <a:cubicBezTo>
                      <a:pt x="709" y="4764"/>
                      <a:pt x="798" y="4888"/>
                      <a:pt x="894" y="5004"/>
                    </a:cubicBezTo>
                    <a:cubicBezTo>
                      <a:pt x="1018" y="5152"/>
                      <a:pt x="1162" y="5312"/>
                      <a:pt x="1348" y="5382"/>
                    </a:cubicBezTo>
                    <a:cubicBezTo>
                      <a:pt x="1405" y="5404"/>
                      <a:pt x="1468" y="5416"/>
                      <a:pt x="1530" y="5416"/>
                    </a:cubicBezTo>
                    <a:cubicBezTo>
                      <a:pt x="1633" y="5416"/>
                      <a:pt x="1735" y="5384"/>
                      <a:pt x="1814" y="5315"/>
                    </a:cubicBezTo>
                    <a:cubicBezTo>
                      <a:pt x="1959" y="5189"/>
                      <a:pt x="1963" y="4996"/>
                      <a:pt x="1886" y="4831"/>
                    </a:cubicBezTo>
                    <a:cubicBezTo>
                      <a:pt x="1722" y="4484"/>
                      <a:pt x="1373" y="4206"/>
                      <a:pt x="1083" y="3967"/>
                    </a:cubicBezTo>
                    <a:cubicBezTo>
                      <a:pt x="1026" y="3919"/>
                      <a:pt x="967" y="3872"/>
                      <a:pt x="909" y="3824"/>
                    </a:cubicBezTo>
                    <a:lnTo>
                      <a:pt x="909" y="3824"/>
                    </a:lnTo>
                    <a:cubicBezTo>
                      <a:pt x="1160" y="3960"/>
                      <a:pt x="1435" y="4044"/>
                      <a:pt x="1727" y="4044"/>
                    </a:cubicBezTo>
                    <a:cubicBezTo>
                      <a:pt x="1808" y="4044"/>
                      <a:pt x="1890" y="4038"/>
                      <a:pt x="1974" y="4024"/>
                    </a:cubicBezTo>
                    <a:cubicBezTo>
                      <a:pt x="2295" y="3971"/>
                      <a:pt x="2599" y="3798"/>
                      <a:pt x="2777" y="3520"/>
                    </a:cubicBezTo>
                    <a:cubicBezTo>
                      <a:pt x="2940" y="3263"/>
                      <a:pt x="2996" y="2920"/>
                      <a:pt x="2891" y="2631"/>
                    </a:cubicBezTo>
                    <a:cubicBezTo>
                      <a:pt x="2772" y="2292"/>
                      <a:pt x="2478" y="2129"/>
                      <a:pt x="2165" y="2010"/>
                    </a:cubicBezTo>
                    <a:cubicBezTo>
                      <a:pt x="2410" y="1456"/>
                      <a:pt x="2610" y="794"/>
                      <a:pt x="2171" y="283"/>
                    </a:cubicBezTo>
                    <a:cubicBezTo>
                      <a:pt x="2009" y="95"/>
                      <a:pt x="1781" y="0"/>
                      <a:pt x="1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51"/>
              <p:cNvSpPr/>
              <p:nvPr/>
            </p:nvSpPr>
            <p:spPr>
              <a:xfrm>
                <a:off x="2039650" y="1433800"/>
                <a:ext cx="40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99" extrusionOk="0">
                    <a:moveTo>
                      <a:pt x="1" y="1"/>
                    </a:moveTo>
                    <a:cubicBezTo>
                      <a:pt x="14" y="99"/>
                      <a:pt x="25" y="198"/>
                      <a:pt x="34" y="297"/>
                    </a:cubicBezTo>
                    <a:cubicBezTo>
                      <a:pt x="41" y="298"/>
                      <a:pt x="49" y="298"/>
                      <a:pt x="56" y="298"/>
                    </a:cubicBezTo>
                    <a:cubicBezTo>
                      <a:pt x="92" y="298"/>
                      <a:pt x="127" y="290"/>
                      <a:pt x="159" y="273"/>
                    </a:cubicBezTo>
                    <a:cubicBezTo>
                      <a:pt x="130" y="229"/>
                      <a:pt x="104" y="183"/>
                      <a:pt x="77" y="139"/>
                    </a:cubicBezTo>
                    <a:cubicBezTo>
                      <a:pt x="51" y="93"/>
                      <a:pt x="26" y="47"/>
                      <a:pt x="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51"/>
              <p:cNvSpPr/>
              <p:nvPr/>
            </p:nvSpPr>
            <p:spPr>
              <a:xfrm>
                <a:off x="2022900" y="1377850"/>
                <a:ext cx="50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9" extrusionOk="0">
                    <a:moveTo>
                      <a:pt x="161" y="1"/>
                    </a:moveTo>
                    <a:cubicBezTo>
                      <a:pt x="149" y="9"/>
                      <a:pt x="136" y="17"/>
                      <a:pt x="121" y="20"/>
                    </a:cubicBezTo>
                    <a:cubicBezTo>
                      <a:pt x="140" y="105"/>
                      <a:pt x="72" y="178"/>
                      <a:pt x="1" y="190"/>
                    </a:cubicBezTo>
                    <a:cubicBezTo>
                      <a:pt x="48" y="235"/>
                      <a:pt x="93" y="280"/>
                      <a:pt x="138" y="328"/>
                    </a:cubicBezTo>
                    <a:cubicBezTo>
                      <a:pt x="157" y="225"/>
                      <a:pt x="178" y="123"/>
                      <a:pt x="201" y="21"/>
                    </a:cubicBezTo>
                    <a:cubicBezTo>
                      <a:pt x="189" y="11"/>
                      <a:pt x="175" y="5"/>
                      <a:pt x="16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51"/>
              <p:cNvSpPr/>
              <p:nvPr/>
            </p:nvSpPr>
            <p:spPr>
              <a:xfrm>
                <a:off x="2016225" y="1378350"/>
                <a:ext cx="322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6" extrusionOk="0">
                    <a:moveTo>
                      <a:pt x="468" y="1"/>
                    </a:moveTo>
                    <a:cubicBezTo>
                      <a:pt x="445" y="103"/>
                      <a:pt x="424" y="205"/>
                      <a:pt x="405" y="308"/>
                    </a:cubicBezTo>
                    <a:cubicBezTo>
                      <a:pt x="360" y="260"/>
                      <a:pt x="315" y="215"/>
                      <a:pt x="268" y="169"/>
                    </a:cubicBezTo>
                    <a:cubicBezTo>
                      <a:pt x="261" y="170"/>
                      <a:pt x="254" y="170"/>
                      <a:pt x="248" y="170"/>
                    </a:cubicBezTo>
                    <a:cubicBezTo>
                      <a:pt x="209" y="170"/>
                      <a:pt x="170" y="151"/>
                      <a:pt x="148" y="103"/>
                    </a:cubicBezTo>
                    <a:cubicBezTo>
                      <a:pt x="146" y="99"/>
                      <a:pt x="143" y="94"/>
                      <a:pt x="141" y="90"/>
                    </a:cubicBezTo>
                    <a:cubicBezTo>
                      <a:pt x="97" y="138"/>
                      <a:pt x="66" y="195"/>
                      <a:pt x="51" y="258"/>
                    </a:cubicBezTo>
                    <a:cubicBezTo>
                      <a:pt x="1" y="451"/>
                      <a:pt x="85" y="668"/>
                      <a:pt x="138" y="852"/>
                    </a:cubicBezTo>
                    <a:cubicBezTo>
                      <a:pt x="253" y="1252"/>
                      <a:pt x="401" y="1642"/>
                      <a:pt x="577" y="2019"/>
                    </a:cubicBezTo>
                    <a:cubicBezTo>
                      <a:pt x="648" y="2170"/>
                      <a:pt x="718" y="2384"/>
                      <a:pt x="866" y="2478"/>
                    </a:cubicBezTo>
                    <a:cubicBezTo>
                      <a:pt x="898" y="2498"/>
                      <a:pt x="933" y="2511"/>
                      <a:pt x="971" y="2515"/>
                    </a:cubicBezTo>
                    <a:cubicBezTo>
                      <a:pt x="962" y="2416"/>
                      <a:pt x="951" y="2317"/>
                      <a:pt x="939" y="2219"/>
                    </a:cubicBezTo>
                    <a:lnTo>
                      <a:pt x="939" y="2219"/>
                    </a:lnTo>
                    <a:cubicBezTo>
                      <a:pt x="963" y="2265"/>
                      <a:pt x="989" y="2311"/>
                      <a:pt x="1014" y="2357"/>
                    </a:cubicBezTo>
                    <a:cubicBezTo>
                      <a:pt x="1041" y="2403"/>
                      <a:pt x="1067" y="2447"/>
                      <a:pt x="1096" y="2492"/>
                    </a:cubicBezTo>
                    <a:cubicBezTo>
                      <a:pt x="1153" y="2459"/>
                      <a:pt x="1195" y="2405"/>
                      <a:pt x="1211" y="2342"/>
                    </a:cubicBezTo>
                    <a:cubicBezTo>
                      <a:pt x="1219" y="2312"/>
                      <a:pt x="1226" y="2281"/>
                      <a:pt x="1232" y="2249"/>
                    </a:cubicBezTo>
                    <a:cubicBezTo>
                      <a:pt x="1291" y="2117"/>
                      <a:pt x="1268" y="1949"/>
                      <a:pt x="1251" y="1808"/>
                    </a:cubicBezTo>
                    <a:cubicBezTo>
                      <a:pt x="1251" y="1807"/>
                      <a:pt x="1251" y="1806"/>
                      <a:pt x="1251" y="1806"/>
                    </a:cubicBezTo>
                    <a:cubicBezTo>
                      <a:pt x="1251" y="1793"/>
                      <a:pt x="1251" y="1782"/>
                      <a:pt x="1250" y="1769"/>
                    </a:cubicBezTo>
                    <a:cubicBezTo>
                      <a:pt x="1243" y="1583"/>
                      <a:pt x="1216" y="1398"/>
                      <a:pt x="1174" y="1217"/>
                    </a:cubicBezTo>
                    <a:cubicBezTo>
                      <a:pt x="1073" y="806"/>
                      <a:pt x="881" y="422"/>
                      <a:pt x="614" y="93"/>
                    </a:cubicBezTo>
                    <a:cubicBezTo>
                      <a:pt x="594" y="67"/>
                      <a:pt x="563" y="53"/>
                      <a:pt x="531" y="53"/>
                    </a:cubicBezTo>
                    <a:cubicBezTo>
                      <a:pt x="528" y="53"/>
                      <a:pt x="526" y="53"/>
                      <a:pt x="524" y="53"/>
                    </a:cubicBezTo>
                    <a:cubicBezTo>
                      <a:pt x="516" y="48"/>
                      <a:pt x="506" y="42"/>
                      <a:pt x="495" y="38"/>
                    </a:cubicBezTo>
                    <a:cubicBezTo>
                      <a:pt x="489" y="24"/>
                      <a:pt x="479" y="11"/>
                      <a:pt x="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51"/>
              <p:cNvSpPr/>
              <p:nvPr/>
            </p:nvSpPr>
            <p:spPr>
              <a:xfrm>
                <a:off x="1986975" y="1321500"/>
                <a:ext cx="42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5" extrusionOk="0">
                    <a:moveTo>
                      <a:pt x="1438" y="1"/>
                    </a:moveTo>
                    <a:cubicBezTo>
                      <a:pt x="1406" y="1"/>
                      <a:pt x="1374" y="7"/>
                      <a:pt x="1342" y="21"/>
                    </a:cubicBezTo>
                    <a:cubicBezTo>
                      <a:pt x="1215" y="77"/>
                      <a:pt x="1181" y="238"/>
                      <a:pt x="1244" y="353"/>
                    </a:cubicBezTo>
                    <a:cubicBezTo>
                      <a:pt x="1257" y="398"/>
                      <a:pt x="1285" y="439"/>
                      <a:pt x="1324" y="469"/>
                    </a:cubicBezTo>
                    <a:cubicBezTo>
                      <a:pt x="1339" y="480"/>
                      <a:pt x="1356" y="490"/>
                      <a:pt x="1374" y="497"/>
                    </a:cubicBezTo>
                    <a:lnTo>
                      <a:pt x="1374" y="649"/>
                    </a:lnTo>
                    <a:cubicBezTo>
                      <a:pt x="1375" y="816"/>
                      <a:pt x="1376" y="983"/>
                      <a:pt x="1376" y="1150"/>
                    </a:cubicBezTo>
                    <a:cubicBezTo>
                      <a:pt x="1377" y="1403"/>
                      <a:pt x="1378" y="1656"/>
                      <a:pt x="1379" y="1910"/>
                    </a:cubicBezTo>
                    <a:cubicBezTo>
                      <a:pt x="1144" y="1464"/>
                      <a:pt x="871" y="1037"/>
                      <a:pt x="563" y="638"/>
                    </a:cubicBezTo>
                    <a:cubicBezTo>
                      <a:pt x="553" y="625"/>
                      <a:pt x="542" y="612"/>
                      <a:pt x="528" y="602"/>
                    </a:cubicBezTo>
                    <a:cubicBezTo>
                      <a:pt x="473" y="496"/>
                      <a:pt x="356" y="421"/>
                      <a:pt x="247" y="421"/>
                    </a:cubicBezTo>
                    <a:cubicBezTo>
                      <a:pt x="165" y="421"/>
                      <a:pt x="88" y="464"/>
                      <a:pt x="45" y="568"/>
                    </a:cubicBezTo>
                    <a:cubicBezTo>
                      <a:pt x="0" y="675"/>
                      <a:pt x="37" y="804"/>
                      <a:pt x="124" y="879"/>
                    </a:cubicBezTo>
                    <a:cubicBezTo>
                      <a:pt x="164" y="914"/>
                      <a:pt x="215" y="933"/>
                      <a:pt x="268" y="933"/>
                    </a:cubicBezTo>
                    <a:cubicBezTo>
                      <a:pt x="275" y="933"/>
                      <a:pt x="283" y="933"/>
                      <a:pt x="291" y="932"/>
                    </a:cubicBezTo>
                    <a:cubicBezTo>
                      <a:pt x="339" y="927"/>
                      <a:pt x="373" y="901"/>
                      <a:pt x="409" y="876"/>
                    </a:cubicBezTo>
                    <a:cubicBezTo>
                      <a:pt x="744" y="1322"/>
                      <a:pt x="1035" y="1800"/>
                      <a:pt x="1280" y="2301"/>
                    </a:cubicBezTo>
                    <a:cubicBezTo>
                      <a:pt x="1297" y="2315"/>
                      <a:pt x="1314" y="2330"/>
                      <a:pt x="1330" y="2345"/>
                    </a:cubicBezTo>
                    <a:cubicBezTo>
                      <a:pt x="1392" y="2291"/>
                      <a:pt x="1469" y="2258"/>
                      <a:pt x="1551" y="2251"/>
                    </a:cubicBezTo>
                    <a:cubicBezTo>
                      <a:pt x="1556" y="2251"/>
                      <a:pt x="1561" y="2250"/>
                      <a:pt x="1566" y="2250"/>
                    </a:cubicBezTo>
                    <a:cubicBezTo>
                      <a:pt x="1577" y="2250"/>
                      <a:pt x="1588" y="2252"/>
                      <a:pt x="1598" y="2255"/>
                    </a:cubicBezTo>
                    <a:cubicBezTo>
                      <a:pt x="1631" y="2231"/>
                      <a:pt x="1650" y="2192"/>
                      <a:pt x="1648" y="2151"/>
                    </a:cubicBezTo>
                    <a:cubicBezTo>
                      <a:pt x="1646" y="1607"/>
                      <a:pt x="1644" y="1062"/>
                      <a:pt x="1642" y="517"/>
                    </a:cubicBezTo>
                    <a:cubicBezTo>
                      <a:pt x="1642" y="489"/>
                      <a:pt x="1642" y="458"/>
                      <a:pt x="1643" y="426"/>
                    </a:cubicBezTo>
                    <a:cubicBezTo>
                      <a:pt x="1686" y="377"/>
                      <a:pt x="1707" y="314"/>
                      <a:pt x="1705" y="249"/>
                    </a:cubicBezTo>
                    <a:cubicBezTo>
                      <a:pt x="1699" y="109"/>
                      <a:pt x="1572" y="1"/>
                      <a:pt x="1438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51"/>
              <p:cNvSpPr/>
              <p:nvPr/>
            </p:nvSpPr>
            <p:spPr>
              <a:xfrm>
                <a:off x="2018975" y="1379025"/>
                <a:ext cx="12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64" extrusionOk="0">
                    <a:moveTo>
                      <a:pt x="0" y="0"/>
                    </a:moveTo>
                    <a:lnTo>
                      <a:pt x="31" y="63"/>
                    </a:lnTo>
                    <a:cubicBezTo>
                      <a:pt x="38" y="57"/>
                      <a:pt x="44" y="50"/>
                      <a:pt x="50" y="44"/>
                    </a:cubicBezTo>
                    <a:cubicBezTo>
                      <a:pt x="34" y="29"/>
                      <a:pt x="17" y="14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51"/>
              <p:cNvSpPr/>
              <p:nvPr/>
            </p:nvSpPr>
            <p:spPr>
              <a:xfrm>
                <a:off x="2020225" y="1377750"/>
                <a:ext cx="67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93" extrusionOk="0">
                    <a:moveTo>
                      <a:pt x="236" y="0"/>
                    </a:moveTo>
                    <a:cubicBezTo>
                      <a:pt x="231" y="0"/>
                      <a:pt x="226" y="1"/>
                      <a:pt x="221" y="1"/>
                    </a:cubicBezTo>
                    <a:cubicBezTo>
                      <a:pt x="140" y="8"/>
                      <a:pt x="62" y="40"/>
                      <a:pt x="0" y="94"/>
                    </a:cubicBezTo>
                    <a:cubicBezTo>
                      <a:pt x="37" y="126"/>
                      <a:pt x="73" y="159"/>
                      <a:pt x="107" y="193"/>
                    </a:cubicBezTo>
                    <a:cubicBezTo>
                      <a:pt x="179" y="181"/>
                      <a:pt x="247" y="109"/>
                      <a:pt x="228" y="24"/>
                    </a:cubicBezTo>
                    <a:cubicBezTo>
                      <a:pt x="243" y="20"/>
                      <a:pt x="256" y="13"/>
                      <a:pt x="268" y="5"/>
                    </a:cubicBezTo>
                    <a:cubicBezTo>
                      <a:pt x="258" y="2"/>
                      <a:pt x="247" y="0"/>
                      <a:pt x="23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51"/>
              <p:cNvSpPr/>
              <p:nvPr/>
            </p:nvSpPr>
            <p:spPr>
              <a:xfrm>
                <a:off x="2019750" y="1380100"/>
                <a:ext cx="31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1" extrusionOk="0">
                    <a:moveTo>
                      <a:pt x="20" y="1"/>
                    </a:moveTo>
                    <a:cubicBezTo>
                      <a:pt x="13" y="7"/>
                      <a:pt x="7" y="14"/>
                      <a:pt x="0" y="20"/>
                    </a:cubicBezTo>
                    <a:cubicBezTo>
                      <a:pt x="2" y="24"/>
                      <a:pt x="3" y="29"/>
                      <a:pt x="6" y="33"/>
                    </a:cubicBezTo>
                    <a:cubicBezTo>
                      <a:pt x="28" y="81"/>
                      <a:pt x="66" y="101"/>
                      <a:pt x="105" y="101"/>
                    </a:cubicBezTo>
                    <a:cubicBezTo>
                      <a:pt x="112" y="101"/>
                      <a:pt x="120" y="100"/>
                      <a:pt x="127" y="99"/>
                    </a:cubicBezTo>
                    <a:cubicBezTo>
                      <a:pt x="92" y="66"/>
                      <a:pt x="57" y="33"/>
                      <a:pt x="2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51"/>
              <p:cNvSpPr/>
              <p:nvPr/>
            </p:nvSpPr>
            <p:spPr>
              <a:xfrm>
                <a:off x="1887775" y="1310825"/>
                <a:ext cx="5137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770" extrusionOk="0">
                    <a:moveTo>
                      <a:pt x="2055" y="0"/>
                    </a:moveTo>
                    <a:lnTo>
                      <a:pt x="134" y="25"/>
                    </a:lnTo>
                    <a:cubicBezTo>
                      <a:pt x="144" y="106"/>
                      <a:pt x="152" y="187"/>
                      <a:pt x="155" y="269"/>
                    </a:cubicBezTo>
                    <a:cubicBezTo>
                      <a:pt x="157" y="281"/>
                      <a:pt x="157" y="294"/>
                      <a:pt x="157" y="305"/>
                    </a:cubicBezTo>
                    <a:cubicBezTo>
                      <a:pt x="157" y="307"/>
                      <a:pt x="157" y="307"/>
                      <a:pt x="157" y="308"/>
                    </a:cubicBezTo>
                    <a:cubicBezTo>
                      <a:pt x="174" y="448"/>
                      <a:pt x="196" y="617"/>
                      <a:pt x="138" y="749"/>
                    </a:cubicBezTo>
                    <a:cubicBezTo>
                      <a:pt x="131" y="781"/>
                      <a:pt x="125" y="812"/>
                      <a:pt x="117" y="841"/>
                    </a:cubicBezTo>
                    <a:cubicBezTo>
                      <a:pt x="101" y="905"/>
                      <a:pt x="58" y="958"/>
                      <a:pt x="1" y="991"/>
                    </a:cubicBezTo>
                    <a:cubicBezTo>
                      <a:pt x="82" y="1119"/>
                      <a:pt x="171" y="1241"/>
                      <a:pt x="266" y="1357"/>
                    </a:cubicBezTo>
                    <a:cubicBezTo>
                      <a:pt x="391" y="1507"/>
                      <a:pt x="534" y="1665"/>
                      <a:pt x="720" y="1735"/>
                    </a:cubicBezTo>
                    <a:cubicBezTo>
                      <a:pt x="778" y="1757"/>
                      <a:pt x="841" y="1769"/>
                      <a:pt x="903" y="1769"/>
                    </a:cubicBezTo>
                    <a:cubicBezTo>
                      <a:pt x="1006" y="1769"/>
                      <a:pt x="1108" y="1737"/>
                      <a:pt x="1187" y="1668"/>
                    </a:cubicBezTo>
                    <a:cubicBezTo>
                      <a:pt x="1332" y="1543"/>
                      <a:pt x="1336" y="1349"/>
                      <a:pt x="1258" y="1185"/>
                    </a:cubicBezTo>
                    <a:cubicBezTo>
                      <a:pt x="1095" y="837"/>
                      <a:pt x="746" y="560"/>
                      <a:pt x="456" y="320"/>
                    </a:cubicBezTo>
                    <a:cubicBezTo>
                      <a:pt x="398" y="272"/>
                      <a:pt x="340" y="226"/>
                      <a:pt x="281" y="178"/>
                    </a:cubicBezTo>
                    <a:lnTo>
                      <a:pt x="281" y="178"/>
                    </a:lnTo>
                    <a:cubicBezTo>
                      <a:pt x="533" y="314"/>
                      <a:pt x="807" y="398"/>
                      <a:pt x="1099" y="398"/>
                    </a:cubicBezTo>
                    <a:cubicBezTo>
                      <a:pt x="1180" y="398"/>
                      <a:pt x="1263" y="391"/>
                      <a:pt x="1347" y="378"/>
                    </a:cubicBezTo>
                    <a:cubicBezTo>
                      <a:pt x="1617" y="333"/>
                      <a:pt x="1874" y="204"/>
                      <a:pt x="20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51"/>
              <p:cNvSpPr/>
              <p:nvPr/>
            </p:nvSpPr>
            <p:spPr>
              <a:xfrm>
                <a:off x="1805900" y="1311675"/>
                <a:ext cx="79525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187" extrusionOk="0">
                    <a:moveTo>
                      <a:pt x="2551" y="0"/>
                    </a:moveTo>
                    <a:cubicBezTo>
                      <a:pt x="1730" y="11"/>
                      <a:pt x="910" y="21"/>
                      <a:pt x="90" y="30"/>
                    </a:cubicBezTo>
                    <a:cubicBezTo>
                      <a:pt x="110" y="44"/>
                      <a:pt x="129" y="56"/>
                      <a:pt x="149" y="67"/>
                    </a:cubicBezTo>
                    <a:cubicBezTo>
                      <a:pt x="0" y="560"/>
                      <a:pt x="379" y="1076"/>
                      <a:pt x="860" y="1222"/>
                    </a:cubicBezTo>
                    <a:cubicBezTo>
                      <a:pt x="955" y="1251"/>
                      <a:pt x="1049" y="1264"/>
                      <a:pt x="1142" y="1264"/>
                    </a:cubicBezTo>
                    <a:cubicBezTo>
                      <a:pt x="1613" y="1264"/>
                      <a:pt x="2049" y="923"/>
                      <a:pt x="2312" y="541"/>
                    </a:cubicBezTo>
                    <a:lnTo>
                      <a:pt x="2312" y="541"/>
                    </a:lnTo>
                    <a:cubicBezTo>
                      <a:pt x="2306" y="571"/>
                      <a:pt x="2299" y="600"/>
                      <a:pt x="2291" y="630"/>
                    </a:cubicBezTo>
                    <a:cubicBezTo>
                      <a:pt x="2243" y="841"/>
                      <a:pt x="2203" y="1055"/>
                      <a:pt x="2171" y="1270"/>
                    </a:cubicBezTo>
                    <a:cubicBezTo>
                      <a:pt x="2144" y="1446"/>
                      <a:pt x="2107" y="1633"/>
                      <a:pt x="2134" y="1813"/>
                    </a:cubicBezTo>
                    <a:cubicBezTo>
                      <a:pt x="2168" y="2048"/>
                      <a:pt x="2353" y="2186"/>
                      <a:pt x="2555" y="2186"/>
                    </a:cubicBezTo>
                    <a:cubicBezTo>
                      <a:pt x="2651" y="2186"/>
                      <a:pt x="2752" y="2155"/>
                      <a:pt x="2841" y="2086"/>
                    </a:cubicBezTo>
                    <a:cubicBezTo>
                      <a:pt x="3146" y="1852"/>
                      <a:pt x="3180" y="1381"/>
                      <a:pt x="3156" y="1029"/>
                    </a:cubicBezTo>
                    <a:cubicBezTo>
                      <a:pt x="3155" y="1014"/>
                      <a:pt x="3152" y="998"/>
                      <a:pt x="3151" y="981"/>
                    </a:cubicBezTo>
                    <a:cubicBezTo>
                      <a:pt x="3114" y="976"/>
                      <a:pt x="3079" y="964"/>
                      <a:pt x="3047" y="943"/>
                    </a:cubicBezTo>
                    <a:cubicBezTo>
                      <a:pt x="2898" y="850"/>
                      <a:pt x="2829" y="635"/>
                      <a:pt x="2758" y="484"/>
                    </a:cubicBezTo>
                    <a:cubicBezTo>
                      <a:pt x="2684" y="326"/>
                      <a:pt x="2614" y="164"/>
                      <a:pt x="2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51"/>
              <p:cNvSpPr/>
              <p:nvPr/>
            </p:nvSpPr>
            <p:spPr>
              <a:xfrm>
                <a:off x="1883875" y="1328750"/>
                <a:ext cx="39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100"/>
                      <a:pt x="24" y="199"/>
                      <a:pt x="32" y="298"/>
                    </a:cubicBezTo>
                    <a:cubicBezTo>
                      <a:pt x="41" y="299"/>
                      <a:pt x="49" y="299"/>
                      <a:pt x="58" y="299"/>
                    </a:cubicBezTo>
                    <a:cubicBezTo>
                      <a:pt x="93" y="299"/>
                      <a:pt x="127" y="290"/>
                      <a:pt x="158" y="274"/>
                    </a:cubicBezTo>
                    <a:cubicBezTo>
                      <a:pt x="129" y="230"/>
                      <a:pt x="102" y="185"/>
                      <a:pt x="76" y="139"/>
                    </a:cubicBezTo>
                    <a:cubicBezTo>
                      <a:pt x="50" y="93"/>
                      <a:pt x="25" y="48"/>
                      <a:pt x="0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51"/>
              <p:cNvSpPr/>
              <p:nvPr/>
            </p:nvSpPr>
            <p:spPr>
              <a:xfrm>
                <a:off x="1869650" y="1311400"/>
                <a:ext cx="230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92" extrusionOk="0">
                    <a:moveTo>
                      <a:pt x="861" y="1"/>
                    </a:moveTo>
                    <a:lnTo>
                      <a:pt x="1" y="11"/>
                    </a:lnTo>
                    <a:cubicBezTo>
                      <a:pt x="65" y="175"/>
                      <a:pt x="135" y="336"/>
                      <a:pt x="209" y="495"/>
                    </a:cubicBezTo>
                    <a:cubicBezTo>
                      <a:pt x="279" y="646"/>
                      <a:pt x="348" y="861"/>
                      <a:pt x="498" y="954"/>
                    </a:cubicBezTo>
                    <a:cubicBezTo>
                      <a:pt x="529" y="975"/>
                      <a:pt x="565" y="987"/>
                      <a:pt x="602" y="992"/>
                    </a:cubicBezTo>
                    <a:cubicBezTo>
                      <a:pt x="594" y="893"/>
                      <a:pt x="583" y="794"/>
                      <a:pt x="569" y="695"/>
                    </a:cubicBezTo>
                    <a:lnTo>
                      <a:pt x="569" y="695"/>
                    </a:lnTo>
                    <a:cubicBezTo>
                      <a:pt x="594" y="742"/>
                      <a:pt x="619" y="789"/>
                      <a:pt x="646" y="833"/>
                    </a:cubicBezTo>
                    <a:cubicBezTo>
                      <a:pt x="673" y="878"/>
                      <a:pt x="699" y="924"/>
                      <a:pt x="727" y="968"/>
                    </a:cubicBezTo>
                    <a:cubicBezTo>
                      <a:pt x="784" y="935"/>
                      <a:pt x="827" y="882"/>
                      <a:pt x="843" y="818"/>
                    </a:cubicBezTo>
                    <a:cubicBezTo>
                      <a:pt x="851" y="789"/>
                      <a:pt x="858" y="758"/>
                      <a:pt x="863" y="726"/>
                    </a:cubicBezTo>
                    <a:cubicBezTo>
                      <a:pt x="922" y="593"/>
                      <a:pt x="899" y="425"/>
                      <a:pt x="883" y="285"/>
                    </a:cubicBezTo>
                    <a:cubicBezTo>
                      <a:pt x="883" y="284"/>
                      <a:pt x="883" y="284"/>
                      <a:pt x="883" y="282"/>
                    </a:cubicBezTo>
                    <a:cubicBezTo>
                      <a:pt x="883" y="271"/>
                      <a:pt x="882" y="258"/>
                      <a:pt x="882" y="246"/>
                    </a:cubicBezTo>
                    <a:cubicBezTo>
                      <a:pt x="879" y="164"/>
                      <a:pt x="871" y="83"/>
                      <a:pt x="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51"/>
              <p:cNvSpPr/>
              <p:nvPr/>
            </p:nvSpPr>
            <p:spPr>
              <a:xfrm>
                <a:off x="1708675" y="1639950"/>
                <a:ext cx="97650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3557" extrusionOk="0">
                    <a:moveTo>
                      <a:pt x="823" y="0"/>
                    </a:moveTo>
                    <a:cubicBezTo>
                      <a:pt x="548" y="0"/>
                      <a:pt x="290" y="75"/>
                      <a:pt x="160" y="362"/>
                    </a:cubicBezTo>
                    <a:cubicBezTo>
                      <a:pt x="0" y="713"/>
                      <a:pt x="25" y="1150"/>
                      <a:pt x="152" y="1507"/>
                    </a:cubicBezTo>
                    <a:cubicBezTo>
                      <a:pt x="289" y="1890"/>
                      <a:pt x="547" y="2223"/>
                      <a:pt x="893" y="2434"/>
                    </a:cubicBezTo>
                    <a:cubicBezTo>
                      <a:pt x="755" y="2896"/>
                      <a:pt x="1077" y="3377"/>
                      <a:pt x="1513" y="3557"/>
                    </a:cubicBezTo>
                    <a:lnTo>
                      <a:pt x="2308" y="3542"/>
                    </a:lnTo>
                    <a:cubicBezTo>
                      <a:pt x="2611" y="3416"/>
                      <a:pt x="2876" y="3172"/>
                      <a:pt x="3058" y="2908"/>
                    </a:cubicBezTo>
                    <a:lnTo>
                      <a:pt x="3058" y="2908"/>
                    </a:lnTo>
                    <a:cubicBezTo>
                      <a:pt x="3050" y="2938"/>
                      <a:pt x="3043" y="2968"/>
                      <a:pt x="3036" y="2998"/>
                    </a:cubicBezTo>
                    <a:cubicBezTo>
                      <a:pt x="2995" y="3174"/>
                      <a:pt x="2961" y="3352"/>
                      <a:pt x="2932" y="3531"/>
                    </a:cubicBezTo>
                    <a:lnTo>
                      <a:pt x="3905" y="3513"/>
                    </a:lnTo>
                    <a:cubicBezTo>
                      <a:pt x="3904" y="3474"/>
                      <a:pt x="3903" y="3435"/>
                      <a:pt x="3900" y="3397"/>
                    </a:cubicBezTo>
                    <a:cubicBezTo>
                      <a:pt x="3899" y="3380"/>
                      <a:pt x="3898" y="3364"/>
                      <a:pt x="3895" y="3348"/>
                    </a:cubicBezTo>
                    <a:cubicBezTo>
                      <a:pt x="3858" y="3343"/>
                      <a:pt x="3823" y="3330"/>
                      <a:pt x="3791" y="3310"/>
                    </a:cubicBezTo>
                    <a:cubicBezTo>
                      <a:pt x="3642" y="3217"/>
                      <a:pt x="3573" y="3002"/>
                      <a:pt x="3502" y="2851"/>
                    </a:cubicBezTo>
                    <a:cubicBezTo>
                      <a:pt x="3326" y="2474"/>
                      <a:pt x="3179" y="2084"/>
                      <a:pt x="3063" y="1686"/>
                    </a:cubicBezTo>
                    <a:cubicBezTo>
                      <a:pt x="3010" y="1501"/>
                      <a:pt x="2926" y="1284"/>
                      <a:pt x="2976" y="1090"/>
                    </a:cubicBezTo>
                    <a:cubicBezTo>
                      <a:pt x="2991" y="1028"/>
                      <a:pt x="3023" y="970"/>
                      <a:pt x="3066" y="923"/>
                    </a:cubicBezTo>
                    <a:cubicBezTo>
                      <a:pt x="3057" y="902"/>
                      <a:pt x="3046" y="881"/>
                      <a:pt x="3035" y="860"/>
                    </a:cubicBezTo>
                    <a:cubicBezTo>
                      <a:pt x="2533" y="431"/>
                      <a:pt x="1911" y="141"/>
                      <a:pt x="1256" y="42"/>
                    </a:cubicBezTo>
                    <a:cubicBezTo>
                      <a:pt x="1118" y="21"/>
                      <a:pt x="968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51"/>
              <p:cNvSpPr/>
              <p:nvPr/>
            </p:nvSpPr>
            <p:spPr>
              <a:xfrm>
                <a:off x="1793450" y="1607125"/>
                <a:ext cx="74950" cy="120600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4824" extrusionOk="0">
                    <a:moveTo>
                      <a:pt x="1544" y="1"/>
                    </a:moveTo>
                    <a:cubicBezTo>
                      <a:pt x="1481" y="1"/>
                      <a:pt x="1417" y="7"/>
                      <a:pt x="1353" y="21"/>
                    </a:cubicBezTo>
                    <a:cubicBezTo>
                      <a:pt x="1037" y="88"/>
                      <a:pt x="785" y="307"/>
                      <a:pt x="604" y="566"/>
                    </a:cubicBezTo>
                    <a:cubicBezTo>
                      <a:pt x="396" y="866"/>
                      <a:pt x="265" y="1231"/>
                      <a:pt x="153" y="1576"/>
                    </a:cubicBezTo>
                    <a:cubicBezTo>
                      <a:pt x="92" y="1764"/>
                      <a:pt x="43" y="1956"/>
                      <a:pt x="1" y="2147"/>
                    </a:cubicBezTo>
                    <a:cubicBezTo>
                      <a:pt x="13" y="2158"/>
                      <a:pt x="23" y="2170"/>
                      <a:pt x="29" y="2184"/>
                    </a:cubicBezTo>
                    <a:cubicBezTo>
                      <a:pt x="39" y="2190"/>
                      <a:pt x="48" y="2194"/>
                      <a:pt x="58" y="2200"/>
                    </a:cubicBezTo>
                    <a:cubicBezTo>
                      <a:pt x="61" y="2200"/>
                      <a:pt x="64" y="2200"/>
                      <a:pt x="67" y="2200"/>
                    </a:cubicBezTo>
                    <a:cubicBezTo>
                      <a:pt x="98" y="2200"/>
                      <a:pt x="128" y="2214"/>
                      <a:pt x="147" y="2240"/>
                    </a:cubicBezTo>
                    <a:cubicBezTo>
                      <a:pt x="415" y="2568"/>
                      <a:pt x="605" y="2952"/>
                      <a:pt x="706" y="3363"/>
                    </a:cubicBezTo>
                    <a:cubicBezTo>
                      <a:pt x="750" y="3545"/>
                      <a:pt x="776" y="3730"/>
                      <a:pt x="784" y="3916"/>
                    </a:cubicBezTo>
                    <a:cubicBezTo>
                      <a:pt x="784" y="3928"/>
                      <a:pt x="785" y="3940"/>
                      <a:pt x="785" y="3952"/>
                    </a:cubicBezTo>
                    <a:cubicBezTo>
                      <a:pt x="785" y="3953"/>
                      <a:pt x="785" y="3953"/>
                      <a:pt x="785" y="3954"/>
                    </a:cubicBezTo>
                    <a:cubicBezTo>
                      <a:pt x="801" y="4095"/>
                      <a:pt x="823" y="4264"/>
                      <a:pt x="765" y="4396"/>
                    </a:cubicBezTo>
                    <a:cubicBezTo>
                      <a:pt x="760" y="4428"/>
                      <a:pt x="753" y="4458"/>
                      <a:pt x="745" y="4488"/>
                    </a:cubicBezTo>
                    <a:cubicBezTo>
                      <a:pt x="728" y="4552"/>
                      <a:pt x="686" y="4605"/>
                      <a:pt x="629" y="4638"/>
                    </a:cubicBezTo>
                    <a:cubicBezTo>
                      <a:pt x="669" y="4701"/>
                      <a:pt x="711" y="4762"/>
                      <a:pt x="754" y="4823"/>
                    </a:cubicBezTo>
                    <a:lnTo>
                      <a:pt x="1873" y="4803"/>
                    </a:lnTo>
                    <a:cubicBezTo>
                      <a:pt x="1705" y="4468"/>
                      <a:pt x="1367" y="4199"/>
                      <a:pt x="1086" y="3967"/>
                    </a:cubicBezTo>
                    <a:cubicBezTo>
                      <a:pt x="1028" y="3919"/>
                      <a:pt x="969" y="3871"/>
                      <a:pt x="911" y="3825"/>
                    </a:cubicBezTo>
                    <a:lnTo>
                      <a:pt x="911" y="3825"/>
                    </a:lnTo>
                    <a:cubicBezTo>
                      <a:pt x="1162" y="3960"/>
                      <a:pt x="1436" y="4044"/>
                      <a:pt x="1728" y="4044"/>
                    </a:cubicBezTo>
                    <a:cubicBezTo>
                      <a:pt x="1809" y="4044"/>
                      <a:pt x="1892" y="4037"/>
                      <a:pt x="1976" y="4024"/>
                    </a:cubicBezTo>
                    <a:cubicBezTo>
                      <a:pt x="2297" y="3970"/>
                      <a:pt x="2601" y="3798"/>
                      <a:pt x="2779" y="3521"/>
                    </a:cubicBezTo>
                    <a:cubicBezTo>
                      <a:pt x="2942" y="3263"/>
                      <a:pt x="2998" y="2920"/>
                      <a:pt x="2894" y="2630"/>
                    </a:cubicBezTo>
                    <a:cubicBezTo>
                      <a:pt x="2773" y="2294"/>
                      <a:pt x="2479" y="2129"/>
                      <a:pt x="2166" y="2010"/>
                    </a:cubicBezTo>
                    <a:cubicBezTo>
                      <a:pt x="2411" y="1456"/>
                      <a:pt x="2612" y="796"/>
                      <a:pt x="2172" y="283"/>
                    </a:cubicBezTo>
                    <a:cubicBezTo>
                      <a:pt x="2010" y="95"/>
                      <a:pt x="1783" y="1"/>
                      <a:pt x="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51"/>
              <p:cNvSpPr/>
              <p:nvPr/>
            </p:nvSpPr>
            <p:spPr>
              <a:xfrm>
                <a:off x="1805250" y="1716225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" y="99"/>
                      <a:pt x="24" y="197"/>
                      <a:pt x="32" y="297"/>
                    </a:cubicBezTo>
                    <a:cubicBezTo>
                      <a:pt x="40" y="298"/>
                      <a:pt x="47" y="298"/>
                      <a:pt x="54" y="298"/>
                    </a:cubicBezTo>
                    <a:cubicBezTo>
                      <a:pt x="91" y="298"/>
                      <a:pt x="126" y="290"/>
                      <a:pt x="158" y="273"/>
                    </a:cubicBezTo>
                    <a:cubicBezTo>
                      <a:pt x="130" y="228"/>
                      <a:pt x="103" y="184"/>
                      <a:pt x="77" y="138"/>
                    </a:cubicBezTo>
                    <a:cubicBezTo>
                      <a:pt x="51" y="92"/>
                      <a:pt x="25" y="48"/>
                      <a:pt x="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51"/>
              <p:cNvSpPr/>
              <p:nvPr/>
            </p:nvSpPr>
            <p:spPr>
              <a:xfrm>
                <a:off x="1788475" y="1660275"/>
                <a:ext cx="50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9" extrusionOk="0">
                    <a:moveTo>
                      <a:pt x="161" y="1"/>
                    </a:moveTo>
                    <a:cubicBezTo>
                      <a:pt x="150" y="9"/>
                      <a:pt x="136" y="16"/>
                      <a:pt x="122" y="20"/>
                    </a:cubicBezTo>
                    <a:cubicBezTo>
                      <a:pt x="141" y="105"/>
                      <a:pt x="73" y="177"/>
                      <a:pt x="1" y="189"/>
                    </a:cubicBezTo>
                    <a:cubicBezTo>
                      <a:pt x="48" y="234"/>
                      <a:pt x="93" y="280"/>
                      <a:pt x="138" y="328"/>
                    </a:cubicBezTo>
                    <a:cubicBezTo>
                      <a:pt x="157" y="225"/>
                      <a:pt x="178" y="123"/>
                      <a:pt x="201" y="21"/>
                    </a:cubicBezTo>
                    <a:cubicBezTo>
                      <a:pt x="189" y="11"/>
                      <a:pt x="176" y="5"/>
                      <a:pt x="16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51"/>
              <p:cNvSpPr/>
              <p:nvPr/>
            </p:nvSpPr>
            <p:spPr>
              <a:xfrm>
                <a:off x="1781800" y="1660800"/>
                <a:ext cx="322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5" extrusionOk="0">
                    <a:moveTo>
                      <a:pt x="468" y="0"/>
                    </a:moveTo>
                    <a:cubicBezTo>
                      <a:pt x="445" y="102"/>
                      <a:pt x="425" y="204"/>
                      <a:pt x="405" y="307"/>
                    </a:cubicBezTo>
                    <a:cubicBezTo>
                      <a:pt x="361" y="259"/>
                      <a:pt x="316" y="213"/>
                      <a:pt x="268" y="168"/>
                    </a:cubicBezTo>
                    <a:cubicBezTo>
                      <a:pt x="261" y="169"/>
                      <a:pt x="255" y="170"/>
                      <a:pt x="248" y="170"/>
                    </a:cubicBezTo>
                    <a:cubicBezTo>
                      <a:pt x="209" y="170"/>
                      <a:pt x="170" y="150"/>
                      <a:pt x="148" y="102"/>
                    </a:cubicBezTo>
                    <a:lnTo>
                      <a:pt x="141" y="89"/>
                    </a:lnTo>
                    <a:cubicBezTo>
                      <a:pt x="98" y="136"/>
                      <a:pt x="66" y="195"/>
                      <a:pt x="51" y="256"/>
                    </a:cubicBezTo>
                    <a:cubicBezTo>
                      <a:pt x="1" y="450"/>
                      <a:pt x="85" y="668"/>
                      <a:pt x="138" y="852"/>
                    </a:cubicBezTo>
                    <a:cubicBezTo>
                      <a:pt x="254" y="1251"/>
                      <a:pt x="401" y="1642"/>
                      <a:pt x="577" y="2018"/>
                    </a:cubicBezTo>
                    <a:cubicBezTo>
                      <a:pt x="648" y="2169"/>
                      <a:pt x="717" y="2383"/>
                      <a:pt x="867" y="2477"/>
                    </a:cubicBezTo>
                    <a:cubicBezTo>
                      <a:pt x="898" y="2497"/>
                      <a:pt x="933" y="2510"/>
                      <a:pt x="970" y="2514"/>
                    </a:cubicBezTo>
                    <a:cubicBezTo>
                      <a:pt x="963" y="2416"/>
                      <a:pt x="952" y="2317"/>
                      <a:pt x="939" y="2218"/>
                    </a:cubicBezTo>
                    <a:lnTo>
                      <a:pt x="939" y="2218"/>
                    </a:lnTo>
                    <a:cubicBezTo>
                      <a:pt x="963" y="2265"/>
                      <a:pt x="989" y="2310"/>
                      <a:pt x="1015" y="2356"/>
                    </a:cubicBezTo>
                    <a:cubicBezTo>
                      <a:pt x="1041" y="2402"/>
                      <a:pt x="1068" y="2446"/>
                      <a:pt x="1096" y="2490"/>
                    </a:cubicBezTo>
                    <a:cubicBezTo>
                      <a:pt x="1153" y="2458"/>
                      <a:pt x="1195" y="2405"/>
                      <a:pt x="1212" y="2341"/>
                    </a:cubicBezTo>
                    <a:cubicBezTo>
                      <a:pt x="1220" y="2311"/>
                      <a:pt x="1227" y="2281"/>
                      <a:pt x="1232" y="2249"/>
                    </a:cubicBezTo>
                    <a:cubicBezTo>
                      <a:pt x="1290" y="2116"/>
                      <a:pt x="1268" y="1948"/>
                      <a:pt x="1252" y="1807"/>
                    </a:cubicBezTo>
                    <a:cubicBezTo>
                      <a:pt x="1252" y="1806"/>
                      <a:pt x="1252" y="1805"/>
                      <a:pt x="1252" y="1805"/>
                    </a:cubicBezTo>
                    <a:cubicBezTo>
                      <a:pt x="1252" y="1793"/>
                      <a:pt x="1251" y="1781"/>
                      <a:pt x="1251" y="1769"/>
                    </a:cubicBezTo>
                    <a:cubicBezTo>
                      <a:pt x="1243" y="1582"/>
                      <a:pt x="1217" y="1398"/>
                      <a:pt x="1174" y="1216"/>
                    </a:cubicBezTo>
                    <a:cubicBezTo>
                      <a:pt x="1073" y="805"/>
                      <a:pt x="882" y="421"/>
                      <a:pt x="614" y="93"/>
                    </a:cubicBezTo>
                    <a:cubicBezTo>
                      <a:pt x="595" y="67"/>
                      <a:pt x="565" y="53"/>
                      <a:pt x="534" y="53"/>
                    </a:cubicBezTo>
                    <a:cubicBezTo>
                      <a:pt x="531" y="53"/>
                      <a:pt x="528" y="53"/>
                      <a:pt x="525" y="53"/>
                    </a:cubicBezTo>
                    <a:cubicBezTo>
                      <a:pt x="515" y="47"/>
                      <a:pt x="506" y="41"/>
                      <a:pt x="496" y="37"/>
                    </a:cubicBezTo>
                    <a:cubicBezTo>
                      <a:pt x="490" y="23"/>
                      <a:pt x="480" y="11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51"/>
              <p:cNvSpPr/>
              <p:nvPr/>
            </p:nvSpPr>
            <p:spPr>
              <a:xfrm>
                <a:off x="1752575" y="1603925"/>
                <a:ext cx="426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6" extrusionOk="0">
                    <a:moveTo>
                      <a:pt x="1438" y="1"/>
                    </a:moveTo>
                    <a:cubicBezTo>
                      <a:pt x="1405" y="1"/>
                      <a:pt x="1372" y="7"/>
                      <a:pt x="1341" y="21"/>
                    </a:cubicBezTo>
                    <a:cubicBezTo>
                      <a:pt x="1213" y="77"/>
                      <a:pt x="1179" y="237"/>
                      <a:pt x="1243" y="352"/>
                    </a:cubicBezTo>
                    <a:cubicBezTo>
                      <a:pt x="1256" y="399"/>
                      <a:pt x="1285" y="439"/>
                      <a:pt x="1323" y="468"/>
                    </a:cubicBezTo>
                    <a:cubicBezTo>
                      <a:pt x="1339" y="479"/>
                      <a:pt x="1356" y="490"/>
                      <a:pt x="1374" y="497"/>
                    </a:cubicBezTo>
                    <a:lnTo>
                      <a:pt x="1374" y="648"/>
                    </a:lnTo>
                    <a:lnTo>
                      <a:pt x="1376" y="1150"/>
                    </a:lnTo>
                    <a:lnTo>
                      <a:pt x="1379" y="1909"/>
                    </a:lnTo>
                    <a:cubicBezTo>
                      <a:pt x="1143" y="1463"/>
                      <a:pt x="870" y="1037"/>
                      <a:pt x="563" y="638"/>
                    </a:cubicBezTo>
                    <a:cubicBezTo>
                      <a:pt x="552" y="624"/>
                      <a:pt x="540" y="612"/>
                      <a:pt x="528" y="602"/>
                    </a:cubicBezTo>
                    <a:cubicBezTo>
                      <a:pt x="473" y="496"/>
                      <a:pt x="356" y="421"/>
                      <a:pt x="247" y="421"/>
                    </a:cubicBezTo>
                    <a:cubicBezTo>
                      <a:pt x="164" y="421"/>
                      <a:pt x="87" y="464"/>
                      <a:pt x="44" y="568"/>
                    </a:cubicBezTo>
                    <a:cubicBezTo>
                      <a:pt x="0" y="674"/>
                      <a:pt x="35" y="805"/>
                      <a:pt x="123" y="879"/>
                    </a:cubicBezTo>
                    <a:cubicBezTo>
                      <a:pt x="163" y="914"/>
                      <a:pt x="216" y="933"/>
                      <a:pt x="270" y="933"/>
                    </a:cubicBezTo>
                    <a:cubicBezTo>
                      <a:pt x="276" y="933"/>
                      <a:pt x="283" y="933"/>
                      <a:pt x="290" y="932"/>
                    </a:cubicBezTo>
                    <a:cubicBezTo>
                      <a:pt x="338" y="927"/>
                      <a:pt x="373" y="900"/>
                      <a:pt x="409" y="875"/>
                    </a:cubicBezTo>
                    <a:cubicBezTo>
                      <a:pt x="744" y="1322"/>
                      <a:pt x="1035" y="1800"/>
                      <a:pt x="1280" y="2302"/>
                    </a:cubicBezTo>
                    <a:cubicBezTo>
                      <a:pt x="1296" y="2315"/>
                      <a:pt x="1313" y="2330"/>
                      <a:pt x="1330" y="2345"/>
                    </a:cubicBezTo>
                    <a:cubicBezTo>
                      <a:pt x="1391" y="2291"/>
                      <a:pt x="1469" y="2258"/>
                      <a:pt x="1550" y="2251"/>
                    </a:cubicBezTo>
                    <a:cubicBezTo>
                      <a:pt x="1554" y="2250"/>
                      <a:pt x="1558" y="2250"/>
                      <a:pt x="1562" y="2250"/>
                    </a:cubicBezTo>
                    <a:cubicBezTo>
                      <a:pt x="1574" y="2250"/>
                      <a:pt x="1586" y="2252"/>
                      <a:pt x="1597" y="2255"/>
                    </a:cubicBezTo>
                    <a:cubicBezTo>
                      <a:pt x="1630" y="2231"/>
                      <a:pt x="1649" y="2192"/>
                      <a:pt x="1647" y="2152"/>
                    </a:cubicBezTo>
                    <a:lnTo>
                      <a:pt x="1641" y="517"/>
                    </a:lnTo>
                    <a:cubicBezTo>
                      <a:pt x="1641" y="489"/>
                      <a:pt x="1642" y="458"/>
                      <a:pt x="1642" y="425"/>
                    </a:cubicBezTo>
                    <a:cubicBezTo>
                      <a:pt x="1684" y="377"/>
                      <a:pt x="1707" y="315"/>
                      <a:pt x="1705" y="250"/>
                    </a:cubicBezTo>
                    <a:cubicBezTo>
                      <a:pt x="1699" y="109"/>
                      <a:pt x="1571" y="1"/>
                      <a:pt x="1438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51"/>
              <p:cNvSpPr/>
              <p:nvPr/>
            </p:nvSpPr>
            <p:spPr>
              <a:xfrm>
                <a:off x="1784550" y="1661425"/>
                <a:ext cx="130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5" extrusionOk="0">
                    <a:moveTo>
                      <a:pt x="0" y="1"/>
                    </a:moveTo>
                    <a:cubicBezTo>
                      <a:pt x="11" y="22"/>
                      <a:pt x="22" y="43"/>
                      <a:pt x="31" y="64"/>
                    </a:cubicBezTo>
                    <a:cubicBezTo>
                      <a:pt x="38" y="57"/>
                      <a:pt x="44" y="51"/>
                      <a:pt x="51" y="45"/>
                    </a:cubicBezTo>
                    <a:cubicBezTo>
                      <a:pt x="34" y="30"/>
                      <a:pt x="17" y="15"/>
                      <a:pt x="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51"/>
              <p:cNvSpPr/>
              <p:nvPr/>
            </p:nvSpPr>
            <p:spPr>
              <a:xfrm>
                <a:off x="1785825" y="1660175"/>
                <a:ext cx="67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93" extrusionOk="0">
                    <a:moveTo>
                      <a:pt x="232" y="0"/>
                    </a:moveTo>
                    <a:cubicBezTo>
                      <a:pt x="228" y="0"/>
                      <a:pt x="224" y="0"/>
                      <a:pt x="220" y="1"/>
                    </a:cubicBezTo>
                    <a:cubicBezTo>
                      <a:pt x="139" y="7"/>
                      <a:pt x="61" y="40"/>
                      <a:pt x="0" y="94"/>
                    </a:cubicBezTo>
                    <a:cubicBezTo>
                      <a:pt x="37" y="126"/>
                      <a:pt x="72" y="159"/>
                      <a:pt x="107" y="193"/>
                    </a:cubicBezTo>
                    <a:cubicBezTo>
                      <a:pt x="178" y="181"/>
                      <a:pt x="246" y="108"/>
                      <a:pt x="228" y="24"/>
                    </a:cubicBezTo>
                    <a:cubicBezTo>
                      <a:pt x="242" y="20"/>
                      <a:pt x="256" y="12"/>
                      <a:pt x="267" y="4"/>
                    </a:cubicBezTo>
                    <a:cubicBezTo>
                      <a:pt x="256" y="1"/>
                      <a:pt x="244" y="0"/>
                      <a:pt x="23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51"/>
              <p:cNvSpPr/>
              <p:nvPr/>
            </p:nvSpPr>
            <p:spPr>
              <a:xfrm>
                <a:off x="1785350" y="1662550"/>
                <a:ext cx="3150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0" extrusionOk="0">
                    <a:moveTo>
                      <a:pt x="19" y="0"/>
                    </a:moveTo>
                    <a:cubicBezTo>
                      <a:pt x="13" y="6"/>
                      <a:pt x="7" y="13"/>
                      <a:pt x="0" y="19"/>
                    </a:cubicBezTo>
                    <a:lnTo>
                      <a:pt x="6" y="31"/>
                    </a:lnTo>
                    <a:cubicBezTo>
                      <a:pt x="28" y="79"/>
                      <a:pt x="67" y="100"/>
                      <a:pt x="106" y="100"/>
                    </a:cubicBezTo>
                    <a:cubicBezTo>
                      <a:pt x="113" y="100"/>
                      <a:pt x="119" y="99"/>
                      <a:pt x="126" y="98"/>
                    </a:cubicBezTo>
                    <a:cubicBezTo>
                      <a:pt x="92" y="64"/>
                      <a:pt x="56" y="32"/>
                      <a:pt x="1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51"/>
              <p:cNvSpPr/>
              <p:nvPr/>
            </p:nvSpPr>
            <p:spPr>
              <a:xfrm>
                <a:off x="1917875" y="157882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1" y="1"/>
                    </a:moveTo>
                    <a:cubicBezTo>
                      <a:pt x="547" y="1"/>
                      <a:pt x="289" y="75"/>
                      <a:pt x="160" y="363"/>
                    </a:cubicBezTo>
                    <a:cubicBezTo>
                      <a:pt x="0" y="714"/>
                      <a:pt x="25" y="1151"/>
                      <a:pt x="152" y="1508"/>
                    </a:cubicBezTo>
                    <a:cubicBezTo>
                      <a:pt x="288" y="1891"/>
                      <a:pt x="547" y="2223"/>
                      <a:pt x="892" y="2435"/>
                    </a:cubicBezTo>
                    <a:cubicBezTo>
                      <a:pt x="744" y="2927"/>
                      <a:pt x="1123" y="3444"/>
                      <a:pt x="1603" y="3589"/>
                    </a:cubicBezTo>
                    <a:cubicBezTo>
                      <a:pt x="1698" y="3618"/>
                      <a:pt x="1792" y="3631"/>
                      <a:pt x="1885" y="3631"/>
                    </a:cubicBezTo>
                    <a:cubicBezTo>
                      <a:pt x="2357" y="3631"/>
                      <a:pt x="2794" y="3290"/>
                      <a:pt x="3057" y="2909"/>
                    </a:cubicBezTo>
                    <a:lnTo>
                      <a:pt x="3057" y="2909"/>
                    </a:lnTo>
                    <a:cubicBezTo>
                      <a:pt x="3049" y="2939"/>
                      <a:pt x="3042" y="2968"/>
                      <a:pt x="3036" y="2997"/>
                    </a:cubicBezTo>
                    <a:cubicBezTo>
                      <a:pt x="2987" y="3209"/>
                      <a:pt x="2946" y="3423"/>
                      <a:pt x="2915" y="3637"/>
                    </a:cubicBezTo>
                    <a:cubicBezTo>
                      <a:pt x="2889" y="3814"/>
                      <a:pt x="2851" y="4001"/>
                      <a:pt x="2877" y="4181"/>
                    </a:cubicBezTo>
                    <a:cubicBezTo>
                      <a:pt x="2912" y="4416"/>
                      <a:pt x="3097" y="4554"/>
                      <a:pt x="3299" y="4554"/>
                    </a:cubicBezTo>
                    <a:cubicBezTo>
                      <a:pt x="3395" y="4554"/>
                      <a:pt x="3496" y="4522"/>
                      <a:pt x="3585" y="4454"/>
                    </a:cubicBezTo>
                    <a:cubicBezTo>
                      <a:pt x="3890" y="4220"/>
                      <a:pt x="3924" y="3749"/>
                      <a:pt x="3899" y="3398"/>
                    </a:cubicBezTo>
                    <a:cubicBezTo>
                      <a:pt x="3898" y="3381"/>
                      <a:pt x="3897" y="3365"/>
                      <a:pt x="3895" y="3348"/>
                    </a:cubicBezTo>
                    <a:cubicBezTo>
                      <a:pt x="3858" y="3344"/>
                      <a:pt x="3822" y="3331"/>
                      <a:pt x="3791" y="3311"/>
                    </a:cubicBezTo>
                    <a:cubicBezTo>
                      <a:pt x="3642" y="3217"/>
                      <a:pt x="3572" y="3003"/>
                      <a:pt x="3501" y="2852"/>
                    </a:cubicBezTo>
                    <a:cubicBezTo>
                      <a:pt x="3325" y="2475"/>
                      <a:pt x="3178" y="2085"/>
                      <a:pt x="3062" y="1686"/>
                    </a:cubicBezTo>
                    <a:cubicBezTo>
                      <a:pt x="3009" y="1501"/>
                      <a:pt x="2925" y="1283"/>
                      <a:pt x="2975" y="1091"/>
                    </a:cubicBezTo>
                    <a:cubicBezTo>
                      <a:pt x="2990" y="1028"/>
                      <a:pt x="3022" y="971"/>
                      <a:pt x="3065" y="924"/>
                    </a:cubicBezTo>
                    <a:cubicBezTo>
                      <a:pt x="3056" y="903"/>
                      <a:pt x="3045" y="882"/>
                      <a:pt x="3036" y="860"/>
                    </a:cubicBezTo>
                    <a:cubicBezTo>
                      <a:pt x="2532" y="431"/>
                      <a:pt x="1910" y="141"/>
                      <a:pt x="1256" y="43"/>
                    </a:cubicBezTo>
                    <a:cubicBezTo>
                      <a:pt x="1117" y="22"/>
                      <a:pt x="967" y="1"/>
                      <a:pt x="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51"/>
              <p:cNvSpPr/>
              <p:nvPr/>
            </p:nvSpPr>
            <p:spPr>
              <a:xfrm>
                <a:off x="2002625" y="1546000"/>
                <a:ext cx="74925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5416" extrusionOk="0">
                    <a:moveTo>
                      <a:pt x="1545" y="0"/>
                    </a:moveTo>
                    <a:cubicBezTo>
                      <a:pt x="1482" y="0"/>
                      <a:pt x="1418" y="7"/>
                      <a:pt x="1354" y="20"/>
                    </a:cubicBezTo>
                    <a:cubicBezTo>
                      <a:pt x="1037" y="87"/>
                      <a:pt x="785" y="306"/>
                      <a:pt x="604" y="566"/>
                    </a:cubicBezTo>
                    <a:cubicBezTo>
                      <a:pt x="396" y="866"/>
                      <a:pt x="265" y="1230"/>
                      <a:pt x="153" y="1576"/>
                    </a:cubicBezTo>
                    <a:cubicBezTo>
                      <a:pt x="92" y="1764"/>
                      <a:pt x="43" y="1954"/>
                      <a:pt x="1" y="2147"/>
                    </a:cubicBezTo>
                    <a:cubicBezTo>
                      <a:pt x="13" y="2157"/>
                      <a:pt x="23" y="2170"/>
                      <a:pt x="29" y="2184"/>
                    </a:cubicBezTo>
                    <a:cubicBezTo>
                      <a:pt x="39" y="2189"/>
                      <a:pt x="48" y="2194"/>
                      <a:pt x="58" y="2200"/>
                    </a:cubicBezTo>
                    <a:cubicBezTo>
                      <a:pt x="61" y="2200"/>
                      <a:pt x="64" y="2199"/>
                      <a:pt x="67" y="2199"/>
                    </a:cubicBezTo>
                    <a:cubicBezTo>
                      <a:pt x="99" y="2199"/>
                      <a:pt x="128" y="2214"/>
                      <a:pt x="147" y="2239"/>
                    </a:cubicBezTo>
                    <a:cubicBezTo>
                      <a:pt x="415" y="2568"/>
                      <a:pt x="607" y="2952"/>
                      <a:pt x="707" y="3363"/>
                    </a:cubicBezTo>
                    <a:cubicBezTo>
                      <a:pt x="750" y="3545"/>
                      <a:pt x="776" y="3730"/>
                      <a:pt x="784" y="3916"/>
                    </a:cubicBezTo>
                    <a:cubicBezTo>
                      <a:pt x="784" y="3928"/>
                      <a:pt x="785" y="3940"/>
                      <a:pt x="785" y="3952"/>
                    </a:cubicBezTo>
                    <a:cubicBezTo>
                      <a:pt x="785" y="3953"/>
                      <a:pt x="785" y="3953"/>
                      <a:pt x="785" y="3954"/>
                    </a:cubicBezTo>
                    <a:cubicBezTo>
                      <a:pt x="801" y="4094"/>
                      <a:pt x="824" y="4264"/>
                      <a:pt x="765" y="4395"/>
                    </a:cubicBezTo>
                    <a:cubicBezTo>
                      <a:pt x="760" y="4427"/>
                      <a:pt x="753" y="4458"/>
                      <a:pt x="745" y="4488"/>
                    </a:cubicBezTo>
                    <a:cubicBezTo>
                      <a:pt x="729" y="4552"/>
                      <a:pt x="686" y="4605"/>
                      <a:pt x="629" y="4638"/>
                    </a:cubicBezTo>
                    <a:cubicBezTo>
                      <a:pt x="710" y="4765"/>
                      <a:pt x="799" y="4888"/>
                      <a:pt x="895" y="5005"/>
                    </a:cubicBezTo>
                    <a:cubicBezTo>
                      <a:pt x="1019" y="5153"/>
                      <a:pt x="1163" y="5312"/>
                      <a:pt x="1348" y="5382"/>
                    </a:cubicBezTo>
                    <a:cubicBezTo>
                      <a:pt x="1406" y="5404"/>
                      <a:pt x="1468" y="5416"/>
                      <a:pt x="1530" y="5416"/>
                    </a:cubicBezTo>
                    <a:cubicBezTo>
                      <a:pt x="1633" y="5416"/>
                      <a:pt x="1735" y="5384"/>
                      <a:pt x="1815" y="5315"/>
                    </a:cubicBezTo>
                    <a:cubicBezTo>
                      <a:pt x="1960" y="5190"/>
                      <a:pt x="1964" y="4996"/>
                      <a:pt x="1887" y="4831"/>
                    </a:cubicBezTo>
                    <a:cubicBezTo>
                      <a:pt x="1722" y="4484"/>
                      <a:pt x="1373" y="4206"/>
                      <a:pt x="1084" y="3967"/>
                    </a:cubicBezTo>
                    <a:cubicBezTo>
                      <a:pt x="1027" y="3920"/>
                      <a:pt x="968" y="3872"/>
                      <a:pt x="910" y="3824"/>
                    </a:cubicBezTo>
                    <a:lnTo>
                      <a:pt x="910" y="3824"/>
                    </a:lnTo>
                    <a:cubicBezTo>
                      <a:pt x="1161" y="3961"/>
                      <a:pt x="1435" y="4044"/>
                      <a:pt x="1727" y="4044"/>
                    </a:cubicBezTo>
                    <a:cubicBezTo>
                      <a:pt x="1808" y="4044"/>
                      <a:pt x="1891" y="4038"/>
                      <a:pt x="1975" y="4024"/>
                    </a:cubicBezTo>
                    <a:cubicBezTo>
                      <a:pt x="2296" y="3971"/>
                      <a:pt x="2600" y="3798"/>
                      <a:pt x="2778" y="3520"/>
                    </a:cubicBezTo>
                    <a:cubicBezTo>
                      <a:pt x="2941" y="3263"/>
                      <a:pt x="2997" y="2920"/>
                      <a:pt x="2892" y="2630"/>
                    </a:cubicBezTo>
                    <a:cubicBezTo>
                      <a:pt x="2773" y="2293"/>
                      <a:pt x="2479" y="2129"/>
                      <a:pt x="2166" y="2010"/>
                    </a:cubicBezTo>
                    <a:cubicBezTo>
                      <a:pt x="2412" y="1456"/>
                      <a:pt x="2612" y="795"/>
                      <a:pt x="2172" y="283"/>
                    </a:cubicBezTo>
                    <a:cubicBezTo>
                      <a:pt x="2010" y="95"/>
                      <a:pt x="1783" y="0"/>
                      <a:pt x="1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51"/>
              <p:cNvSpPr/>
              <p:nvPr/>
            </p:nvSpPr>
            <p:spPr>
              <a:xfrm>
                <a:off x="1997650" y="1599175"/>
                <a:ext cx="50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7" extrusionOk="0">
                    <a:moveTo>
                      <a:pt x="162" y="1"/>
                    </a:moveTo>
                    <a:cubicBezTo>
                      <a:pt x="150" y="9"/>
                      <a:pt x="137" y="15"/>
                      <a:pt x="122" y="20"/>
                    </a:cubicBezTo>
                    <a:cubicBezTo>
                      <a:pt x="141" y="105"/>
                      <a:pt x="73" y="177"/>
                      <a:pt x="1" y="189"/>
                    </a:cubicBezTo>
                    <a:cubicBezTo>
                      <a:pt x="49" y="233"/>
                      <a:pt x="93" y="280"/>
                      <a:pt x="138" y="327"/>
                    </a:cubicBezTo>
                    <a:cubicBezTo>
                      <a:pt x="157" y="225"/>
                      <a:pt x="178" y="122"/>
                      <a:pt x="201" y="21"/>
                    </a:cubicBezTo>
                    <a:cubicBezTo>
                      <a:pt x="189" y="11"/>
                      <a:pt x="176" y="4"/>
                      <a:pt x="162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51"/>
              <p:cNvSpPr/>
              <p:nvPr/>
            </p:nvSpPr>
            <p:spPr>
              <a:xfrm>
                <a:off x="2014425" y="1655100"/>
                <a:ext cx="39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99"/>
                      <a:pt x="25" y="198"/>
                      <a:pt x="33" y="297"/>
                    </a:cubicBezTo>
                    <a:cubicBezTo>
                      <a:pt x="41" y="298"/>
                      <a:pt x="50" y="299"/>
                      <a:pt x="58" y="299"/>
                    </a:cubicBezTo>
                    <a:cubicBezTo>
                      <a:pt x="93" y="299"/>
                      <a:pt x="127" y="290"/>
                      <a:pt x="158" y="274"/>
                    </a:cubicBezTo>
                    <a:cubicBezTo>
                      <a:pt x="130" y="229"/>
                      <a:pt x="103" y="184"/>
                      <a:pt x="77" y="139"/>
                    </a:cubicBezTo>
                    <a:cubicBezTo>
                      <a:pt x="51" y="93"/>
                      <a:pt x="25" y="47"/>
                      <a:pt x="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51"/>
              <p:cNvSpPr/>
              <p:nvPr/>
            </p:nvSpPr>
            <p:spPr>
              <a:xfrm>
                <a:off x="1991025" y="1599650"/>
                <a:ext cx="32225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2517" extrusionOk="0">
                    <a:moveTo>
                      <a:pt x="466" y="1"/>
                    </a:moveTo>
                    <a:cubicBezTo>
                      <a:pt x="443" y="103"/>
                      <a:pt x="423" y="206"/>
                      <a:pt x="403" y="308"/>
                    </a:cubicBezTo>
                    <a:cubicBezTo>
                      <a:pt x="359" y="260"/>
                      <a:pt x="314" y="214"/>
                      <a:pt x="267" y="170"/>
                    </a:cubicBezTo>
                    <a:cubicBezTo>
                      <a:pt x="260" y="171"/>
                      <a:pt x="254" y="171"/>
                      <a:pt x="247" y="171"/>
                    </a:cubicBezTo>
                    <a:cubicBezTo>
                      <a:pt x="207" y="171"/>
                      <a:pt x="169" y="151"/>
                      <a:pt x="146" y="103"/>
                    </a:cubicBezTo>
                    <a:lnTo>
                      <a:pt x="140" y="91"/>
                    </a:lnTo>
                    <a:cubicBezTo>
                      <a:pt x="96" y="138"/>
                      <a:pt x="65" y="195"/>
                      <a:pt x="49" y="258"/>
                    </a:cubicBezTo>
                    <a:cubicBezTo>
                      <a:pt x="0" y="450"/>
                      <a:pt x="83" y="668"/>
                      <a:pt x="136" y="853"/>
                    </a:cubicBezTo>
                    <a:cubicBezTo>
                      <a:pt x="252" y="1253"/>
                      <a:pt x="399" y="1642"/>
                      <a:pt x="576" y="2019"/>
                    </a:cubicBezTo>
                    <a:cubicBezTo>
                      <a:pt x="646" y="2170"/>
                      <a:pt x="717" y="2384"/>
                      <a:pt x="865" y="2478"/>
                    </a:cubicBezTo>
                    <a:cubicBezTo>
                      <a:pt x="896" y="2498"/>
                      <a:pt x="932" y="2511"/>
                      <a:pt x="970" y="2516"/>
                    </a:cubicBezTo>
                    <a:cubicBezTo>
                      <a:pt x="961" y="2417"/>
                      <a:pt x="950" y="2317"/>
                      <a:pt x="937" y="2220"/>
                    </a:cubicBezTo>
                    <a:lnTo>
                      <a:pt x="937" y="2220"/>
                    </a:lnTo>
                    <a:cubicBezTo>
                      <a:pt x="962" y="2265"/>
                      <a:pt x="987" y="2311"/>
                      <a:pt x="1013" y="2357"/>
                    </a:cubicBezTo>
                    <a:cubicBezTo>
                      <a:pt x="1040" y="2402"/>
                      <a:pt x="1066" y="2447"/>
                      <a:pt x="1094" y="2492"/>
                    </a:cubicBezTo>
                    <a:cubicBezTo>
                      <a:pt x="1151" y="2460"/>
                      <a:pt x="1194" y="2406"/>
                      <a:pt x="1210" y="2342"/>
                    </a:cubicBezTo>
                    <a:cubicBezTo>
                      <a:pt x="1218" y="2312"/>
                      <a:pt x="1225" y="2281"/>
                      <a:pt x="1230" y="2250"/>
                    </a:cubicBezTo>
                    <a:cubicBezTo>
                      <a:pt x="1289" y="2118"/>
                      <a:pt x="1266" y="1948"/>
                      <a:pt x="1250" y="1808"/>
                    </a:cubicBezTo>
                    <a:cubicBezTo>
                      <a:pt x="1250" y="1808"/>
                      <a:pt x="1250" y="1807"/>
                      <a:pt x="1250" y="1806"/>
                    </a:cubicBezTo>
                    <a:cubicBezTo>
                      <a:pt x="1250" y="1794"/>
                      <a:pt x="1249" y="1782"/>
                      <a:pt x="1249" y="1770"/>
                    </a:cubicBezTo>
                    <a:cubicBezTo>
                      <a:pt x="1241" y="1584"/>
                      <a:pt x="1215" y="1399"/>
                      <a:pt x="1172" y="1217"/>
                    </a:cubicBezTo>
                    <a:cubicBezTo>
                      <a:pt x="1071" y="806"/>
                      <a:pt x="880" y="422"/>
                      <a:pt x="612" y="93"/>
                    </a:cubicBezTo>
                    <a:cubicBezTo>
                      <a:pt x="593" y="68"/>
                      <a:pt x="563" y="53"/>
                      <a:pt x="532" y="53"/>
                    </a:cubicBezTo>
                    <a:cubicBezTo>
                      <a:pt x="529" y="53"/>
                      <a:pt x="526" y="54"/>
                      <a:pt x="523" y="54"/>
                    </a:cubicBezTo>
                    <a:cubicBezTo>
                      <a:pt x="514" y="48"/>
                      <a:pt x="504" y="43"/>
                      <a:pt x="494" y="38"/>
                    </a:cubicBezTo>
                    <a:cubicBezTo>
                      <a:pt x="488" y="24"/>
                      <a:pt x="478" y="11"/>
                      <a:pt x="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51"/>
              <p:cNvSpPr/>
              <p:nvPr/>
            </p:nvSpPr>
            <p:spPr>
              <a:xfrm>
                <a:off x="1961750" y="1542800"/>
                <a:ext cx="426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6" extrusionOk="0">
                    <a:moveTo>
                      <a:pt x="1437" y="1"/>
                    </a:moveTo>
                    <a:cubicBezTo>
                      <a:pt x="1405" y="1"/>
                      <a:pt x="1372" y="7"/>
                      <a:pt x="1341" y="21"/>
                    </a:cubicBezTo>
                    <a:cubicBezTo>
                      <a:pt x="1215" y="78"/>
                      <a:pt x="1181" y="238"/>
                      <a:pt x="1243" y="353"/>
                    </a:cubicBezTo>
                    <a:cubicBezTo>
                      <a:pt x="1257" y="399"/>
                      <a:pt x="1285" y="440"/>
                      <a:pt x="1323" y="468"/>
                    </a:cubicBezTo>
                    <a:cubicBezTo>
                      <a:pt x="1339" y="480"/>
                      <a:pt x="1356" y="490"/>
                      <a:pt x="1374" y="498"/>
                    </a:cubicBezTo>
                    <a:lnTo>
                      <a:pt x="1374" y="649"/>
                    </a:lnTo>
                    <a:lnTo>
                      <a:pt x="1376" y="1150"/>
                    </a:lnTo>
                    <a:lnTo>
                      <a:pt x="1379" y="1910"/>
                    </a:lnTo>
                    <a:cubicBezTo>
                      <a:pt x="1143" y="1464"/>
                      <a:pt x="870" y="1038"/>
                      <a:pt x="563" y="639"/>
                    </a:cubicBezTo>
                    <a:cubicBezTo>
                      <a:pt x="552" y="625"/>
                      <a:pt x="541" y="613"/>
                      <a:pt x="528" y="602"/>
                    </a:cubicBezTo>
                    <a:cubicBezTo>
                      <a:pt x="473" y="496"/>
                      <a:pt x="356" y="421"/>
                      <a:pt x="247" y="421"/>
                    </a:cubicBezTo>
                    <a:cubicBezTo>
                      <a:pt x="165" y="421"/>
                      <a:pt x="87" y="464"/>
                      <a:pt x="44" y="568"/>
                    </a:cubicBezTo>
                    <a:cubicBezTo>
                      <a:pt x="0" y="675"/>
                      <a:pt x="36" y="805"/>
                      <a:pt x="123" y="879"/>
                    </a:cubicBezTo>
                    <a:cubicBezTo>
                      <a:pt x="163" y="914"/>
                      <a:pt x="214" y="933"/>
                      <a:pt x="267" y="933"/>
                    </a:cubicBezTo>
                    <a:cubicBezTo>
                      <a:pt x="274" y="933"/>
                      <a:pt x="282" y="933"/>
                      <a:pt x="290" y="932"/>
                    </a:cubicBezTo>
                    <a:cubicBezTo>
                      <a:pt x="339" y="928"/>
                      <a:pt x="373" y="901"/>
                      <a:pt x="410" y="876"/>
                    </a:cubicBezTo>
                    <a:cubicBezTo>
                      <a:pt x="744" y="1322"/>
                      <a:pt x="1035" y="1800"/>
                      <a:pt x="1281" y="2301"/>
                    </a:cubicBezTo>
                    <a:cubicBezTo>
                      <a:pt x="1298" y="2316"/>
                      <a:pt x="1315" y="2331"/>
                      <a:pt x="1330" y="2346"/>
                    </a:cubicBezTo>
                    <a:cubicBezTo>
                      <a:pt x="1392" y="2291"/>
                      <a:pt x="1469" y="2258"/>
                      <a:pt x="1551" y="2251"/>
                    </a:cubicBezTo>
                    <a:cubicBezTo>
                      <a:pt x="1554" y="2251"/>
                      <a:pt x="1558" y="2251"/>
                      <a:pt x="1562" y="2251"/>
                    </a:cubicBezTo>
                    <a:cubicBezTo>
                      <a:pt x="1574" y="2251"/>
                      <a:pt x="1586" y="2252"/>
                      <a:pt x="1598" y="2256"/>
                    </a:cubicBezTo>
                    <a:cubicBezTo>
                      <a:pt x="1631" y="2231"/>
                      <a:pt x="1649" y="2193"/>
                      <a:pt x="1648" y="2152"/>
                    </a:cubicBezTo>
                    <a:lnTo>
                      <a:pt x="1641" y="517"/>
                    </a:lnTo>
                    <a:cubicBezTo>
                      <a:pt x="1641" y="490"/>
                      <a:pt x="1642" y="459"/>
                      <a:pt x="1642" y="426"/>
                    </a:cubicBezTo>
                    <a:cubicBezTo>
                      <a:pt x="1685" y="377"/>
                      <a:pt x="1707" y="314"/>
                      <a:pt x="1705" y="250"/>
                    </a:cubicBezTo>
                    <a:cubicBezTo>
                      <a:pt x="1699" y="109"/>
                      <a:pt x="1571" y="1"/>
                      <a:pt x="143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51"/>
              <p:cNvSpPr/>
              <p:nvPr/>
            </p:nvSpPr>
            <p:spPr>
              <a:xfrm>
                <a:off x="1993750" y="1600325"/>
                <a:ext cx="127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65" extrusionOk="0">
                    <a:moveTo>
                      <a:pt x="1" y="0"/>
                    </a:moveTo>
                    <a:cubicBezTo>
                      <a:pt x="10" y="22"/>
                      <a:pt x="21" y="43"/>
                      <a:pt x="30" y="64"/>
                    </a:cubicBezTo>
                    <a:cubicBezTo>
                      <a:pt x="37" y="57"/>
                      <a:pt x="44" y="50"/>
                      <a:pt x="50" y="44"/>
                    </a:cubicBezTo>
                    <a:cubicBezTo>
                      <a:pt x="33" y="29"/>
                      <a:pt x="18" y="15"/>
                      <a:pt x="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51"/>
              <p:cNvSpPr/>
              <p:nvPr/>
            </p:nvSpPr>
            <p:spPr>
              <a:xfrm>
                <a:off x="1995000" y="1599050"/>
                <a:ext cx="67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93" extrusionOk="0">
                    <a:moveTo>
                      <a:pt x="233" y="1"/>
                    </a:moveTo>
                    <a:cubicBezTo>
                      <a:pt x="229" y="1"/>
                      <a:pt x="225" y="1"/>
                      <a:pt x="221" y="1"/>
                    </a:cubicBezTo>
                    <a:cubicBezTo>
                      <a:pt x="139" y="8"/>
                      <a:pt x="62" y="41"/>
                      <a:pt x="0" y="95"/>
                    </a:cubicBezTo>
                    <a:cubicBezTo>
                      <a:pt x="37" y="127"/>
                      <a:pt x="73" y="160"/>
                      <a:pt x="107" y="193"/>
                    </a:cubicBezTo>
                    <a:cubicBezTo>
                      <a:pt x="178" y="182"/>
                      <a:pt x="246" y="109"/>
                      <a:pt x="228" y="24"/>
                    </a:cubicBezTo>
                    <a:cubicBezTo>
                      <a:pt x="242" y="19"/>
                      <a:pt x="256" y="13"/>
                      <a:pt x="268" y="5"/>
                    </a:cubicBezTo>
                    <a:cubicBezTo>
                      <a:pt x="256" y="2"/>
                      <a:pt x="244" y="1"/>
                      <a:pt x="233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51"/>
              <p:cNvSpPr/>
              <p:nvPr/>
            </p:nvSpPr>
            <p:spPr>
              <a:xfrm>
                <a:off x="1994500" y="1601400"/>
                <a:ext cx="31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2" extrusionOk="0">
                    <a:moveTo>
                      <a:pt x="20" y="1"/>
                    </a:moveTo>
                    <a:cubicBezTo>
                      <a:pt x="14" y="7"/>
                      <a:pt x="7" y="14"/>
                      <a:pt x="0" y="21"/>
                    </a:cubicBezTo>
                    <a:lnTo>
                      <a:pt x="7" y="33"/>
                    </a:lnTo>
                    <a:cubicBezTo>
                      <a:pt x="30" y="81"/>
                      <a:pt x="68" y="101"/>
                      <a:pt x="107" y="101"/>
                    </a:cubicBezTo>
                    <a:cubicBezTo>
                      <a:pt x="114" y="101"/>
                      <a:pt x="120" y="101"/>
                      <a:pt x="127" y="100"/>
                    </a:cubicBezTo>
                    <a:cubicBezTo>
                      <a:pt x="93" y="66"/>
                      <a:pt x="57" y="33"/>
                      <a:pt x="2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51"/>
              <p:cNvSpPr/>
              <p:nvPr/>
            </p:nvSpPr>
            <p:spPr>
              <a:xfrm>
                <a:off x="2116000" y="1469700"/>
                <a:ext cx="98150" cy="113875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4555" extrusionOk="0">
                    <a:moveTo>
                      <a:pt x="822" y="1"/>
                    </a:moveTo>
                    <a:cubicBezTo>
                      <a:pt x="547" y="1"/>
                      <a:pt x="289" y="75"/>
                      <a:pt x="159" y="362"/>
                    </a:cubicBezTo>
                    <a:cubicBezTo>
                      <a:pt x="0" y="713"/>
                      <a:pt x="24" y="1150"/>
                      <a:pt x="152" y="1507"/>
                    </a:cubicBezTo>
                    <a:cubicBezTo>
                      <a:pt x="289" y="1890"/>
                      <a:pt x="546" y="2223"/>
                      <a:pt x="893" y="2435"/>
                    </a:cubicBezTo>
                    <a:cubicBezTo>
                      <a:pt x="745" y="2927"/>
                      <a:pt x="1124" y="3443"/>
                      <a:pt x="1604" y="3589"/>
                    </a:cubicBezTo>
                    <a:cubicBezTo>
                      <a:pt x="1699" y="3618"/>
                      <a:pt x="1793" y="3631"/>
                      <a:pt x="1886" y="3631"/>
                    </a:cubicBezTo>
                    <a:cubicBezTo>
                      <a:pt x="2358" y="3631"/>
                      <a:pt x="2795" y="3290"/>
                      <a:pt x="3058" y="2909"/>
                    </a:cubicBezTo>
                    <a:lnTo>
                      <a:pt x="3058" y="2909"/>
                    </a:lnTo>
                    <a:cubicBezTo>
                      <a:pt x="3050" y="2938"/>
                      <a:pt x="3043" y="2968"/>
                      <a:pt x="3036" y="2998"/>
                    </a:cubicBezTo>
                    <a:cubicBezTo>
                      <a:pt x="2987" y="3208"/>
                      <a:pt x="2947" y="3422"/>
                      <a:pt x="2915" y="3637"/>
                    </a:cubicBezTo>
                    <a:cubicBezTo>
                      <a:pt x="2889" y="3814"/>
                      <a:pt x="2851" y="4001"/>
                      <a:pt x="2878" y="4180"/>
                    </a:cubicBezTo>
                    <a:cubicBezTo>
                      <a:pt x="2913" y="4416"/>
                      <a:pt x="3098" y="4554"/>
                      <a:pt x="3299" y="4554"/>
                    </a:cubicBezTo>
                    <a:cubicBezTo>
                      <a:pt x="3396" y="4554"/>
                      <a:pt x="3496" y="4522"/>
                      <a:pt x="3586" y="4453"/>
                    </a:cubicBezTo>
                    <a:cubicBezTo>
                      <a:pt x="3890" y="4220"/>
                      <a:pt x="3925" y="3749"/>
                      <a:pt x="3900" y="3398"/>
                    </a:cubicBezTo>
                    <a:cubicBezTo>
                      <a:pt x="3899" y="3381"/>
                      <a:pt x="3896" y="3365"/>
                      <a:pt x="3895" y="3349"/>
                    </a:cubicBezTo>
                    <a:cubicBezTo>
                      <a:pt x="3858" y="3344"/>
                      <a:pt x="3823" y="3331"/>
                      <a:pt x="3791" y="3312"/>
                    </a:cubicBezTo>
                    <a:cubicBezTo>
                      <a:pt x="3642" y="3217"/>
                      <a:pt x="3573" y="3002"/>
                      <a:pt x="3502" y="2851"/>
                    </a:cubicBezTo>
                    <a:cubicBezTo>
                      <a:pt x="3326" y="2475"/>
                      <a:pt x="3179" y="2085"/>
                      <a:pt x="3063" y="1686"/>
                    </a:cubicBezTo>
                    <a:cubicBezTo>
                      <a:pt x="3010" y="1501"/>
                      <a:pt x="2926" y="1284"/>
                      <a:pt x="2976" y="1091"/>
                    </a:cubicBezTo>
                    <a:cubicBezTo>
                      <a:pt x="2991" y="1028"/>
                      <a:pt x="3022" y="971"/>
                      <a:pt x="3066" y="924"/>
                    </a:cubicBezTo>
                    <a:cubicBezTo>
                      <a:pt x="3057" y="902"/>
                      <a:pt x="3046" y="881"/>
                      <a:pt x="3035" y="860"/>
                    </a:cubicBezTo>
                    <a:cubicBezTo>
                      <a:pt x="2532" y="432"/>
                      <a:pt x="1911" y="141"/>
                      <a:pt x="1256" y="42"/>
                    </a:cubicBezTo>
                    <a:cubicBezTo>
                      <a:pt x="1117" y="21"/>
                      <a:pt x="967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51"/>
              <p:cNvSpPr/>
              <p:nvPr/>
            </p:nvSpPr>
            <p:spPr>
              <a:xfrm>
                <a:off x="2200800" y="1436850"/>
                <a:ext cx="7490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5418" extrusionOk="0">
                    <a:moveTo>
                      <a:pt x="1543" y="1"/>
                    </a:moveTo>
                    <a:cubicBezTo>
                      <a:pt x="1480" y="1"/>
                      <a:pt x="1416" y="8"/>
                      <a:pt x="1352" y="21"/>
                    </a:cubicBezTo>
                    <a:cubicBezTo>
                      <a:pt x="1036" y="88"/>
                      <a:pt x="784" y="307"/>
                      <a:pt x="603" y="566"/>
                    </a:cubicBezTo>
                    <a:cubicBezTo>
                      <a:pt x="395" y="867"/>
                      <a:pt x="264" y="1231"/>
                      <a:pt x="153" y="1576"/>
                    </a:cubicBezTo>
                    <a:cubicBezTo>
                      <a:pt x="91" y="1766"/>
                      <a:pt x="43" y="1956"/>
                      <a:pt x="1" y="2148"/>
                    </a:cubicBezTo>
                    <a:cubicBezTo>
                      <a:pt x="12" y="2158"/>
                      <a:pt x="22" y="2171"/>
                      <a:pt x="29" y="2186"/>
                    </a:cubicBezTo>
                    <a:cubicBezTo>
                      <a:pt x="39" y="2190"/>
                      <a:pt x="48" y="2195"/>
                      <a:pt x="57" y="2201"/>
                    </a:cubicBezTo>
                    <a:cubicBezTo>
                      <a:pt x="59" y="2200"/>
                      <a:pt x="61" y="2200"/>
                      <a:pt x="64" y="2200"/>
                    </a:cubicBezTo>
                    <a:cubicBezTo>
                      <a:pt x="96" y="2200"/>
                      <a:pt x="127" y="2215"/>
                      <a:pt x="147" y="2241"/>
                    </a:cubicBezTo>
                    <a:cubicBezTo>
                      <a:pt x="414" y="2569"/>
                      <a:pt x="605" y="2953"/>
                      <a:pt x="706" y="3365"/>
                    </a:cubicBezTo>
                    <a:cubicBezTo>
                      <a:pt x="749" y="3545"/>
                      <a:pt x="776" y="3730"/>
                      <a:pt x="783" y="3916"/>
                    </a:cubicBezTo>
                    <a:cubicBezTo>
                      <a:pt x="783" y="3928"/>
                      <a:pt x="784" y="3941"/>
                      <a:pt x="785" y="3953"/>
                    </a:cubicBezTo>
                    <a:cubicBezTo>
                      <a:pt x="785" y="3954"/>
                      <a:pt x="785" y="3955"/>
                      <a:pt x="785" y="3956"/>
                    </a:cubicBezTo>
                    <a:cubicBezTo>
                      <a:pt x="801" y="4096"/>
                      <a:pt x="823" y="4264"/>
                      <a:pt x="765" y="4397"/>
                    </a:cubicBezTo>
                    <a:cubicBezTo>
                      <a:pt x="759" y="4428"/>
                      <a:pt x="752" y="4459"/>
                      <a:pt x="745" y="4488"/>
                    </a:cubicBezTo>
                    <a:cubicBezTo>
                      <a:pt x="728" y="4552"/>
                      <a:pt x="686" y="4606"/>
                      <a:pt x="629" y="4638"/>
                    </a:cubicBezTo>
                    <a:cubicBezTo>
                      <a:pt x="709" y="4766"/>
                      <a:pt x="798" y="4888"/>
                      <a:pt x="895" y="5005"/>
                    </a:cubicBezTo>
                    <a:cubicBezTo>
                      <a:pt x="1018" y="5154"/>
                      <a:pt x="1162" y="5312"/>
                      <a:pt x="1348" y="5384"/>
                    </a:cubicBezTo>
                    <a:cubicBezTo>
                      <a:pt x="1405" y="5406"/>
                      <a:pt x="1468" y="5417"/>
                      <a:pt x="1530" y="5417"/>
                    </a:cubicBezTo>
                    <a:cubicBezTo>
                      <a:pt x="1633" y="5417"/>
                      <a:pt x="1735" y="5386"/>
                      <a:pt x="1814" y="5317"/>
                    </a:cubicBezTo>
                    <a:cubicBezTo>
                      <a:pt x="1960" y="5190"/>
                      <a:pt x="1963" y="4998"/>
                      <a:pt x="1886" y="4832"/>
                    </a:cubicBezTo>
                    <a:cubicBezTo>
                      <a:pt x="1722" y="4485"/>
                      <a:pt x="1373" y="4208"/>
                      <a:pt x="1084" y="3969"/>
                    </a:cubicBezTo>
                    <a:cubicBezTo>
                      <a:pt x="1025" y="3921"/>
                      <a:pt x="967" y="3874"/>
                      <a:pt x="908" y="3826"/>
                    </a:cubicBezTo>
                    <a:lnTo>
                      <a:pt x="908" y="3826"/>
                    </a:lnTo>
                    <a:cubicBezTo>
                      <a:pt x="1160" y="3961"/>
                      <a:pt x="1434" y="4046"/>
                      <a:pt x="1725" y="4046"/>
                    </a:cubicBezTo>
                    <a:cubicBezTo>
                      <a:pt x="1806" y="4046"/>
                      <a:pt x="1889" y="4039"/>
                      <a:pt x="1974" y="4025"/>
                    </a:cubicBezTo>
                    <a:cubicBezTo>
                      <a:pt x="2296" y="3972"/>
                      <a:pt x="2599" y="3800"/>
                      <a:pt x="2776" y="3522"/>
                    </a:cubicBezTo>
                    <a:cubicBezTo>
                      <a:pt x="2940" y="3265"/>
                      <a:pt x="2995" y="2921"/>
                      <a:pt x="2892" y="2631"/>
                    </a:cubicBezTo>
                    <a:cubicBezTo>
                      <a:pt x="2772" y="2294"/>
                      <a:pt x="2478" y="2129"/>
                      <a:pt x="2165" y="2010"/>
                    </a:cubicBezTo>
                    <a:cubicBezTo>
                      <a:pt x="2410" y="1456"/>
                      <a:pt x="2611" y="796"/>
                      <a:pt x="2170" y="284"/>
                    </a:cubicBezTo>
                    <a:cubicBezTo>
                      <a:pt x="2009" y="96"/>
                      <a:pt x="1782" y="1"/>
                      <a:pt x="1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51"/>
              <p:cNvSpPr/>
              <p:nvPr/>
            </p:nvSpPr>
            <p:spPr>
              <a:xfrm>
                <a:off x="2195800" y="1490050"/>
                <a:ext cx="50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7" extrusionOk="0">
                    <a:moveTo>
                      <a:pt x="161" y="0"/>
                    </a:moveTo>
                    <a:cubicBezTo>
                      <a:pt x="150" y="9"/>
                      <a:pt x="136" y="15"/>
                      <a:pt x="122" y="19"/>
                    </a:cubicBezTo>
                    <a:cubicBezTo>
                      <a:pt x="140" y="104"/>
                      <a:pt x="73" y="177"/>
                      <a:pt x="1" y="188"/>
                    </a:cubicBezTo>
                    <a:cubicBezTo>
                      <a:pt x="47" y="233"/>
                      <a:pt x="93" y="280"/>
                      <a:pt x="138" y="327"/>
                    </a:cubicBezTo>
                    <a:cubicBezTo>
                      <a:pt x="157" y="225"/>
                      <a:pt x="178" y="123"/>
                      <a:pt x="201" y="20"/>
                    </a:cubicBezTo>
                    <a:cubicBezTo>
                      <a:pt x="189" y="11"/>
                      <a:pt x="176" y="3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51"/>
              <p:cNvSpPr/>
              <p:nvPr/>
            </p:nvSpPr>
            <p:spPr>
              <a:xfrm>
                <a:off x="2212575" y="1545975"/>
                <a:ext cx="39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" y="99"/>
                      <a:pt x="24" y="198"/>
                      <a:pt x="32" y="297"/>
                    </a:cubicBezTo>
                    <a:cubicBezTo>
                      <a:pt x="40" y="297"/>
                      <a:pt x="47" y="298"/>
                      <a:pt x="54" y="298"/>
                    </a:cubicBezTo>
                    <a:cubicBezTo>
                      <a:pt x="90" y="298"/>
                      <a:pt x="126" y="289"/>
                      <a:pt x="158" y="272"/>
                    </a:cubicBezTo>
                    <a:cubicBezTo>
                      <a:pt x="130" y="228"/>
                      <a:pt x="103" y="183"/>
                      <a:pt x="76" y="138"/>
                    </a:cubicBezTo>
                    <a:cubicBezTo>
                      <a:pt x="50" y="93"/>
                      <a:pt x="25" y="47"/>
                      <a:pt x="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51"/>
              <p:cNvSpPr/>
              <p:nvPr/>
            </p:nvSpPr>
            <p:spPr>
              <a:xfrm>
                <a:off x="2189125" y="1490550"/>
                <a:ext cx="322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4" extrusionOk="0">
                    <a:moveTo>
                      <a:pt x="468" y="0"/>
                    </a:moveTo>
                    <a:cubicBezTo>
                      <a:pt x="445" y="101"/>
                      <a:pt x="424" y="205"/>
                      <a:pt x="405" y="307"/>
                    </a:cubicBezTo>
                    <a:cubicBezTo>
                      <a:pt x="360" y="260"/>
                      <a:pt x="316" y="213"/>
                      <a:pt x="268" y="168"/>
                    </a:cubicBezTo>
                    <a:cubicBezTo>
                      <a:pt x="261" y="169"/>
                      <a:pt x="255" y="170"/>
                      <a:pt x="248" y="170"/>
                    </a:cubicBezTo>
                    <a:cubicBezTo>
                      <a:pt x="209" y="170"/>
                      <a:pt x="170" y="150"/>
                      <a:pt x="148" y="101"/>
                    </a:cubicBezTo>
                    <a:cubicBezTo>
                      <a:pt x="145" y="97"/>
                      <a:pt x="143" y="93"/>
                      <a:pt x="141" y="90"/>
                    </a:cubicBezTo>
                    <a:cubicBezTo>
                      <a:pt x="98" y="137"/>
                      <a:pt x="66" y="194"/>
                      <a:pt x="51" y="257"/>
                    </a:cubicBezTo>
                    <a:cubicBezTo>
                      <a:pt x="1" y="449"/>
                      <a:pt x="85" y="667"/>
                      <a:pt x="138" y="852"/>
                    </a:cubicBezTo>
                    <a:cubicBezTo>
                      <a:pt x="254" y="1251"/>
                      <a:pt x="401" y="1641"/>
                      <a:pt x="578" y="2017"/>
                    </a:cubicBezTo>
                    <a:cubicBezTo>
                      <a:pt x="648" y="2168"/>
                      <a:pt x="717" y="2383"/>
                      <a:pt x="867" y="2477"/>
                    </a:cubicBezTo>
                    <a:cubicBezTo>
                      <a:pt x="898" y="2497"/>
                      <a:pt x="934" y="2510"/>
                      <a:pt x="970" y="2514"/>
                    </a:cubicBezTo>
                    <a:cubicBezTo>
                      <a:pt x="963" y="2415"/>
                      <a:pt x="952" y="2316"/>
                      <a:pt x="939" y="2217"/>
                    </a:cubicBezTo>
                    <a:lnTo>
                      <a:pt x="939" y="2217"/>
                    </a:lnTo>
                    <a:cubicBezTo>
                      <a:pt x="963" y="2264"/>
                      <a:pt x="988" y="2310"/>
                      <a:pt x="1015" y="2355"/>
                    </a:cubicBezTo>
                    <a:cubicBezTo>
                      <a:pt x="1042" y="2401"/>
                      <a:pt x="1068" y="2446"/>
                      <a:pt x="1096" y="2490"/>
                    </a:cubicBezTo>
                    <a:cubicBezTo>
                      <a:pt x="1153" y="2458"/>
                      <a:pt x="1195" y="2404"/>
                      <a:pt x="1212" y="2340"/>
                    </a:cubicBezTo>
                    <a:cubicBezTo>
                      <a:pt x="1220" y="2311"/>
                      <a:pt x="1227" y="2280"/>
                      <a:pt x="1232" y="2248"/>
                    </a:cubicBezTo>
                    <a:cubicBezTo>
                      <a:pt x="1290" y="2115"/>
                      <a:pt x="1268" y="1947"/>
                      <a:pt x="1252" y="1807"/>
                    </a:cubicBezTo>
                    <a:cubicBezTo>
                      <a:pt x="1252" y="1806"/>
                      <a:pt x="1252" y="1806"/>
                      <a:pt x="1252" y="1805"/>
                    </a:cubicBezTo>
                    <a:cubicBezTo>
                      <a:pt x="1252" y="1792"/>
                      <a:pt x="1251" y="1780"/>
                      <a:pt x="1251" y="1768"/>
                    </a:cubicBezTo>
                    <a:cubicBezTo>
                      <a:pt x="1243" y="1582"/>
                      <a:pt x="1217" y="1397"/>
                      <a:pt x="1173" y="1216"/>
                    </a:cubicBezTo>
                    <a:cubicBezTo>
                      <a:pt x="1072" y="804"/>
                      <a:pt x="881" y="420"/>
                      <a:pt x="614" y="92"/>
                    </a:cubicBezTo>
                    <a:cubicBezTo>
                      <a:pt x="595" y="67"/>
                      <a:pt x="565" y="52"/>
                      <a:pt x="534" y="52"/>
                    </a:cubicBezTo>
                    <a:cubicBezTo>
                      <a:pt x="531" y="52"/>
                      <a:pt x="528" y="52"/>
                      <a:pt x="525" y="53"/>
                    </a:cubicBezTo>
                    <a:cubicBezTo>
                      <a:pt x="515" y="46"/>
                      <a:pt x="506" y="42"/>
                      <a:pt x="496" y="37"/>
                    </a:cubicBezTo>
                    <a:cubicBezTo>
                      <a:pt x="489" y="23"/>
                      <a:pt x="479" y="1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51"/>
              <p:cNvSpPr/>
              <p:nvPr/>
            </p:nvSpPr>
            <p:spPr>
              <a:xfrm>
                <a:off x="2159900" y="1433675"/>
                <a:ext cx="42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5" extrusionOk="0">
                    <a:moveTo>
                      <a:pt x="1437" y="1"/>
                    </a:moveTo>
                    <a:cubicBezTo>
                      <a:pt x="1405" y="1"/>
                      <a:pt x="1372" y="7"/>
                      <a:pt x="1341" y="20"/>
                    </a:cubicBezTo>
                    <a:cubicBezTo>
                      <a:pt x="1213" y="78"/>
                      <a:pt x="1179" y="237"/>
                      <a:pt x="1243" y="352"/>
                    </a:cubicBezTo>
                    <a:cubicBezTo>
                      <a:pt x="1256" y="399"/>
                      <a:pt x="1285" y="439"/>
                      <a:pt x="1323" y="468"/>
                    </a:cubicBezTo>
                    <a:cubicBezTo>
                      <a:pt x="1339" y="480"/>
                      <a:pt x="1356" y="489"/>
                      <a:pt x="1374" y="498"/>
                    </a:cubicBezTo>
                    <a:lnTo>
                      <a:pt x="1374" y="649"/>
                    </a:lnTo>
                    <a:cubicBezTo>
                      <a:pt x="1374" y="816"/>
                      <a:pt x="1375" y="983"/>
                      <a:pt x="1376" y="1150"/>
                    </a:cubicBezTo>
                    <a:cubicBezTo>
                      <a:pt x="1377" y="1403"/>
                      <a:pt x="1378" y="1657"/>
                      <a:pt x="1379" y="1910"/>
                    </a:cubicBezTo>
                    <a:cubicBezTo>
                      <a:pt x="1143" y="1463"/>
                      <a:pt x="870" y="1038"/>
                      <a:pt x="563" y="637"/>
                    </a:cubicBezTo>
                    <a:cubicBezTo>
                      <a:pt x="552" y="624"/>
                      <a:pt x="540" y="613"/>
                      <a:pt x="528" y="602"/>
                    </a:cubicBezTo>
                    <a:cubicBezTo>
                      <a:pt x="472" y="496"/>
                      <a:pt x="355" y="421"/>
                      <a:pt x="246" y="421"/>
                    </a:cubicBezTo>
                    <a:cubicBezTo>
                      <a:pt x="164" y="421"/>
                      <a:pt x="87" y="464"/>
                      <a:pt x="44" y="568"/>
                    </a:cubicBezTo>
                    <a:cubicBezTo>
                      <a:pt x="0" y="674"/>
                      <a:pt x="35" y="805"/>
                      <a:pt x="123" y="878"/>
                    </a:cubicBezTo>
                    <a:cubicBezTo>
                      <a:pt x="163" y="914"/>
                      <a:pt x="214" y="933"/>
                      <a:pt x="267" y="933"/>
                    </a:cubicBezTo>
                    <a:cubicBezTo>
                      <a:pt x="274" y="933"/>
                      <a:pt x="282" y="932"/>
                      <a:pt x="290" y="932"/>
                    </a:cubicBezTo>
                    <a:cubicBezTo>
                      <a:pt x="338" y="927"/>
                      <a:pt x="372" y="901"/>
                      <a:pt x="409" y="875"/>
                    </a:cubicBezTo>
                    <a:cubicBezTo>
                      <a:pt x="742" y="1322"/>
                      <a:pt x="1034" y="1799"/>
                      <a:pt x="1279" y="2301"/>
                    </a:cubicBezTo>
                    <a:cubicBezTo>
                      <a:pt x="1296" y="2316"/>
                      <a:pt x="1313" y="2331"/>
                      <a:pt x="1329" y="2345"/>
                    </a:cubicBezTo>
                    <a:cubicBezTo>
                      <a:pt x="1391" y="2290"/>
                      <a:pt x="1469" y="2257"/>
                      <a:pt x="1550" y="2251"/>
                    </a:cubicBezTo>
                    <a:cubicBezTo>
                      <a:pt x="1554" y="2251"/>
                      <a:pt x="1558" y="2251"/>
                      <a:pt x="1562" y="2251"/>
                    </a:cubicBezTo>
                    <a:cubicBezTo>
                      <a:pt x="1574" y="2251"/>
                      <a:pt x="1586" y="2252"/>
                      <a:pt x="1597" y="2255"/>
                    </a:cubicBezTo>
                    <a:cubicBezTo>
                      <a:pt x="1630" y="2231"/>
                      <a:pt x="1649" y="2193"/>
                      <a:pt x="1647" y="2152"/>
                    </a:cubicBezTo>
                    <a:cubicBezTo>
                      <a:pt x="1645" y="1607"/>
                      <a:pt x="1643" y="1062"/>
                      <a:pt x="1641" y="517"/>
                    </a:cubicBezTo>
                    <a:cubicBezTo>
                      <a:pt x="1641" y="489"/>
                      <a:pt x="1642" y="457"/>
                      <a:pt x="1642" y="426"/>
                    </a:cubicBezTo>
                    <a:cubicBezTo>
                      <a:pt x="1684" y="377"/>
                      <a:pt x="1707" y="314"/>
                      <a:pt x="1704" y="250"/>
                    </a:cubicBezTo>
                    <a:cubicBezTo>
                      <a:pt x="1698" y="109"/>
                      <a:pt x="1570" y="1"/>
                      <a:pt x="143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51"/>
              <p:cNvSpPr/>
              <p:nvPr/>
            </p:nvSpPr>
            <p:spPr>
              <a:xfrm>
                <a:off x="2191875" y="1491175"/>
                <a:ext cx="13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22"/>
                      <a:pt x="22" y="43"/>
                      <a:pt x="31" y="64"/>
                    </a:cubicBezTo>
                    <a:cubicBezTo>
                      <a:pt x="38" y="57"/>
                      <a:pt x="44" y="51"/>
                      <a:pt x="51" y="45"/>
                    </a:cubicBezTo>
                    <a:cubicBezTo>
                      <a:pt x="34" y="30"/>
                      <a:pt x="17" y="16"/>
                      <a:pt x="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51"/>
              <p:cNvSpPr/>
              <p:nvPr/>
            </p:nvSpPr>
            <p:spPr>
              <a:xfrm>
                <a:off x="2193150" y="1489450"/>
                <a:ext cx="68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12" extrusionOk="0">
                    <a:moveTo>
                      <a:pt x="243" y="0"/>
                    </a:moveTo>
                    <a:cubicBezTo>
                      <a:pt x="233" y="0"/>
                      <a:pt x="222" y="7"/>
                      <a:pt x="219" y="20"/>
                    </a:cubicBezTo>
                    <a:lnTo>
                      <a:pt x="220" y="20"/>
                    </a:lnTo>
                    <a:cubicBezTo>
                      <a:pt x="139" y="26"/>
                      <a:pt x="61" y="59"/>
                      <a:pt x="0" y="114"/>
                    </a:cubicBezTo>
                    <a:cubicBezTo>
                      <a:pt x="37" y="145"/>
                      <a:pt x="72" y="178"/>
                      <a:pt x="107" y="211"/>
                    </a:cubicBezTo>
                    <a:cubicBezTo>
                      <a:pt x="178" y="200"/>
                      <a:pt x="246" y="127"/>
                      <a:pt x="228" y="42"/>
                    </a:cubicBezTo>
                    <a:lnTo>
                      <a:pt x="228" y="42"/>
                    </a:lnTo>
                    <a:cubicBezTo>
                      <a:pt x="233" y="46"/>
                      <a:pt x="238" y="48"/>
                      <a:pt x="243" y="48"/>
                    </a:cubicBezTo>
                    <a:cubicBezTo>
                      <a:pt x="258" y="48"/>
                      <a:pt x="272" y="33"/>
                      <a:pt x="266" y="17"/>
                    </a:cubicBezTo>
                    <a:cubicBezTo>
                      <a:pt x="262" y="6"/>
                      <a:pt x="253" y="0"/>
                      <a:pt x="24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51"/>
              <p:cNvSpPr/>
              <p:nvPr/>
            </p:nvSpPr>
            <p:spPr>
              <a:xfrm>
                <a:off x="2192650" y="1492275"/>
                <a:ext cx="31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1" extrusionOk="0">
                    <a:moveTo>
                      <a:pt x="20" y="1"/>
                    </a:moveTo>
                    <a:cubicBezTo>
                      <a:pt x="13" y="7"/>
                      <a:pt x="7" y="13"/>
                      <a:pt x="0" y="21"/>
                    </a:cubicBezTo>
                    <a:cubicBezTo>
                      <a:pt x="2" y="24"/>
                      <a:pt x="4" y="28"/>
                      <a:pt x="7" y="32"/>
                    </a:cubicBezTo>
                    <a:cubicBezTo>
                      <a:pt x="29" y="80"/>
                      <a:pt x="67" y="100"/>
                      <a:pt x="105" y="100"/>
                    </a:cubicBezTo>
                    <a:cubicBezTo>
                      <a:pt x="112" y="100"/>
                      <a:pt x="120" y="100"/>
                      <a:pt x="127" y="98"/>
                    </a:cubicBezTo>
                    <a:cubicBezTo>
                      <a:pt x="92" y="65"/>
                      <a:pt x="57" y="32"/>
                      <a:pt x="2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51"/>
              <p:cNvSpPr/>
              <p:nvPr/>
            </p:nvSpPr>
            <p:spPr>
              <a:xfrm>
                <a:off x="2163575" y="1306550"/>
                <a:ext cx="9390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3044" extrusionOk="0">
                    <a:moveTo>
                      <a:pt x="2841" y="0"/>
                    </a:moveTo>
                    <a:cubicBezTo>
                      <a:pt x="1894" y="15"/>
                      <a:pt x="947" y="30"/>
                      <a:pt x="0" y="44"/>
                    </a:cubicBezTo>
                    <a:cubicBezTo>
                      <a:pt x="141" y="407"/>
                      <a:pt x="391" y="721"/>
                      <a:pt x="723" y="924"/>
                    </a:cubicBezTo>
                    <a:cubicBezTo>
                      <a:pt x="575" y="1416"/>
                      <a:pt x="954" y="1933"/>
                      <a:pt x="1434" y="2079"/>
                    </a:cubicBezTo>
                    <a:cubicBezTo>
                      <a:pt x="1529" y="2107"/>
                      <a:pt x="1623" y="2120"/>
                      <a:pt x="1716" y="2120"/>
                    </a:cubicBezTo>
                    <a:cubicBezTo>
                      <a:pt x="2188" y="2120"/>
                      <a:pt x="2625" y="1779"/>
                      <a:pt x="2888" y="1398"/>
                    </a:cubicBezTo>
                    <a:lnTo>
                      <a:pt x="2888" y="1398"/>
                    </a:lnTo>
                    <a:cubicBezTo>
                      <a:pt x="2880" y="1428"/>
                      <a:pt x="2873" y="1457"/>
                      <a:pt x="2865" y="1486"/>
                    </a:cubicBezTo>
                    <a:cubicBezTo>
                      <a:pt x="2817" y="1698"/>
                      <a:pt x="2777" y="1911"/>
                      <a:pt x="2745" y="2126"/>
                    </a:cubicBezTo>
                    <a:cubicBezTo>
                      <a:pt x="2719" y="2303"/>
                      <a:pt x="2681" y="2490"/>
                      <a:pt x="2708" y="2670"/>
                    </a:cubicBezTo>
                    <a:cubicBezTo>
                      <a:pt x="2742" y="2905"/>
                      <a:pt x="2927" y="3043"/>
                      <a:pt x="3129" y="3043"/>
                    </a:cubicBezTo>
                    <a:cubicBezTo>
                      <a:pt x="3226" y="3043"/>
                      <a:pt x="3326" y="3011"/>
                      <a:pt x="3416" y="2943"/>
                    </a:cubicBezTo>
                    <a:cubicBezTo>
                      <a:pt x="3720" y="2709"/>
                      <a:pt x="3755" y="2238"/>
                      <a:pt x="3730" y="1886"/>
                    </a:cubicBezTo>
                    <a:cubicBezTo>
                      <a:pt x="3729" y="1870"/>
                      <a:pt x="3726" y="1854"/>
                      <a:pt x="3725" y="1837"/>
                    </a:cubicBezTo>
                    <a:cubicBezTo>
                      <a:pt x="3688" y="1833"/>
                      <a:pt x="3653" y="1820"/>
                      <a:pt x="3621" y="1800"/>
                    </a:cubicBezTo>
                    <a:cubicBezTo>
                      <a:pt x="3472" y="1707"/>
                      <a:pt x="3403" y="1492"/>
                      <a:pt x="3332" y="1341"/>
                    </a:cubicBezTo>
                    <a:cubicBezTo>
                      <a:pt x="3156" y="964"/>
                      <a:pt x="3009" y="574"/>
                      <a:pt x="2893" y="175"/>
                    </a:cubicBezTo>
                    <a:cubicBezTo>
                      <a:pt x="2877" y="119"/>
                      <a:pt x="2858" y="61"/>
                      <a:pt x="2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51"/>
              <p:cNvSpPr/>
              <p:nvPr/>
            </p:nvSpPr>
            <p:spPr>
              <a:xfrm>
                <a:off x="2256800" y="1305250"/>
                <a:ext cx="61725" cy="66100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644" extrusionOk="0">
                    <a:moveTo>
                      <a:pt x="2423" y="0"/>
                    </a:moveTo>
                    <a:lnTo>
                      <a:pt x="2423" y="0"/>
                    </a:lnTo>
                    <a:cubicBezTo>
                      <a:pt x="1615" y="13"/>
                      <a:pt x="808" y="26"/>
                      <a:pt x="1" y="39"/>
                    </a:cubicBezTo>
                    <a:cubicBezTo>
                      <a:pt x="86" y="216"/>
                      <a:pt x="152" y="402"/>
                      <a:pt x="198" y="592"/>
                    </a:cubicBezTo>
                    <a:cubicBezTo>
                      <a:pt x="242" y="773"/>
                      <a:pt x="267" y="958"/>
                      <a:pt x="276" y="1144"/>
                    </a:cubicBezTo>
                    <a:cubicBezTo>
                      <a:pt x="276" y="1156"/>
                      <a:pt x="277" y="1167"/>
                      <a:pt x="278" y="1180"/>
                    </a:cubicBezTo>
                    <a:lnTo>
                      <a:pt x="278" y="1182"/>
                    </a:lnTo>
                    <a:cubicBezTo>
                      <a:pt x="294" y="1323"/>
                      <a:pt x="316" y="1492"/>
                      <a:pt x="258" y="1624"/>
                    </a:cubicBezTo>
                    <a:cubicBezTo>
                      <a:pt x="252" y="1655"/>
                      <a:pt x="245" y="1686"/>
                      <a:pt x="237" y="1716"/>
                    </a:cubicBezTo>
                    <a:cubicBezTo>
                      <a:pt x="221" y="1780"/>
                      <a:pt x="178" y="1833"/>
                      <a:pt x="121" y="1865"/>
                    </a:cubicBezTo>
                    <a:cubicBezTo>
                      <a:pt x="202" y="1993"/>
                      <a:pt x="291" y="2116"/>
                      <a:pt x="387" y="2232"/>
                    </a:cubicBezTo>
                    <a:cubicBezTo>
                      <a:pt x="511" y="2382"/>
                      <a:pt x="654" y="2540"/>
                      <a:pt x="841" y="2610"/>
                    </a:cubicBezTo>
                    <a:cubicBezTo>
                      <a:pt x="898" y="2632"/>
                      <a:pt x="961" y="2644"/>
                      <a:pt x="1023" y="2644"/>
                    </a:cubicBezTo>
                    <a:cubicBezTo>
                      <a:pt x="1126" y="2644"/>
                      <a:pt x="1228" y="2612"/>
                      <a:pt x="1307" y="2543"/>
                    </a:cubicBezTo>
                    <a:cubicBezTo>
                      <a:pt x="1452" y="2417"/>
                      <a:pt x="1456" y="2224"/>
                      <a:pt x="1378" y="2059"/>
                    </a:cubicBezTo>
                    <a:cubicBezTo>
                      <a:pt x="1215" y="1712"/>
                      <a:pt x="866" y="1434"/>
                      <a:pt x="577" y="1195"/>
                    </a:cubicBezTo>
                    <a:cubicBezTo>
                      <a:pt x="518" y="1148"/>
                      <a:pt x="460" y="1100"/>
                      <a:pt x="401" y="1053"/>
                    </a:cubicBezTo>
                    <a:lnTo>
                      <a:pt x="401" y="1053"/>
                    </a:lnTo>
                    <a:cubicBezTo>
                      <a:pt x="653" y="1189"/>
                      <a:pt x="927" y="1273"/>
                      <a:pt x="1219" y="1273"/>
                    </a:cubicBezTo>
                    <a:cubicBezTo>
                      <a:pt x="1300" y="1273"/>
                      <a:pt x="1383" y="1266"/>
                      <a:pt x="1467" y="1252"/>
                    </a:cubicBezTo>
                    <a:cubicBezTo>
                      <a:pt x="1788" y="1199"/>
                      <a:pt x="2092" y="1026"/>
                      <a:pt x="2269" y="749"/>
                    </a:cubicBezTo>
                    <a:cubicBezTo>
                      <a:pt x="2408" y="533"/>
                      <a:pt x="2468" y="255"/>
                      <a:pt x="2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51"/>
              <p:cNvSpPr/>
              <p:nvPr/>
            </p:nvSpPr>
            <p:spPr>
              <a:xfrm>
                <a:off x="2255900" y="134505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100"/>
                      <a:pt x="24" y="198"/>
                      <a:pt x="32" y="297"/>
                    </a:cubicBezTo>
                    <a:cubicBezTo>
                      <a:pt x="41" y="298"/>
                      <a:pt x="49" y="299"/>
                      <a:pt x="58" y="299"/>
                    </a:cubicBezTo>
                    <a:cubicBezTo>
                      <a:pt x="93" y="299"/>
                      <a:pt x="127" y="290"/>
                      <a:pt x="158" y="273"/>
                    </a:cubicBezTo>
                    <a:cubicBezTo>
                      <a:pt x="130" y="229"/>
                      <a:pt x="103" y="185"/>
                      <a:pt x="76" y="139"/>
                    </a:cubicBezTo>
                    <a:cubicBezTo>
                      <a:pt x="50" y="93"/>
                      <a:pt x="25" y="47"/>
                      <a:pt x="0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51"/>
              <p:cNvSpPr/>
              <p:nvPr/>
            </p:nvSpPr>
            <p:spPr>
              <a:xfrm>
                <a:off x="2234600" y="1306200"/>
                <a:ext cx="30150" cy="463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852" extrusionOk="0">
                    <a:moveTo>
                      <a:pt x="890" y="0"/>
                    </a:moveTo>
                    <a:lnTo>
                      <a:pt x="1" y="14"/>
                    </a:lnTo>
                    <a:cubicBezTo>
                      <a:pt x="18" y="75"/>
                      <a:pt x="37" y="133"/>
                      <a:pt x="53" y="189"/>
                    </a:cubicBezTo>
                    <a:cubicBezTo>
                      <a:pt x="168" y="588"/>
                      <a:pt x="315" y="978"/>
                      <a:pt x="492" y="1355"/>
                    </a:cubicBezTo>
                    <a:cubicBezTo>
                      <a:pt x="562" y="1506"/>
                      <a:pt x="632" y="1721"/>
                      <a:pt x="781" y="1814"/>
                    </a:cubicBezTo>
                    <a:cubicBezTo>
                      <a:pt x="812" y="1834"/>
                      <a:pt x="848" y="1847"/>
                      <a:pt x="885" y="1851"/>
                    </a:cubicBezTo>
                    <a:cubicBezTo>
                      <a:pt x="877" y="1752"/>
                      <a:pt x="866" y="1654"/>
                      <a:pt x="852" y="1555"/>
                    </a:cubicBezTo>
                    <a:lnTo>
                      <a:pt x="852" y="1555"/>
                    </a:lnTo>
                    <a:cubicBezTo>
                      <a:pt x="878" y="1601"/>
                      <a:pt x="902" y="1647"/>
                      <a:pt x="929" y="1693"/>
                    </a:cubicBezTo>
                    <a:cubicBezTo>
                      <a:pt x="956" y="1739"/>
                      <a:pt x="982" y="1783"/>
                      <a:pt x="1010" y="1827"/>
                    </a:cubicBezTo>
                    <a:cubicBezTo>
                      <a:pt x="1067" y="1795"/>
                      <a:pt x="1110" y="1742"/>
                      <a:pt x="1126" y="1678"/>
                    </a:cubicBezTo>
                    <a:cubicBezTo>
                      <a:pt x="1134" y="1648"/>
                      <a:pt x="1141" y="1617"/>
                      <a:pt x="1147" y="1586"/>
                    </a:cubicBezTo>
                    <a:cubicBezTo>
                      <a:pt x="1205" y="1453"/>
                      <a:pt x="1183" y="1285"/>
                      <a:pt x="1166" y="1144"/>
                    </a:cubicBezTo>
                    <a:lnTo>
                      <a:pt x="1166" y="1142"/>
                    </a:lnTo>
                    <a:cubicBezTo>
                      <a:pt x="1166" y="1129"/>
                      <a:pt x="1166" y="1118"/>
                      <a:pt x="1165" y="1106"/>
                    </a:cubicBezTo>
                    <a:cubicBezTo>
                      <a:pt x="1158" y="920"/>
                      <a:pt x="1131" y="735"/>
                      <a:pt x="1089" y="553"/>
                    </a:cubicBezTo>
                    <a:cubicBezTo>
                      <a:pt x="1042" y="363"/>
                      <a:pt x="976" y="177"/>
                      <a:pt x="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51"/>
              <p:cNvSpPr/>
              <p:nvPr/>
            </p:nvSpPr>
            <p:spPr>
              <a:xfrm>
                <a:off x="2303125" y="1394775"/>
                <a:ext cx="9812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554" extrusionOk="0">
                    <a:moveTo>
                      <a:pt x="823" y="0"/>
                    </a:moveTo>
                    <a:cubicBezTo>
                      <a:pt x="548" y="0"/>
                      <a:pt x="290" y="75"/>
                      <a:pt x="160" y="362"/>
                    </a:cubicBezTo>
                    <a:cubicBezTo>
                      <a:pt x="1" y="713"/>
                      <a:pt x="25" y="1150"/>
                      <a:pt x="153" y="1507"/>
                    </a:cubicBezTo>
                    <a:cubicBezTo>
                      <a:pt x="290" y="1890"/>
                      <a:pt x="547" y="2223"/>
                      <a:pt x="894" y="2434"/>
                    </a:cubicBezTo>
                    <a:cubicBezTo>
                      <a:pt x="745" y="2927"/>
                      <a:pt x="1123" y="3443"/>
                      <a:pt x="1605" y="3589"/>
                    </a:cubicBezTo>
                    <a:cubicBezTo>
                      <a:pt x="1700" y="3618"/>
                      <a:pt x="1794" y="3631"/>
                      <a:pt x="1886" y="3631"/>
                    </a:cubicBezTo>
                    <a:cubicBezTo>
                      <a:pt x="2358" y="3631"/>
                      <a:pt x="2794" y="3290"/>
                      <a:pt x="3057" y="2909"/>
                    </a:cubicBezTo>
                    <a:lnTo>
                      <a:pt x="3057" y="2909"/>
                    </a:lnTo>
                    <a:cubicBezTo>
                      <a:pt x="3051" y="2938"/>
                      <a:pt x="3043" y="2967"/>
                      <a:pt x="3036" y="2997"/>
                    </a:cubicBezTo>
                    <a:cubicBezTo>
                      <a:pt x="2987" y="3208"/>
                      <a:pt x="2948" y="3422"/>
                      <a:pt x="2916" y="3637"/>
                    </a:cubicBezTo>
                    <a:cubicBezTo>
                      <a:pt x="2889" y="3814"/>
                      <a:pt x="2852" y="4000"/>
                      <a:pt x="2879" y="4180"/>
                    </a:cubicBezTo>
                    <a:cubicBezTo>
                      <a:pt x="2913" y="4415"/>
                      <a:pt x="3098" y="4554"/>
                      <a:pt x="3300" y="4554"/>
                    </a:cubicBezTo>
                    <a:cubicBezTo>
                      <a:pt x="3396" y="4554"/>
                      <a:pt x="3496" y="4522"/>
                      <a:pt x="3586" y="4453"/>
                    </a:cubicBezTo>
                    <a:cubicBezTo>
                      <a:pt x="3891" y="4219"/>
                      <a:pt x="3925" y="3749"/>
                      <a:pt x="3900" y="3397"/>
                    </a:cubicBezTo>
                    <a:cubicBezTo>
                      <a:pt x="3899" y="3381"/>
                      <a:pt x="3897" y="3365"/>
                      <a:pt x="3896" y="3348"/>
                    </a:cubicBezTo>
                    <a:cubicBezTo>
                      <a:pt x="3859" y="3343"/>
                      <a:pt x="3824" y="3331"/>
                      <a:pt x="3792" y="3310"/>
                    </a:cubicBezTo>
                    <a:cubicBezTo>
                      <a:pt x="3643" y="3217"/>
                      <a:pt x="3574" y="3002"/>
                      <a:pt x="3503" y="2851"/>
                    </a:cubicBezTo>
                    <a:cubicBezTo>
                      <a:pt x="3325" y="2475"/>
                      <a:pt x="3179" y="2085"/>
                      <a:pt x="3064" y="1685"/>
                    </a:cubicBezTo>
                    <a:cubicBezTo>
                      <a:pt x="3011" y="1501"/>
                      <a:pt x="2927" y="1283"/>
                      <a:pt x="2975" y="1091"/>
                    </a:cubicBezTo>
                    <a:cubicBezTo>
                      <a:pt x="2991" y="1028"/>
                      <a:pt x="3022" y="970"/>
                      <a:pt x="3067" y="923"/>
                    </a:cubicBezTo>
                    <a:cubicBezTo>
                      <a:pt x="3056" y="902"/>
                      <a:pt x="3047" y="881"/>
                      <a:pt x="3036" y="860"/>
                    </a:cubicBezTo>
                    <a:cubicBezTo>
                      <a:pt x="2533" y="430"/>
                      <a:pt x="1910" y="140"/>
                      <a:pt x="1256" y="42"/>
                    </a:cubicBezTo>
                    <a:cubicBezTo>
                      <a:pt x="1118" y="21"/>
                      <a:pt x="968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51"/>
              <p:cNvSpPr/>
              <p:nvPr/>
            </p:nvSpPr>
            <p:spPr>
              <a:xfrm>
                <a:off x="2403625" y="1457875"/>
                <a:ext cx="33225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579" extrusionOk="0">
                    <a:moveTo>
                      <a:pt x="150" y="1"/>
                    </a:moveTo>
                    <a:lnTo>
                      <a:pt x="150" y="1"/>
                    </a:lnTo>
                    <a:cubicBezTo>
                      <a:pt x="153" y="27"/>
                      <a:pt x="154" y="52"/>
                      <a:pt x="155" y="78"/>
                    </a:cubicBezTo>
                    <a:cubicBezTo>
                      <a:pt x="157" y="90"/>
                      <a:pt x="157" y="103"/>
                      <a:pt x="157" y="115"/>
                    </a:cubicBezTo>
                    <a:lnTo>
                      <a:pt x="157" y="117"/>
                    </a:lnTo>
                    <a:cubicBezTo>
                      <a:pt x="174" y="257"/>
                      <a:pt x="196" y="426"/>
                      <a:pt x="138" y="558"/>
                    </a:cubicBezTo>
                    <a:cubicBezTo>
                      <a:pt x="131" y="590"/>
                      <a:pt x="125" y="621"/>
                      <a:pt x="116" y="650"/>
                    </a:cubicBezTo>
                    <a:cubicBezTo>
                      <a:pt x="100" y="714"/>
                      <a:pt x="58" y="767"/>
                      <a:pt x="1" y="799"/>
                    </a:cubicBezTo>
                    <a:cubicBezTo>
                      <a:pt x="81" y="928"/>
                      <a:pt x="171" y="1050"/>
                      <a:pt x="266" y="1166"/>
                    </a:cubicBezTo>
                    <a:cubicBezTo>
                      <a:pt x="391" y="1316"/>
                      <a:pt x="534" y="1474"/>
                      <a:pt x="720" y="1545"/>
                    </a:cubicBezTo>
                    <a:cubicBezTo>
                      <a:pt x="778" y="1567"/>
                      <a:pt x="840" y="1578"/>
                      <a:pt x="903" y="1578"/>
                    </a:cubicBezTo>
                    <a:cubicBezTo>
                      <a:pt x="1005" y="1578"/>
                      <a:pt x="1108" y="1546"/>
                      <a:pt x="1187" y="1478"/>
                    </a:cubicBezTo>
                    <a:cubicBezTo>
                      <a:pt x="1302" y="1378"/>
                      <a:pt x="1328" y="1236"/>
                      <a:pt x="1295" y="1100"/>
                    </a:cubicBezTo>
                    <a:cubicBezTo>
                      <a:pt x="933" y="714"/>
                      <a:pt x="551" y="346"/>
                      <a:pt x="150" y="1"/>
                    </a:cubicBezTo>
                    <a:close/>
                  </a:path>
                </a:pathLst>
              </a:custGeom>
              <a:solidFill>
                <a:srgbClr val="698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51"/>
              <p:cNvSpPr/>
              <p:nvPr/>
            </p:nvSpPr>
            <p:spPr>
              <a:xfrm>
                <a:off x="2387925" y="1369750"/>
                <a:ext cx="58450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3279" extrusionOk="0">
                    <a:moveTo>
                      <a:pt x="820" y="0"/>
                    </a:moveTo>
                    <a:cubicBezTo>
                      <a:pt x="739" y="77"/>
                      <a:pt x="667" y="162"/>
                      <a:pt x="604" y="253"/>
                    </a:cubicBezTo>
                    <a:cubicBezTo>
                      <a:pt x="396" y="554"/>
                      <a:pt x="265" y="918"/>
                      <a:pt x="152" y="1263"/>
                    </a:cubicBezTo>
                    <a:cubicBezTo>
                      <a:pt x="91" y="1453"/>
                      <a:pt x="43" y="1643"/>
                      <a:pt x="0" y="1835"/>
                    </a:cubicBezTo>
                    <a:cubicBezTo>
                      <a:pt x="12" y="1845"/>
                      <a:pt x="21" y="1858"/>
                      <a:pt x="29" y="1873"/>
                    </a:cubicBezTo>
                    <a:cubicBezTo>
                      <a:pt x="38" y="1877"/>
                      <a:pt x="48" y="1882"/>
                      <a:pt x="58" y="1887"/>
                    </a:cubicBezTo>
                    <a:cubicBezTo>
                      <a:pt x="60" y="1887"/>
                      <a:pt x="62" y="1887"/>
                      <a:pt x="64" y="1887"/>
                    </a:cubicBezTo>
                    <a:cubicBezTo>
                      <a:pt x="96" y="1887"/>
                      <a:pt x="127" y="1902"/>
                      <a:pt x="147" y="1928"/>
                    </a:cubicBezTo>
                    <a:cubicBezTo>
                      <a:pt x="414" y="2256"/>
                      <a:pt x="605" y="2640"/>
                      <a:pt x="706" y="3052"/>
                    </a:cubicBezTo>
                    <a:cubicBezTo>
                      <a:pt x="724" y="3126"/>
                      <a:pt x="739" y="3202"/>
                      <a:pt x="751" y="3278"/>
                    </a:cubicBezTo>
                    <a:cubicBezTo>
                      <a:pt x="1257" y="2753"/>
                      <a:pt x="1786" y="2250"/>
                      <a:pt x="2337" y="1769"/>
                    </a:cubicBezTo>
                    <a:cubicBezTo>
                      <a:pt x="2281" y="1743"/>
                      <a:pt x="2223" y="1719"/>
                      <a:pt x="2165" y="1698"/>
                    </a:cubicBezTo>
                    <a:cubicBezTo>
                      <a:pt x="2206" y="1603"/>
                      <a:pt x="2247" y="1505"/>
                      <a:pt x="2284" y="1405"/>
                    </a:cubicBezTo>
                    <a:lnTo>
                      <a:pt x="8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51"/>
              <p:cNvSpPr/>
              <p:nvPr/>
            </p:nvSpPr>
            <p:spPr>
              <a:xfrm>
                <a:off x="2399725" y="147105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99"/>
                      <a:pt x="24" y="198"/>
                      <a:pt x="32" y="297"/>
                    </a:cubicBezTo>
                    <a:cubicBezTo>
                      <a:pt x="41" y="298"/>
                      <a:pt x="49" y="298"/>
                      <a:pt x="58" y="298"/>
                    </a:cubicBezTo>
                    <a:cubicBezTo>
                      <a:pt x="93" y="298"/>
                      <a:pt x="127" y="290"/>
                      <a:pt x="158" y="273"/>
                    </a:cubicBezTo>
                    <a:cubicBezTo>
                      <a:pt x="130" y="229"/>
                      <a:pt x="102" y="184"/>
                      <a:pt x="77" y="138"/>
                    </a:cubicBezTo>
                    <a:cubicBezTo>
                      <a:pt x="50" y="93"/>
                      <a:pt x="25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51"/>
              <p:cNvSpPr/>
              <p:nvPr/>
            </p:nvSpPr>
            <p:spPr>
              <a:xfrm>
                <a:off x="2382950" y="1415125"/>
                <a:ext cx="50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7" extrusionOk="0">
                    <a:moveTo>
                      <a:pt x="161" y="0"/>
                    </a:moveTo>
                    <a:cubicBezTo>
                      <a:pt x="149" y="9"/>
                      <a:pt x="135" y="15"/>
                      <a:pt x="122" y="19"/>
                    </a:cubicBezTo>
                    <a:cubicBezTo>
                      <a:pt x="140" y="104"/>
                      <a:pt x="72" y="177"/>
                      <a:pt x="0" y="188"/>
                    </a:cubicBezTo>
                    <a:cubicBezTo>
                      <a:pt x="47" y="233"/>
                      <a:pt x="93" y="280"/>
                      <a:pt x="138" y="327"/>
                    </a:cubicBezTo>
                    <a:cubicBezTo>
                      <a:pt x="157" y="225"/>
                      <a:pt x="178" y="121"/>
                      <a:pt x="200" y="20"/>
                    </a:cubicBezTo>
                    <a:cubicBezTo>
                      <a:pt x="189" y="11"/>
                      <a:pt x="175" y="3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51"/>
              <p:cNvSpPr/>
              <p:nvPr/>
            </p:nvSpPr>
            <p:spPr>
              <a:xfrm>
                <a:off x="2376275" y="1415625"/>
                <a:ext cx="322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515" extrusionOk="0">
                    <a:moveTo>
                      <a:pt x="467" y="0"/>
                    </a:moveTo>
                    <a:cubicBezTo>
                      <a:pt x="445" y="101"/>
                      <a:pt x="424" y="205"/>
                      <a:pt x="405" y="307"/>
                    </a:cubicBezTo>
                    <a:cubicBezTo>
                      <a:pt x="360" y="259"/>
                      <a:pt x="314" y="213"/>
                      <a:pt x="267" y="168"/>
                    </a:cubicBezTo>
                    <a:cubicBezTo>
                      <a:pt x="261" y="169"/>
                      <a:pt x="254" y="170"/>
                      <a:pt x="248" y="170"/>
                    </a:cubicBezTo>
                    <a:cubicBezTo>
                      <a:pt x="209" y="170"/>
                      <a:pt x="170" y="150"/>
                      <a:pt x="146" y="101"/>
                    </a:cubicBezTo>
                    <a:lnTo>
                      <a:pt x="141" y="90"/>
                    </a:lnTo>
                    <a:cubicBezTo>
                      <a:pt x="96" y="136"/>
                      <a:pt x="65" y="194"/>
                      <a:pt x="49" y="257"/>
                    </a:cubicBezTo>
                    <a:cubicBezTo>
                      <a:pt x="1" y="450"/>
                      <a:pt x="85" y="667"/>
                      <a:pt x="138" y="852"/>
                    </a:cubicBezTo>
                    <a:cubicBezTo>
                      <a:pt x="253" y="1251"/>
                      <a:pt x="399" y="1641"/>
                      <a:pt x="577" y="2017"/>
                    </a:cubicBezTo>
                    <a:cubicBezTo>
                      <a:pt x="648" y="2168"/>
                      <a:pt x="717" y="2383"/>
                      <a:pt x="866" y="2478"/>
                    </a:cubicBezTo>
                    <a:cubicBezTo>
                      <a:pt x="898" y="2497"/>
                      <a:pt x="933" y="2509"/>
                      <a:pt x="970" y="2515"/>
                    </a:cubicBezTo>
                    <a:cubicBezTo>
                      <a:pt x="962" y="2415"/>
                      <a:pt x="951" y="2316"/>
                      <a:pt x="938" y="2218"/>
                    </a:cubicBezTo>
                    <a:lnTo>
                      <a:pt x="938" y="2218"/>
                    </a:lnTo>
                    <a:cubicBezTo>
                      <a:pt x="963" y="2264"/>
                      <a:pt x="988" y="2310"/>
                      <a:pt x="1014" y="2355"/>
                    </a:cubicBezTo>
                    <a:cubicBezTo>
                      <a:pt x="1040" y="2401"/>
                      <a:pt x="1067" y="2446"/>
                      <a:pt x="1096" y="2490"/>
                    </a:cubicBezTo>
                    <a:cubicBezTo>
                      <a:pt x="1153" y="2458"/>
                      <a:pt x="1194" y="2404"/>
                      <a:pt x="1211" y="2340"/>
                    </a:cubicBezTo>
                    <a:cubicBezTo>
                      <a:pt x="1219" y="2311"/>
                      <a:pt x="1225" y="2280"/>
                      <a:pt x="1232" y="2249"/>
                    </a:cubicBezTo>
                    <a:cubicBezTo>
                      <a:pt x="1290" y="2116"/>
                      <a:pt x="1268" y="1948"/>
                      <a:pt x="1252" y="1807"/>
                    </a:cubicBezTo>
                    <a:lnTo>
                      <a:pt x="1252" y="1805"/>
                    </a:lnTo>
                    <a:cubicBezTo>
                      <a:pt x="1252" y="1793"/>
                      <a:pt x="1251" y="1780"/>
                      <a:pt x="1250" y="1768"/>
                    </a:cubicBezTo>
                    <a:cubicBezTo>
                      <a:pt x="1249" y="1743"/>
                      <a:pt x="1248" y="1716"/>
                      <a:pt x="1245" y="1691"/>
                    </a:cubicBezTo>
                    <a:cubicBezTo>
                      <a:pt x="1197" y="1648"/>
                      <a:pt x="1149" y="1607"/>
                      <a:pt x="1100" y="1565"/>
                    </a:cubicBezTo>
                    <a:cubicBezTo>
                      <a:pt x="1138" y="1525"/>
                      <a:pt x="1179" y="1483"/>
                      <a:pt x="1218" y="1443"/>
                    </a:cubicBezTo>
                    <a:cubicBezTo>
                      <a:pt x="1205" y="1367"/>
                      <a:pt x="1191" y="1291"/>
                      <a:pt x="1173" y="1217"/>
                    </a:cubicBezTo>
                    <a:cubicBezTo>
                      <a:pt x="1072" y="804"/>
                      <a:pt x="881" y="420"/>
                      <a:pt x="613" y="92"/>
                    </a:cubicBezTo>
                    <a:cubicBezTo>
                      <a:pt x="594" y="67"/>
                      <a:pt x="564" y="52"/>
                      <a:pt x="533" y="52"/>
                    </a:cubicBezTo>
                    <a:cubicBezTo>
                      <a:pt x="530" y="52"/>
                      <a:pt x="527" y="52"/>
                      <a:pt x="524" y="52"/>
                    </a:cubicBezTo>
                    <a:cubicBezTo>
                      <a:pt x="514" y="46"/>
                      <a:pt x="504" y="42"/>
                      <a:pt x="495" y="37"/>
                    </a:cubicBezTo>
                    <a:cubicBezTo>
                      <a:pt x="489" y="23"/>
                      <a:pt x="479" y="1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51"/>
              <p:cNvSpPr/>
              <p:nvPr/>
            </p:nvSpPr>
            <p:spPr>
              <a:xfrm>
                <a:off x="2347050" y="1358750"/>
                <a:ext cx="4265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2346" extrusionOk="0">
                    <a:moveTo>
                      <a:pt x="1436" y="0"/>
                    </a:moveTo>
                    <a:cubicBezTo>
                      <a:pt x="1403" y="0"/>
                      <a:pt x="1371" y="7"/>
                      <a:pt x="1340" y="20"/>
                    </a:cubicBezTo>
                    <a:cubicBezTo>
                      <a:pt x="1213" y="78"/>
                      <a:pt x="1179" y="237"/>
                      <a:pt x="1242" y="352"/>
                    </a:cubicBezTo>
                    <a:cubicBezTo>
                      <a:pt x="1256" y="399"/>
                      <a:pt x="1283" y="439"/>
                      <a:pt x="1322" y="468"/>
                    </a:cubicBezTo>
                    <a:cubicBezTo>
                      <a:pt x="1338" y="480"/>
                      <a:pt x="1355" y="489"/>
                      <a:pt x="1373" y="498"/>
                    </a:cubicBezTo>
                    <a:lnTo>
                      <a:pt x="1373" y="649"/>
                    </a:lnTo>
                    <a:lnTo>
                      <a:pt x="1376" y="1149"/>
                    </a:lnTo>
                    <a:lnTo>
                      <a:pt x="1379" y="1910"/>
                    </a:lnTo>
                    <a:cubicBezTo>
                      <a:pt x="1144" y="1463"/>
                      <a:pt x="871" y="1038"/>
                      <a:pt x="562" y="638"/>
                    </a:cubicBezTo>
                    <a:cubicBezTo>
                      <a:pt x="552" y="624"/>
                      <a:pt x="540" y="613"/>
                      <a:pt x="527" y="602"/>
                    </a:cubicBezTo>
                    <a:cubicBezTo>
                      <a:pt x="472" y="496"/>
                      <a:pt x="355" y="422"/>
                      <a:pt x="246" y="422"/>
                    </a:cubicBezTo>
                    <a:cubicBezTo>
                      <a:pt x="164" y="422"/>
                      <a:pt x="87" y="464"/>
                      <a:pt x="45" y="568"/>
                    </a:cubicBezTo>
                    <a:cubicBezTo>
                      <a:pt x="0" y="674"/>
                      <a:pt x="36" y="805"/>
                      <a:pt x="123" y="879"/>
                    </a:cubicBezTo>
                    <a:cubicBezTo>
                      <a:pt x="164" y="914"/>
                      <a:pt x="217" y="933"/>
                      <a:pt x="270" y="933"/>
                    </a:cubicBezTo>
                    <a:cubicBezTo>
                      <a:pt x="277" y="933"/>
                      <a:pt x="284" y="933"/>
                      <a:pt x="290" y="933"/>
                    </a:cubicBezTo>
                    <a:cubicBezTo>
                      <a:pt x="338" y="927"/>
                      <a:pt x="372" y="901"/>
                      <a:pt x="409" y="875"/>
                    </a:cubicBezTo>
                    <a:cubicBezTo>
                      <a:pt x="743" y="1323"/>
                      <a:pt x="1036" y="1800"/>
                      <a:pt x="1280" y="2301"/>
                    </a:cubicBezTo>
                    <a:cubicBezTo>
                      <a:pt x="1297" y="2316"/>
                      <a:pt x="1314" y="2331"/>
                      <a:pt x="1331" y="2346"/>
                    </a:cubicBezTo>
                    <a:cubicBezTo>
                      <a:pt x="1392" y="2291"/>
                      <a:pt x="1468" y="2258"/>
                      <a:pt x="1549" y="2251"/>
                    </a:cubicBezTo>
                    <a:cubicBezTo>
                      <a:pt x="1553" y="2251"/>
                      <a:pt x="1557" y="2251"/>
                      <a:pt x="1560" y="2251"/>
                    </a:cubicBezTo>
                    <a:cubicBezTo>
                      <a:pt x="1573" y="2251"/>
                      <a:pt x="1585" y="2252"/>
                      <a:pt x="1597" y="2255"/>
                    </a:cubicBezTo>
                    <a:cubicBezTo>
                      <a:pt x="1630" y="2231"/>
                      <a:pt x="1648" y="2192"/>
                      <a:pt x="1647" y="2152"/>
                    </a:cubicBezTo>
                    <a:cubicBezTo>
                      <a:pt x="1644" y="1607"/>
                      <a:pt x="1642" y="1061"/>
                      <a:pt x="1639" y="517"/>
                    </a:cubicBezTo>
                    <a:cubicBezTo>
                      <a:pt x="1639" y="489"/>
                      <a:pt x="1639" y="457"/>
                      <a:pt x="1641" y="425"/>
                    </a:cubicBezTo>
                    <a:cubicBezTo>
                      <a:pt x="1683" y="377"/>
                      <a:pt x="1705" y="314"/>
                      <a:pt x="1703" y="250"/>
                    </a:cubicBezTo>
                    <a:cubicBezTo>
                      <a:pt x="1697" y="109"/>
                      <a:pt x="1569" y="0"/>
                      <a:pt x="143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51"/>
              <p:cNvSpPr/>
              <p:nvPr/>
            </p:nvSpPr>
            <p:spPr>
              <a:xfrm>
                <a:off x="2379025" y="1416250"/>
                <a:ext cx="13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22"/>
                      <a:pt x="20" y="42"/>
                      <a:pt x="31" y="64"/>
                    </a:cubicBezTo>
                    <a:cubicBezTo>
                      <a:pt x="37" y="57"/>
                      <a:pt x="44" y="51"/>
                      <a:pt x="51" y="44"/>
                    </a:cubicBezTo>
                    <a:cubicBezTo>
                      <a:pt x="34" y="30"/>
                      <a:pt x="17" y="16"/>
                      <a:pt x="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51"/>
              <p:cNvSpPr/>
              <p:nvPr/>
            </p:nvSpPr>
            <p:spPr>
              <a:xfrm>
                <a:off x="2380275" y="1414975"/>
                <a:ext cx="667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94" extrusionOk="0">
                    <a:moveTo>
                      <a:pt x="236" y="1"/>
                    </a:moveTo>
                    <a:cubicBezTo>
                      <a:pt x="231" y="1"/>
                      <a:pt x="225" y="1"/>
                      <a:pt x="220" y="2"/>
                    </a:cubicBezTo>
                    <a:cubicBezTo>
                      <a:pt x="138" y="8"/>
                      <a:pt x="62" y="41"/>
                      <a:pt x="0" y="95"/>
                    </a:cubicBezTo>
                    <a:cubicBezTo>
                      <a:pt x="36" y="127"/>
                      <a:pt x="72" y="160"/>
                      <a:pt x="106" y="193"/>
                    </a:cubicBezTo>
                    <a:cubicBezTo>
                      <a:pt x="178" y="182"/>
                      <a:pt x="246" y="109"/>
                      <a:pt x="228" y="24"/>
                    </a:cubicBezTo>
                    <a:cubicBezTo>
                      <a:pt x="241" y="20"/>
                      <a:pt x="255" y="14"/>
                      <a:pt x="267" y="5"/>
                    </a:cubicBezTo>
                    <a:cubicBezTo>
                      <a:pt x="257" y="2"/>
                      <a:pt x="247" y="1"/>
                      <a:pt x="23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51"/>
              <p:cNvSpPr/>
              <p:nvPr/>
            </p:nvSpPr>
            <p:spPr>
              <a:xfrm>
                <a:off x="2379775" y="1417350"/>
                <a:ext cx="3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1" extrusionOk="0">
                    <a:moveTo>
                      <a:pt x="21" y="0"/>
                    </a:moveTo>
                    <a:cubicBezTo>
                      <a:pt x="14" y="7"/>
                      <a:pt x="7" y="13"/>
                      <a:pt x="1" y="20"/>
                    </a:cubicBezTo>
                    <a:lnTo>
                      <a:pt x="6" y="32"/>
                    </a:lnTo>
                    <a:cubicBezTo>
                      <a:pt x="29" y="80"/>
                      <a:pt x="67" y="100"/>
                      <a:pt x="106" y="100"/>
                    </a:cubicBezTo>
                    <a:cubicBezTo>
                      <a:pt x="113" y="100"/>
                      <a:pt x="120" y="100"/>
                      <a:pt x="127" y="98"/>
                    </a:cubicBezTo>
                    <a:cubicBezTo>
                      <a:pt x="92" y="65"/>
                      <a:pt x="57" y="32"/>
                      <a:pt x="2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51"/>
              <p:cNvSpPr/>
              <p:nvPr/>
            </p:nvSpPr>
            <p:spPr>
              <a:xfrm>
                <a:off x="2159300" y="1641550"/>
                <a:ext cx="90875" cy="794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179" extrusionOk="0">
                    <a:moveTo>
                      <a:pt x="824" y="0"/>
                    </a:moveTo>
                    <a:cubicBezTo>
                      <a:pt x="549" y="0"/>
                      <a:pt x="291" y="74"/>
                      <a:pt x="160" y="362"/>
                    </a:cubicBezTo>
                    <a:cubicBezTo>
                      <a:pt x="1" y="713"/>
                      <a:pt x="25" y="1150"/>
                      <a:pt x="153" y="1507"/>
                    </a:cubicBezTo>
                    <a:cubicBezTo>
                      <a:pt x="290" y="1890"/>
                      <a:pt x="547" y="2222"/>
                      <a:pt x="894" y="2434"/>
                    </a:cubicBezTo>
                    <a:cubicBezTo>
                      <a:pt x="815" y="2694"/>
                      <a:pt x="884" y="2962"/>
                      <a:pt x="1039" y="3178"/>
                    </a:cubicBezTo>
                    <a:lnTo>
                      <a:pt x="2866" y="3146"/>
                    </a:lnTo>
                    <a:cubicBezTo>
                      <a:pt x="2936" y="3072"/>
                      <a:pt x="3000" y="2992"/>
                      <a:pt x="3059" y="2908"/>
                    </a:cubicBezTo>
                    <a:lnTo>
                      <a:pt x="3059" y="2908"/>
                    </a:lnTo>
                    <a:cubicBezTo>
                      <a:pt x="3051" y="2938"/>
                      <a:pt x="3044" y="2968"/>
                      <a:pt x="3037" y="2997"/>
                    </a:cubicBezTo>
                    <a:cubicBezTo>
                      <a:pt x="3026" y="3046"/>
                      <a:pt x="3015" y="3095"/>
                      <a:pt x="3004" y="3143"/>
                    </a:cubicBezTo>
                    <a:lnTo>
                      <a:pt x="3635" y="3132"/>
                    </a:lnTo>
                    <a:cubicBezTo>
                      <a:pt x="3582" y="3040"/>
                      <a:pt x="3542" y="2936"/>
                      <a:pt x="3503" y="2852"/>
                    </a:cubicBezTo>
                    <a:cubicBezTo>
                      <a:pt x="3327" y="2475"/>
                      <a:pt x="3180" y="2085"/>
                      <a:pt x="3064" y="1685"/>
                    </a:cubicBezTo>
                    <a:cubicBezTo>
                      <a:pt x="3011" y="1500"/>
                      <a:pt x="2927" y="1284"/>
                      <a:pt x="2977" y="1090"/>
                    </a:cubicBezTo>
                    <a:cubicBezTo>
                      <a:pt x="2992" y="1027"/>
                      <a:pt x="3024" y="970"/>
                      <a:pt x="3067" y="923"/>
                    </a:cubicBezTo>
                    <a:lnTo>
                      <a:pt x="3036" y="859"/>
                    </a:lnTo>
                    <a:cubicBezTo>
                      <a:pt x="2533" y="431"/>
                      <a:pt x="1911" y="141"/>
                      <a:pt x="1257" y="42"/>
                    </a:cubicBezTo>
                    <a:cubicBezTo>
                      <a:pt x="1119" y="21"/>
                      <a:pt x="969" y="0"/>
                      <a:pt x="8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51"/>
              <p:cNvSpPr/>
              <p:nvPr/>
            </p:nvSpPr>
            <p:spPr>
              <a:xfrm>
                <a:off x="2244125" y="1608725"/>
                <a:ext cx="74925" cy="110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4435" extrusionOk="0">
                    <a:moveTo>
                      <a:pt x="1543" y="0"/>
                    </a:moveTo>
                    <a:cubicBezTo>
                      <a:pt x="1480" y="0"/>
                      <a:pt x="1416" y="7"/>
                      <a:pt x="1352" y="20"/>
                    </a:cubicBezTo>
                    <a:cubicBezTo>
                      <a:pt x="1036" y="86"/>
                      <a:pt x="784" y="306"/>
                      <a:pt x="603" y="565"/>
                    </a:cubicBezTo>
                    <a:cubicBezTo>
                      <a:pt x="395" y="866"/>
                      <a:pt x="264" y="1229"/>
                      <a:pt x="153" y="1575"/>
                    </a:cubicBezTo>
                    <a:cubicBezTo>
                      <a:pt x="91" y="1764"/>
                      <a:pt x="43" y="1954"/>
                      <a:pt x="1" y="2147"/>
                    </a:cubicBezTo>
                    <a:cubicBezTo>
                      <a:pt x="12" y="2156"/>
                      <a:pt x="22" y="2169"/>
                      <a:pt x="29" y="2184"/>
                    </a:cubicBezTo>
                    <a:cubicBezTo>
                      <a:pt x="39" y="2188"/>
                      <a:pt x="48" y="2194"/>
                      <a:pt x="57" y="2199"/>
                    </a:cubicBezTo>
                    <a:cubicBezTo>
                      <a:pt x="59" y="2199"/>
                      <a:pt x="61" y="2199"/>
                      <a:pt x="63" y="2199"/>
                    </a:cubicBezTo>
                    <a:cubicBezTo>
                      <a:pt x="96" y="2199"/>
                      <a:pt x="127" y="2213"/>
                      <a:pt x="147" y="2239"/>
                    </a:cubicBezTo>
                    <a:cubicBezTo>
                      <a:pt x="414" y="2568"/>
                      <a:pt x="605" y="2952"/>
                      <a:pt x="706" y="3363"/>
                    </a:cubicBezTo>
                    <a:cubicBezTo>
                      <a:pt x="749" y="3544"/>
                      <a:pt x="776" y="3729"/>
                      <a:pt x="783" y="3915"/>
                    </a:cubicBezTo>
                    <a:cubicBezTo>
                      <a:pt x="783" y="3927"/>
                      <a:pt x="784" y="3939"/>
                      <a:pt x="785" y="3951"/>
                    </a:cubicBezTo>
                    <a:lnTo>
                      <a:pt x="785" y="3954"/>
                    </a:lnTo>
                    <a:cubicBezTo>
                      <a:pt x="801" y="4095"/>
                      <a:pt x="823" y="4263"/>
                      <a:pt x="765" y="4395"/>
                    </a:cubicBezTo>
                    <a:cubicBezTo>
                      <a:pt x="762" y="4408"/>
                      <a:pt x="760" y="4422"/>
                      <a:pt x="756" y="4435"/>
                    </a:cubicBezTo>
                    <a:lnTo>
                      <a:pt x="1593" y="4420"/>
                    </a:lnTo>
                    <a:cubicBezTo>
                      <a:pt x="1435" y="4253"/>
                      <a:pt x="1250" y="4103"/>
                      <a:pt x="1084" y="3967"/>
                    </a:cubicBezTo>
                    <a:cubicBezTo>
                      <a:pt x="1026" y="3919"/>
                      <a:pt x="968" y="3871"/>
                      <a:pt x="910" y="3824"/>
                    </a:cubicBezTo>
                    <a:lnTo>
                      <a:pt x="910" y="3824"/>
                    </a:lnTo>
                    <a:cubicBezTo>
                      <a:pt x="1161" y="3960"/>
                      <a:pt x="1435" y="4043"/>
                      <a:pt x="1727" y="4043"/>
                    </a:cubicBezTo>
                    <a:cubicBezTo>
                      <a:pt x="1808" y="4043"/>
                      <a:pt x="1891" y="4037"/>
                      <a:pt x="1975" y="4023"/>
                    </a:cubicBezTo>
                    <a:cubicBezTo>
                      <a:pt x="2296" y="3970"/>
                      <a:pt x="2600" y="3798"/>
                      <a:pt x="2777" y="3520"/>
                    </a:cubicBezTo>
                    <a:cubicBezTo>
                      <a:pt x="2941" y="3263"/>
                      <a:pt x="2996" y="2920"/>
                      <a:pt x="2892" y="2629"/>
                    </a:cubicBezTo>
                    <a:cubicBezTo>
                      <a:pt x="2772" y="2294"/>
                      <a:pt x="2478" y="2129"/>
                      <a:pt x="2165" y="2010"/>
                    </a:cubicBezTo>
                    <a:cubicBezTo>
                      <a:pt x="2410" y="1456"/>
                      <a:pt x="2611" y="796"/>
                      <a:pt x="2170" y="282"/>
                    </a:cubicBezTo>
                    <a:cubicBezTo>
                      <a:pt x="2009" y="95"/>
                      <a:pt x="1782" y="0"/>
                      <a:pt x="1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51"/>
              <p:cNvSpPr/>
              <p:nvPr/>
            </p:nvSpPr>
            <p:spPr>
              <a:xfrm>
                <a:off x="2255900" y="1717825"/>
                <a:ext cx="1050" cy="19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77" extrusionOk="0">
                    <a:moveTo>
                      <a:pt x="0" y="1"/>
                    </a:moveTo>
                    <a:cubicBezTo>
                      <a:pt x="4" y="26"/>
                      <a:pt x="7" y="51"/>
                      <a:pt x="10" y="76"/>
                    </a:cubicBezTo>
                    <a:lnTo>
                      <a:pt x="42" y="76"/>
                    </a:lnTo>
                    <a:cubicBezTo>
                      <a:pt x="27" y="52"/>
                      <a:pt x="13" y="26"/>
                      <a:pt x="0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51"/>
              <p:cNvSpPr/>
              <p:nvPr/>
            </p:nvSpPr>
            <p:spPr>
              <a:xfrm>
                <a:off x="2239125" y="1661875"/>
                <a:ext cx="50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9" extrusionOk="0">
                    <a:moveTo>
                      <a:pt x="161" y="1"/>
                    </a:moveTo>
                    <a:cubicBezTo>
                      <a:pt x="149" y="9"/>
                      <a:pt x="136" y="15"/>
                      <a:pt x="122" y="20"/>
                    </a:cubicBezTo>
                    <a:cubicBezTo>
                      <a:pt x="140" y="105"/>
                      <a:pt x="73" y="177"/>
                      <a:pt x="1" y="189"/>
                    </a:cubicBezTo>
                    <a:cubicBezTo>
                      <a:pt x="47" y="235"/>
                      <a:pt x="93" y="280"/>
                      <a:pt x="138" y="328"/>
                    </a:cubicBezTo>
                    <a:cubicBezTo>
                      <a:pt x="157" y="225"/>
                      <a:pt x="178" y="123"/>
                      <a:pt x="201" y="21"/>
                    </a:cubicBezTo>
                    <a:cubicBezTo>
                      <a:pt x="189" y="11"/>
                      <a:pt x="176" y="5"/>
                      <a:pt x="161" y="1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51"/>
              <p:cNvSpPr/>
              <p:nvPr/>
            </p:nvSpPr>
            <p:spPr>
              <a:xfrm>
                <a:off x="2232475" y="1662375"/>
                <a:ext cx="322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299" extrusionOk="0">
                    <a:moveTo>
                      <a:pt x="467" y="1"/>
                    </a:moveTo>
                    <a:cubicBezTo>
                      <a:pt x="444" y="103"/>
                      <a:pt x="423" y="205"/>
                      <a:pt x="404" y="308"/>
                    </a:cubicBezTo>
                    <a:cubicBezTo>
                      <a:pt x="360" y="260"/>
                      <a:pt x="314" y="213"/>
                      <a:pt x="268" y="169"/>
                    </a:cubicBezTo>
                    <a:cubicBezTo>
                      <a:pt x="261" y="170"/>
                      <a:pt x="254" y="170"/>
                      <a:pt x="248" y="170"/>
                    </a:cubicBezTo>
                    <a:cubicBezTo>
                      <a:pt x="208" y="170"/>
                      <a:pt x="169" y="150"/>
                      <a:pt x="146" y="103"/>
                    </a:cubicBezTo>
                    <a:cubicBezTo>
                      <a:pt x="144" y="99"/>
                      <a:pt x="142" y="94"/>
                      <a:pt x="141" y="90"/>
                    </a:cubicBezTo>
                    <a:cubicBezTo>
                      <a:pt x="97" y="137"/>
                      <a:pt x="66" y="194"/>
                      <a:pt x="50" y="257"/>
                    </a:cubicBezTo>
                    <a:cubicBezTo>
                      <a:pt x="1" y="451"/>
                      <a:pt x="84" y="668"/>
                      <a:pt x="137" y="852"/>
                    </a:cubicBezTo>
                    <a:cubicBezTo>
                      <a:pt x="253" y="1252"/>
                      <a:pt x="400" y="1641"/>
                      <a:pt x="577" y="2018"/>
                    </a:cubicBezTo>
                    <a:cubicBezTo>
                      <a:pt x="616" y="2103"/>
                      <a:pt x="656" y="2207"/>
                      <a:pt x="709" y="2298"/>
                    </a:cubicBezTo>
                    <a:lnTo>
                      <a:pt x="948" y="2294"/>
                    </a:lnTo>
                    <a:cubicBezTo>
                      <a:pt x="945" y="2269"/>
                      <a:pt x="942" y="2244"/>
                      <a:pt x="937" y="2219"/>
                    </a:cubicBezTo>
                    <a:lnTo>
                      <a:pt x="937" y="2219"/>
                    </a:lnTo>
                    <a:cubicBezTo>
                      <a:pt x="951" y="2243"/>
                      <a:pt x="965" y="2269"/>
                      <a:pt x="979" y="2294"/>
                    </a:cubicBezTo>
                    <a:lnTo>
                      <a:pt x="1223" y="2290"/>
                    </a:lnTo>
                    <a:cubicBezTo>
                      <a:pt x="1227" y="2276"/>
                      <a:pt x="1229" y="2263"/>
                      <a:pt x="1232" y="2249"/>
                    </a:cubicBezTo>
                    <a:cubicBezTo>
                      <a:pt x="1289" y="2117"/>
                      <a:pt x="1267" y="1949"/>
                      <a:pt x="1251" y="1808"/>
                    </a:cubicBezTo>
                    <a:lnTo>
                      <a:pt x="1251" y="1805"/>
                    </a:lnTo>
                    <a:cubicBezTo>
                      <a:pt x="1251" y="1793"/>
                      <a:pt x="1250" y="1781"/>
                      <a:pt x="1250" y="1769"/>
                    </a:cubicBezTo>
                    <a:cubicBezTo>
                      <a:pt x="1242" y="1583"/>
                      <a:pt x="1216" y="1398"/>
                      <a:pt x="1172" y="1217"/>
                    </a:cubicBezTo>
                    <a:cubicBezTo>
                      <a:pt x="1071" y="806"/>
                      <a:pt x="881" y="422"/>
                      <a:pt x="613" y="93"/>
                    </a:cubicBezTo>
                    <a:cubicBezTo>
                      <a:pt x="594" y="68"/>
                      <a:pt x="564" y="53"/>
                      <a:pt x="533" y="53"/>
                    </a:cubicBezTo>
                    <a:cubicBezTo>
                      <a:pt x="530" y="53"/>
                      <a:pt x="527" y="53"/>
                      <a:pt x="524" y="53"/>
                    </a:cubicBezTo>
                    <a:cubicBezTo>
                      <a:pt x="514" y="48"/>
                      <a:pt x="505" y="42"/>
                      <a:pt x="495" y="38"/>
                    </a:cubicBezTo>
                    <a:cubicBezTo>
                      <a:pt x="489" y="23"/>
                      <a:pt x="479" y="10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51"/>
              <p:cNvSpPr/>
              <p:nvPr/>
            </p:nvSpPr>
            <p:spPr>
              <a:xfrm>
                <a:off x="2203225" y="1605525"/>
                <a:ext cx="42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5" extrusionOk="0">
                    <a:moveTo>
                      <a:pt x="1437" y="1"/>
                    </a:moveTo>
                    <a:cubicBezTo>
                      <a:pt x="1405" y="1"/>
                      <a:pt x="1372" y="7"/>
                      <a:pt x="1341" y="21"/>
                    </a:cubicBezTo>
                    <a:cubicBezTo>
                      <a:pt x="1213" y="77"/>
                      <a:pt x="1179" y="238"/>
                      <a:pt x="1243" y="352"/>
                    </a:cubicBezTo>
                    <a:cubicBezTo>
                      <a:pt x="1256" y="398"/>
                      <a:pt x="1285" y="439"/>
                      <a:pt x="1323" y="467"/>
                    </a:cubicBezTo>
                    <a:cubicBezTo>
                      <a:pt x="1339" y="480"/>
                      <a:pt x="1356" y="490"/>
                      <a:pt x="1374" y="497"/>
                    </a:cubicBezTo>
                    <a:lnTo>
                      <a:pt x="1374" y="648"/>
                    </a:lnTo>
                    <a:cubicBezTo>
                      <a:pt x="1374" y="816"/>
                      <a:pt x="1375" y="983"/>
                      <a:pt x="1376" y="1150"/>
                    </a:cubicBezTo>
                    <a:cubicBezTo>
                      <a:pt x="1377" y="1403"/>
                      <a:pt x="1378" y="1656"/>
                      <a:pt x="1379" y="1909"/>
                    </a:cubicBezTo>
                    <a:cubicBezTo>
                      <a:pt x="1143" y="1464"/>
                      <a:pt x="870" y="1037"/>
                      <a:pt x="563" y="638"/>
                    </a:cubicBezTo>
                    <a:cubicBezTo>
                      <a:pt x="552" y="624"/>
                      <a:pt x="540" y="612"/>
                      <a:pt x="528" y="601"/>
                    </a:cubicBezTo>
                    <a:cubicBezTo>
                      <a:pt x="473" y="495"/>
                      <a:pt x="356" y="421"/>
                      <a:pt x="247" y="421"/>
                    </a:cubicBezTo>
                    <a:cubicBezTo>
                      <a:pt x="165" y="421"/>
                      <a:pt x="87" y="463"/>
                      <a:pt x="44" y="567"/>
                    </a:cubicBezTo>
                    <a:cubicBezTo>
                      <a:pt x="0" y="674"/>
                      <a:pt x="35" y="804"/>
                      <a:pt x="123" y="879"/>
                    </a:cubicBezTo>
                    <a:cubicBezTo>
                      <a:pt x="163" y="914"/>
                      <a:pt x="216" y="933"/>
                      <a:pt x="270" y="933"/>
                    </a:cubicBezTo>
                    <a:cubicBezTo>
                      <a:pt x="276" y="933"/>
                      <a:pt x="283" y="933"/>
                      <a:pt x="289" y="932"/>
                    </a:cubicBezTo>
                    <a:cubicBezTo>
                      <a:pt x="338" y="927"/>
                      <a:pt x="372" y="900"/>
                      <a:pt x="409" y="875"/>
                    </a:cubicBezTo>
                    <a:cubicBezTo>
                      <a:pt x="742" y="1322"/>
                      <a:pt x="1034" y="1800"/>
                      <a:pt x="1279" y="2300"/>
                    </a:cubicBezTo>
                    <a:cubicBezTo>
                      <a:pt x="1296" y="2315"/>
                      <a:pt x="1313" y="2330"/>
                      <a:pt x="1329" y="2345"/>
                    </a:cubicBezTo>
                    <a:cubicBezTo>
                      <a:pt x="1391" y="2291"/>
                      <a:pt x="1469" y="2258"/>
                      <a:pt x="1550" y="2251"/>
                    </a:cubicBezTo>
                    <a:cubicBezTo>
                      <a:pt x="1556" y="2251"/>
                      <a:pt x="1561" y="2250"/>
                      <a:pt x="1566" y="2250"/>
                    </a:cubicBezTo>
                    <a:cubicBezTo>
                      <a:pt x="1577" y="2250"/>
                      <a:pt x="1587" y="2252"/>
                      <a:pt x="1597" y="2255"/>
                    </a:cubicBezTo>
                    <a:cubicBezTo>
                      <a:pt x="1630" y="2231"/>
                      <a:pt x="1649" y="2192"/>
                      <a:pt x="1647" y="2151"/>
                    </a:cubicBezTo>
                    <a:cubicBezTo>
                      <a:pt x="1645" y="1606"/>
                      <a:pt x="1643" y="1062"/>
                      <a:pt x="1641" y="516"/>
                    </a:cubicBezTo>
                    <a:cubicBezTo>
                      <a:pt x="1641" y="489"/>
                      <a:pt x="1642" y="458"/>
                      <a:pt x="1642" y="425"/>
                    </a:cubicBezTo>
                    <a:cubicBezTo>
                      <a:pt x="1684" y="377"/>
                      <a:pt x="1707" y="314"/>
                      <a:pt x="1703" y="249"/>
                    </a:cubicBezTo>
                    <a:cubicBezTo>
                      <a:pt x="1698" y="109"/>
                      <a:pt x="1571" y="1"/>
                      <a:pt x="143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51"/>
              <p:cNvSpPr/>
              <p:nvPr/>
            </p:nvSpPr>
            <p:spPr>
              <a:xfrm>
                <a:off x="2235200" y="1663025"/>
                <a:ext cx="130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5" extrusionOk="0">
                    <a:moveTo>
                      <a:pt x="0" y="0"/>
                    </a:moveTo>
                    <a:lnTo>
                      <a:pt x="31" y="64"/>
                    </a:lnTo>
                    <a:cubicBezTo>
                      <a:pt x="37" y="57"/>
                      <a:pt x="44" y="50"/>
                      <a:pt x="51" y="45"/>
                    </a:cubicBezTo>
                    <a:cubicBezTo>
                      <a:pt x="34" y="29"/>
                      <a:pt x="17" y="15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51"/>
              <p:cNvSpPr/>
              <p:nvPr/>
            </p:nvSpPr>
            <p:spPr>
              <a:xfrm>
                <a:off x="2236475" y="1661275"/>
                <a:ext cx="680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13" extrusionOk="0">
                    <a:moveTo>
                      <a:pt x="243" y="1"/>
                    </a:moveTo>
                    <a:cubicBezTo>
                      <a:pt x="232" y="1"/>
                      <a:pt x="222" y="7"/>
                      <a:pt x="219" y="20"/>
                    </a:cubicBezTo>
                    <a:lnTo>
                      <a:pt x="220" y="21"/>
                    </a:lnTo>
                    <a:cubicBezTo>
                      <a:pt x="139" y="27"/>
                      <a:pt x="61" y="60"/>
                      <a:pt x="0" y="114"/>
                    </a:cubicBezTo>
                    <a:cubicBezTo>
                      <a:pt x="36" y="146"/>
                      <a:pt x="72" y="179"/>
                      <a:pt x="107" y="213"/>
                    </a:cubicBezTo>
                    <a:cubicBezTo>
                      <a:pt x="178" y="201"/>
                      <a:pt x="246" y="129"/>
                      <a:pt x="228" y="44"/>
                    </a:cubicBezTo>
                    <a:lnTo>
                      <a:pt x="228" y="44"/>
                    </a:lnTo>
                    <a:cubicBezTo>
                      <a:pt x="232" y="48"/>
                      <a:pt x="238" y="49"/>
                      <a:pt x="243" y="49"/>
                    </a:cubicBezTo>
                    <a:cubicBezTo>
                      <a:pt x="258" y="49"/>
                      <a:pt x="272" y="35"/>
                      <a:pt x="266" y="17"/>
                    </a:cubicBezTo>
                    <a:cubicBezTo>
                      <a:pt x="262" y="6"/>
                      <a:pt x="252" y="1"/>
                      <a:pt x="243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51"/>
              <p:cNvSpPr/>
              <p:nvPr/>
            </p:nvSpPr>
            <p:spPr>
              <a:xfrm>
                <a:off x="2235975" y="1664100"/>
                <a:ext cx="31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2" extrusionOk="0">
                    <a:moveTo>
                      <a:pt x="20" y="1"/>
                    </a:moveTo>
                    <a:cubicBezTo>
                      <a:pt x="13" y="7"/>
                      <a:pt x="6" y="14"/>
                      <a:pt x="0" y="21"/>
                    </a:cubicBezTo>
                    <a:cubicBezTo>
                      <a:pt x="2" y="25"/>
                      <a:pt x="4" y="29"/>
                      <a:pt x="6" y="33"/>
                    </a:cubicBezTo>
                    <a:cubicBezTo>
                      <a:pt x="29" y="81"/>
                      <a:pt x="68" y="101"/>
                      <a:pt x="107" y="101"/>
                    </a:cubicBezTo>
                    <a:cubicBezTo>
                      <a:pt x="114" y="101"/>
                      <a:pt x="120" y="101"/>
                      <a:pt x="127" y="100"/>
                    </a:cubicBezTo>
                    <a:cubicBezTo>
                      <a:pt x="92" y="66"/>
                      <a:pt x="56" y="33"/>
                      <a:pt x="2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51"/>
              <p:cNvSpPr/>
              <p:nvPr/>
            </p:nvSpPr>
            <p:spPr>
              <a:xfrm>
                <a:off x="2423775" y="1565225"/>
                <a:ext cx="3592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2117" extrusionOk="0">
                    <a:moveTo>
                      <a:pt x="1290" y="1"/>
                    </a:moveTo>
                    <a:cubicBezTo>
                      <a:pt x="1003" y="82"/>
                      <a:pt x="771" y="288"/>
                      <a:pt x="603" y="530"/>
                    </a:cubicBezTo>
                    <a:cubicBezTo>
                      <a:pt x="395" y="831"/>
                      <a:pt x="264" y="1195"/>
                      <a:pt x="152" y="1540"/>
                    </a:cubicBezTo>
                    <a:cubicBezTo>
                      <a:pt x="91" y="1730"/>
                      <a:pt x="43" y="1920"/>
                      <a:pt x="0" y="2112"/>
                    </a:cubicBezTo>
                    <a:lnTo>
                      <a:pt x="6" y="2117"/>
                    </a:lnTo>
                    <a:lnTo>
                      <a:pt x="1374" y="267"/>
                    </a:lnTo>
                    <a:cubicBezTo>
                      <a:pt x="1437" y="183"/>
                      <a:pt x="1383" y="65"/>
                      <a:pt x="1308" y="14"/>
                    </a:cubicBezTo>
                    <a:cubicBezTo>
                      <a:pt x="1302" y="9"/>
                      <a:pt x="1296" y="5"/>
                      <a:pt x="1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51"/>
              <p:cNvSpPr/>
              <p:nvPr/>
            </p:nvSpPr>
            <p:spPr>
              <a:xfrm>
                <a:off x="2437550" y="1636875"/>
                <a:ext cx="3525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7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5" y="149"/>
                      <a:pt x="117" y="303"/>
                      <a:pt x="155" y="462"/>
                    </a:cubicBezTo>
                    <a:cubicBezTo>
                      <a:pt x="199" y="643"/>
                      <a:pt x="224" y="828"/>
                      <a:pt x="233" y="1014"/>
                    </a:cubicBezTo>
                    <a:cubicBezTo>
                      <a:pt x="233" y="1026"/>
                      <a:pt x="234" y="1038"/>
                      <a:pt x="234" y="1051"/>
                    </a:cubicBezTo>
                    <a:cubicBezTo>
                      <a:pt x="234" y="1052"/>
                      <a:pt x="234" y="1052"/>
                      <a:pt x="234" y="1053"/>
                    </a:cubicBezTo>
                    <a:cubicBezTo>
                      <a:pt x="250" y="1193"/>
                      <a:pt x="272" y="1361"/>
                      <a:pt x="214" y="1494"/>
                    </a:cubicBezTo>
                    <a:cubicBezTo>
                      <a:pt x="209" y="1526"/>
                      <a:pt x="202" y="1556"/>
                      <a:pt x="194" y="1586"/>
                    </a:cubicBezTo>
                    <a:cubicBezTo>
                      <a:pt x="177" y="1650"/>
                      <a:pt x="135" y="1703"/>
                      <a:pt x="78" y="1735"/>
                    </a:cubicBezTo>
                    <a:cubicBezTo>
                      <a:pt x="153" y="1855"/>
                      <a:pt x="235" y="1969"/>
                      <a:pt x="324" y="2079"/>
                    </a:cubicBezTo>
                    <a:lnTo>
                      <a:pt x="1166" y="1662"/>
                    </a:lnTo>
                    <a:cubicBezTo>
                      <a:pt x="987" y="1434"/>
                      <a:pt x="744" y="1240"/>
                      <a:pt x="534" y="1065"/>
                    </a:cubicBezTo>
                    <a:cubicBezTo>
                      <a:pt x="476" y="1018"/>
                      <a:pt x="418" y="971"/>
                      <a:pt x="358" y="923"/>
                    </a:cubicBezTo>
                    <a:lnTo>
                      <a:pt x="358" y="923"/>
                    </a:lnTo>
                    <a:cubicBezTo>
                      <a:pt x="609" y="1059"/>
                      <a:pt x="882" y="1142"/>
                      <a:pt x="1173" y="1142"/>
                    </a:cubicBezTo>
                    <a:cubicBezTo>
                      <a:pt x="1251" y="1142"/>
                      <a:pt x="1330" y="1137"/>
                      <a:pt x="1410" y="1124"/>
                    </a:cubicBezTo>
                    <a:cubicBezTo>
                      <a:pt x="964" y="720"/>
                      <a:pt x="493" y="34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51"/>
              <p:cNvSpPr/>
              <p:nvPr/>
            </p:nvSpPr>
            <p:spPr>
              <a:xfrm>
                <a:off x="2338950" y="1597175"/>
                <a:ext cx="97825" cy="108300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4332" extrusionOk="0">
                    <a:moveTo>
                      <a:pt x="822" y="0"/>
                    </a:moveTo>
                    <a:cubicBezTo>
                      <a:pt x="548" y="0"/>
                      <a:pt x="290" y="74"/>
                      <a:pt x="160" y="361"/>
                    </a:cubicBezTo>
                    <a:cubicBezTo>
                      <a:pt x="1" y="713"/>
                      <a:pt x="25" y="1150"/>
                      <a:pt x="153" y="1506"/>
                    </a:cubicBezTo>
                    <a:cubicBezTo>
                      <a:pt x="290" y="1890"/>
                      <a:pt x="547" y="2223"/>
                      <a:pt x="894" y="2434"/>
                    </a:cubicBezTo>
                    <a:cubicBezTo>
                      <a:pt x="746" y="2926"/>
                      <a:pt x="1125" y="3443"/>
                      <a:pt x="1605" y="3589"/>
                    </a:cubicBezTo>
                    <a:cubicBezTo>
                      <a:pt x="1700" y="3618"/>
                      <a:pt x="1794" y="3631"/>
                      <a:pt x="1886" y="3631"/>
                    </a:cubicBezTo>
                    <a:cubicBezTo>
                      <a:pt x="2358" y="3631"/>
                      <a:pt x="2795" y="3289"/>
                      <a:pt x="3059" y="2909"/>
                    </a:cubicBezTo>
                    <a:lnTo>
                      <a:pt x="3059" y="2909"/>
                    </a:lnTo>
                    <a:cubicBezTo>
                      <a:pt x="3051" y="2938"/>
                      <a:pt x="3044" y="2967"/>
                      <a:pt x="3037" y="2997"/>
                    </a:cubicBezTo>
                    <a:cubicBezTo>
                      <a:pt x="2988" y="3208"/>
                      <a:pt x="2948" y="3422"/>
                      <a:pt x="2916" y="3637"/>
                    </a:cubicBezTo>
                    <a:cubicBezTo>
                      <a:pt x="2889" y="3813"/>
                      <a:pt x="2852" y="4000"/>
                      <a:pt x="2879" y="4180"/>
                    </a:cubicBezTo>
                    <a:cubicBezTo>
                      <a:pt x="2886" y="4232"/>
                      <a:pt x="2903" y="4284"/>
                      <a:pt x="2928" y="4331"/>
                    </a:cubicBezTo>
                    <a:lnTo>
                      <a:pt x="3889" y="3855"/>
                    </a:lnTo>
                    <a:cubicBezTo>
                      <a:pt x="3909" y="3704"/>
                      <a:pt x="3912" y="3550"/>
                      <a:pt x="3901" y="3397"/>
                    </a:cubicBezTo>
                    <a:cubicBezTo>
                      <a:pt x="3899" y="3381"/>
                      <a:pt x="3898" y="3364"/>
                      <a:pt x="3896" y="3348"/>
                    </a:cubicBezTo>
                    <a:cubicBezTo>
                      <a:pt x="3859" y="3343"/>
                      <a:pt x="3824" y="3331"/>
                      <a:pt x="3792" y="3311"/>
                    </a:cubicBezTo>
                    <a:cubicBezTo>
                      <a:pt x="3643" y="3217"/>
                      <a:pt x="3574" y="3002"/>
                      <a:pt x="3503" y="2851"/>
                    </a:cubicBezTo>
                    <a:cubicBezTo>
                      <a:pt x="3326" y="2475"/>
                      <a:pt x="3180" y="2085"/>
                      <a:pt x="3064" y="1685"/>
                    </a:cubicBezTo>
                    <a:cubicBezTo>
                      <a:pt x="3011" y="1501"/>
                      <a:pt x="2927" y="1283"/>
                      <a:pt x="2977" y="1090"/>
                    </a:cubicBezTo>
                    <a:cubicBezTo>
                      <a:pt x="2992" y="1028"/>
                      <a:pt x="3023" y="970"/>
                      <a:pt x="3067" y="923"/>
                    </a:cubicBezTo>
                    <a:cubicBezTo>
                      <a:pt x="3057" y="901"/>
                      <a:pt x="3047" y="881"/>
                      <a:pt x="3036" y="860"/>
                    </a:cubicBezTo>
                    <a:cubicBezTo>
                      <a:pt x="2533" y="430"/>
                      <a:pt x="1911" y="140"/>
                      <a:pt x="1256" y="42"/>
                    </a:cubicBezTo>
                    <a:cubicBezTo>
                      <a:pt x="1118" y="21"/>
                      <a:pt x="968" y="0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51"/>
              <p:cNvSpPr/>
              <p:nvPr/>
            </p:nvSpPr>
            <p:spPr>
              <a:xfrm>
                <a:off x="2418775" y="1617525"/>
                <a:ext cx="5025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36" extrusionOk="0">
                    <a:moveTo>
                      <a:pt x="161" y="0"/>
                    </a:moveTo>
                    <a:cubicBezTo>
                      <a:pt x="149" y="9"/>
                      <a:pt x="136" y="15"/>
                      <a:pt x="122" y="19"/>
                    </a:cubicBezTo>
                    <a:cubicBezTo>
                      <a:pt x="140" y="104"/>
                      <a:pt x="72" y="177"/>
                      <a:pt x="1" y="188"/>
                    </a:cubicBezTo>
                    <a:cubicBezTo>
                      <a:pt x="16" y="204"/>
                      <a:pt x="33" y="219"/>
                      <a:pt x="48" y="235"/>
                    </a:cubicBezTo>
                    <a:lnTo>
                      <a:pt x="196" y="36"/>
                    </a:lnTo>
                    <a:lnTo>
                      <a:pt x="200" y="20"/>
                    </a:lnTo>
                    <a:cubicBezTo>
                      <a:pt x="189" y="11"/>
                      <a:pt x="176" y="3"/>
                      <a:pt x="16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51"/>
              <p:cNvSpPr/>
              <p:nvPr/>
            </p:nvSpPr>
            <p:spPr>
              <a:xfrm>
                <a:off x="2435550" y="1673450"/>
                <a:ext cx="39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99" extrusionOk="0">
                    <a:moveTo>
                      <a:pt x="0" y="0"/>
                    </a:moveTo>
                    <a:cubicBezTo>
                      <a:pt x="13" y="99"/>
                      <a:pt x="25" y="198"/>
                      <a:pt x="32" y="297"/>
                    </a:cubicBezTo>
                    <a:cubicBezTo>
                      <a:pt x="41" y="298"/>
                      <a:pt x="49" y="298"/>
                      <a:pt x="58" y="298"/>
                    </a:cubicBezTo>
                    <a:cubicBezTo>
                      <a:pt x="93" y="298"/>
                      <a:pt x="127" y="289"/>
                      <a:pt x="158" y="272"/>
                    </a:cubicBezTo>
                    <a:cubicBezTo>
                      <a:pt x="130" y="229"/>
                      <a:pt x="102" y="184"/>
                      <a:pt x="77" y="138"/>
                    </a:cubicBezTo>
                    <a:cubicBezTo>
                      <a:pt x="50" y="93"/>
                      <a:pt x="25" y="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51"/>
              <p:cNvSpPr/>
              <p:nvPr/>
            </p:nvSpPr>
            <p:spPr>
              <a:xfrm>
                <a:off x="2423700" y="1618025"/>
                <a:ext cx="2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7" extrusionOk="0">
                    <a:moveTo>
                      <a:pt x="3" y="0"/>
                    </a:moveTo>
                    <a:lnTo>
                      <a:pt x="0" y="16"/>
                    </a:lnTo>
                    <a:lnTo>
                      <a:pt x="9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51"/>
              <p:cNvSpPr/>
              <p:nvPr/>
            </p:nvSpPr>
            <p:spPr>
              <a:xfrm>
                <a:off x="2412100" y="1620250"/>
                <a:ext cx="322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2426" extrusionOk="0">
                    <a:moveTo>
                      <a:pt x="141" y="1"/>
                    </a:moveTo>
                    <a:cubicBezTo>
                      <a:pt x="97" y="47"/>
                      <a:pt x="66" y="105"/>
                      <a:pt x="51" y="168"/>
                    </a:cubicBezTo>
                    <a:cubicBezTo>
                      <a:pt x="1" y="361"/>
                      <a:pt x="85" y="578"/>
                      <a:pt x="138" y="763"/>
                    </a:cubicBezTo>
                    <a:cubicBezTo>
                      <a:pt x="254" y="1163"/>
                      <a:pt x="400" y="1552"/>
                      <a:pt x="577" y="1928"/>
                    </a:cubicBezTo>
                    <a:cubicBezTo>
                      <a:pt x="648" y="2079"/>
                      <a:pt x="717" y="2294"/>
                      <a:pt x="866" y="2389"/>
                    </a:cubicBezTo>
                    <a:cubicBezTo>
                      <a:pt x="898" y="2408"/>
                      <a:pt x="933" y="2420"/>
                      <a:pt x="970" y="2426"/>
                    </a:cubicBezTo>
                    <a:cubicBezTo>
                      <a:pt x="963" y="2327"/>
                      <a:pt x="951" y="2228"/>
                      <a:pt x="938" y="2129"/>
                    </a:cubicBezTo>
                    <a:lnTo>
                      <a:pt x="938" y="2129"/>
                    </a:lnTo>
                    <a:cubicBezTo>
                      <a:pt x="963" y="2175"/>
                      <a:pt x="988" y="2221"/>
                      <a:pt x="1015" y="2266"/>
                    </a:cubicBezTo>
                    <a:cubicBezTo>
                      <a:pt x="1040" y="2312"/>
                      <a:pt x="1068" y="2357"/>
                      <a:pt x="1096" y="2401"/>
                    </a:cubicBezTo>
                    <a:cubicBezTo>
                      <a:pt x="1153" y="2369"/>
                      <a:pt x="1195" y="2315"/>
                      <a:pt x="1212" y="2251"/>
                    </a:cubicBezTo>
                    <a:cubicBezTo>
                      <a:pt x="1220" y="2222"/>
                      <a:pt x="1227" y="2191"/>
                      <a:pt x="1232" y="2160"/>
                    </a:cubicBezTo>
                    <a:cubicBezTo>
                      <a:pt x="1290" y="2027"/>
                      <a:pt x="1268" y="1859"/>
                      <a:pt x="1252" y="1718"/>
                    </a:cubicBezTo>
                    <a:cubicBezTo>
                      <a:pt x="1252" y="1718"/>
                      <a:pt x="1252" y="1717"/>
                      <a:pt x="1252" y="1716"/>
                    </a:cubicBezTo>
                    <a:cubicBezTo>
                      <a:pt x="1252" y="1704"/>
                      <a:pt x="1251" y="1691"/>
                      <a:pt x="1251" y="1679"/>
                    </a:cubicBezTo>
                    <a:cubicBezTo>
                      <a:pt x="1242" y="1493"/>
                      <a:pt x="1217" y="1308"/>
                      <a:pt x="1173" y="1128"/>
                    </a:cubicBezTo>
                    <a:cubicBezTo>
                      <a:pt x="1135" y="969"/>
                      <a:pt x="1083" y="814"/>
                      <a:pt x="1017" y="665"/>
                    </a:cubicBezTo>
                    <a:cubicBezTo>
                      <a:pt x="776" y="497"/>
                      <a:pt x="528" y="336"/>
                      <a:pt x="275" y="182"/>
                    </a:cubicBezTo>
                    <a:lnTo>
                      <a:pt x="316" y="127"/>
                    </a:lnTo>
                    <a:cubicBezTo>
                      <a:pt x="300" y="111"/>
                      <a:pt x="285" y="95"/>
                      <a:pt x="268" y="79"/>
                    </a:cubicBezTo>
                    <a:cubicBezTo>
                      <a:pt x="261" y="80"/>
                      <a:pt x="255" y="81"/>
                      <a:pt x="248" y="81"/>
                    </a:cubicBezTo>
                    <a:cubicBezTo>
                      <a:pt x="209" y="81"/>
                      <a:pt x="170" y="61"/>
                      <a:pt x="147" y="12"/>
                    </a:cubicBezTo>
                    <a:cubicBezTo>
                      <a:pt x="145" y="8"/>
                      <a:pt x="143" y="5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51"/>
              <p:cNvSpPr/>
              <p:nvPr/>
            </p:nvSpPr>
            <p:spPr>
              <a:xfrm>
                <a:off x="2382875" y="1561150"/>
                <a:ext cx="426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346" extrusionOk="0">
                    <a:moveTo>
                      <a:pt x="1437" y="0"/>
                    </a:moveTo>
                    <a:cubicBezTo>
                      <a:pt x="1405" y="0"/>
                      <a:pt x="1372" y="7"/>
                      <a:pt x="1341" y="20"/>
                    </a:cubicBezTo>
                    <a:cubicBezTo>
                      <a:pt x="1213" y="78"/>
                      <a:pt x="1179" y="237"/>
                      <a:pt x="1243" y="352"/>
                    </a:cubicBezTo>
                    <a:cubicBezTo>
                      <a:pt x="1256" y="398"/>
                      <a:pt x="1284" y="439"/>
                      <a:pt x="1323" y="468"/>
                    </a:cubicBezTo>
                    <a:cubicBezTo>
                      <a:pt x="1339" y="480"/>
                      <a:pt x="1356" y="489"/>
                      <a:pt x="1374" y="498"/>
                    </a:cubicBezTo>
                    <a:lnTo>
                      <a:pt x="1374" y="649"/>
                    </a:lnTo>
                    <a:lnTo>
                      <a:pt x="1376" y="1149"/>
                    </a:lnTo>
                    <a:cubicBezTo>
                      <a:pt x="1377" y="1403"/>
                      <a:pt x="1378" y="1657"/>
                      <a:pt x="1379" y="1910"/>
                    </a:cubicBezTo>
                    <a:cubicBezTo>
                      <a:pt x="1143" y="1463"/>
                      <a:pt x="870" y="1038"/>
                      <a:pt x="563" y="637"/>
                    </a:cubicBezTo>
                    <a:cubicBezTo>
                      <a:pt x="552" y="624"/>
                      <a:pt x="540" y="613"/>
                      <a:pt x="528" y="602"/>
                    </a:cubicBezTo>
                    <a:cubicBezTo>
                      <a:pt x="472" y="496"/>
                      <a:pt x="356" y="421"/>
                      <a:pt x="247" y="421"/>
                    </a:cubicBezTo>
                    <a:cubicBezTo>
                      <a:pt x="165" y="421"/>
                      <a:pt x="87" y="464"/>
                      <a:pt x="45" y="568"/>
                    </a:cubicBezTo>
                    <a:cubicBezTo>
                      <a:pt x="0" y="674"/>
                      <a:pt x="36" y="805"/>
                      <a:pt x="124" y="879"/>
                    </a:cubicBezTo>
                    <a:cubicBezTo>
                      <a:pt x="164" y="914"/>
                      <a:pt x="217" y="933"/>
                      <a:pt x="271" y="933"/>
                    </a:cubicBezTo>
                    <a:cubicBezTo>
                      <a:pt x="277" y="933"/>
                      <a:pt x="284" y="933"/>
                      <a:pt x="290" y="933"/>
                    </a:cubicBezTo>
                    <a:cubicBezTo>
                      <a:pt x="338" y="927"/>
                      <a:pt x="372" y="901"/>
                      <a:pt x="408" y="875"/>
                    </a:cubicBezTo>
                    <a:cubicBezTo>
                      <a:pt x="743" y="1323"/>
                      <a:pt x="1035" y="1800"/>
                      <a:pt x="1280" y="2301"/>
                    </a:cubicBezTo>
                    <a:cubicBezTo>
                      <a:pt x="1297" y="2316"/>
                      <a:pt x="1313" y="2331"/>
                      <a:pt x="1330" y="2346"/>
                    </a:cubicBezTo>
                    <a:cubicBezTo>
                      <a:pt x="1391" y="2290"/>
                      <a:pt x="1468" y="2257"/>
                      <a:pt x="1550" y="2251"/>
                    </a:cubicBezTo>
                    <a:cubicBezTo>
                      <a:pt x="1555" y="2250"/>
                      <a:pt x="1559" y="2250"/>
                      <a:pt x="1563" y="2250"/>
                    </a:cubicBezTo>
                    <a:cubicBezTo>
                      <a:pt x="1575" y="2250"/>
                      <a:pt x="1586" y="2252"/>
                      <a:pt x="1597" y="2255"/>
                    </a:cubicBezTo>
                    <a:cubicBezTo>
                      <a:pt x="1630" y="2231"/>
                      <a:pt x="1649" y="2192"/>
                      <a:pt x="1647" y="2151"/>
                    </a:cubicBezTo>
                    <a:lnTo>
                      <a:pt x="1641" y="517"/>
                    </a:lnTo>
                    <a:cubicBezTo>
                      <a:pt x="1641" y="489"/>
                      <a:pt x="1642" y="457"/>
                      <a:pt x="1642" y="425"/>
                    </a:cubicBezTo>
                    <a:cubicBezTo>
                      <a:pt x="1684" y="377"/>
                      <a:pt x="1707" y="314"/>
                      <a:pt x="1704" y="250"/>
                    </a:cubicBezTo>
                    <a:cubicBezTo>
                      <a:pt x="1698" y="109"/>
                      <a:pt x="1570" y="0"/>
                      <a:pt x="143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51"/>
              <p:cNvSpPr/>
              <p:nvPr/>
            </p:nvSpPr>
            <p:spPr>
              <a:xfrm>
                <a:off x="2414850" y="1618650"/>
                <a:ext cx="13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22"/>
                      <a:pt x="21" y="43"/>
                      <a:pt x="31" y="64"/>
                    </a:cubicBezTo>
                    <a:cubicBezTo>
                      <a:pt x="37" y="57"/>
                      <a:pt x="44" y="51"/>
                      <a:pt x="51" y="44"/>
                    </a:cubicBezTo>
                    <a:cubicBezTo>
                      <a:pt x="34" y="30"/>
                      <a:pt x="17" y="15"/>
                      <a:pt x="0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51"/>
              <p:cNvSpPr/>
              <p:nvPr/>
            </p:nvSpPr>
            <p:spPr>
              <a:xfrm>
                <a:off x="2416125" y="1617375"/>
                <a:ext cx="67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94" extrusionOk="0">
                    <a:moveTo>
                      <a:pt x="236" y="1"/>
                    </a:moveTo>
                    <a:cubicBezTo>
                      <a:pt x="230" y="1"/>
                      <a:pt x="225" y="1"/>
                      <a:pt x="220" y="2"/>
                    </a:cubicBezTo>
                    <a:cubicBezTo>
                      <a:pt x="138" y="8"/>
                      <a:pt x="61" y="41"/>
                      <a:pt x="0" y="95"/>
                    </a:cubicBezTo>
                    <a:cubicBezTo>
                      <a:pt x="36" y="127"/>
                      <a:pt x="71" y="160"/>
                      <a:pt x="107" y="193"/>
                    </a:cubicBezTo>
                    <a:cubicBezTo>
                      <a:pt x="178" y="182"/>
                      <a:pt x="246" y="109"/>
                      <a:pt x="228" y="24"/>
                    </a:cubicBezTo>
                    <a:cubicBezTo>
                      <a:pt x="242" y="20"/>
                      <a:pt x="255" y="14"/>
                      <a:pt x="267" y="5"/>
                    </a:cubicBezTo>
                    <a:cubicBezTo>
                      <a:pt x="257" y="2"/>
                      <a:pt x="246" y="1"/>
                      <a:pt x="23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51"/>
              <p:cNvSpPr/>
              <p:nvPr/>
            </p:nvSpPr>
            <p:spPr>
              <a:xfrm>
                <a:off x="2415650" y="1619750"/>
                <a:ext cx="31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1" extrusionOk="0">
                    <a:moveTo>
                      <a:pt x="19" y="0"/>
                    </a:moveTo>
                    <a:cubicBezTo>
                      <a:pt x="13" y="7"/>
                      <a:pt x="6" y="14"/>
                      <a:pt x="0" y="20"/>
                    </a:cubicBezTo>
                    <a:cubicBezTo>
                      <a:pt x="1" y="24"/>
                      <a:pt x="3" y="28"/>
                      <a:pt x="5" y="32"/>
                    </a:cubicBezTo>
                    <a:cubicBezTo>
                      <a:pt x="28" y="81"/>
                      <a:pt x="67" y="101"/>
                      <a:pt x="106" y="101"/>
                    </a:cubicBezTo>
                    <a:cubicBezTo>
                      <a:pt x="113" y="101"/>
                      <a:pt x="119" y="100"/>
                      <a:pt x="126" y="99"/>
                    </a:cubicBezTo>
                    <a:cubicBezTo>
                      <a:pt x="90" y="65"/>
                      <a:pt x="55" y="32"/>
                      <a:pt x="1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êu đề 2">
            <a:extLst>
              <a:ext uri="{FF2B5EF4-FFF2-40B4-BE49-F238E27FC236}">
                <a16:creationId xmlns:a16="http://schemas.microsoft.com/office/drawing/2014/main" id="{644E1211-4345-A32F-0EB0-FA0CDF65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33" y="2322608"/>
            <a:ext cx="7704000" cy="1297186"/>
          </a:xfrm>
        </p:spPr>
        <p:txBody>
          <a:bodyPr/>
          <a:lstStyle/>
          <a:p>
            <a:r>
              <a:rPr lang="en" sz="6000" dirty="0"/>
              <a:t>2.VOCABULARY</a:t>
            </a:r>
            <a:endParaRPr lang="vi-VN" sz="6000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5" name="Google Shape;4055;p52"/>
          <p:cNvGrpSpPr/>
          <p:nvPr/>
        </p:nvGrpSpPr>
        <p:grpSpPr>
          <a:xfrm>
            <a:off x="7883462" y="935575"/>
            <a:ext cx="914833" cy="705925"/>
            <a:chOff x="6262275" y="1571550"/>
            <a:chExt cx="349150" cy="349150"/>
          </a:xfrm>
        </p:grpSpPr>
        <p:sp>
          <p:nvSpPr>
            <p:cNvPr id="4056" name="Google Shape;4056;p52"/>
            <p:cNvSpPr/>
            <p:nvPr/>
          </p:nvSpPr>
          <p:spPr>
            <a:xfrm>
              <a:off x="6262275" y="1571550"/>
              <a:ext cx="349150" cy="349150"/>
            </a:xfrm>
            <a:custGeom>
              <a:avLst/>
              <a:gdLst/>
              <a:ahLst/>
              <a:cxnLst/>
              <a:rect l="l" t="t" r="r" b="b"/>
              <a:pathLst>
                <a:path w="13966" h="13966" extrusionOk="0">
                  <a:moveTo>
                    <a:pt x="10528" y="8183"/>
                  </a:moveTo>
                  <a:lnTo>
                    <a:pt x="10528" y="8728"/>
                  </a:lnTo>
                  <a:lnTo>
                    <a:pt x="8891" y="8728"/>
                  </a:lnTo>
                  <a:lnTo>
                    <a:pt x="8891" y="8183"/>
                  </a:lnTo>
                  <a:close/>
                  <a:moveTo>
                    <a:pt x="12437" y="545"/>
                  </a:moveTo>
                  <a:cubicBezTo>
                    <a:pt x="12588" y="545"/>
                    <a:pt x="12710" y="667"/>
                    <a:pt x="12710" y="818"/>
                  </a:cubicBezTo>
                  <a:lnTo>
                    <a:pt x="12710" y="8728"/>
                  </a:lnTo>
                  <a:lnTo>
                    <a:pt x="12166" y="8728"/>
                  </a:lnTo>
                  <a:lnTo>
                    <a:pt x="12166" y="1364"/>
                  </a:lnTo>
                  <a:cubicBezTo>
                    <a:pt x="12166" y="1213"/>
                    <a:pt x="12042" y="1091"/>
                    <a:pt x="11892" y="1091"/>
                  </a:cubicBezTo>
                  <a:lnTo>
                    <a:pt x="8210" y="1091"/>
                  </a:lnTo>
                  <a:cubicBezTo>
                    <a:pt x="8059" y="1091"/>
                    <a:pt x="7937" y="1213"/>
                    <a:pt x="7937" y="1364"/>
                  </a:cubicBezTo>
                  <a:cubicBezTo>
                    <a:pt x="7937" y="1514"/>
                    <a:pt x="8059" y="1637"/>
                    <a:pt x="8210" y="1637"/>
                  </a:cubicBezTo>
                  <a:lnTo>
                    <a:pt x="11619" y="1637"/>
                  </a:lnTo>
                  <a:lnTo>
                    <a:pt x="11619" y="8729"/>
                  </a:lnTo>
                  <a:lnTo>
                    <a:pt x="11075" y="8729"/>
                  </a:lnTo>
                  <a:lnTo>
                    <a:pt x="11075" y="8183"/>
                  </a:lnTo>
                  <a:cubicBezTo>
                    <a:pt x="11073" y="7882"/>
                    <a:pt x="10829" y="7638"/>
                    <a:pt x="10528" y="7637"/>
                  </a:cubicBezTo>
                  <a:lnTo>
                    <a:pt x="8891" y="7637"/>
                  </a:lnTo>
                  <a:cubicBezTo>
                    <a:pt x="8590" y="7638"/>
                    <a:pt x="8346" y="7882"/>
                    <a:pt x="8346" y="8183"/>
                  </a:cubicBezTo>
                  <a:lnTo>
                    <a:pt x="8346" y="8729"/>
                  </a:lnTo>
                  <a:lnTo>
                    <a:pt x="2345" y="8729"/>
                  </a:lnTo>
                  <a:lnTo>
                    <a:pt x="2345" y="1637"/>
                  </a:lnTo>
                  <a:lnTo>
                    <a:pt x="5755" y="1637"/>
                  </a:lnTo>
                  <a:cubicBezTo>
                    <a:pt x="5906" y="1637"/>
                    <a:pt x="6028" y="1514"/>
                    <a:pt x="6028" y="1364"/>
                  </a:cubicBezTo>
                  <a:cubicBezTo>
                    <a:pt x="6028" y="1213"/>
                    <a:pt x="5906" y="1091"/>
                    <a:pt x="5755" y="1091"/>
                  </a:cubicBezTo>
                  <a:lnTo>
                    <a:pt x="2072" y="1091"/>
                  </a:lnTo>
                  <a:cubicBezTo>
                    <a:pt x="1922" y="1091"/>
                    <a:pt x="1800" y="1213"/>
                    <a:pt x="1800" y="1364"/>
                  </a:cubicBezTo>
                  <a:lnTo>
                    <a:pt x="1800" y="8728"/>
                  </a:lnTo>
                  <a:lnTo>
                    <a:pt x="1254" y="8728"/>
                  </a:lnTo>
                  <a:lnTo>
                    <a:pt x="1254" y="818"/>
                  </a:lnTo>
                  <a:cubicBezTo>
                    <a:pt x="1254" y="667"/>
                    <a:pt x="1376" y="545"/>
                    <a:pt x="1527" y="545"/>
                  </a:cubicBezTo>
                  <a:close/>
                  <a:moveTo>
                    <a:pt x="13421" y="9274"/>
                  </a:moveTo>
                  <a:lnTo>
                    <a:pt x="13421" y="9819"/>
                  </a:lnTo>
                  <a:lnTo>
                    <a:pt x="546" y="9820"/>
                  </a:lnTo>
                  <a:lnTo>
                    <a:pt x="546" y="9274"/>
                  </a:lnTo>
                  <a:close/>
                  <a:moveTo>
                    <a:pt x="9210" y="10367"/>
                  </a:moveTo>
                  <a:lnTo>
                    <a:pt x="9357" y="10911"/>
                  </a:lnTo>
                  <a:lnTo>
                    <a:pt x="4609" y="10911"/>
                  </a:lnTo>
                  <a:lnTo>
                    <a:pt x="4756" y="10367"/>
                  </a:lnTo>
                  <a:close/>
                  <a:moveTo>
                    <a:pt x="10339" y="10367"/>
                  </a:moveTo>
                  <a:lnTo>
                    <a:pt x="11064" y="13079"/>
                  </a:lnTo>
                  <a:cubicBezTo>
                    <a:pt x="11100" y="13223"/>
                    <a:pt x="11014" y="13368"/>
                    <a:pt x="10870" y="13406"/>
                  </a:cubicBezTo>
                  <a:cubicBezTo>
                    <a:pt x="10847" y="13412"/>
                    <a:pt x="10823" y="13415"/>
                    <a:pt x="10800" y="13415"/>
                  </a:cubicBezTo>
                  <a:cubicBezTo>
                    <a:pt x="10682" y="13415"/>
                    <a:pt x="10573" y="13339"/>
                    <a:pt x="10539" y="13220"/>
                  </a:cubicBezTo>
                  <a:lnTo>
                    <a:pt x="10267" y="12205"/>
                  </a:lnTo>
                  <a:cubicBezTo>
                    <a:pt x="10235" y="12086"/>
                    <a:pt x="10127" y="12002"/>
                    <a:pt x="10004" y="12002"/>
                  </a:cubicBezTo>
                  <a:lnTo>
                    <a:pt x="3962" y="12002"/>
                  </a:lnTo>
                  <a:cubicBezTo>
                    <a:pt x="3838" y="12002"/>
                    <a:pt x="3730" y="12086"/>
                    <a:pt x="3699" y="12205"/>
                  </a:cubicBezTo>
                  <a:lnTo>
                    <a:pt x="3427" y="13220"/>
                  </a:lnTo>
                  <a:cubicBezTo>
                    <a:pt x="3392" y="13338"/>
                    <a:pt x="3283" y="13415"/>
                    <a:pt x="3165" y="13415"/>
                  </a:cubicBezTo>
                  <a:cubicBezTo>
                    <a:pt x="3142" y="13415"/>
                    <a:pt x="3119" y="13412"/>
                    <a:pt x="3095" y="13406"/>
                  </a:cubicBezTo>
                  <a:cubicBezTo>
                    <a:pt x="2953" y="13368"/>
                    <a:pt x="2866" y="13223"/>
                    <a:pt x="2900" y="13079"/>
                  </a:cubicBezTo>
                  <a:lnTo>
                    <a:pt x="3628" y="10367"/>
                  </a:lnTo>
                  <a:lnTo>
                    <a:pt x="4191" y="10367"/>
                  </a:lnTo>
                  <a:lnTo>
                    <a:pt x="3991" y="11114"/>
                  </a:lnTo>
                  <a:cubicBezTo>
                    <a:pt x="3944" y="11287"/>
                    <a:pt x="4075" y="11458"/>
                    <a:pt x="4254" y="11458"/>
                  </a:cubicBezTo>
                  <a:lnTo>
                    <a:pt x="9712" y="11458"/>
                  </a:lnTo>
                  <a:cubicBezTo>
                    <a:pt x="9891" y="11458"/>
                    <a:pt x="10022" y="11287"/>
                    <a:pt x="9976" y="11114"/>
                  </a:cubicBezTo>
                  <a:lnTo>
                    <a:pt x="9775" y="10367"/>
                  </a:lnTo>
                  <a:close/>
                  <a:moveTo>
                    <a:pt x="1527" y="0"/>
                  </a:moveTo>
                  <a:cubicBezTo>
                    <a:pt x="1075" y="0"/>
                    <a:pt x="709" y="366"/>
                    <a:pt x="709" y="818"/>
                  </a:cubicBezTo>
                  <a:lnTo>
                    <a:pt x="709" y="8728"/>
                  </a:lnTo>
                  <a:lnTo>
                    <a:pt x="545" y="8728"/>
                  </a:lnTo>
                  <a:cubicBezTo>
                    <a:pt x="244" y="8729"/>
                    <a:pt x="0" y="8973"/>
                    <a:pt x="0" y="9274"/>
                  </a:cubicBezTo>
                  <a:lnTo>
                    <a:pt x="0" y="9819"/>
                  </a:lnTo>
                  <a:cubicBezTo>
                    <a:pt x="0" y="10120"/>
                    <a:pt x="244" y="10365"/>
                    <a:pt x="545" y="10365"/>
                  </a:cubicBezTo>
                  <a:lnTo>
                    <a:pt x="3063" y="10365"/>
                  </a:lnTo>
                  <a:lnTo>
                    <a:pt x="2373" y="12936"/>
                  </a:lnTo>
                  <a:cubicBezTo>
                    <a:pt x="2257" y="13372"/>
                    <a:pt x="2515" y="13822"/>
                    <a:pt x="2951" y="13938"/>
                  </a:cubicBezTo>
                  <a:cubicBezTo>
                    <a:pt x="3022" y="13956"/>
                    <a:pt x="3093" y="13965"/>
                    <a:pt x="3163" y="13965"/>
                  </a:cubicBezTo>
                  <a:cubicBezTo>
                    <a:pt x="3524" y="13965"/>
                    <a:pt x="3856" y="13725"/>
                    <a:pt x="3953" y="13359"/>
                  </a:cubicBezTo>
                  <a:lnTo>
                    <a:pt x="4170" y="12547"/>
                  </a:lnTo>
                  <a:lnTo>
                    <a:pt x="9794" y="12547"/>
                  </a:lnTo>
                  <a:lnTo>
                    <a:pt x="10011" y="13359"/>
                  </a:lnTo>
                  <a:cubicBezTo>
                    <a:pt x="10110" y="13725"/>
                    <a:pt x="10441" y="13965"/>
                    <a:pt x="10802" y="13965"/>
                  </a:cubicBezTo>
                  <a:cubicBezTo>
                    <a:pt x="10871" y="13965"/>
                    <a:pt x="10942" y="13956"/>
                    <a:pt x="11013" y="13938"/>
                  </a:cubicBezTo>
                  <a:cubicBezTo>
                    <a:pt x="11449" y="13820"/>
                    <a:pt x="11709" y="13372"/>
                    <a:pt x="11591" y="12936"/>
                  </a:cubicBezTo>
                  <a:lnTo>
                    <a:pt x="10903" y="10365"/>
                  </a:lnTo>
                  <a:lnTo>
                    <a:pt x="13420" y="10365"/>
                  </a:lnTo>
                  <a:cubicBezTo>
                    <a:pt x="13721" y="10364"/>
                    <a:pt x="13964" y="10120"/>
                    <a:pt x="13966" y="9819"/>
                  </a:cubicBezTo>
                  <a:lnTo>
                    <a:pt x="13966" y="9274"/>
                  </a:lnTo>
                  <a:cubicBezTo>
                    <a:pt x="13964" y="8973"/>
                    <a:pt x="13721" y="8729"/>
                    <a:pt x="13420" y="8728"/>
                  </a:cubicBezTo>
                  <a:lnTo>
                    <a:pt x="13257" y="8728"/>
                  </a:lnTo>
                  <a:lnTo>
                    <a:pt x="13257" y="818"/>
                  </a:lnTo>
                  <a:cubicBezTo>
                    <a:pt x="13255" y="366"/>
                    <a:pt x="12889" y="0"/>
                    <a:pt x="12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6361825" y="1667025"/>
              <a:ext cx="40925" cy="68175"/>
            </a:xfrm>
            <a:custGeom>
              <a:avLst/>
              <a:gdLst/>
              <a:ahLst/>
              <a:cxnLst/>
              <a:rect l="l" t="t" r="r" b="b"/>
              <a:pathLst>
                <a:path w="1637" h="2727" extrusionOk="0">
                  <a:moveTo>
                    <a:pt x="818" y="552"/>
                  </a:moveTo>
                  <a:cubicBezTo>
                    <a:pt x="966" y="552"/>
                    <a:pt x="1087" y="670"/>
                    <a:pt x="1091" y="818"/>
                  </a:cubicBezTo>
                  <a:lnTo>
                    <a:pt x="1091" y="1363"/>
                  </a:lnTo>
                  <a:lnTo>
                    <a:pt x="545" y="1363"/>
                  </a:lnTo>
                  <a:lnTo>
                    <a:pt x="545" y="818"/>
                  </a:lnTo>
                  <a:cubicBezTo>
                    <a:pt x="549" y="670"/>
                    <a:pt x="670" y="552"/>
                    <a:pt x="818" y="552"/>
                  </a:cubicBezTo>
                  <a:close/>
                  <a:moveTo>
                    <a:pt x="818" y="0"/>
                  </a:moveTo>
                  <a:cubicBezTo>
                    <a:pt x="366" y="0"/>
                    <a:pt x="0" y="366"/>
                    <a:pt x="0" y="818"/>
                  </a:cubicBezTo>
                  <a:lnTo>
                    <a:pt x="0" y="2455"/>
                  </a:lnTo>
                  <a:cubicBezTo>
                    <a:pt x="0" y="2605"/>
                    <a:pt x="122" y="2727"/>
                    <a:pt x="272" y="2727"/>
                  </a:cubicBezTo>
                  <a:cubicBezTo>
                    <a:pt x="423" y="2727"/>
                    <a:pt x="545" y="2605"/>
                    <a:pt x="545" y="2455"/>
                  </a:cubicBezTo>
                  <a:lnTo>
                    <a:pt x="545" y="1909"/>
                  </a:lnTo>
                  <a:lnTo>
                    <a:pt x="1091" y="1909"/>
                  </a:lnTo>
                  <a:lnTo>
                    <a:pt x="1091" y="2455"/>
                  </a:lnTo>
                  <a:cubicBezTo>
                    <a:pt x="1091" y="2605"/>
                    <a:pt x="1213" y="2727"/>
                    <a:pt x="1363" y="2727"/>
                  </a:cubicBezTo>
                  <a:cubicBezTo>
                    <a:pt x="1514" y="2727"/>
                    <a:pt x="1636" y="2605"/>
                    <a:pt x="1636" y="2455"/>
                  </a:cubicBezTo>
                  <a:lnTo>
                    <a:pt x="1636" y="818"/>
                  </a:lnTo>
                  <a:cubicBezTo>
                    <a:pt x="1636" y="366"/>
                    <a:pt x="1270" y="0"/>
                    <a:pt x="8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6470725" y="1666700"/>
              <a:ext cx="41300" cy="68500"/>
            </a:xfrm>
            <a:custGeom>
              <a:avLst/>
              <a:gdLst/>
              <a:ahLst/>
              <a:cxnLst/>
              <a:rect l="l" t="t" r="r" b="b"/>
              <a:pathLst>
                <a:path w="1652" h="2740" extrusionOk="0">
                  <a:moveTo>
                    <a:pt x="826" y="0"/>
                  </a:moveTo>
                  <a:cubicBezTo>
                    <a:pt x="370" y="0"/>
                    <a:pt x="1" y="374"/>
                    <a:pt x="8" y="831"/>
                  </a:cubicBezTo>
                  <a:lnTo>
                    <a:pt x="8" y="1922"/>
                  </a:lnTo>
                  <a:cubicBezTo>
                    <a:pt x="8" y="2374"/>
                    <a:pt x="375" y="2740"/>
                    <a:pt x="826" y="2740"/>
                  </a:cubicBezTo>
                  <a:cubicBezTo>
                    <a:pt x="1278" y="2740"/>
                    <a:pt x="1644" y="2374"/>
                    <a:pt x="1646" y="1922"/>
                  </a:cubicBezTo>
                  <a:cubicBezTo>
                    <a:pt x="1646" y="1772"/>
                    <a:pt x="1522" y="1649"/>
                    <a:pt x="1372" y="1649"/>
                  </a:cubicBezTo>
                  <a:cubicBezTo>
                    <a:pt x="1221" y="1649"/>
                    <a:pt x="1099" y="1772"/>
                    <a:pt x="1099" y="1922"/>
                  </a:cubicBezTo>
                  <a:cubicBezTo>
                    <a:pt x="1099" y="2073"/>
                    <a:pt x="977" y="2195"/>
                    <a:pt x="826" y="2195"/>
                  </a:cubicBezTo>
                  <a:cubicBezTo>
                    <a:pt x="676" y="2195"/>
                    <a:pt x="555" y="2073"/>
                    <a:pt x="555" y="1922"/>
                  </a:cubicBezTo>
                  <a:lnTo>
                    <a:pt x="555" y="831"/>
                  </a:lnTo>
                  <a:cubicBezTo>
                    <a:pt x="553" y="681"/>
                    <a:pt x="676" y="558"/>
                    <a:pt x="826" y="558"/>
                  </a:cubicBezTo>
                  <a:cubicBezTo>
                    <a:pt x="977" y="558"/>
                    <a:pt x="1099" y="681"/>
                    <a:pt x="1099" y="831"/>
                  </a:cubicBezTo>
                  <a:cubicBezTo>
                    <a:pt x="1099" y="982"/>
                    <a:pt x="1221" y="1104"/>
                    <a:pt x="1372" y="1104"/>
                  </a:cubicBezTo>
                  <a:cubicBezTo>
                    <a:pt x="1522" y="1104"/>
                    <a:pt x="1644" y="982"/>
                    <a:pt x="1646" y="831"/>
                  </a:cubicBezTo>
                  <a:cubicBezTo>
                    <a:pt x="1651" y="374"/>
                    <a:pt x="1283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6416375" y="1667025"/>
              <a:ext cx="42450" cy="68175"/>
            </a:xfrm>
            <a:custGeom>
              <a:avLst/>
              <a:gdLst/>
              <a:ahLst/>
              <a:cxnLst/>
              <a:rect l="l" t="t" r="r" b="b"/>
              <a:pathLst>
                <a:path w="1698" h="2727" extrusionOk="0">
                  <a:moveTo>
                    <a:pt x="818" y="545"/>
                  </a:moveTo>
                  <a:cubicBezTo>
                    <a:pt x="969" y="545"/>
                    <a:pt x="1091" y="667"/>
                    <a:pt x="1091" y="818"/>
                  </a:cubicBezTo>
                  <a:cubicBezTo>
                    <a:pt x="1091" y="969"/>
                    <a:pt x="969" y="1091"/>
                    <a:pt x="818" y="1091"/>
                  </a:cubicBezTo>
                  <a:lnTo>
                    <a:pt x="545" y="1091"/>
                  </a:lnTo>
                  <a:lnTo>
                    <a:pt x="545" y="545"/>
                  </a:lnTo>
                  <a:close/>
                  <a:moveTo>
                    <a:pt x="818" y="1636"/>
                  </a:moveTo>
                  <a:cubicBezTo>
                    <a:pt x="966" y="1640"/>
                    <a:pt x="1084" y="1761"/>
                    <a:pt x="1084" y="1909"/>
                  </a:cubicBezTo>
                  <a:cubicBezTo>
                    <a:pt x="1084" y="2057"/>
                    <a:pt x="966" y="2178"/>
                    <a:pt x="818" y="2182"/>
                  </a:cubicBezTo>
                  <a:lnTo>
                    <a:pt x="545" y="2182"/>
                  </a:lnTo>
                  <a:lnTo>
                    <a:pt x="545" y="1636"/>
                  </a:lnTo>
                  <a:close/>
                  <a:moveTo>
                    <a:pt x="273" y="0"/>
                  </a:moveTo>
                  <a:cubicBezTo>
                    <a:pt x="122" y="0"/>
                    <a:pt x="0" y="122"/>
                    <a:pt x="0" y="272"/>
                  </a:cubicBezTo>
                  <a:lnTo>
                    <a:pt x="0" y="2455"/>
                  </a:lnTo>
                  <a:cubicBezTo>
                    <a:pt x="0" y="2605"/>
                    <a:pt x="122" y="2727"/>
                    <a:pt x="273" y="2727"/>
                  </a:cubicBezTo>
                  <a:lnTo>
                    <a:pt x="818" y="2727"/>
                  </a:lnTo>
                  <a:cubicBezTo>
                    <a:pt x="819" y="2727"/>
                    <a:pt x="821" y="2727"/>
                    <a:pt x="822" y="2727"/>
                  </a:cubicBezTo>
                  <a:cubicBezTo>
                    <a:pt x="1143" y="2727"/>
                    <a:pt x="1434" y="2536"/>
                    <a:pt x="1566" y="2244"/>
                  </a:cubicBezTo>
                  <a:cubicBezTo>
                    <a:pt x="1698" y="1949"/>
                    <a:pt x="1643" y="1604"/>
                    <a:pt x="1428" y="1363"/>
                  </a:cubicBezTo>
                  <a:cubicBezTo>
                    <a:pt x="1643" y="1124"/>
                    <a:pt x="1698" y="778"/>
                    <a:pt x="1566" y="485"/>
                  </a:cubicBezTo>
                  <a:cubicBezTo>
                    <a:pt x="1433" y="190"/>
                    <a:pt x="1141" y="0"/>
                    <a:pt x="8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6430000" y="1598800"/>
              <a:ext cx="13675" cy="13700"/>
            </a:xfrm>
            <a:custGeom>
              <a:avLst/>
              <a:gdLst/>
              <a:ahLst/>
              <a:cxnLst/>
              <a:rect l="l" t="t" r="r" b="b"/>
              <a:pathLst>
                <a:path w="547" h="548" extrusionOk="0">
                  <a:moveTo>
                    <a:pt x="273" y="1"/>
                  </a:moveTo>
                  <a:cubicBezTo>
                    <a:pt x="123" y="1"/>
                    <a:pt x="0" y="123"/>
                    <a:pt x="0" y="274"/>
                  </a:cubicBezTo>
                  <a:cubicBezTo>
                    <a:pt x="0" y="424"/>
                    <a:pt x="123" y="547"/>
                    <a:pt x="273" y="547"/>
                  </a:cubicBezTo>
                  <a:cubicBezTo>
                    <a:pt x="424" y="547"/>
                    <a:pt x="546" y="424"/>
                    <a:pt x="546" y="274"/>
                  </a:cubicBezTo>
                  <a:cubicBezTo>
                    <a:pt x="546" y="123"/>
                    <a:pt x="42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5" name="Google Shape;4065;p52"/>
          <p:cNvGrpSpPr/>
          <p:nvPr/>
        </p:nvGrpSpPr>
        <p:grpSpPr>
          <a:xfrm>
            <a:off x="352977" y="788247"/>
            <a:ext cx="614949" cy="865080"/>
            <a:chOff x="5063325" y="3627288"/>
            <a:chExt cx="572525" cy="805400"/>
          </a:xfrm>
        </p:grpSpPr>
        <p:grpSp>
          <p:nvGrpSpPr>
            <p:cNvPr id="4066" name="Google Shape;4066;p52"/>
            <p:cNvGrpSpPr/>
            <p:nvPr/>
          </p:nvGrpSpPr>
          <p:grpSpPr>
            <a:xfrm>
              <a:off x="5063325" y="3627475"/>
              <a:ext cx="572525" cy="805025"/>
              <a:chOff x="5767625" y="3645900"/>
              <a:chExt cx="572525" cy="805025"/>
            </a:xfrm>
          </p:grpSpPr>
          <p:sp>
            <p:nvSpPr>
              <p:cNvPr id="4067" name="Google Shape;4067;p52"/>
              <p:cNvSpPr/>
              <p:nvPr/>
            </p:nvSpPr>
            <p:spPr>
              <a:xfrm>
                <a:off x="5767625" y="3793700"/>
                <a:ext cx="572525" cy="657225"/>
              </a:xfrm>
              <a:custGeom>
                <a:avLst/>
                <a:gdLst/>
                <a:ahLst/>
                <a:cxnLst/>
                <a:rect l="l" t="t" r="r" b="b"/>
                <a:pathLst>
                  <a:path w="22901" h="26289" extrusionOk="0">
                    <a:moveTo>
                      <a:pt x="11552" y="1"/>
                    </a:moveTo>
                    <a:cubicBezTo>
                      <a:pt x="10449" y="1"/>
                      <a:pt x="9433" y="726"/>
                      <a:pt x="9114" y="1839"/>
                    </a:cubicBezTo>
                    <a:cubicBezTo>
                      <a:pt x="8832" y="2820"/>
                      <a:pt x="9165" y="3875"/>
                      <a:pt x="9960" y="4516"/>
                    </a:cubicBezTo>
                    <a:cubicBezTo>
                      <a:pt x="6548" y="4725"/>
                      <a:pt x="3205" y="5285"/>
                      <a:pt x="3243" y="5996"/>
                    </a:cubicBezTo>
                    <a:cubicBezTo>
                      <a:pt x="3320" y="7440"/>
                      <a:pt x="6022" y="7982"/>
                      <a:pt x="6022" y="7982"/>
                    </a:cubicBezTo>
                    <a:lnTo>
                      <a:pt x="7200" y="14768"/>
                    </a:lnTo>
                    <a:cubicBezTo>
                      <a:pt x="7200" y="14768"/>
                      <a:pt x="1" y="22464"/>
                      <a:pt x="373" y="24806"/>
                    </a:cubicBezTo>
                    <a:cubicBezTo>
                      <a:pt x="534" y="25813"/>
                      <a:pt x="4396" y="26289"/>
                      <a:pt x="8816" y="26289"/>
                    </a:cubicBezTo>
                    <a:cubicBezTo>
                      <a:pt x="14676" y="26289"/>
                      <a:pt x="21517" y="25453"/>
                      <a:pt x="22020" y="23910"/>
                    </a:cubicBezTo>
                    <a:cubicBezTo>
                      <a:pt x="22901" y="21203"/>
                      <a:pt x="13973" y="14648"/>
                      <a:pt x="13973" y="14648"/>
                    </a:cubicBezTo>
                    <a:lnTo>
                      <a:pt x="14374" y="7562"/>
                    </a:lnTo>
                    <a:cubicBezTo>
                      <a:pt x="14374" y="7562"/>
                      <a:pt x="17148" y="6669"/>
                      <a:pt x="17091" y="5202"/>
                    </a:cubicBezTo>
                    <a:cubicBezTo>
                      <a:pt x="17072" y="4696"/>
                      <a:pt x="15411" y="4462"/>
                      <a:pt x="13246" y="4431"/>
                    </a:cubicBezTo>
                    <a:cubicBezTo>
                      <a:pt x="13602" y="4112"/>
                      <a:pt x="13861" y="3700"/>
                      <a:pt x="13992" y="3241"/>
                    </a:cubicBezTo>
                    <a:cubicBezTo>
                      <a:pt x="14379" y="1893"/>
                      <a:pt x="13601" y="487"/>
                      <a:pt x="12254" y="100"/>
                    </a:cubicBezTo>
                    <a:cubicBezTo>
                      <a:pt x="12020" y="33"/>
                      <a:pt x="11784" y="1"/>
                      <a:pt x="11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52"/>
              <p:cNvSpPr/>
              <p:nvPr/>
            </p:nvSpPr>
            <p:spPr>
              <a:xfrm>
                <a:off x="5852925" y="3747625"/>
                <a:ext cx="90400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616" h="3310" extrusionOk="0">
                    <a:moveTo>
                      <a:pt x="1843" y="1"/>
                    </a:moveTo>
                    <a:cubicBezTo>
                      <a:pt x="1781" y="1"/>
                      <a:pt x="1719" y="4"/>
                      <a:pt x="1656" y="11"/>
                    </a:cubicBezTo>
                    <a:cubicBezTo>
                      <a:pt x="992" y="86"/>
                      <a:pt x="437" y="555"/>
                      <a:pt x="253" y="1199"/>
                    </a:cubicBezTo>
                    <a:cubicBezTo>
                      <a:pt x="0" y="2077"/>
                      <a:pt x="508" y="2993"/>
                      <a:pt x="1387" y="3246"/>
                    </a:cubicBezTo>
                    <a:cubicBezTo>
                      <a:pt x="1538" y="3289"/>
                      <a:pt x="1692" y="3310"/>
                      <a:pt x="1844" y="3310"/>
                    </a:cubicBezTo>
                    <a:cubicBezTo>
                      <a:pt x="2339" y="3310"/>
                      <a:pt x="2819" y="3087"/>
                      <a:pt x="3138" y="2686"/>
                    </a:cubicBezTo>
                    <a:cubicBezTo>
                      <a:pt x="3555" y="2162"/>
                      <a:pt x="3615" y="1439"/>
                      <a:pt x="3291" y="853"/>
                    </a:cubicBezTo>
                    <a:cubicBezTo>
                      <a:pt x="2997" y="323"/>
                      <a:pt x="2440" y="1"/>
                      <a:pt x="1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52"/>
              <p:cNvSpPr/>
              <p:nvPr/>
            </p:nvSpPr>
            <p:spPr>
              <a:xfrm>
                <a:off x="5939800" y="3645900"/>
                <a:ext cx="69325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429" extrusionOk="0">
                    <a:moveTo>
                      <a:pt x="1386" y="1"/>
                    </a:moveTo>
                    <a:cubicBezTo>
                      <a:pt x="1192" y="1"/>
                      <a:pt x="996" y="47"/>
                      <a:pt x="814" y="145"/>
                    </a:cubicBezTo>
                    <a:cubicBezTo>
                      <a:pt x="223" y="461"/>
                      <a:pt x="0" y="1197"/>
                      <a:pt x="317" y="1787"/>
                    </a:cubicBezTo>
                    <a:cubicBezTo>
                      <a:pt x="536" y="2196"/>
                      <a:pt x="955" y="2428"/>
                      <a:pt x="1388" y="2428"/>
                    </a:cubicBezTo>
                    <a:cubicBezTo>
                      <a:pt x="1581" y="2428"/>
                      <a:pt x="1777" y="2382"/>
                      <a:pt x="1960" y="2284"/>
                    </a:cubicBezTo>
                    <a:cubicBezTo>
                      <a:pt x="2551" y="1967"/>
                      <a:pt x="2773" y="1232"/>
                      <a:pt x="2457" y="641"/>
                    </a:cubicBezTo>
                    <a:cubicBezTo>
                      <a:pt x="2238" y="233"/>
                      <a:pt x="1819" y="1"/>
                      <a:pt x="13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0" name="Google Shape;4070;p52"/>
            <p:cNvGrpSpPr/>
            <p:nvPr/>
          </p:nvGrpSpPr>
          <p:grpSpPr>
            <a:xfrm>
              <a:off x="5063325" y="3627288"/>
              <a:ext cx="572500" cy="805400"/>
              <a:chOff x="5063325" y="3609050"/>
              <a:chExt cx="572500" cy="805400"/>
            </a:xfrm>
          </p:grpSpPr>
          <p:sp>
            <p:nvSpPr>
              <p:cNvPr id="4071" name="Google Shape;4071;p52"/>
              <p:cNvSpPr/>
              <p:nvPr/>
            </p:nvSpPr>
            <p:spPr>
              <a:xfrm>
                <a:off x="5063325" y="3867875"/>
                <a:ext cx="572500" cy="546575"/>
              </a:xfrm>
              <a:custGeom>
                <a:avLst/>
                <a:gdLst/>
                <a:ahLst/>
                <a:cxnLst/>
                <a:rect l="l" t="t" r="r" b="b"/>
                <a:pathLst>
                  <a:path w="22900" h="21863" extrusionOk="0">
                    <a:moveTo>
                      <a:pt x="12738" y="1"/>
                    </a:moveTo>
                    <a:cubicBezTo>
                      <a:pt x="8659" y="1"/>
                      <a:pt x="3194" y="661"/>
                      <a:pt x="3242" y="1569"/>
                    </a:cubicBezTo>
                    <a:cubicBezTo>
                      <a:pt x="3320" y="3014"/>
                      <a:pt x="6022" y="3555"/>
                      <a:pt x="6022" y="3555"/>
                    </a:cubicBezTo>
                    <a:lnTo>
                      <a:pt x="7200" y="10341"/>
                    </a:lnTo>
                    <a:cubicBezTo>
                      <a:pt x="7200" y="10341"/>
                      <a:pt x="0" y="18038"/>
                      <a:pt x="372" y="20380"/>
                    </a:cubicBezTo>
                    <a:cubicBezTo>
                      <a:pt x="533" y="21387"/>
                      <a:pt x="4393" y="21862"/>
                      <a:pt x="8813" y="21862"/>
                    </a:cubicBezTo>
                    <a:cubicBezTo>
                      <a:pt x="14673" y="21862"/>
                      <a:pt x="21516" y="21026"/>
                      <a:pt x="22019" y="19483"/>
                    </a:cubicBezTo>
                    <a:cubicBezTo>
                      <a:pt x="22900" y="16777"/>
                      <a:pt x="13973" y="10221"/>
                      <a:pt x="13973" y="10221"/>
                    </a:cubicBezTo>
                    <a:lnTo>
                      <a:pt x="14372" y="3135"/>
                    </a:lnTo>
                    <a:cubicBezTo>
                      <a:pt x="14372" y="3135"/>
                      <a:pt x="17148" y="2242"/>
                      <a:pt x="17091" y="775"/>
                    </a:cubicBezTo>
                    <a:cubicBezTo>
                      <a:pt x="17069" y="231"/>
                      <a:pt x="15145" y="1"/>
                      <a:pt x="1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52"/>
              <p:cNvSpPr/>
              <p:nvPr/>
            </p:nvSpPr>
            <p:spPr>
              <a:xfrm>
                <a:off x="5126850" y="4199225"/>
                <a:ext cx="45017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18007" h="7077" extrusionOk="0">
                    <a:moveTo>
                      <a:pt x="12266" y="1"/>
                    </a:moveTo>
                    <a:cubicBezTo>
                      <a:pt x="12266" y="1"/>
                      <a:pt x="8779" y="1564"/>
                      <a:pt x="6294" y="1564"/>
                    </a:cubicBezTo>
                    <a:cubicBezTo>
                      <a:pt x="5354" y="1564"/>
                      <a:pt x="4558" y="1340"/>
                      <a:pt x="4148" y="725"/>
                    </a:cubicBezTo>
                    <a:cubicBezTo>
                      <a:pt x="4148" y="725"/>
                      <a:pt x="0" y="4953"/>
                      <a:pt x="657" y="6443"/>
                    </a:cubicBezTo>
                    <a:cubicBezTo>
                      <a:pt x="858" y="6900"/>
                      <a:pt x="2399" y="7077"/>
                      <a:pt x="4464" y="7077"/>
                    </a:cubicBezTo>
                    <a:cubicBezTo>
                      <a:pt x="9143" y="7077"/>
                      <a:pt x="16508" y="6168"/>
                      <a:pt x="17057" y="5539"/>
                    </a:cubicBezTo>
                    <a:cubicBezTo>
                      <a:pt x="18007" y="4451"/>
                      <a:pt x="12266" y="1"/>
                      <a:pt x="122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73" name="Google Shape;4073;p52"/>
              <p:cNvSpPr/>
              <p:nvPr/>
            </p:nvSpPr>
            <p:spPr>
              <a:xfrm>
                <a:off x="5285325" y="3757450"/>
                <a:ext cx="133300" cy="126950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5078" extrusionOk="0">
                    <a:moveTo>
                      <a:pt x="2668" y="1"/>
                    </a:moveTo>
                    <a:cubicBezTo>
                      <a:pt x="2584" y="1"/>
                      <a:pt x="2499" y="5"/>
                      <a:pt x="2414" y="14"/>
                    </a:cubicBezTo>
                    <a:cubicBezTo>
                      <a:pt x="1019" y="154"/>
                      <a:pt x="1" y="1397"/>
                      <a:pt x="140" y="2792"/>
                    </a:cubicBezTo>
                    <a:cubicBezTo>
                      <a:pt x="271" y="4101"/>
                      <a:pt x="1374" y="5078"/>
                      <a:pt x="2662" y="5078"/>
                    </a:cubicBezTo>
                    <a:cubicBezTo>
                      <a:pt x="2747" y="5078"/>
                      <a:pt x="2832" y="5074"/>
                      <a:pt x="2918" y="5065"/>
                    </a:cubicBezTo>
                    <a:cubicBezTo>
                      <a:pt x="4314" y="4926"/>
                      <a:pt x="5331" y="3682"/>
                      <a:pt x="5191" y="2288"/>
                    </a:cubicBezTo>
                    <a:cubicBezTo>
                      <a:pt x="5061" y="978"/>
                      <a:pt x="3956" y="1"/>
                      <a:pt x="2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52"/>
              <p:cNvSpPr/>
              <p:nvPr/>
            </p:nvSpPr>
            <p:spPr>
              <a:xfrm>
                <a:off x="5150375" y="3711150"/>
                <a:ext cx="903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310" extrusionOk="0">
                    <a:moveTo>
                      <a:pt x="1772" y="0"/>
                    </a:moveTo>
                    <a:cubicBezTo>
                      <a:pt x="1276" y="0"/>
                      <a:pt x="797" y="223"/>
                      <a:pt x="478" y="624"/>
                    </a:cubicBezTo>
                    <a:cubicBezTo>
                      <a:pt x="61" y="1148"/>
                      <a:pt x="1" y="1871"/>
                      <a:pt x="325" y="2456"/>
                    </a:cubicBezTo>
                    <a:cubicBezTo>
                      <a:pt x="619" y="2987"/>
                      <a:pt x="1176" y="3309"/>
                      <a:pt x="1773" y="3309"/>
                    </a:cubicBezTo>
                    <a:cubicBezTo>
                      <a:pt x="1835" y="3309"/>
                      <a:pt x="1897" y="3306"/>
                      <a:pt x="1960" y="3299"/>
                    </a:cubicBezTo>
                    <a:cubicBezTo>
                      <a:pt x="2625" y="3224"/>
                      <a:pt x="3178" y="2755"/>
                      <a:pt x="3364" y="2112"/>
                    </a:cubicBezTo>
                    <a:cubicBezTo>
                      <a:pt x="3615" y="1233"/>
                      <a:pt x="3108" y="317"/>
                      <a:pt x="2229" y="64"/>
                    </a:cubicBezTo>
                    <a:cubicBezTo>
                      <a:pt x="2078" y="21"/>
                      <a:pt x="1925" y="0"/>
                      <a:pt x="17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52"/>
              <p:cNvSpPr/>
              <p:nvPr/>
            </p:nvSpPr>
            <p:spPr>
              <a:xfrm>
                <a:off x="5239850" y="3609050"/>
                <a:ext cx="60700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428" extrusionOk="0">
                    <a:moveTo>
                      <a:pt x="1214" y="0"/>
                    </a:moveTo>
                    <a:cubicBezTo>
                      <a:pt x="544" y="0"/>
                      <a:pt x="1" y="544"/>
                      <a:pt x="1" y="1214"/>
                    </a:cubicBezTo>
                    <a:cubicBezTo>
                      <a:pt x="1" y="1884"/>
                      <a:pt x="544" y="2428"/>
                      <a:pt x="1214" y="2428"/>
                    </a:cubicBezTo>
                    <a:cubicBezTo>
                      <a:pt x="1885" y="2428"/>
                      <a:pt x="2427" y="1884"/>
                      <a:pt x="2427" y="1214"/>
                    </a:cubicBezTo>
                    <a:cubicBezTo>
                      <a:pt x="2427" y="544"/>
                      <a:pt x="1885" y="0"/>
                      <a:pt x="12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76" name="Google Shape;4076;p52"/>
          <p:cNvGrpSpPr/>
          <p:nvPr/>
        </p:nvGrpSpPr>
        <p:grpSpPr>
          <a:xfrm rot="-1508573">
            <a:off x="7914915" y="4485606"/>
            <a:ext cx="1285794" cy="434798"/>
            <a:chOff x="4468238" y="3112263"/>
            <a:chExt cx="1285725" cy="434775"/>
          </a:xfrm>
        </p:grpSpPr>
        <p:sp>
          <p:nvSpPr>
            <p:cNvPr id="4077" name="Google Shape;4077;p52"/>
            <p:cNvSpPr/>
            <p:nvPr/>
          </p:nvSpPr>
          <p:spPr>
            <a:xfrm>
              <a:off x="4468238" y="3112263"/>
              <a:ext cx="1285725" cy="434775"/>
            </a:xfrm>
            <a:custGeom>
              <a:avLst/>
              <a:gdLst/>
              <a:ahLst/>
              <a:cxnLst/>
              <a:rect l="l" t="t" r="r" b="b"/>
              <a:pathLst>
                <a:path w="51429" h="17391" extrusionOk="0">
                  <a:moveTo>
                    <a:pt x="49106" y="1"/>
                  </a:moveTo>
                  <a:cubicBezTo>
                    <a:pt x="49102" y="1"/>
                    <a:pt x="49099" y="1"/>
                    <a:pt x="49096" y="1"/>
                  </a:cubicBezTo>
                  <a:cubicBezTo>
                    <a:pt x="45871" y="57"/>
                    <a:pt x="42646" y="110"/>
                    <a:pt x="39420" y="159"/>
                  </a:cubicBezTo>
                  <a:lnTo>
                    <a:pt x="38241" y="176"/>
                  </a:lnTo>
                  <a:lnTo>
                    <a:pt x="37847" y="183"/>
                  </a:lnTo>
                  <a:cubicBezTo>
                    <a:pt x="36989" y="195"/>
                    <a:pt x="36132" y="208"/>
                    <a:pt x="35274" y="220"/>
                  </a:cubicBezTo>
                  <a:cubicBezTo>
                    <a:pt x="33594" y="244"/>
                    <a:pt x="31914" y="267"/>
                    <a:pt x="30235" y="289"/>
                  </a:cubicBezTo>
                  <a:cubicBezTo>
                    <a:pt x="28214" y="316"/>
                    <a:pt x="26193" y="341"/>
                    <a:pt x="24173" y="364"/>
                  </a:cubicBezTo>
                  <a:lnTo>
                    <a:pt x="22898" y="379"/>
                  </a:lnTo>
                  <a:cubicBezTo>
                    <a:pt x="20315" y="408"/>
                    <a:pt x="17734" y="436"/>
                    <a:pt x="15152" y="460"/>
                  </a:cubicBezTo>
                  <a:cubicBezTo>
                    <a:pt x="13924" y="472"/>
                    <a:pt x="12696" y="482"/>
                    <a:pt x="11469" y="494"/>
                  </a:cubicBezTo>
                  <a:lnTo>
                    <a:pt x="11299" y="495"/>
                  </a:lnTo>
                  <a:cubicBezTo>
                    <a:pt x="7846" y="525"/>
                    <a:pt x="4393" y="552"/>
                    <a:pt x="940" y="573"/>
                  </a:cubicBezTo>
                  <a:cubicBezTo>
                    <a:pt x="917" y="561"/>
                    <a:pt x="894" y="556"/>
                    <a:pt x="870" y="556"/>
                  </a:cubicBezTo>
                  <a:cubicBezTo>
                    <a:pt x="732" y="556"/>
                    <a:pt x="607" y="741"/>
                    <a:pt x="732" y="876"/>
                  </a:cubicBezTo>
                  <a:cubicBezTo>
                    <a:pt x="1334" y="1522"/>
                    <a:pt x="1813" y="2274"/>
                    <a:pt x="2141" y="3095"/>
                  </a:cubicBezTo>
                  <a:cubicBezTo>
                    <a:pt x="1425" y="3556"/>
                    <a:pt x="742" y="4067"/>
                    <a:pt x="100" y="4627"/>
                  </a:cubicBezTo>
                  <a:cubicBezTo>
                    <a:pt x="0" y="4714"/>
                    <a:pt x="50" y="4851"/>
                    <a:pt x="137" y="4918"/>
                  </a:cubicBezTo>
                  <a:cubicBezTo>
                    <a:pt x="910" y="5510"/>
                    <a:pt x="1628" y="6170"/>
                    <a:pt x="2283" y="6891"/>
                  </a:cubicBezTo>
                  <a:lnTo>
                    <a:pt x="520" y="8924"/>
                  </a:lnTo>
                  <a:cubicBezTo>
                    <a:pt x="442" y="9013"/>
                    <a:pt x="449" y="9150"/>
                    <a:pt x="557" y="9214"/>
                  </a:cubicBezTo>
                  <a:cubicBezTo>
                    <a:pt x="1243" y="9618"/>
                    <a:pt x="1880" y="10102"/>
                    <a:pt x="2453" y="10654"/>
                  </a:cubicBezTo>
                  <a:cubicBezTo>
                    <a:pt x="1961" y="11521"/>
                    <a:pt x="1358" y="12322"/>
                    <a:pt x="663" y="13035"/>
                  </a:cubicBezTo>
                  <a:cubicBezTo>
                    <a:pt x="654" y="13044"/>
                    <a:pt x="648" y="13053"/>
                    <a:pt x="641" y="13062"/>
                  </a:cubicBezTo>
                  <a:cubicBezTo>
                    <a:pt x="597" y="13131"/>
                    <a:pt x="598" y="13234"/>
                    <a:pt x="655" y="13295"/>
                  </a:cubicBezTo>
                  <a:cubicBezTo>
                    <a:pt x="668" y="13309"/>
                    <a:pt x="683" y="13319"/>
                    <a:pt x="700" y="13328"/>
                  </a:cubicBezTo>
                  <a:cubicBezTo>
                    <a:pt x="1056" y="13494"/>
                    <a:pt x="1401" y="13683"/>
                    <a:pt x="1733" y="13893"/>
                  </a:cubicBezTo>
                  <a:cubicBezTo>
                    <a:pt x="2007" y="14067"/>
                    <a:pt x="2271" y="14256"/>
                    <a:pt x="2524" y="14459"/>
                  </a:cubicBezTo>
                  <a:cubicBezTo>
                    <a:pt x="2551" y="14479"/>
                    <a:pt x="2576" y="14500"/>
                    <a:pt x="2602" y="14522"/>
                  </a:cubicBezTo>
                  <a:lnTo>
                    <a:pt x="1834" y="15700"/>
                  </a:lnTo>
                  <a:lnTo>
                    <a:pt x="1741" y="15841"/>
                  </a:lnTo>
                  <a:lnTo>
                    <a:pt x="1079" y="16856"/>
                  </a:lnTo>
                  <a:cubicBezTo>
                    <a:pt x="1070" y="16902"/>
                    <a:pt x="1054" y="16946"/>
                    <a:pt x="1030" y="16985"/>
                  </a:cubicBezTo>
                  <a:cubicBezTo>
                    <a:pt x="992" y="17052"/>
                    <a:pt x="941" y="17113"/>
                    <a:pt x="894" y="17177"/>
                  </a:cubicBezTo>
                  <a:cubicBezTo>
                    <a:pt x="890" y="17241"/>
                    <a:pt x="904" y="17301"/>
                    <a:pt x="970" y="17335"/>
                  </a:cubicBezTo>
                  <a:cubicBezTo>
                    <a:pt x="1007" y="17352"/>
                    <a:pt x="1046" y="17363"/>
                    <a:pt x="1087" y="17368"/>
                  </a:cubicBezTo>
                  <a:cubicBezTo>
                    <a:pt x="1148" y="17376"/>
                    <a:pt x="1212" y="17376"/>
                    <a:pt x="1269" y="17378"/>
                  </a:cubicBezTo>
                  <a:cubicBezTo>
                    <a:pt x="1286" y="17379"/>
                    <a:pt x="1302" y="17384"/>
                    <a:pt x="1315" y="17390"/>
                  </a:cubicBezTo>
                  <a:lnTo>
                    <a:pt x="2258" y="17373"/>
                  </a:lnTo>
                  <a:lnTo>
                    <a:pt x="3579" y="17350"/>
                  </a:lnTo>
                  <a:lnTo>
                    <a:pt x="4782" y="17328"/>
                  </a:lnTo>
                  <a:lnTo>
                    <a:pt x="5090" y="17322"/>
                  </a:lnTo>
                  <a:lnTo>
                    <a:pt x="7192" y="17285"/>
                  </a:lnTo>
                  <a:lnTo>
                    <a:pt x="10609" y="17223"/>
                  </a:lnTo>
                  <a:lnTo>
                    <a:pt x="11425" y="17209"/>
                  </a:lnTo>
                  <a:lnTo>
                    <a:pt x="11857" y="17201"/>
                  </a:lnTo>
                  <a:lnTo>
                    <a:pt x="15102" y="17143"/>
                  </a:lnTo>
                  <a:lnTo>
                    <a:pt x="15599" y="17134"/>
                  </a:lnTo>
                  <a:lnTo>
                    <a:pt x="15871" y="17130"/>
                  </a:lnTo>
                  <a:lnTo>
                    <a:pt x="19446" y="17066"/>
                  </a:lnTo>
                  <a:lnTo>
                    <a:pt x="28673" y="16900"/>
                  </a:lnTo>
                  <a:lnTo>
                    <a:pt x="28706" y="16900"/>
                  </a:lnTo>
                  <a:lnTo>
                    <a:pt x="28777" y="16899"/>
                  </a:lnTo>
                  <a:lnTo>
                    <a:pt x="29694" y="16883"/>
                  </a:lnTo>
                  <a:lnTo>
                    <a:pt x="30138" y="16874"/>
                  </a:lnTo>
                  <a:lnTo>
                    <a:pt x="33070" y="16822"/>
                  </a:lnTo>
                  <a:lnTo>
                    <a:pt x="37817" y="16737"/>
                  </a:lnTo>
                  <a:lnTo>
                    <a:pt x="43773" y="16631"/>
                  </a:lnTo>
                  <a:lnTo>
                    <a:pt x="45336" y="16602"/>
                  </a:lnTo>
                  <a:lnTo>
                    <a:pt x="46747" y="16578"/>
                  </a:lnTo>
                  <a:lnTo>
                    <a:pt x="47913" y="16557"/>
                  </a:lnTo>
                  <a:lnTo>
                    <a:pt x="48117" y="16553"/>
                  </a:lnTo>
                  <a:lnTo>
                    <a:pt x="48179" y="16552"/>
                  </a:lnTo>
                  <a:cubicBezTo>
                    <a:pt x="48180" y="16552"/>
                    <a:pt x="48181" y="16552"/>
                    <a:pt x="48182" y="16552"/>
                  </a:cubicBezTo>
                  <a:cubicBezTo>
                    <a:pt x="48259" y="16552"/>
                    <a:pt x="48325" y="16503"/>
                    <a:pt x="48349" y="16430"/>
                  </a:cubicBezTo>
                  <a:cubicBezTo>
                    <a:pt x="48354" y="16414"/>
                    <a:pt x="48357" y="16398"/>
                    <a:pt x="48358" y="16381"/>
                  </a:cubicBezTo>
                  <a:cubicBezTo>
                    <a:pt x="48360" y="16358"/>
                    <a:pt x="48358" y="16333"/>
                    <a:pt x="48352" y="16311"/>
                  </a:cubicBezTo>
                  <a:lnTo>
                    <a:pt x="49116" y="15932"/>
                  </a:lnTo>
                  <a:lnTo>
                    <a:pt x="49272" y="15855"/>
                  </a:lnTo>
                  <a:lnTo>
                    <a:pt x="49395" y="15794"/>
                  </a:lnTo>
                  <a:lnTo>
                    <a:pt x="51306" y="14847"/>
                  </a:lnTo>
                  <a:cubicBezTo>
                    <a:pt x="51413" y="14794"/>
                    <a:pt x="51428" y="14632"/>
                    <a:pt x="51345" y="14555"/>
                  </a:cubicBezTo>
                  <a:cubicBezTo>
                    <a:pt x="50652" y="13912"/>
                    <a:pt x="49896" y="13343"/>
                    <a:pt x="49090" y="12853"/>
                  </a:cubicBezTo>
                  <a:lnTo>
                    <a:pt x="50657" y="10737"/>
                  </a:lnTo>
                  <a:cubicBezTo>
                    <a:pt x="50702" y="10675"/>
                    <a:pt x="50685" y="10596"/>
                    <a:pt x="50644" y="10538"/>
                  </a:cubicBezTo>
                  <a:cubicBezTo>
                    <a:pt x="50629" y="10517"/>
                    <a:pt x="50611" y="10498"/>
                    <a:pt x="50590" y="10483"/>
                  </a:cubicBezTo>
                  <a:cubicBezTo>
                    <a:pt x="50287" y="10274"/>
                    <a:pt x="49989" y="10061"/>
                    <a:pt x="49694" y="9840"/>
                  </a:cubicBezTo>
                  <a:cubicBezTo>
                    <a:pt x="49641" y="9800"/>
                    <a:pt x="49587" y="9760"/>
                    <a:pt x="49534" y="9719"/>
                  </a:cubicBezTo>
                  <a:cubicBezTo>
                    <a:pt x="49405" y="9623"/>
                    <a:pt x="49277" y="9524"/>
                    <a:pt x="49150" y="9425"/>
                  </a:cubicBezTo>
                  <a:cubicBezTo>
                    <a:pt x="48999" y="9306"/>
                    <a:pt x="48849" y="9187"/>
                    <a:pt x="48700" y="9065"/>
                  </a:cubicBezTo>
                  <a:lnTo>
                    <a:pt x="48650" y="9025"/>
                  </a:lnTo>
                  <a:lnTo>
                    <a:pt x="50096" y="7967"/>
                  </a:lnTo>
                  <a:cubicBezTo>
                    <a:pt x="50196" y="7894"/>
                    <a:pt x="50218" y="7773"/>
                    <a:pt x="50134" y="7676"/>
                  </a:cubicBezTo>
                  <a:cubicBezTo>
                    <a:pt x="49624" y="7093"/>
                    <a:pt x="49073" y="6550"/>
                    <a:pt x="48481" y="6051"/>
                  </a:cubicBezTo>
                  <a:cubicBezTo>
                    <a:pt x="48626" y="5899"/>
                    <a:pt x="48772" y="5749"/>
                    <a:pt x="48921" y="5601"/>
                  </a:cubicBezTo>
                  <a:cubicBezTo>
                    <a:pt x="49337" y="5185"/>
                    <a:pt x="49768" y="4783"/>
                    <a:pt x="50214" y="4396"/>
                  </a:cubicBezTo>
                  <a:cubicBezTo>
                    <a:pt x="50289" y="4331"/>
                    <a:pt x="50282" y="4199"/>
                    <a:pt x="50214" y="4133"/>
                  </a:cubicBezTo>
                  <a:lnTo>
                    <a:pt x="48157" y="2161"/>
                  </a:lnTo>
                  <a:lnTo>
                    <a:pt x="49390" y="335"/>
                  </a:lnTo>
                  <a:cubicBezTo>
                    <a:pt x="49481" y="202"/>
                    <a:pt x="49364" y="73"/>
                    <a:pt x="49237" y="65"/>
                  </a:cubicBezTo>
                  <a:cubicBezTo>
                    <a:pt x="49205" y="25"/>
                    <a:pt x="49157" y="1"/>
                    <a:pt x="49106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8" name="Google Shape;4078;p52"/>
            <p:cNvGrpSpPr/>
            <p:nvPr/>
          </p:nvGrpSpPr>
          <p:grpSpPr>
            <a:xfrm>
              <a:off x="4468250" y="3112275"/>
              <a:ext cx="1285700" cy="434750"/>
              <a:chOff x="3776225" y="3115075"/>
              <a:chExt cx="1285700" cy="434750"/>
            </a:xfrm>
          </p:grpSpPr>
          <p:sp>
            <p:nvSpPr>
              <p:cNvPr id="4079" name="Google Shape;4079;p52"/>
              <p:cNvSpPr/>
              <p:nvPr/>
            </p:nvSpPr>
            <p:spPr>
              <a:xfrm>
                <a:off x="3798475" y="3539675"/>
                <a:ext cx="49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82" extrusionOk="0">
                    <a:moveTo>
                      <a:pt x="140" y="0"/>
                    </a:moveTo>
                    <a:cubicBezTo>
                      <a:pt x="102" y="67"/>
                      <a:pt x="51" y="127"/>
                      <a:pt x="4" y="192"/>
                    </a:cubicBezTo>
                    <a:cubicBezTo>
                      <a:pt x="0" y="255"/>
                      <a:pt x="14" y="316"/>
                      <a:pt x="80" y="349"/>
                    </a:cubicBezTo>
                    <a:cubicBezTo>
                      <a:pt x="117" y="366"/>
                      <a:pt x="156" y="378"/>
                      <a:pt x="197" y="382"/>
                    </a:cubicBezTo>
                    <a:cubicBezTo>
                      <a:pt x="178" y="255"/>
                      <a:pt x="159" y="128"/>
                      <a:pt x="14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52"/>
              <p:cNvSpPr/>
              <p:nvPr/>
            </p:nvSpPr>
            <p:spPr>
              <a:xfrm>
                <a:off x="3791125" y="3441600"/>
                <a:ext cx="147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32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1" y="69"/>
                      <a:pt x="2" y="172"/>
                      <a:pt x="58" y="232"/>
                    </a:cubicBezTo>
                    <a:cubicBezTo>
                      <a:pt x="54" y="154"/>
                      <a:pt x="50" y="78"/>
                      <a:pt x="4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52"/>
              <p:cNvSpPr/>
              <p:nvPr/>
            </p:nvSpPr>
            <p:spPr>
              <a:xfrm>
                <a:off x="3776225" y="3115075"/>
                <a:ext cx="1285700" cy="432075"/>
              </a:xfrm>
              <a:custGeom>
                <a:avLst/>
                <a:gdLst/>
                <a:ahLst/>
                <a:cxnLst/>
                <a:rect l="l" t="t" r="r" b="b"/>
                <a:pathLst>
                  <a:path w="51428" h="17283" extrusionOk="0">
                    <a:moveTo>
                      <a:pt x="5828" y="2568"/>
                    </a:moveTo>
                    <a:cubicBezTo>
                      <a:pt x="5840" y="2568"/>
                      <a:pt x="5852" y="2569"/>
                      <a:pt x="5865" y="2570"/>
                    </a:cubicBezTo>
                    <a:cubicBezTo>
                      <a:pt x="6117" y="2591"/>
                      <a:pt x="6302" y="2816"/>
                      <a:pt x="6474" y="2978"/>
                    </a:cubicBezTo>
                    <a:lnTo>
                      <a:pt x="7117" y="3581"/>
                    </a:lnTo>
                    <a:lnTo>
                      <a:pt x="8441" y="4824"/>
                    </a:lnTo>
                    <a:lnTo>
                      <a:pt x="10475" y="6731"/>
                    </a:lnTo>
                    <a:cubicBezTo>
                      <a:pt x="10505" y="6724"/>
                      <a:pt x="10536" y="6721"/>
                      <a:pt x="10567" y="6721"/>
                    </a:cubicBezTo>
                    <a:cubicBezTo>
                      <a:pt x="10638" y="6721"/>
                      <a:pt x="10708" y="6739"/>
                      <a:pt x="10771" y="6774"/>
                    </a:cubicBezTo>
                    <a:cubicBezTo>
                      <a:pt x="10883" y="6835"/>
                      <a:pt x="10967" y="6933"/>
                      <a:pt x="11036" y="7041"/>
                    </a:cubicBezTo>
                    <a:cubicBezTo>
                      <a:pt x="11060" y="7043"/>
                      <a:pt x="11083" y="7050"/>
                      <a:pt x="11103" y="7064"/>
                    </a:cubicBezTo>
                    <a:cubicBezTo>
                      <a:pt x="11153" y="7097"/>
                      <a:pt x="11202" y="7131"/>
                      <a:pt x="11250" y="7167"/>
                    </a:cubicBezTo>
                    <a:cubicBezTo>
                      <a:pt x="11274" y="7177"/>
                      <a:pt x="11295" y="7192"/>
                      <a:pt x="11312" y="7214"/>
                    </a:cubicBezTo>
                    <a:cubicBezTo>
                      <a:pt x="11404" y="7285"/>
                      <a:pt x="11491" y="7362"/>
                      <a:pt x="11574" y="7443"/>
                    </a:cubicBezTo>
                    <a:cubicBezTo>
                      <a:pt x="11700" y="7569"/>
                      <a:pt x="11858" y="7723"/>
                      <a:pt x="11933" y="7888"/>
                    </a:cubicBezTo>
                    <a:cubicBezTo>
                      <a:pt x="12006" y="8047"/>
                      <a:pt x="11868" y="8277"/>
                      <a:pt x="11765" y="8397"/>
                    </a:cubicBezTo>
                    <a:cubicBezTo>
                      <a:pt x="11656" y="8525"/>
                      <a:pt x="11504" y="8597"/>
                      <a:pt x="11340" y="8616"/>
                    </a:cubicBezTo>
                    <a:cubicBezTo>
                      <a:pt x="11268" y="8662"/>
                      <a:pt x="11184" y="8701"/>
                      <a:pt x="11104" y="8741"/>
                    </a:cubicBezTo>
                    <a:cubicBezTo>
                      <a:pt x="10148" y="9233"/>
                      <a:pt x="9151" y="9636"/>
                      <a:pt x="8123" y="9948"/>
                    </a:cubicBezTo>
                    <a:cubicBezTo>
                      <a:pt x="7608" y="10103"/>
                      <a:pt x="7084" y="10247"/>
                      <a:pt x="6556" y="10346"/>
                    </a:cubicBezTo>
                    <a:cubicBezTo>
                      <a:pt x="6507" y="10355"/>
                      <a:pt x="6460" y="10360"/>
                      <a:pt x="6414" y="10360"/>
                    </a:cubicBezTo>
                    <a:cubicBezTo>
                      <a:pt x="6255" y="10360"/>
                      <a:pt x="6123" y="10296"/>
                      <a:pt x="6068" y="10113"/>
                    </a:cubicBezTo>
                    <a:cubicBezTo>
                      <a:pt x="6002" y="9896"/>
                      <a:pt x="5963" y="9668"/>
                      <a:pt x="5918" y="9444"/>
                    </a:cubicBezTo>
                    <a:cubicBezTo>
                      <a:pt x="5904" y="9428"/>
                      <a:pt x="5894" y="9410"/>
                      <a:pt x="5891" y="9390"/>
                    </a:cubicBezTo>
                    <a:cubicBezTo>
                      <a:pt x="5861" y="9249"/>
                      <a:pt x="5832" y="9108"/>
                      <a:pt x="5803" y="8968"/>
                    </a:cubicBezTo>
                    <a:cubicBezTo>
                      <a:pt x="5795" y="8934"/>
                      <a:pt x="5801" y="8898"/>
                      <a:pt x="5819" y="8868"/>
                    </a:cubicBezTo>
                    <a:cubicBezTo>
                      <a:pt x="5808" y="8819"/>
                      <a:pt x="5834" y="8769"/>
                      <a:pt x="5881" y="8750"/>
                    </a:cubicBezTo>
                    <a:cubicBezTo>
                      <a:pt x="5594" y="7006"/>
                      <a:pt x="5411" y="5247"/>
                      <a:pt x="5333" y="3481"/>
                    </a:cubicBezTo>
                    <a:cubicBezTo>
                      <a:pt x="5331" y="3455"/>
                      <a:pt x="5337" y="3430"/>
                      <a:pt x="5351" y="3409"/>
                    </a:cubicBezTo>
                    <a:cubicBezTo>
                      <a:pt x="5310" y="3254"/>
                      <a:pt x="5297" y="3096"/>
                      <a:pt x="5353" y="2942"/>
                    </a:cubicBezTo>
                    <a:cubicBezTo>
                      <a:pt x="5428" y="2740"/>
                      <a:pt x="5606" y="2568"/>
                      <a:pt x="5828" y="2568"/>
                    </a:cubicBezTo>
                    <a:close/>
                    <a:moveTo>
                      <a:pt x="34623" y="4623"/>
                    </a:moveTo>
                    <a:cubicBezTo>
                      <a:pt x="34635" y="4623"/>
                      <a:pt x="34647" y="4624"/>
                      <a:pt x="34659" y="4625"/>
                    </a:cubicBezTo>
                    <a:cubicBezTo>
                      <a:pt x="34912" y="4646"/>
                      <a:pt x="35097" y="4872"/>
                      <a:pt x="35270" y="5033"/>
                    </a:cubicBezTo>
                    <a:lnTo>
                      <a:pt x="35912" y="5636"/>
                    </a:lnTo>
                    <a:lnTo>
                      <a:pt x="37236" y="6879"/>
                    </a:lnTo>
                    <a:lnTo>
                      <a:pt x="39269" y="8787"/>
                    </a:lnTo>
                    <a:cubicBezTo>
                      <a:pt x="39300" y="8780"/>
                      <a:pt x="39331" y="8777"/>
                      <a:pt x="39362" y="8777"/>
                    </a:cubicBezTo>
                    <a:cubicBezTo>
                      <a:pt x="39433" y="8777"/>
                      <a:pt x="39503" y="8795"/>
                      <a:pt x="39566" y="8830"/>
                    </a:cubicBezTo>
                    <a:cubicBezTo>
                      <a:pt x="39677" y="8890"/>
                      <a:pt x="39761" y="8989"/>
                      <a:pt x="39831" y="9097"/>
                    </a:cubicBezTo>
                    <a:cubicBezTo>
                      <a:pt x="39855" y="9098"/>
                      <a:pt x="39877" y="9105"/>
                      <a:pt x="39898" y="9119"/>
                    </a:cubicBezTo>
                    <a:cubicBezTo>
                      <a:pt x="39948" y="9152"/>
                      <a:pt x="39995" y="9186"/>
                      <a:pt x="40043" y="9222"/>
                    </a:cubicBezTo>
                    <a:cubicBezTo>
                      <a:pt x="40068" y="9232"/>
                      <a:pt x="40090" y="9249"/>
                      <a:pt x="40106" y="9270"/>
                    </a:cubicBezTo>
                    <a:cubicBezTo>
                      <a:pt x="40197" y="9340"/>
                      <a:pt x="40285" y="9417"/>
                      <a:pt x="40367" y="9498"/>
                    </a:cubicBezTo>
                    <a:cubicBezTo>
                      <a:pt x="40494" y="9625"/>
                      <a:pt x="40651" y="9779"/>
                      <a:pt x="40728" y="9943"/>
                    </a:cubicBezTo>
                    <a:cubicBezTo>
                      <a:pt x="40801" y="10102"/>
                      <a:pt x="40664" y="10332"/>
                      <a:pt x="40561" y="10451"/>
                    </a:cubicBezTo>
                    <a:cubicBezTo>
                      <a:pt x="40451" y="10580"/>
                      <a:pt x="40299" y="10652"/>
                      <a:pt x="40136" y="10670"/>
                    </a:cubicBezTo>
                    <a:cubicBezTo>
                      <a:pt x="40063" y="10717"/>
                      <a:pt x="39979" y="10755"/>
                      <a:pt x="39900" y="10797"/>
                    </a:cubicBezTo>
                    <a:cubicBezTo>
                      <a:pt x="38944" y="11288"/>
                      <a:pt x="37946" y="11691"/>
                      <a:pt x="36917" y="12003"/>
                    </a:cubicBezTo>
                    <a:cubicBezTo>
                      <a:pt x="36404" y="12159"/>
                      <a:pt x="35880" y="12302"/>
                      <a:pt x="35350" y="12402"/>
                    </a:cubicBezTo>
                    <a:cubicBezTo>
                      <a:pt x="35302" y="12411"/>
                      <a:pt x="35255" y="12416"/>
                      <a:pt x="35211" y="12416"/>
                    </a:cubicBezTo>
                    <a:cubicBezTo>
                      <a:pt x="35052" y="12416"/>
                      <a:pt x="34919" y="12352"/>
                      <a:pt x="34863" y="12168"/>
                    </a:cubicBezTo>
                    <a:cubicBezTo>
                      <a:pt x="34798" y="11952"/>
                      <a:pt x="34758" y="11724"/>
                      <a:pt x="34714" y="11499"/>
                    </a:cubicBezTo>
                    <a:cubicBezTo>
                      <a:pt x="34700" y="11484"/>
                      <a:pt x="34690" y="11465"/>
                      <a:pt x="34687" y="11445"/>
                    </a:cubicBezTo>
                    <a:cubicBezTo>
                      <a:pt x="34657" y="11305"/>
                      <a:pt x="34627" y="11163"/>
                      <a:pt x="34599" y="11023"/>
                    </a:cubicBezTo>
                    <a:cubicBezTo>
                      <a:pt x="34590" y="10989"/>
                      <a:pt x="34597" y="10953"/>
                      <a:pt x="34615" y="10924"/>
                    </a:cubicBezTo>
                    <a:cubicBezTo>
                      <a:pt x="34604" y="10875"/>
                      <a:pt x="34630" y="10825"/>
                      <a:pt x="34676" y="10805"/>
                    </a:cubicBezTo>
                    <a:cubicBezTo>
                      <a:pt x="34389" y="9062"/>
                      <a:pt x="34206" y="7303"/>
                      <a:pt x="34129" y="5537"/>
                    </a:cubicBezTo>
                    <a:cubicBezTo>
                      <a:pt x="34127" y="5512"/>
                      <a:pt x="34133" y="5486"/>
                      <a:pt x="34147" y="5464"/>
                    </a:cubicBezTo>
                    <a:cubicBezTo>
                      <a:pt x="34105" y="5310"/>
                      <a:pt x="34093" y="5151"/>
                      <a:pt x="34149" y="4997"/>
                    </a:cubicBezTo>
                    <a:cubicBezTo>
                      <a:pt x="34224" y="4795"/>
                      <a:pt x="34402" y="4623"/>
                      <a:pt x="34623" y="4623"/>
                    </a:cubicBezTo>
                    <a:close/>
                    <a:moveTo>
                      <a:pt x="17596" y="6464"/>
                    </a:moveTo>
                    <a:cubicBezTo>
                      <a:pt x="17607" y="6464"/>
                      <a:pt x="17619" y="6464"/>
                      <a:pt x="17631" y="6465"/>
                    </a:cubicBezTo>
                    <a:cubicBezTo>
                      <a:pt x="17883" y="6487"/>
                      <a:pt x="18068" y="6712"/>
                      <a:pt x="18240" y="6874"/>
                    </a:cubicBezTo>
                    <a:lnTo>
                      <a:pt x="18883" y="7476"/>
                    </a:lnTo>
                    <a:lnTo>
                      <a:pt x="20207" y="8720"/>
                    </a:lnTo>
                    <a:lnTo>
                      <a:pt x="22239" y="10629"/>
                    </a:lnTo>
                    <a:cubicBezTo>
                      <a:pt x="22270" y="10622"/>
                      <a:pt x="22301" y="10618"/>
                      <a:pt x="22332" y="10618"/>
                    </a:cubicBezTo>
                    <a:cubicBezTo>
                      <a:pt x="22403" y="10618"/>
                      <a:pt x="22473" y="10636"/>
                      <a:pt x="22537" y="10671"/>
                    </a:cubicBezTo>
                    <a:cubicBezTo>
                      <a:pt x="22649" y="10732"/>
                      <a:pt x="22733" y="10831"/>
                      <a:pt x="22802" y="10938"/>
                    </a:cubicBezTo>
                    <a:cubicBezTo>
                      <a:pt x="22825" y="10939"/>
                      <a:pt x="22849" y="10947"/>
                      <a:pt x="22868" y="10960"/>
                    </a:cubicBezTo>
                    <a:cubicBezTo>
                      <a:pt x="22918" y="10993"/>
                      <a:pt x="22967" y="11027"/>
                      <a:pt x="23015" y="11063"/>
                    </a:cubicBezTo>
                    <a:cubicBezTo>
                      <a:pt x="23039" y="11073"/>
                      <a:pt x="23060" y="11090"/>
                      <a:pt x="23076" y="11111"/>
                    </a:cubicBezTo>
                    <a:cubicBezTo>
                      <a:pt x="23169" y="11181"/>
                      <a:pt x="23256" y="11258"/>
                      <a:pt x="23338" y="11340"/>
                    </a:cubicBezTo>
                    <a:cubicBezTo>
                      <a:pt x="23465" y="11466"/>
                      <a:pt x="23623" y="11621"/>
                      <a:pt x="23698" y="11784"/>
                    </a:cubicBezTo>
                    <a:cubicBezTo>
                      <a:pt x="23773" y="11943"/>
                      <a:pt x="23634" y="12172"/>
                      <a:pt x="23531" y="12292"/>
                    </a:cubicBezTo>
                    <a:cubicBezTo>
                      <a:pt x="23422" y="12421"/>
                      <a:pt x="23270" y="12493"/>
                      <a:pt x="23106" y="12511"/>
                    </a:cubicBezTo>
                    <a:cubicBezTo>
                      <a:pt x="23034" y="12558"/>
                      <a:pt x="22951" y="12597"/>
                      <a:pt x="22870" y="12638"/>
                    </a:cubicBezTo>
                    <a:cubicBezTo>
                      <a:pt x="21915" y="13128"/>
                      <a:pt x="20917" y="13532"/>
                      <a:pt x="19889" y="13844"/>
                    </a:cubicBezTo>
                    <a:cubicBezTo>
                      <a:pt x="19374" y="14000"/>
                      <a:pt x="18850" y="14142"/>
                      <a:pt x="18322" y="14242"/>
                    </a:cubicBezTo>
                    <a:cubicBezTo>
                      <a:pt x="18274" y="14251"/>
                      <a:pt x="18226" y="14256"/>
                      <a:pt x="18181" y="14256"/>
                    </a:cubicBezTo>
                    <a:cubicBezTo>
                      <a:pt x="18022" y="14256"/>
                      <a:pt x="17890" y="14192"/>
                      <a:pt x="17835" y="14008"/>
                    </a:cubicBezTo>
                    <a:cubicBezTo>
                      <a:pt x="17769" y="13793"/>
                      <a:pt x="17729" y="13564"/>
                      <a:pt x="17684" y="13340"/>
                    </a:cubicBezTo>
                    <a:cubicBezTo>
                      <a:pt x="17670" y="13325"/>
                      <a:pt x="17662" y="13306"/>
                      <a:pt x="17657" y="13285"/>
                    </a:cubicBezTo>
                    <a:cubicBezTo>
                      <a:pt x="17629" y="13145"/>
                      <a:pt x="17599" y="13004"/>
                      <a:pt x="17569" y="12863"/>
                    </a:cubicBezTo>
                    <a:cubicBezTo>
                      <a:pt x="17562" y="12829"/>
                      <a:pt x="17567" y="12793"/>
                      <a:pt x="17586" y="12765"/>
                    </a:cubicBezTo>
                    <a:cubicBezTo>
                      <a:pt x="17575" y="12716"/>
                      <a:pt x="17601" y="12666"/>
                      <a:pt x="17647" y="12645"/>
                    </a:cubicBezTo>
                    <a:cubicBezTo>
                      <a:pt x="17360" y="10902"/>
                      <a:pt x="17177" y="9142"/>
                      <a:pt x="17100" y="7377"/>
                    </a:cubicBezTo>
                    <a:cubicBezTo>
                      <a:pt x="17098" y="7352"/>
                      <a:pt x="17104" y="7326"/>
                      <a:pt x="17117" y="7304"/>
                    </a:cubicBezTo>
                    <a:cubicBezTo>
                      <a:pt x="17076" y="7150"/>
                      <a:pt x="17063" y="6992"/>
                      <a:pt x="17120" y="6837"/>
                    </a:cubicBezTo>
                    <a:cubicBezTo>
                      <a:pt x="17194" y="6635"/>
                      <a:pt x="17374" y="6464"/>
                      <a:pt x="17596" y="6464"/>
                    </a:cubicBezTo>
                    <a:close/>
                    <a:moveTo>
                      <a:pt x="49107" y="1"/>
                    </a:moveTo>
                    <a:cubicBezTo>
                      <a:pt x="49104" y="1"/>
                      <a:pt x="49100" y="1"/>
                      <a:pt x="49097" y="1"/>
                    </a:cubicBezTo>
                    <a:cubicBezTo>
                      <a:pt x="45871" y="58"/>
                      <a:pt x="42646" y="110"/>
                      <a:pt x="39421" y="160"/>
                    </a:cubicBezTo>
                    <a:lnTo>
                      <a:pt x="40230" y="919"/>
                    </a:lnTo>
                    <a:cubicBezTo>
                      <a:pt x="40261" y="912"/>
                      <a:pt x="40292" y="908"/>
                      <a:pt x="40323" y="908"/>
                    </a:cubicBezTo>
                    <a:cubicBezTo>
                      <a:pt x="40394" y="908"/>
                      <a:pt x="40464" y="926"/>
                      <a:pt x="40527" y="961"/>
                    </a:cubicBezTo>
                    <a:cubicBezTo>
                      <a:pt x="40639" y="1022"/>
                      <a:pt x="40723" y="1121"/>
                      <a:pt x="40792" y="1228"/>
                    </a:cubicBezTo>
                    <a:cubicBezTo>
                      <a:pt x="40815" y="1229"/>
                      <a:pt x="40838" y="1237"/>
                      <a:pt x="40859" y="1250"/>
                    </a:cubicBezTo>
                    <a:cubicBezTo>
                      <a:pt x="40908" y="1283"/>
                      <a:pt x="40956" y="1317"/>
                      <a:pt x="41005" y="1354"/>
                    </a:cubicBezTo>
                    <a:cubicBezTo>
                      <a:pt x="41030" y="1363"/>
                      <a:pt x="41051" y="1380"/>
                      <a:pt x="41067" y="1400"/>
                    </a:cubicBezTo>
                    <a:cubicBezTo>
                      <a:pt x="41160" y="1472"/>
                      <a:pt x="41247" y="1548"/>
                      <a:pt x="41329" y="1630"/>
                    </a:cubicBezTo>
                    <a:cubicBezTo>
                      <a:pt x="41456" y="1756"/>
                      <a:pt x="41613" y="1911"/>
                      <a:pt x="41689" y="2074"/>
                    </a:cubicBezTo>
                    <a:cubicBezTo>
                      <a:pt x="41762" y="2234"/>
                      <a:pt x="41625" y="2462"/>
                      <a:pt x="41522" y="2583"/>
                    </a:cubicBezTo>
                    <a:cubicBezTo>
                      <a:pt x="41413" y="2711"/>
                      <a:pt x="41261" y="2784"/>
                      <a:pt x="41097" y="2802"/>
                    </a:cubicBezTo>
                    <a:cubicBezTo>
                      <a:pt x="41024" y="2848"/>
                      <a:pt x="40940" y="2887"/>
                      <a:pt x="40861" y="2928"/>
                    </a:cubicBezTo>
                    <a:cubicBezTo>
                      <a:pt x="39905" y="3419"/>
                      <a:pt x="38907" y="3822"/>
                      <a:pt x="37880" y="4135"/>
                    </a:cubicBezTo>
                    <a:cubicBezTo>
                      <a:pt x="37365" y="4290"/>
                      <a:pt x="36841" y="4434"/>
                      <a:pt x="36311" y="4532"/>
                    </a:cubicBezTo>
                    <a:cubicBezTo>
                      <a:pt x="36263" y="4541"/>
                      <a:pt x="36216" y="4546"/>
                      <a:pt x="36172" y="4546"/>
                    </a:cubicBezTo>
                    <a:cubicBezTo>
                      <a:pt x="36013" y="4546"/>
                      <a:pt x="35880" y="4483"/>
                      <a:pt x="35825" y="4300"/>
                    </a:cubicBezTo>
                    <a:cubicBezTo>
                      <a:pt x="35759" y="4083"/>
                      <a:pt x="35719" y="3854"/>
                      <a:pt x="35675" y="3630"/>
                    </a:cubicBezTo>
                    <a:cubicBezTo>
                      <a:pt x="35661" y="3615"/>
                      <a:pt x="35651" y="3596"/>
                      <a:pt x="35648" y="3576"/>
                    </a:cubicBezTo>
                    <a:cubicBezTo>
                      <a:pt x="35618" y="3435"/>
                      <a:pt x="35589" y="3295"/>
                      <a:pt x="35560" y="3153"/>
                    </a:cubicBezTo>
                    <a:cubicBezTo>
                      <a:pt x="35551" y="3119"/>
                      <a:pt x="35558" y="3084"/>
                      <a:pt x="35576" y="3055"/>
                    </a:cubicBezTo>
                    <a:cubicBezTo>
                      <a:pt x="35565" y="3006"/>
                      <a:pt x="35591" y="2956"/>
                      <a:pt x="35637" y="2937"/>
                    </a:cubicBezTo>
                    <a:cubicBezTo>
                      <a:pt x="35489" y="2035"/>
                      <a:pt x="35368" y="1129"/>
                      <a:pt x="35276" y="220"/>
                    </a:cubicBezTo>
                    <a:cubicBezTo>
                      <a:pt x="33596" y="244"/>
                      <a:pt x="31916" y="267"/>
                      <a:pt x="30238" y="289"/>
                    </a:cubicBezTo>
                    <a:cubicBezTo>
                      <a:pt x="28217" y="316"/>
                      <a:pt x="26196" y="340"/>
                      <a:pt x="24176" y="364"/>
                    </a:cubicBezTo>
                    <a:lnTo>
                      <a:pt x="24698" y="855"/>
                    </a:lnTo>
                    <a:lnTo>
                      <a:pt x="26022" y="2098"/>
                    </a:lnTo>
                    <a:lnTo>
                      <a:pt x="28056" y="4005"/>
                    </a:lnTo>
                    <a:cubicBezTo>
                      <a:pt x="28087" y="3998"/>
                      <a:pt x="28118" y="3995"/>
                      <a:pt x="28148" y="3995"/>
                    </a:cubicBezTo>
                    <a:cubicBezTo>
                      <a:pt x="28219" y="3995"/>
                      <a:pt x="28290" y="4013"/>
                      <a:pt x="28353" y="4048"/>
                    </a:cubicBezTo>
                    <a:cubicBezTo>
                      <a:pt x="28464" y="4109"/>
                      <a:pt x="28548" y="4207"/>
                      <a:pt x="28617" y="4316"/>
                    </a:cubicBezTo>
                    <a:cubicBezTo>
                      <a:pt x="28642" y="4317"/>
                      <a:pt x="28664" y="4324"/>
                      <a:pt x="28684" y="4338"/>
                    </a:cubicBezTo>
                    <a:cubicBezTo>
                      <a:pt x="28734" y="4371"/>
                      <a:pt x="28783" y="4405"/>
                      <a:pt x="28830" y="4440"/>
                    </a:cubicBezTo>
                    <a:cubicBezTo>
                      <a:pt x="28856" y="4451"/>
                      <a:pt x="28877" y="4467"/>
                      <a:pt x="28893" y="4488"/>
                    </a:cubicBezTo>
                    <a:cubicBezTo>
                      <a:pt x="28984" y="4559"/>
                      <a:pt x="29071" y="4636"/>
                      <a:pt x="29154" y="4717"/>
                    </a:cubicBezTo>
                    <a:cubicBezTo>
                      <a:pt x="29281" y="4843"/>
                      <a:pt x="29439" y="4997"/>
                      <a:pt x="29515" y="5162"/>
                    </a:cubicBezTo>
                    <a:cubicBezTo>
                      <a:pt x="29588" y="5321"/>
                      <a:pt x="29450" y="5550"/>
                      <a:pt x="29348" y="5670"/>
                    </a:cubicBezTo>
                    <a:cubicBezTo>
                      <a:pt x="29237" y="5799"/>
                      <a:pt x="29085" y="5871"/>
                      <a:pt x="28923" y="5889"/>
                    </a:cubicBezTo>
                    <a:cubicBezTo>
                      <a:pt x="28850" y="5936"/>
                      <a:pt x="28766" y="5974"/>
                      <a:pt x="28687" y="6016"/>
                    </a:cubicBezTo>
                    <a:cubicBezTo>
                      <a:pt x="27731" y="6506"/>
                      <a:pt x="26732" y="6910"/>
                      <a:pt x="25704" y="7221"/>
                    </a:cubicBezTo>
                    <a:cubicBezTo>
                      <a:pt x="25190" y="7377"/>
                      <a:pt x="24666" y="7520"/>
                      <a:pt x="24137" y="7620"/>
                    </a:cubicBezTo>
                    <a:cubicBezTo>
                      <a:pt x="24089" y="7629"/>
                      <a:pt x="24042" y="7634"/>
                      <a:pt x="23996" y="7634"/>
                    </a:cubicBezTo>
                    <a:cubicBezTo>
                      <a:pt x="23838" y="7634"/>
                      <a:pt x="23706" y="7570"/>
                      <a:pt x="23650" y="7387"/>
                    </a:cubicBezTo>
                    <a:cubicBezTo>
                      <a:pt x="23583" y="7170"/>
                      <a:pt x="23545" y="6942"/>
                      <a:pt x="23500" y="6718"/>
                    </a:cubicBezTo>
                    <a:cubicBezTo>
                      <a:pt x="23487" y="6702"/>
                      <a:pt x="23477" y="6684"/>
                      <a:pt x="23474" y="6664"/>
                    </a:cubicBezTo>
                    <a:lnTo>
                      <a:pt x="23386" y="6242"/>
                    </a:lnTo>
                    <a:cubicBezTo>
                      <a:pt x="23377" y="6208"/>
                      <a:pt x="23383" y="6172"/>
                      <a:pt x="23402" y="6142"/>
                    </a:cubicBezTo>
                    <a:cubicBezTo>
                      <a:pt x="23391" y="6093"/>
                      <a:pt x="23416" y="6043"/>
                      <a:pt x="23462" y="6024"/>
                    </a:cubicBezTo>
                    <a:cubicBezTo>
                      <a:pt x="23175" y="4280"/>
                      <a:pt x="22993" y="2521"/>
                      <a:pt x="22916" y="755"/>
                    </a:cubicBezTo>
                    <a:cubicBezTo>
                      <a:pt x="22914" y="729"/>
                      <a:pt x="22920" y="704"/>
                      <a:pt x="22933" y="683"/>
                    </a:cubicBezTo>
                    <a:cubicBezTo>
                      <a:pt x="22905" y="584"/>
                      <a:pt x="22893" y="482"/>
                      <a:pt x="22900" y="380"/>
                    </a:cubicBezTo>
                    <a:lnTo>
                      <a:pt x="22900" y="380"/>
                    </a:lnTo>
                    <a:cubicBezTo>
                      <a:pt x="20318" y="408"/>
                      <a:pt x="17737" y="436"/>
                      <a:pt x="15156" y="460"/>
                    </a:cubicBezTo>
                    <a:lnTo>
                      <a:pt x="16290" y="1526"/>
                    </a:lnTo>
                    <a:cubicBezTo>
                      <a:pt x="16321" y="1519"/>
                      <a:pt x="16353" y="1515"/>
                      <a:pt x="16385" y="1515"/>
                    </a:cubicBezTo>
                    <a:cubicBezTo>
                      <a:pt x="16455" y="1515"/>
                      <a:pt x="16525" y="1533"/>
                      <a:pt x="16588" y="1567"/>
                    </a:cubicBezTo>
                    <a:cubicBezTo>
                      <a:pt x="16699" y="1629"/>
                      <a:pt x="16783" y="1727"/>
                      <a:pt x="16852" y="1835"/>
                    </a:cubicBezTo>
                    <a:cubicBezTo>
                      <a:pt x="16876" y="1836"/>
                      <a:pt x="16899" y="1844"/>
                      <a:pt x="16918" y="1857"/>
                    </a:cubicBezTo>
                    <a:cubicBezTo>
                      <a:pt x="16968" y="1890"/>
                      <a:pt x="17017" y="1924"/>
                      <a:pt x="17065" y="1961"/>
                    </a:cubicBezTo>
                    <a:cubicBezTo>
                      <a:pt x="17090" y="1970"/>
                      <a:pt x="17111" y="1987"/>
                      <a:pt x="17128" y="2007"/>
                    </a:cubicBezTo>
                    <a:cubicBezTo>
                      <a:pt x="17219" y="2079"/>
                      <a:pt x="17306" y="2155"/>
                      <a:pt x="17388" y="2237"/>
                    </a:cubicBezTo>
                    <a:cubicBezTo>
                      <a:pt x="17516" y="2364"/>
                      <a:pt x="17673" y="2518"/>
                      <a:pt x="17749" y="2681"/>
                    </a:cubicBezTo>
                    <a:cubicBezTo>
                      <a:pt x="17822" y="2841"/>
                      <a:pt x="17685" y="3070"/>
                      <a:pt x="17582" y="3190"/>
                    </a:cubicBezTo>
                    <a:cubicBezTo>
                      <a:pt x="17472" y="3318"/>
                      <a:pt x="17320" y="3391"/>
                      <a:pt x="17157" y="3409"/>
                    </a:cubicBezTo>
                    <a:cubicBezTo>
                      <a:pt x="17084" y="3455"/>
                      <a:pt x="17000" y="3494"/>
                      <a:pt x="16921" y="3535"/>
                    </a:cubicBezTo>
                    <a:cubicBezTo>
                      <a:pt x="15965" y="4026"/>
                      <a:pt x="14966" y="4429"/>
                      <a:pt x="13939" y="4741"/>
                    </a:cubicBezTo>
                    <a:cubicBezTo>
                      <a:pt x="13425" y="4897"/>
                      <a:pt x="12901" y="5041"/>
                      <a:pt x="12372" y="5139"/>
                    </a:cubicBezTo>
                    <a:cubicBezTo>
                      <a:pt x="12324" y="5149"/>
                      <a:pt x="12276" y="5154"/>
                      <a:pt x="12231" y="5154"/>
                    </a:cubicBezTo>
                    <a:cubicBezTo>
                      <a:pt x="12072" y="5154"/>
                      <a:pt x="11941" y="5090"/>
                      <a:pt x="11884" y="4907"/>
                    </a:cubicBezTo>
                    <a:cubicBezTo>
                      <a:pt x="11818" y="4691"/>
                      <a:pt x="11779" y="4462"/>
                      <a:pt x="11734" y="4238"/>
                    </a:cubicBezTo>
                    <a:cubicBezTo>
                      <a:pt x="11721" y="4223"/>
                      <a:pt x="11711" y="4204"/>
                      <a:pt x="11708" y="4184"/>
                    </a:cubicBezTo>
                    <a:cubicBezTo>
                      <a:pt x="11678" y="4043"/>
                      <a:pt x="11648" y="3902"/>
                      <a:pt x="11620" y="3762"/>
                    </a:cubicBezTo>
                    <a:cubicBezTo>
                      <a:pt x="11611" y="3728"/>
                      <a:pt x="11617" y="3691"/>
                      <a:pt x="11636" y="3662"/>
                    </a:cubicBezTo>
                    <a:cubicBezTo>
                      <a:pt x="11625" y="3613"/>
                      <a:pt x="11650" y="3564"/>
                      <a:pt x="11697" y="3544"/>
                    </a:cubicBezTo>
                    <a:cubicBezTo>
                      <a:pt x="11530" y="2533"/>
                      <a:pt x="11400" y="1517"/>
                      <a:pt x="11303" y="497"/>
                    </a:cubicBezTo>
                    <a:cubicBezTo>
                      <a:pt x="7850" y="526"/>
                      <a:pt x="4396" y="552"/>
                      <a:pt x="943" y="574"/>
                    </a:cubicBezTo>
                    <a:cubicBezTo>
                      <a:pt x="920" y="563"/>
                      <a:pt x="897" y="558"/>
                      <a:pt x="874" y="558"/>
                    </a:cubicBezTo>
                    <a:cubicBezTo>
                      <a:pt x="735" y="558"/>
                      <a:pt x="610" y="742"/>
                      <a:pt x="735" y="877"/>
                    </a:cubicBezTo>
                    <a:cubicBezTo>
                      <a:pt x="1339" y="1524"/>
                      <a:pt x="1817" y="2275"/>
                      <a:pt x="2146" y="3096"/>
                    </a:cubicBezTo>
                    <a:cubicBezTo>
                      <a:pt x="1427" y="3556"/>
                      <a:pt x="743" y="4068"/>
                      <a:pt x="100" y="4627"/>
                    </a:cubicBezTo>
                    <a:cubicBezTo>
                      <a:pt x="0" y="4714"/>
                      <a:pt x="50" y="4851"/>
                      <a:pt x="137" y="4918"/>
                    </a:cubicBezTo>
                    <a:cubicBezTo>
                      <a:pt x="910" y="5511"/>
                      <a:pt x="1628" y="6172"/>
                      <a:pt x="2283" y="6892"/>
                    </a:cubicBezTo>
                    <a:lnTo>
                      <a:pt x="519" y="8923"/>
                    </a:lnTo>
                    <a:cubicBezTo>
                      <a:pt x="443" y="9013"/>
                      <a:pt x="449" y="9151"/>
                      <a:pt x="557" y="9215"/>
                    </a:cubicBezTo>
                    <a:cubicBezTo>
                      <a:pt x="1243" y="9619"/>
                      <a:pt x="1880" y="10101"/>
                      <a:pt x="2453" y="10653"/>
                    </a:cubicBezTo>
                    <a:cubicBezTo>
                      <a:pt x="2199" y="11100"/>
                      <a:pt x="1916" y="11529"/>
                      <a:pt x="1607" y="11938"/>
                    </a:cubicBezTo>
                    <a:cubicBezTo>
                      <a:pt x="1660" y="11988"/>
                      <a:pt x="1710" y="12039"/>
                      <a:pt x="1759" y="12086"/>
                    </a:cubicBezTo>
                    <a:lnTo>
                      <a:pt x="2402" y="12689"/>
                    </a:lnTo>
                    <a:lnTo>
                      <a:pt x="3727" y="13932"/>
                    </a:lnTo>
                    <a:lnTo>
                      <a:pt x="5759" y="15840"/>
                    </a:lnTo>
                    <a:cubicBezTo>
                      <a:pt x="5790" y="15833"/>
                      <a:pt x="5821" y="15830"/>
                      <a:pt x="5852" y="15830"/>
                    </a:cubicBezTo>
                    <a:cubicBezTo>
                      <a:pt x="5923" y="15830"/>
                      <a:pt x="5993" y="15848"/>
                      <a:pt x="6056" y="15883"/>
                    </a:cubicBezTo>
                    <a:cubicBezTo>
                      <a:pt x="6168" y="15943"/>
                      <a:pt x="6253" y="16042"/>
                      <a:pt x="6322" y="16150"/>
                    </a:cubicBezTo>
                    <a:cubicBezTo>
                      <a:pt x="6345" y="16151"/>
                      <a:pt x="6369" y="16158"/>
                      <a:pt x="6388" y="16172"/>
                    </a:cubicBezTo>
                    <a:cubicBezTo>
                      <a:pt x="6438" y="16205"/>
                      <a:pt x="6487" y="16239"/>
                      <a:pt x="6534" y="16275"/>
                    </a:cubicBezTo>
                    <a:cubicBezTo>
                      <a:pt x="6559" y="16285"/>
                      <a:pt x="6580" y="16302"/>
                      <a:pt x="6596" y="16322"/>
                    </a:cubicBezTo>
                    <a:cubicBezTo>
                      <a:pt x="6689" y="16393"/>
                      <a:pt x="6776" y="16470"/>
                      <a:pt x="6858" y="16552"/>
                    </a:cubicBezTo>
                    <a:cubicBezTo>
                      <a:pt x="6985" y="16678"/>
                      <a:pt x="7143" y="16832"/>
                      <a:pt x="7218" y="16996"/>
                    </a:cubicBezTo>
                    <a:cubicBezTo>
                      <a:pt x="7257" y="17081"/>
                      <a:pt x="7236" y="17186"/>
                      <a:pt x="7193" y="17283"/>
                    </a:cubicBezTo>
                    <a:lnTo>
                      <a:pt x="10610" y="17222"/>
                    </a:lnTo>
                    <a:cubicBezTo>
                      <a:pt x="10468" y="16071"/>
                      <a:pt x="10371" y="14914"/>
                      <a:pt x="10321" y="13753"/>
                    </a:cubicBezTo>
                    <a:cubicBezTo>
                      <a:pt x="10319" y="13728"/>
                      <a:pt x="10326" y="13702"/>
                      <a:pt x="10338" y="13681"/>
                    </a:cubicBezTo>
                    <a:cubicBezTo>
                      <a:pt x="10298" y="13527"/>
                      <a:pt x="10285" y="13368"/>
                      <a:pt x="10342" y="13214"/>
                    </a:cubicBezTo>
                    <a:cubicBezTo>
                      <a:pt x="10416" y="13013"/>
                      <a:pt x="10594" y="12841"/>
                      <a:pt x="10815" y="12841"/>
                    </a:cubicBezTo>
                    <a:cubicBezTo>
                      <a:pt x="10827" y="12841"/>
                      <a:pt x="10840" y="12841"/>
                      <a:pt x="10852" y="12842"/>
                    </a:cubicBezTo>
                    <a:cubicBezTo>
                      <a:pt x="11105" y="12863"/>
                      <a:pt x="11290" y="13089"/>
                      <a:pt x="11462" y="13249"/>
                    </a:cubicBezTo>
                    <a:lnTo>
                      <a:pt x="12104" y="13853"/>
                    </a:lnTo>
                    <a:lnTo>
                      <a:pt x="13429" y="15096"/>
                    </a:lnTo>
                    <a:lnTo>
                      <a:pt x="15463" y="17004"/>
                    </a:lnTo>
                    <a:cubicBezTo>
                      <a:pt x="15494" y="16997"/>
                      <a:pt x="15525" y="16994"/>
                      <a:pt x="15557" y="16994"/>
                    </a:cubicBezTo>
                    <a:cubicBezTo>
                      <a:pt x="15627" y="16994"/>
                      <a:pt x="15697" y="17011"/>
                      <a:pt x="15760" y="17046"/>
                    </a:cubicBezTo>
                    <a:cubicBezTo>
                      <a:pt x="15800" y="17069"/>
                      <a:pt x="15837" y="17096"/>
                      <a:pt x="15872" y="17128"/>
                    </a:cubicBezTo>
                    <a:lnTo>
                      <a:pt x="19447" y="17063"/>
                    </a:lnTo>
                    <a:lnTo>
                      <a:pt x="28674" y="16898"/>
                    </a:lnTo>
                    <a:cubicBezTo>
                      <a:pt x="28655" y="16811"/>
                      <a:pt x="28637" y="16724"/>
                      <a:pt x="28618" y="16638"/>
                    </a:cubicBezTo>
                    <a:cubicBezTo>
                      <a:pt x="28611" y="16604"/>
                      <a:pt x="28616" y="16567"/>
                      <a:pt x="28635" y="16538"/>
                    </a:cubicBezTo>
                    <a:cubicBezTo>
                      <a:pt x="28625" y="16489"/>
                      <a:pt x="28650" y="16439"/>
                      <a:pt x="28696" y="16420"/>
                    </a:cubicBezTo>
                    <a:cubicBezTo>
                      <a:pt x="28409" y="14676"/>
                      <a:pt x="28226" y="12917"/>
                      <a:pt x="28150" y="11152"/>
                    </a:cubicBezTo>
                    <a:cubicBezTo>
                      <a:pt x="28147" y="11125"/>
                      <a:pt x="28154" y="11100"/>
                      <a:pt x="28167" y="11078"/>
                    </a:cubicBezTo>
                    <a:cubicBezTo>
                      <a:pt x="28125" y="10924"/>
                      <a:pt x="28112" y="10766"/>
                      <a:pt x="28170" y="10612"/>
                    </a:cubicBezTo>
                    <a:cubicBezTo>
                      <a:pt x="28244" y="10410"/>
                      <a:pt x="28422" y="10238"/>
                      <a:pt x="28644" y="10238"/>
                    </a:cubicBezTo>
                    <a:cubicBezTo>
                      <a:pt x="28656" y="10238"/>
                      <a:pt x="28668" y="10238"/>
                      <a:pt x="28680" y="10239"/>
                    </a:cubicBezTo>
                    <a:cubicBezTo>
                      <a:pt x="28933" y="10261"/>
                      <a:pt x="29118" y="10486"/>
                      <a:pt x="29289" y="10648"/>
                    </a:cubicBezTo>
                    <a:lnTo>
                      <a:pt x="29933" y="11251"/>
                    </a:lnTo>
                    <a:lnTo>
                      <a:pt x="31257" y="12493"/>
                    </a:lnTo>
                    <a:lnTo>
                      <a:pt x="33290" y="14402"/>
                    </a:lnTo>
                    <a:cubicBezTo>
                      <a:pt x="33321" y="14395"/>
                      <a:pt x="33353" y="14391"/>
                      <a:pt x="33385" y="14391"/>
                    </a:cubicBezTo>
                    <a:cubicBezTo>
                      <a:pt x="33455" y="14391"/>
                      <a:pt x="33525" y="14409"/>
                      <a:pt x="33588" y="14443"/>
                    </a:cubicBezTo>
                    <a:cubicBezTo>
                      <a:pt x="33699" y="14505"/>
                      <a:pt x="33783" y="14603"/>
                      <a:pt x="33852" y="14711"/>
                    </a:cubicBezTo>
                    <a:cubicBezTo>
                      <a:pt x="33876" y="14712"/>
                      <a:pt x="33899" y="14720"/>
                      <a:pt x="33918" y="14734"/>
                    </a:cubicBezTo>
                    <a:cubicBezTo>
                      <a:pt x="33968" y="14766"/>
                      <a:pt x="34017" y="14800"/>
                      <a:pt x="34065" y="14837"/>
                    </a:cubicBezTo>
                    <a:cubicBezTo>
                      <a:pt x="34089" y="14846"/>
                      <a:pt x="34111" y="14862"/>
                      <a:pt x="34128" y="14883"/>
                    </a:cubicBezTo>
                    <a:cubicBezTo>
                      <a:pt x="34219" y="14955"/>
                      <a:pt x="34306" y="15031"/>
                      <a:pt x="34389" y="15113"/>
                    </a:cubicBezTo>
                    <a:cubicBezTo>
                      <a:pt x="34516" y="15239"/>
                      <a:pt x="34673" y="15393"/>
                      <a:pt x="34749" y="15557"/>
                    </a:cubicBezTo>
                    <a:cubicBezTo>
                      <a:pt x="34822" y="15717"/>
                      <a:pt x="34685" y="15946"/>
                      <a:pt x="34582" y="16066"/>
                    </a:cubicBezTo>
                    <a:cubicBezTo>
                      <a:pt x="34472" y="16194"/>
                      <a:pt x="34320" y="16267"/>
                      <a:pt x="34156" y="16285"/>
                    </a:cubicBezTo>
                    <a:cubicBezTo>
                      <a:pt x="34084" y="16331"/>
                      <a:pt x="34000" y="16370"/>
                      <a:pt x="33920" y="16411"/>
                    </a:cubicBezTo>
                    <a:cubicBezTo>
                      <a:pt x="33641" y="16555"/>
                      <a:pt x="33358" y="16691"/>
                      <a:pt x="33071" y="16819"/>
                    </a:cubicBezTo>
                    <a:lnTo>
                      <a:pt x="37818" y="16734"/>
                    </a:lnTo>
                    <a:lnTo>
                      <a:pt x="43774" y="16628"/>
                    </a:lnTo>
                    <a:cubicBezTo>
                      <a:pt x="43542" y="15088"/>
                      <a:pt x="43392" y="13537"/>
                      <a:pt x="43324" y="11982"/>
                    </a:cubicBezTo>
                    <a:cubicBezTo>
                      <a:pt x="43322" y="11957"/>
                      <a:pt x="43328" y="11931"/>
                      <a:pt x="43342" y="11909"/>
                    </a:cubicBezTo>
                    <a:cubicBezTo>
                      <a:pt x="43301" y="11755"/>
                      <a:pt x="43288" y="11596"/>
                      <a:pt x="43344" y="11442"/>
                    </a:cubicBezTo>
                    <a:cubicBezTo>
                      <a:pt x="43419" y="11240"/>
                      <a:pt x="43597" y="11068"/>
                      <a:pt x="43819" y="11068"/>
                    </a:cubicBezTo>
                    <a:cubicBezTo>
                      <a:pt x="43831" y="11068"/>
                      <a:pt x="43843" y="11069"/>
                      <a:pt x="43856" y="11070"/>
                    </a:cubicBezTo>
                    <a:cubicBezTo>
                      <a:pt x="44108" y="11091"/>
                      <a:pt x="44293" y="11316"/>
                      <a:pt x="44465" y="11478"/>
                    </a:cubicBezTo>
                    <a:lnTo>
                      <a:pt x="45107" y="12081"/>
                    </a:lnTo>
                    <a:lnTo>
                      <a:pt x="46432" y="13324"/>
                    </a:lnTo>
                    <a:lnTo>
                      <a:pt x="48466" y="15232"/>
                    </a:lnTo>
                    <a:cubicBezTo>
                      <a:pt x="48496" y="15225"/>
                      <a:pt x="48527" y="15222"/>
                      <a:pt x="48558" y="15222"/>
                    </a:cubicBezTo>
                    <a:cubicBezTo>
                      <a:pt x="48629" y="15222"/>
                      <a:pt x="48699" y="15240"/>
                      <a:pt x="48762" y="15275"/>
                    </a:cubicBezTo>
                    <a:cubicBezTo>
                      <a:pt x="48874" y="15335"/>
                      <a:pt x="48958" y="15434"/>
                      <a:pt x="49027" y="15542"/>
                    </a:cubicBezTo>
                    <a:cubicBezTo>
                      <a:pt x="49051" y="15543"/>
                      <a:pt x="49074" y="15550"/>
                      <a:pt x="49094" y="15564"/>
                    </a:cubicBezTo>
                    <a:cubicBezTo>
                      <a:pt x="49144" y="15597"/>
                      <a:pt x="49192" y="15631"/>
                      <a:pt x="49240" y="15667"/>
                    </a:cubicBezTo>
                    <a:cubicBezTo>
                      <a:pt x="49264" y="15677"/>
                      <a:pt x="49286" y="15694"/>
                      <a:pt x="49302" y="15715"/>
                    </a:cubicBezTo>
                    <a:cubicBezTo>
                      <a:pt x="49334" y="15739"/>
                      <a:pt x="49365" y="15765"/>
                      <a:pt x="49395" y="15790"/>
                    </a:cubicBezTo>
                    <a:lnTo>
                      <a:pt x="51306" y="14843"/>
                    </a:lnTo>
                    <a:cubicBezTo>
                      <a:pt x="51413" y="14792"/>
                      <a:pt x="51428" y="14630"/>
                      <a:pt x="51345" y="14553"/>
                    </a:cubicBezTo>
                    <a:cubicBezTo>
                      <a:pt x="50652" y="13912"/>
                      <a:pt x="49897" y="13343"/>
                      <a:pt x="49090" y="12854"/>
                    </a:cubicBezTo>
                    <a:lnTo>
                      <a:pt x="50657" y="10737"/>
                    </a:lnTo>
                    <a:cubicBezTo>
                      <a:pt x="50702" y="10675"/>
                      <a:pt x="50685" y="10597"/>
                      <a:pt x="50644" y="10537"/>
                    </a:cubicBezTo>
                    <a:cubicBezTo>
                      <a:pt x="50112" y="10756"/>
                      <a:pt x="49571" y="10950"/>
                      <a:pt x="49022" y="11117"/>
                    </a:cubicBezTo>
                    <a:cubicBezTo>
                      <a:pt x="48507" y="11273"/>
                      <a:pt x="47983" y="11415"/>
                      <a:pt x="47454" y="11515"/>
                    </a:cubicBezTo>
                    <a:cubicBezTo>
                      <a:pt x="47406" y="11524"/>
                      <a:pt x="47358" y="11530"/>
                      <a:pt x="47313" y="11530"/>
                    </a:cubicBezTo>
                    <a:cubicBezTo>
                      <a:pt x="47154" y="11530"/>
                      <a:pt x="47023" y="11465"/>
                      <a:pt x="46966" y="11282"/>
                    </a:cubicBezTo>
                    <a:cubicBezTo>
                      <a:pt x="46902" y="11066"/>
                      <a:pt x="46861" y="10837"/>
                      <a:pt x="46817" y="10614"/>
                    </a:cubicBezTo>
                    <a:cubicBezTo>
                      <a:pt x="46803" y="10598"/>
                      <a:pt x="46793" y="10580"/>
                      <a:pt x="46790" y="10560"/>
                    </a:cubicBezTo>
                    <a:cubicBezTo>
                      <a:pt x="46760" y="10418"/>
                      <a:pt x="46732" y="10278"/>
                      <a:pt x="46702" y="10137"/>
                    </a:cubicBezTo>
                    <a:cubicBezTo>
                      <a:pt x="46693" y="10103"/>
                      <a:pt x="46700" y="10067"/>
                      <a:pt x="46718" y="10037"/>
                    </a:cubicBezTo>
                    <a:cubicBezTo>
                      <a:pt x="46707" y="9989"/>
                      <a:pt x="46734" y="9940"/>
                      <a:pt x="46779" y="9919"/>
                    </a:cubicBezTo>
                    <a:cubicBezTo>
                      <a:pt x="46492" y="8176"/>
                      <a:pt x="46309" y="6416"/>
                      <a:pt x="46232" y="4651"/>
                    </a:cubicBezTo>
                    <a:cubicBezTo>
                      <a:pt x="46230" y="4626"/>
                      <a:pt x="46236" y="4600"/>
                      <a:pt x="46250" y="4578"/>
                    </a:cubicBezTo>
                    <a:cubicBezTo>
                      <a:pt x="46208" y="4424"/>
                      <a:pt x="46196" y="4266"/>
                      <a:pt x="46253" y="4111"/>
                    </a:cubicBezTo>
                    <a:cubicBezTo>
                      <a:pt x="46327" y="3910"/>
                      <a:pt x="46505" y="3738"/>
                      <a:pt x="46727" y="3738"/>
                    </a:cubicBezTo>
                    <a:cubicBezTo>
                      <a:pt x="46739" y="3738"/>
                      <a:pt x="46751" y="3738"/>
                      <a:pt x="46763" y="3739"/>
                    </a:cubicBezTo>
                    <a:cubicBezTo>
                      <a:pt x="47015" y="3761"/>
                      <a:pt x="47200" y="3986"/>
                      <a:pt x="47373" y="4146"/>
                    </a:cubicBezTo>
                    <a:lnTo>
                      <a:pt x="48016" y="4750"/>
                    </a:lnTo>
                    <a:lnTo>
                      <a:pt x="48922" y="5601"/>
                    </a:lnTo>
                    <a:cubicBezTo>
                      <a:pt x="49337" y="5184"/>
                      <a:pt x="49769" y="4782"/>
                      <a:pt x="50214" y="4395"/>
                    </a:cubicBezTo>
                    <a:cubicBezTo>
                      <a:pt x="50290" y="4330"/>
                      <a:pt x="50284" y="4199"/>
                      <a:pt x="50214" y="4134"/>
                    </a:cubicBezTo>
                    <a:lnTo>
                      <a:pt x="48157" y="2162"/>
                    </a:lnTo>
                    <a:lnTo>
                      <a:pt x="49390" y="335"/>
                    </a:lnTo>
                    <a:cubicBezTo>
                      <a:pt x="49482" y="201"/>
                      <a:pt x="49364" y="74"/>
                      <a:pt x="49237" y="65"/>
                    </a:cubicBezTo>
                    <a:cubicBezTo>
                      <a:pt x="49206" y="24"/>
                      <a:pt x="49158" y="1"/>
                      <a:pt x="49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52"/>
              <p:cNvSpPr/>
              <p:nvPr/>
            </p:nvSpPr>
            <p:spPr>
              <a:xfrm>
                <a:off x="3908600" y="3179275"/>
                <a:ext cx="1294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6182" extrusionOk="0">
                    <a:moveTo>
                      <a:pt x="1296" y="2055"/>
                    </a:moveTo>
                    <a:cubicBezTo>
                      <a:pt x="1327" y="2055"/>
                      <a:pt x="1359" y="2066"/>
                      <a:pt x="1387" y="2089"/>
                    </a:cubicBezTo>
                    <a:cubicBezTo>
                      <a:pt x="1570" y="2238"/>
                      <a:pt x="1785" y="2398"/>
                      <a:pt x="1895" y="2613"/>
                    </a:cubicBezTo>
                    <a:cubicBezTo>
                      <a:pt x="1978" y="2772"/>
                      <a:pt x="1962" y="2996"/>
                      <a:pt x="1784" y="3085"/>
                    </a:cubicBezTo>
                    <a:cubicBezTo>
                      <a:pt x="1744" y="3105"/>
                      <a:pt x="1706" y="3113"/>
                      <a:pt x="1669" y="3113"/>
                    </a:cubicBezTo>
                    <a:cubicBezTo>
                      <a:pt x="1524" y="3113"/>
                      <a:pt x="1402" y="2980"/>
                      <a:pt x="1326" y="2859"/>
                    </a:cubicBezTo>
                    <a:cubicBezTo>
                      <a:pt x="1204" y="2664"/>
                      <a:pt x="1149" y="2436"/>
                      <a:pt x="1152" y="2209"/>
                    </a:cubicBezTo>
                    <a:cubicBezTo>
                      <a:pt x="1152" y="2194"/>
                      <a:pt x="1155" y="2179"/>
                      <a:pt x="1160" y="2164"/>
                    </a:cubicBezTo>
                    <a:cubicBezTo>
                      <a:pt x="1169" y="2101"/>
                      <a:pt x="1230" y="2055"/>
                      <a:pt x="1296" y="2055"/>
                    </a:cubicBezTo>
                    <a:close/>
                    <a:moveTo>
                      <a:pt x="2982" y="3290"/>
                    </a:moveTo>
                    <a:cubicBezTo>
                      <a:pt x="3004" y="3290"/>
                      <a:pt x="3025" y="3295"/>
                      <a:pt x="3044" y="3306"/>
                    </a:cubicBezTo>
                    <a:cubicBezTo>
                      <a:pt x="3273" y="3440"/>
                      <a:pt x="3743" y="4023"/>
                      <a:pt x="3356" y="4231"/>
                    </a:cubicBezTo>
                    <a:cubicBezTo>
                      <a:pt x="3319" y="4251"/>
                      <a:pt x="3283" y="4260"/>
                      <a:pt x="3249" y="4260"/>
                    </a:cubicBezTo>
                    <a:cubicBezTo>
                      <a:pt x="3125" y="4260"/>
                      <a:pt x="3022" y="4145"/>
                      <a:pt x="2951" y="4042"/>
                    </a:cubicBezTo>
                    <a:cubicBezTo>
                      <a:pt x="2833" y="3870"/>
                      <a:pt x="2780" y="3659"/>
                      <a:pt x="2793" y="3452"/>
                    </a:cubicBezTo>
                    <a:cubicBezTo>
                      <a:pt x="2794" y="3400"/>
                      <a:pt x="2828" y="3353"/>
                      <a:pt x="2877" y="3334"/>
                    </a:cubicBezTo>
                    <a:cubicBezTo>
                      <a:pt x="2904" y="3307"/>
                      <a:pt x="2943" y="3290"/>
                      <a:pt x="2982" y="3290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80"/>
                      <a:pt x="1427" y="4172"/>
                    </a:cubicBezTo>
                    <a:cubicBezTo>
                      <a:pt x="1446" y="4183"/>
                      <a:pt x="1463" y="4199"/>
                      <a:pt x="1474" y="4218"/>
                    </a:cubicBezTo>
                    <a:cubicBezTo>
                      <a:pt x="1608" y="4426"/>
                      <a:pt x="1948" y="4796"/>
                      <a:pt x="1678" y="5026"/>
                    </a:cubicBezTo>
                    <a:cubicBezTo>
                      <a:pt x="1666" y="5037"/>
                      <a:pt x="1653" y="5044"/>
                      <a:pt x="1638" y="5051"/>
                    </a:cubicBezTo>
                    <a:cubicBezTo>
                      <a:pt x="1600" y="5084"/>
                      <a:pt x="1552" y="5101"/>
                      <a:pt x="1502" y="5101"/>
                    </a:cubicBezTo>
                    <a:cubicBezTo>
                      <a:pt x="1492" y="5101"/>
                      <a:pt x="1481" y="5100"/>
                      <a:pt x="1471" y="5099"/>
                    </a:cubicBezTo>
                    <a:cubicBezTo>
                      <a:pt x="1063" y="5055"/>
                      <a:pt x="1127" y="4387"/>
                      <a:pt x="1167" y="4117"/>
                    </a:cubicBezTo>
                    <a:cubicBezTo>
                      <a:pt x="1177" y="4049"/>
                      <a:pt x="1224" y="4020"/>
                      <a:pt x="1275" y="4020"/>
                    </a:cubicBezTo>
                    <a:close/>
                    <a:moveTo>
                      <a:pt x="532" y="0"/>
                    </a:moveTo>
                    <a:cubicBezTo>
                      <a:pt x="310" y="0"/>
                      <a:pt x="132" y="171"/>
                      <a:pt x="58" y="374"/>
                    </a:cubicBezTo>
                    <a:cubicBezTo>
                      <a:pt x="1" y="528"/>
                      <a:pt x="14" y="686"/>
                      <a:pt x="55" y="841"/>
                    </a:cubicBezTo>
                    <a:cubicBezTo>
                      <a:pt x="41" y="863"/>
                      <a:pt x="36" y="888"/>
                      <a:pt x="37" y="914"/>
                    </a:cubicBezTo>
                    <a:cubicBezTo>
                      <a:pt x="115" y="2679"/>
                      <a:pt x="298" y="4438"/>
                      <a:pt x="585" y="6182"/>
                    </a:cubicBezTo>
                    <a:cubicBezTo>
                      <a:pt x="587" y="6181"/>
                      <a:pt x="589" y="6180"/>
                      <a:pt x="591" y="6179"/>
                    </a:cubicBezTo>
                    <a:lnTo>
                      <a:pt x="3496" y="4889"/>
                    </a:lnTo>
                    <a:cubicBezTo>
                      <a:pt x="3976" y="4675"/>
                      <a:pt x="4456" y="4463"/>
                      <a:pt x="4936" y="4249"/>
                    </a:cubicBezTo>
                    <a:cubicBezTo>
                      <a:pt x="5017" y="4213"/>
                      <a:pt x="5098" y="4180"/>
                      <a:pt x="5178" y="4164"/>
                    </a:cubicBezTo>
                    <a:lnTo>
                      <a:pt x="3146" y="2256"/>
                    </a:lnTo>
                    <a:lnTo>
                      <a:pt x="1821" y="1013"/>
                    </a:lnTo>
                    <a:lnTo>
                      <a:pt x="1178" y="410"/>
                    </a:lnTo>
                    <a:cubicBezTo>
                      <a:pt x="1006" y="248"/>
                      <a:pt x="821" y="23"/>
                      <a:pt x="569" y="2"/>
                    </a:cubicBezTo>
                    <a:cubicBezTo>
                      <a:pt x="556" y="1"/>
                      <a:pt x="544" y="0"/>
                      <a:pt x="5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52"/>
              <p:cNvSpPr/>
              <p:nvPr/>
            </p:nvSpPr>
            <p:spPr>
              <a:xfrm>
                <a:off x="3928775" y="3337400"/>
                <a:ext cx="2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2" extrusionOk="0">
                    <a:moveTo>
                      <a:pt x="108" y="1"/>
                    </a:moveTo>
                    <a:lnTo>
                      <a:pt x="90" y="8"/>
                    </a:lnTo>
                    <a:cubicBezTo>
                      <a:pt x="87" y="10"/>
                      <a:pt x="83" y="11"/>
                      <a:pt x="80" y="13"/>
                    </a:cubicBezTo>
                    <a:lnTo>
                      <a:pt x="80" y="13"/>
                    </a:lnTo>
                    <a:lnTo>
                      <a:pt x="108" y="1"/>
                    </a:lnTo>
                    <a:close/>
                    <a:moveTo>
                      <a:pt x="80" y="13"/>
                    </a:moveTo>
                    <a:lnTo>
                      <a:pt x="1" y="48"/>
                    </a:lnTo>
                    <a:cubicBezTo>
                      <a:pt x="3" y="48"/>
                      <a:pt x="5" y="48"/>
                      <a:pt x="8" y="48"/>
                    </a:cubicBezTo>
                    <a:cubicBezTo>
                      <a:pt x="18" y="48"/>
                      <a:pt x="28" y="50"/>
                      <a:pt x="38" y="52"/>
                    </a:cubicBezTo>
                    <a:cubicBezTo>
                      <a:pt x="49" y="36"/>
                      <a:pt x="63" y="23"/>
                      <a:pt x="80" y="13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52"/>
              <p:cNvSpPr/>
              <p:nvPr/>
            </p:nvSpPr>
            <p:spPr>
              <a:xfrm>
                <a:off x="3924125" y="3291100"/>
                <a:ext cx="152250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90" h="3319" extrusionOk="0">
                    <a:moveTo>
                      <a:pt x="5119" y="0"/>
                    </a:moveTo>
                    <a:cubicBezTo>
                      <a:pt x="5125" y="10"/>
                      <a:pt x="5132" y="21"/>
                      <a:pt x="5137" y="30"/>
                    </a:cubicBezTo>
                    <a:lnTo>
                      <a:pt x="5261" y="90"/>
                    </a:lnTo>
                    <a:cubicBezTo>
                      <a:pt x="5330" y="123"/>
                      <a:pt x="5339" y="191"/>
                      <a:pt x="5314" y="248"/>
                    </a:cubicBezTo>
                    <a:cubicBezTo>
                      <a:pt x="5396" y="295"/>
                      <a:pt x="5407" y="454"/>
                      <a:pt x="5288" y="503"/>
                    </a:cubicBezTo>
                    <a:cubicBezTo>
                      <a:pt x="5100" y="579"/>
                      <a:pt x="4910" y="654"/>
                      <a:pt x="4721" y="729"/>
                    </a:cubicBezTo>
                    <a:cubicBezTo>
                      <a:pt x="3322" y="1525"/>
                      <a:pt x="1813" y="2113"/>
                      <a:pt x="243" y="2472"/>
                    </a:cubicBezTo>
                    <a:cubicBezTo>
                      <a:pt x="233" y="2475"/>
                      <a:pt x="223" y="2476"/>
                      <a:pt x="212" y="2476"/>
                    </a:cubicBezTo>
                    <a:cubicBezTo>
                      <a:pt x="178" y="2476"/>
                      <a:pt x="143" y="2464"/>
                      <a:pt x="116" y="2442"/>
                    </a:cubicBezTo>
                    <a:cubicBezTo>
                      <a:pt x="110" y="2442"/>
                      <a:pt x="104" y="2443"/>
                      <a:pt x="98" y="2443"/>
                    </a:cubicBezTo>
                    <a:cubicBezTo>
                      <a:pt x="62" y="2443"/>
                      <a:pt x="27" y="2429"/>
                      <a:pt x="1" y="2402"/>
                    </a:cubicBezTo>
                    <a:lnTo>
                      <a:pt x="1" y="2402"/>
                    </a:lnTo>
                    <a:cubicBezTo>
                      <a:pt x="47" y="2627"/>
                      <a:pt x="86" y="2854"/>
                      <a:pt x="152" y="3072"/>
                    </a:cubicBezTo>
                    <a:cubicBezTo>
                      <a:pt x="207" y="3255"/>
                      <a:pt x="339" y="3319"/>
                      <a:pt x="498" y="3319"/>
                    </a:cubicBezTo>
                    <a:cubicBezTo>
                      <a:pt x="543" y="3319"/>
                      <a:pt x="590" y="3314"/>
                      <a:pt x="639" y="3305"/>
                    </a:cubicBezTo>
                    <a:cubicBezTo>
                      <a:pt x="1167" y="3206"/>
                      <a:pt x="1691" y="3062"/>
                      <a:pt x="2206" y="2906"/>
                    </a:cubicBezTo>
                    <a:cubicBezTo>
                      <a:pt x="3234" y="2595"/>
                      <a:pt x="4232" y="2192"/>
                      <a:pt x="5187" y="1700"/>
                    </a:cubicBezTo>
                    <a:cubicBezTo>
                      <a:pt x="5267" y="1659"/>
                      <a:pt x="5352" y="1621"/>
                      <a:pt x="5423" y="1574"/>
                    </a:cubicBezTo>
                    <a:cubicBezTo>
                      <a:pt x="5588" y="1556"/>
                      <a:pt x="5740" y="1484"/>
                      <a:pt x="5848" y="1355"/>
                    </a:cubicBezTo>
                    <a:cubicBezTo>
                      <a:pt x="5951" y="1236"/>
                      <a:pt x="6090" y="1006"/>
                      <a:pt x="6016" y="847"/>
                    </a:cubicBezTo>
                    <a:cubicBezTo>
                      <a:pt x="5941" y="683"/>
                      <a:pt x="5783" y="529"/>
                      <a:pt x="5656" y="402"/>
                    </a:cubicBezTo>
                    <a:cubicBezTo>
                      <a:pt x="5574" y="321"/>
                      <a:pt x="5487" y="244"/>
                      <a:pt x="5394" y="174"/>
                    </a:cubicBezTo>
                    <a:cubicBezTo>
                      <a:pt x="5378" y="153"/>
                      <a:pt x="5357" y="136"/>
                      <a:pt x="5333" y="126"/>
                    </a:cubicBezTo>
                    <a:cubicBezTo>
                      <a:pt x="5284" y="91"/>
                      <a:pt x="5235" y="56"/>
                      <a:pt x="5185" y="23"/>
                    </a:cubicBezTo>
                    <a:cubicBezTo>
                      <a:pt x="5166" y="9"/>
                      <a:pt x="5142" y="2"/>
                      <a:pt x="51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52"/>
              <p:cNvSpPr/>
              <p:nvPr/>
            </p:nvSpPr>
            <p:spPr>
              <a:xfrm>
                <a:off x="4016050" y="3309575"/>
                <a:ext cx="652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16" extrusionOk="0">
                    <a:moveTo>
                      <a:pt x="251" y="0"/>
                    </a:moveTo>
                    <a:cubicBezTo>
                      <a:pt x="167" y="39"/>
                      <a:pt x="84" y="77"/>
                      <a:pt x="0" y="115"/>
                    </a:cubicBezTo>
                    <a:cubicBezTo>
                      <a:pt x="87" y="81"/>
                      <a:pt x="173" y="47"/>
                      <a:pt x="261" y="13"/>
                    </a:cubicBezTo>
                    <a:cubicBezTo>
                      <a:pt x="257" y="9"/>
                      <a:pt x="254" y="5"/>
                      <a:pt x="251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52"/>
              <p:cNvSpPr/>
              <p:nvPr/>
            </p:nvSpPr>
            <p:spPr>
              <a:xfrm>
                <a:off x="3927025" y="3309300"/>
                <a:ext cx="115175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1748" extrusionOk="0">
                    <a:moveTo>
                      <a:pt x="4606" y="1"/>
                    </a:moveTo>
                    <a:lnTo>
                      <a:pt x="4606" y="1"/>
                    </a:lnTo>
                    <a:cubicBezTo>
                      <a:pt x="3833" y="308"/>
                      <a:pt x="3058" y="609"/>
                      <a:pt x="2280" y="904"/>
                    </a:cubicBezTo>
                    <a:cubicBezTo>
                      <a:pt x="1804" y="1085"/>
                      <a:pt x="1327" y="1264"/>
                      <a:pt x="850" y="1439"/>
                    </a:cubicBezTo>
                    <a:cubicBezTo>
                      <a:pt x="718" y="1488"/>
                      <a:pt x="588" y="1538"/>
                      <a:pt x="456" y="1585"/>
                    </a:cubicBezTo>
                    <a:cubicBezTo>
                      <a:pt x="384" y="1610"/>
                      <a:pt x="311" y="1633"/>
                      <a:pt x="237" y="1633"/>
                    </a:cubicBezTo>
                    <a:cubicBezTo>
                      <a:pt x="228" y="1633"/>
                      <a:pt x="219" y="1632"/>
                      <a:pt x="210" y="1632"/>
                    </a:cubicBezTo>
                    <a:cubicBezTo>
                      <a:pt x="158" y="1655"/>
                      <a:pt x="106" y="1677"/>
                      <a:pt x="55" y="1701"/>
                    </a:cubicBezTo>
                    <a:cubicBezTo>
                      <a:pt x="38" y="1707"/>
                      <a:pt x="19" y="1712"/>
                      <a:pt x="1" y="1714"/>
                    </a:cubicBezTo>
                    <a:cubicBezTo>
                      <a:pt x="28" y="1736"/>
                      <a:pt x="62" y="1748"/>
                      <a:pt x="96" y="1748"/>
                    </a:cubicBezTo>
                    <a:cubicBezTo>
                      <a:pt x="107" y="1748"/>
                      <a:pt x="117" y="1747"/>
                      <a:pt x="127" y="1744"/>
                    </a:cubicBezTo>
                    <a:cubicBezTo>
                      <a:pt x="1697" y="1385"/>
                      <a:pt x="3206" y="797"/>
                      <a:pt x="4606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52"/>
              <p:cNvSpPr/>
              <p:nvPr/>
            </p:nvSpPr>
            <p:spPr>
              <a:xfrm>
                <a:off x="3935150" y="3279775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5" y="97"/>
                    </a:cubicBezTo>
                    <a:cubicBezTo>
                      <a:pt x="65" y="367"/>
                      <a:pt x="1" y="1035"/>
                      <a:pt x="409" y="1079"/>
                    </a:cubicBezTo>
                    <a:cubicBezTo>
                      <a:pt x="419" y="1080"/>
                      <a:pt x="430" y="1081"/>
                      <a:pt x="440" y="1081"/>
                    </a:cubicBezTo>
                    <a:cubicBezTo>
                      <a:pt x="490" y="1081"/>
                      <a:pt x="538" y="1064"/>
                      <a:pt x="576" y="1031"/>
                    </a:cubicBezTo>
                    <a:cubicBezTo>
                      <a:pt x="591" y="1024"/>
                      <a:pt x="604" y="1017"/>
                      <a:pt x="616" y="1006"/>
                    </a:cubicBezTo>
                    <a:cubicBezTo>
                      <a:pt x="886" y="777"/>
                      <a:pt x="546" y="406"/>
                      <a:pt x="412" y="198"/>
                    </a:cubicBezTo>
                    <a:cubicBezTo>
                      <a:pt x="401" y="179"/>
                      <a:pt x="384" y="163"/>
                      <a:pt x="365" y="153"/>
                    </a:cubicBezTo>
                    <a:cubicBezTo>
                      <a:pt x="368" y="60"/>
                      <a:pt x="28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52"/>
              <p:cNvSpPr/>
              <p:nvPr/>
            </p:nvSpPr>
            <p:spPr>
              <a:xfrm>
                <a:off x="3937325" y="3230650"/>
                <a:ext cx="2075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059" extrusionOk="0">
                    <a:moveTo>
                      <a:pt x="147" y="0"/>
                    </a:moveTo>
                    <a:cubicBezTo>
                      <a:pt x="81" y="0"/>
                      <a:pt x="20" y="46"/>
                      <a:pt x="11" y="109"/>
                    </a:cubicBezTo>
                    <a:cubicBezTo>
                      <a:pt x="6" y="124"/>
                      <a:pt x="3" y="139"/>
                      <a:pt x="3" y="154"/>
                    </a:cubicBezTo>
                    <a:cubicBezTo>
                      <a:pt x="0" y="381"/>
                      <a:pt x="55" y="609"/>
                      <a:pt x="177" y="804"/>
                    </a:cubicBezTo>
                    <a:cubicBezTo>
                      <a:pt x="253" y="925"/>
                      <a:pt x="374" y="1058"/>
                      <a:pt x="519" y="1058"/>
                    </a:cubicBezTo>
                    <a:cubicBezTo>
                      <a:pt x="556" y="1058"/>
                      <a:pt x="595" y="1050"/>
                      <a:pt x="635" y="1030"/>
                    </a:cubicBezTo>
                    <a:cubicBezTo>
                      <a:pt x="812" y="941"/>
                      <a:pt x="829" y="717"/>
                      <a:pt x="746" y="558"/>
                    </a:cubicBezTo>
                    <a:cubicBezTo>
                      <a:pt x="636" y="343"/>
                      <a:pt x="421" y="183"/>
                      <a:pt x="238" y="34"/>
                    </a:cubicBezTo>
                    <a:cubicBezTo>
                      <a:pt x="210" y="11"/>
                      <a:pt x="178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52"/>
              <p:cNvSpPr/>
              <p:nvPr/>
            </p:nvSpPr>
            <p:spPr>
              <a:xfrm>
                <a:off x="3978100" y="3261500"/>
                <a:ext cx="2410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1" extrusionOk="0">
                    <a:moveTo>
                      <a:pt x="203" y="1"/>
                    </a:moveTo>
                    <a:cubicBezTo>
                      <a:pt x="163" y="1"/>
                      <a:pt x="124" y="18"/>
                      <a:pt x="97" y="45"/>
                    </a:cubicBezTo>
                    <a:cubicBezTo>
                      <a:pt x="48" y="64"/>
                      <a:pt x="14" y="111"/>
                      <a:pt x="13" y="163"/>
                    </a:cubicBezTo>
                    <a:cubicBezTo>
                      <a:pt x="0" y="370"/>
                      <a:pt x="52" y="581"/>
                      <a:pt x="172" y="753"/>
                    </a:cubicBezTo>
                    <a:cubicBezTo>
                      <a:pt x="242" y="856"/>
                      <a:pt x="346" y="971"/>
                      <a:pt x="470" y="971"/>
                    </a:cubicBezTo>
                    <a:cubicBezTo>
                      <a:pt x="504" y="971"/>
                      <a:pt x="539" y="962"/>
                      <a:pt x="576" y="942"/>
                    </a:cubicBezTo>
                    <a:cubicBezTo>
                      <a:pt x="963" y="734"/>
                      <a:pt x="493" y="151"/>
                      <a:pt x="265" y="17"/>
                    </a:cubicBezTo>
                    <a:cubicBezTo>
                      <a:pt x="245" y="6"/>
                      <a:pt x="224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52"/>
              <p:cNvSpPr/>
              <p:nvPr/>
            </p:nvSpPr>
            <p:spPr>
              <a:xfrm>
                <a:off x="3921050" y="3333825"/>
                <a:ext cx="3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5" extrusionOk="0">
                    <a:moveTo>
                      <a:pt x="87" y="0"/>
                    </a:moveTo>
                    <a:cubicBezTo>
                      <a:pt x="40" y="19"/>
                      <a:pt x="14" y="69"/>
                      <a:pt x="25" y="118"/>
                    </a:cubicBezTo>
                    <a:cubicBezTo>
                      <a:pt x="7" y="148"/>
                      <a:pt x="0" y="184"/>
                      <a:pt x="9" y="218"/>
                    </a:cubicBezTo>
                    <a:cubicBezTo>
                      <a:pt x="39" y="358"/>
                      <a:pt x="67" y="499"/>
                      <a:pt x="97" y="640"/>
                    </a:cubicBezTo>
                    <a:cubicBezTo>
                      <a:pt x="100" y="660"/>
                      <a:pt x="110" y="678"/>
                      <a:pt x="124" y="694"/>
                    </a:cubicBezTo>
                    <a:cubicBezTo>
                      <a:pt x="114" y="645"/>
                      <a:pt x="104" y="596"/>
                      <a:pt x="93" y="548"/>
                    </a:cubicBezTo>
                    <a:cubicBezTo>
                      <a:pt x="80" y="491"/>
                      <a:pt x="105" y="433"/>
                      <a:pt x="155" y="404"/>
                    </a:cubicBezTo>
                    <a:cubicBezTo>
                      <a:pt x="131" y="270"/>
                      <a:pt x="109" y="135"/>
                      <a:pt x="8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52"/>
              <p:cNvSpPr/>
              <p:nvPr/>
            </p:nvSpPr>
            <p:spPr>
              <a:xfrm>
                <a:off x="4038050" y="3283125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3" y="0"/>
                    </a:moveTo>
                    <a:cubicBezTo>
                      <a:pt x="62" y="0"/>
                      <a:pt x="31" y="3"/>
                      <a:pt x="0" y="10"/>
                    </a:cubicBezTo>
                    <a:lnTo>
                      <a:pt x="439" y="422"/>
                    </a:lnTo>
                    <a:cubicBezTo>
                      <a:pt x="455" y="365"/>
                      <a:pt x="502" y="319"/>
                      <a:pt x="560" y="319"/>
                    </a:cubicBezTo>
                    <a:cubicBezTo>
                      <a:pt x="561" y="319"/>
                      <a:pt x="561" y="319"/>
                      <a:pt x="562" y="319"/>
                    </a:cubicBezTo>
                    <a:cubicBezTo>
                      <a:pt x="493" y="212"/>
                      <a:pt x="409" y="113"/>
                      <a:pt x="297" y="53"/>
                    </a:cubicBezTo>
                    <a:cubicBezTo>
                      <a:pt x="234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52"/>
              <p:cNvSpPr/>
              <p:nvPr/>
            </p:nvSpPr>
            <p:spPr>
              <a:xfrm>
                <a:off x="3923200" y="3283375"/>
                <a:ext cx="12622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424" extrusionOk="0">
                    <a:moveTo>
                      <a:pt x="300" y="2176"/>
                    </a:moveTo>
                    <a:lnTo>
                      <a:pt x="300" y="2176"/>
                    </a:lnTo>
                    <a:cubicBezTo>
                      <a:pt x="285" y="2185"/>
                      <a:pt x="271" y="2197"/>
                      <a:pt x="261" y="2213"/>
                    </a:cubicBezTo>
                    <a:cubicBezTo>
                      <a:pt x="251" y="2211"/>
                      <a:pt x="241" y="2209"/>
                      <a:pt x="231" y="2209"/>
                    </a:cubicBezTo>
                    <a:cubicBezTo>
                      <a:pt x="229" y="2209"/>
                      <a:pt x="226" y="2209"/>
                      <a:pt x="224" y="2209"/>
                    </a:cubicBezTo>
                    <a:lnTo>
                      <a:pt x="300" y="2176"/>
                    </a:lnTo>
                    <a:close/>
                    <a:moveTo>
                      <a:pt x="4594" y="0"/>
                    </a:moveTo>
                    <a:cubicBezTo>
                      <a:pt x="4514" y="16"/>
                      <a:pt x="4433" y="49"/>
                      <a:pt x="4351" y="85"/>
                    </a:cubicBezTo>
                    <a:cubicBezTo>
                      <a:pt x="3872" y="298"/>
                      <a:pt x="3391" y="511"/>
                      <a:pt x="2912" y="725"/>
                    </a:cubicBezTo>
                    <a:lnTo>
                      <a:pt x="7" y="2015"/>
                    </a:lnTo>
                    <a:cubicBezTo>
                      <a:pt x="5" y="2016"/>
                      <a:pt x="3" y="2017"/>
                      <a:pt x="1" y="2018"/>
                    </a:cubicBezTo>
                    <a:cubicBezTo>
                      <a:pt x="23" y="2153"/>
                      <a:pt x="45" y="2288"/>
                      <a:pt x="69" y="2423"/>
                    </a:cubicBezTo>
                    <a:lnTo>
                      <a:pt x="79" y="2417"/>
                    </a:lnTo>
                    <a:cubicBezTo>
                      <a:pt x="72" y="2353"/>
                      <a:pt x="110" y="2293"/>
                      <a:pt x="172" y="2274"/>
                    </a:cubicBezTo>
                    <a:cubicBezTo>
                      <a:pt x="1813" y="1737"/>
                      <a:pt x="3439" y="1154"/>
                      <a:pt x="5048" y="525"/>
                    </a:cubicBezTo>
                    <a:cubicBezTo>
                      <a:pt x="5026" y="491"/>
                      <a:pt x="5021" y="450"/>
                      <a:pt x="5033" y="412"/>
                    </a:cubicBezTo>
                    <a:lnTo>
                      <a:pt x="4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52"/>
              <p:cNvSpPr/>
              <p:nvPr/>
            </p:nvSpPr>
            <p:spPr>
              <a:xfrm>
                <a:off x="4042150" y="3291100"/>
                <a:ext cx="171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729" extrusionOk="0">
                    <a:moveTo>
                      <a:pt x="396" y="0"/>
                    </a:moveTo>
                    <a:cubicBezTo>
                      <a:pt x="338" y="0"/>
                      <a:pt x="291" y="46"/>
                      <a:pt x="275" y="103"/>
                    </a:cubicBezTo>
                    <a:cubicBezTo>
                      <a:pt x="334" y="158"/>
                      <a:pt x="394" y="213"/>
                      <a:pt x="452" y="269"/>
                    </a:cubicBezTo>
                    <a:cubicBezTo>
                      <a:pt x="517" y="329"/>
                      <a:pt x="497" y="435"/>
                      <a:pt x="425" y="479"/>
                    </a:cubicBezTo>
                    <a:cubicBezTo>
                      <a:pt x="285" y="564"/>
                      <a:pt x="144" y="648"/>
                      <a:pt x="0" y="729"/>
                    </a:cubicBezTo>
                    <a:cubicBezTo>
                      <a:pt x="189" y="654"/>
                      <a:pt x="378" y="579"/>
                      <a:pt x="567" y="503"/>
                    </a:cubicBezTo>
                    <a:cubicBezTo>
                      <a:pt x="686" y="456"/>
                      <a:pt x="675" y="295"/>
                      <a:pt x="593" y="248"/>
                    </a:cubicBezTo>
                    <a:cubicBezTo>
                      <a:pt x="618" y="192"/>
                      <a:pt x="609" y="124"/>
                      <a:pt x="540" y="90"/>
                    </a:cubicBezTo>
                    <a:lnTo>
                      <a:pt x="416" y="30"/>
                    </a:lnTo>
                    <a:cubicBezTo>
                      <a:pt x="411" y="21"/>
                      <a:pt x="404" y="11"/>
                      <a:pt x="398" y="0"/>
                    </a:cubicBezTo>
                    <a:cubicBezTo>
                      <a:pt x="397" y="0"/>
                      <a:pt x="397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52"/>
              <p:cNvSpPr/>
              <p:nvPr/>
            </p:nvSpPr>
            <p:spPr>
              <a:xfrm>
                <a:off x="3923025" y="3343925"/>
                <a:ext cx="40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30" extrusionOk="0">
                    <a:moveTo>
                      <a:pt x="76" y="0"/>
                    </a:moveTo>
                    <a:cubicBezTo>
                      <a:pt x="26" y="30"/>
                      <a:pt x="0" y="88"/>
                      <a:pt x="15" y="145"/>
                    </a:cubicBezTo>
                    <a:cubicBezTo>
                      <a:pt x="26" y="192"/>
                      <a:pt x="35" y="241"/>
                      <a:pt x="45" y="290"/>
                    </a:cubicBezTo>
                    <a:cubicBezTo>
                      <a:pt x="71" y="315"/>
                      <a:pt x="105" y="330"/>
                      <a:pt x="140" y="330"/>
                    </a:cubicBezTo>
                    <a:cubicBezTo>
                      <a:pt x="147" y="330"/>
                      <a:pt x="153" y="330"/>
                      <a:pt x="160" y="329"/>
                    </a:cubicBezTo>
                    <a:cubicBezTo>
                      <a:pt x="140" y="314"/>
                      <a:pt x="128" y="291"/>
                      <a:pt x="122" y="266"/>
                    </a:cubicBezTo>
                    <a:cubicBezTo>
                      <a:pt x="106" y="178"/>
                      <a:pt x="92" y="89"/>
                      <a:pt x="7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52"/>
              <p:cNvSpPr/>
              <p:nvPr/>
            </p:nvSpPr>
            <p:spPr>
              <a:xfrm>
                <a:off x="3924900" y="3293650"/>
                <a:ext cx="13015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2340" extrusionOk="0">
                    <a:moveTo>
                      <a:pt x="3897" y="636"/>
                    </a:moveTo>
                    <a:cubicBezTo>
                      <a:pt x="3900" y="642"/>
                      <a:pt x="3903" y="646"/>
                      <a:pt x="3907" y="650"/>
                    </a:cubicBezTo>
                    <a:cubicBezTo>
                      <a:pt x="3821" y="684"/>
                      <a:pt x="3733" y="718"/>
                      <a:pt x="3646" y="752"/>
                    </a:cubicBezTo>
                    <a:cubicBezTo>
                      <a:pt x="3730" y="714"/>
                      <a:pt x="3813" y="676"/>
                      <a:pt x="3897" y="636"/>
                    </a:cubicBezTo>
                    <a:close/>
                    <a:moveTo>
                      <a:pt x="4965" y="1"/>
                    </a:moveTo>
                    <a:lnTo>
                      <a:pt x="4965" y="1"/>
                    </a:lnTo>
                    <a:cubicBezTo>
                      <a:pt x="4953" y="39"/>
                      <a:pt x="4958" y="80"/>
                      <a:pt x="4980" y="114"/>
                    </a:cubicBezTo>
                    <a:cubicBezTo>
                      <a:pt x="3372" y="743"/>
                      <a:pt x="1746" y="1325"/>
                      <a:pt x="103" y="1863"/>
                    </a:cubicBezTo>
                    <a:cubicBezTo>
                      <a:pt x="42" y="1882"/>
                      <a:pt x="4" y="1942"/>
                      <a:pt x="11" y="2006"/>
                    </a:cubicBezTo>
                    <a:lnTo>
                      <a:pt x="1" y="2011"/>
                    </a:lnTo>
                    <a:cubicBezTo>
                      <a:pt x="16" y="2100"/>
                      <a:pt x="31" y="2189"/>
                      <a:pt x="47" y="2277"/>
                    </a:cubicBezTo>
                    <a:cubicBezTo>
                      <a:pt x="52" y="2302"/>
                      <a:pt x="65" y="2324"/>
                      <a:pt x="85" y="2340"/>
                    </a:cubicBezTo>
                    <a:cubicBezTo>
                      <a:pt x="104" y="2338"/>
                      <a:pt x="122" y="2334"/>
                      <a:pt x="139" y="2327"/>
                    </a:cubicBezTo>
                    <a:cubicBezTo>
                      <a:pt x="191" y="2304"/>
                      <a:pt x="242" y="2281"/>
                      <a:pt x="294" y="2259"/>
                    </a:cubicBezTo>
                    <a:cubicBezTo>
                      <a:pt x="302" y="2259"/>
                      <a:pt x="309" y="2259"/>
                      <a:pt x="317" y="2259"/>
                    </a:cubicBezTo>
                    <a:cubicBezTo>
                      <a:pt x="393" y="2259"/>
                      <a:pt x="467" y="2236"/>
                      <a:pt x="540" y="2211"/>
                    </a:cubicBezTo>
                    <a:cubicBezTo>
                      <a:pt x="673" y="2164"/>
                      <a:pt x="803" y="2114"/>
                      <a:pt x="935" y="2066"/>
                    </a:cubicBezTo>
                    <a:cubicBezTo>
                      <a:pt x="1412" y="1890"/>
                      <a:pt x="1889" y="1712"/>
                      <a:pt x="2364" y="1532"/>
                    </a:cubicBezTo>
                    <a:cubicBezTo>
                      <a:pt x="3142" y="1236"/>
                      <a:pt x="3917" y="935"/>
                      <a:pt x="4690" y="628"/>
                    </a:cubicBezTo>
                    <a:cubicBezTo>
                      <a:pt x="4833" y="546"/>
                      <a:pt x="4974" y="463"/>
                      <a:pt x="5115" y="377"/>
                    </a:cubicBezTo>
                    <a:cubicBezTo>
                      <a:pt x="5187" y="333"/>
                      <a:pt x="5206" y="227"/>
                      <a:pt x="5142" y="167"/>
                    </a:cubicBezTo>
                    <a:cubicBezTo>
                      <a:pt x="5084" y="111"/>
                      <a:pt x="5024" y="56"/>
                      <a:pt x="49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52"/>
              <p:cNvSpPr/>
              <p:nvPr/>
            </p:nvSpPr>
            <p:spPr>
              <a:xfrm>
                <a:off x="4202750" y="3276675"/>
                <a:ext cx="129500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6183" extrusionOk="0">
                    <a:moveTo>
                      <a:pt x="1296" y="2056"/>
                    </a:moveTo>
                    <a:cubicBezTo>
                      <a:pt x="1327" y="2056"/>
                      <a:pt x="1360" y="2066"/>
                      <a:pt x="1388" y="2089"/>
                    </a:cubicBezTo>
                    <a:cubicBezTo>
                      <a:pt x="1571" y="2238"/>
                      <a:pt x="1785" y="2399"/>
                      <a:pt x="1897" y="2612"/>
                    </a:cubicBezTo>
                    <a:cubicBezTo>
                      <a:pt x="1979" y="2772"/>
                      <a:pt x="1962" y="2996"/>
                      <a:pt x="1784" y="3086"/>
                    </a:cubicBezTo>
                    <a:cubicBezTo>
                      <a:pt x="1744" y="3105"/>
                      <a:pt x="1706" y="3114"/>
                      <a:pt x="1669" y="3114"/>
                    </a:cubicBezTo>
                    <a:cubicBezTo>
                      <a:pt x="1524" y="3114"/>
                      <a:pt x="1402" y="2980"/>
                      <a:pt x="1327" y="2859"/>
                    </a:cubicBezTo>
                    <a:cubicBezTo>
                      <a:pt x="1205" y="2664"/>
                      <a:pt x="1149" y="2437"/>
                      <a:pt x="1153" y="2209"/>
                    </a:cubicBezTo>
                    <a:cubicBezTo>
                      <a:pt x="1153" y="2195"/>
                      <a:pt x="1155" y="2180"/>
                      <a:pt x="1161" y="2165"/>
                    </a:cubicBezTo>
                    <a:cubicBezTo>
                      <a:pt x="1169" y="2101"/>
                      <a:pt x="1230" y="2056"/>
                      <a:pt x="1296" y="2056"/>
                    </a:cubicBezTo>
                    <a:close/>
                    <a:moveTo>
                      <a:pt x="2983" y="3290"/>
                    </a:moveTo>
                    <a:cubicBezTo>
                      <a:pt x="3004" y="3290"/>
                      <a:pt x="3026" y="3295"/>
                      <a:pt x="3045" y="3307"/>
                    </a:cubicBezTo>
                    <a:cubicBezTo>
                      <a:pt x="3273" y="3441"/>
                      <a:pt x="3743" y="4022"/>
                      <a:pt x="3356" y="4232"/>
                    </a:cubicBezTo>
                    <a:cubicBezTo>
                      <a:pt x="3319" y="4251"/>
                      <a:pt x="3284" y="4260"/>
                      <a:pt x="3250" y="4260"/>
                    </a:cubicBezTo>
                    <a:cubicBezTo>
                      <a:pt x="3126" y="4260"/>
                      <a:pt x="3023" y="4145"/>
                      <a:pt x="2951" y="4042"/>
                    </a:cubicBezTo>
                    <a:cubicBezTo>
                      <a:pt x="2833" y="3870"/>
                      <a:pt x="2781" y="3660"/>
                      <a:pt x="2793" y="3452"/>
                    </a:cubicBezTo>
                    <a:cubicBezTo>
                      <a:pt x="2794" y="3399"/>
                      <a:pt x="2828" y="3353"/>
                      <a:pt x="2878" y="3334"/>
                    </a:cubicBezTo>
                    <a:cubicBezTo>
                      <a:pt x="2905" y="3307"/>
                      <a:pt x="2944" y="3290"/>
                      <a:pt x="2983" y="3290"/>
                    </a:cubicBezTo>
                    <a:close/>
                    <a:moveTo>
                      <a:pt x="1275" y="4021"/>
                    </a:moveTo>
                    <a:cubicBezTo>
                      <a:pt x="1348" y="4021"/>
                      <a:pt x="1430" y="4080"/>
                      <a:pt x="1427" y="4172"/>
                    </a:cubicBezTo>
                    <a:cubicBezTo>
                      <a:pt x="1447" y="4184"/>
                      <a:pt x="1463" y="4200"/>
                      <a:pt x="1474" y="4219"/>
                    </a:cubicBezTo>
                    <a:cubicBezTo>
                      <a:pt x="1608" y="4426"/>
                      <a:pt x="1948" y="4796"/>
                      <a:pt x="1678" y="5027"/>
                    </a:cubicBezTo>
                    <a:cubicBezTo>
                      <a:pt x="1666" y="5037"/>
                      <a:pt x="1653" y="5045"/>
                      <a:pt x="1639" y="5051"/>
                    </a:cubicBezTo>
                    <a:cubicBezTo>
                      <a:pt x="1600" y="5083"/>
                      <a:pt x="1551" y="5101"/>
                      <a:pt x="1501" y="5101"/>
                    </a:cubicBezTo>
                    <a:cubicBezTo>
                      <a:pt x="1492" y="5101"/>
                      <a:pt x="1482" y="5101"/>
                      <a:pt x="1472" y="5099"/>
                    </a:cubicBezTo>
                    <a:cubicBezTo>
                      <a:pt x="1063" y="5054"/>
                      <a:pt x="1128" y="4387"/>
                      <a:pt x="1167" y="4117"/>
                    </a:cubicBezTo>
                    <a:lnTo>
                      <a:pt x="1167" y="4117"/>
                    </a:lnTo>
                    <a:lnTo>
                      <a:pt x="1167" y="4118"/>
                    </a:lnTo>
                    <a:cubicBezTo>
                      <a:pt x="1177" y="4050"/>
                      <a:pt x="1224" y="4021"/>
                      <a:pt x="1275" y="4021"/>
                    </a:cubicBezTo>
                    <a:close/>
                    <a:moveTo>
                      <a:pt x="532" y="1"/>
                    </a:moveTo>
                    <a:cubicBezTo>
                      <a:pt x="311" y="1"/>
                      <a:pt x="132" y="173"/>
                      <a:pt x="58" y="374"/>
                    </a:cubicBezTo>
                    <a:cubicBezTo>
                      <a:pt x="1" y="529"/>
                      <a:pt x="14" y="687"/>
                      <a:pt x="55" y="841"/>
                    </a:cubicBezTo>
                    <a:cubicBezTo>
                      <a:pt x="42" y="863"/>
                      <a:pt x="36" y="889"/>
                      <a:pt x="38" y="915"/>
                    </a:cubicBezTo>
                    <a:cubicBezTo>
                      <a:pt x="115" y="2679"/>
                      <a:pt x="298" y="4439"/>
                      <a:pt x="585" y="6183"/>
                    </a:cubicBezTo>
                    <a:cubicBezTo>
                      <a:pt x="587" y="6181"/>
                      <a:pt x="589" y="6180"/>
                      <a:pt x="591" y="6179"/>
                    </a:cubicBezTo>
                    <a:lnTo>
                      <a:pt x="3497" y="4889"/>
                    </a:lnTo>
                    <a:cubicBezTo>
                      <a:pt x="3976" y="4676"/>
                      <a:pt x="4457" y="4462"/>
                      <a:pt x="4936" y="4250"/>
                    </a:cubicBezTo>
                    <a:cubicBezTo>
                      <a:pt x="5018" y="4214"/>
                      <a:pt x="5099" y="4180"/>
                      <a:pt x="5180" y="4164"/>
                    </a:cubicBezTo>
                    <a:lnTo>
                      <a:pt x="3146" y="2256"/>
                    </a:lnTo>
                    <a:lnTo>
                      <a:pt x="1821" y="1013"/>
                    </a:lnTo>
                    <a:lnTo>
                      <a:pt x="1178" y="411"/>
                    </a:lnTo>
                    <a:cubicBezTo>
                      <a:pt x="1006" y="249"/>
                      <a:pt x="821" y="24"/>
                      <a:pt x="569" y="2"/>
                    </a:cubicBezTo>
                    <a:cubicBezTo>
                      <a:pt x="556" y="1"/>
                      <a:pt x="544" y="1"/>
                      <a:pt x="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52"/>
              <p:cNvSpPr/>
              <p:nvPr/>
            </p:nvSpPr>
            <p:spPr>
              <a:xfrm>
                <a:off x="4222950" y="3434775"/>
                <a:ext cx="2725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4" extrusionOk="0">
                    <a:moveTo>
                      <a:pt x="108" y="1"/>
                    </a:moveTo>
                    <a:lnTo>
                      <a:pt x="89" y="9"/>
                    </a:lnTo>
                    <a:cubicBezTo>
                      <a:pt x="89" y="10"/>
                      <a:pt x="88" y="10"/>
                      <a:pt x="87" y="10"/>
                    </a:cubicBezTo>
                    <a:lnTo>
                      <a:pt x="87" y="10"/>
                    </a:lnTo>
                    <a:lnTo>
                      <a:pt x="108" y="1"/>
                    </a:lnTo>
                    <a:close/>
                    <a:moveTo>
                      <a:pt x="87" y="10"/>
                    </a:moveTo>
                    <a:lnTo>
                      <a:pt x="1" y="49"/>
                    </a:lnTo>
                    <a:cubicBezTo>
                      <a:pt x="13" y="49"/>
                      <a:pt x="25" y="50"/>
                      <a:pt x="37" y="53"/>
                    </a:cubicBezTo>
                    <a:cubicBezTo>
                      <a:pt x="49" y="34"/>
                      <a:pt x="67" y="20"/>
                      <a:pt x="87" y="10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52"/>
              <p:cNvSpPr/>
              <p:nvPr/>
            </p:nvSpPr>
            <p:spPr>
              <a:xfrm>
                <a:off x="4218325" y="3388500"/>
                <a:ext cx="152200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319" extrusionOk="0">
                    <a:moveTo>
                      <a:pt x="5118" y="1"/>
                    </a:moveTo>
                    <a:lnTo>
                      <a:pt x="5118" y="1"/>
                    </a:lnTo>
                    <a:cubicBezTo>
                      <a:pt x="5124" y="11"/>
                      <a:pt x="5131" y="20"/>
                      <a:pt x="5137" y="30"/>
                    </a:cubicBezTo>
                    <a:lnTo>
                      <a:pt x="5260" y="90"/>
                    </a:lnTo>
                    <a:cubicBezTo>
                      <a:pt x="5329" y="123"/>
                      <a:pt x="5338" y="191"/>
                      <a:pt x="5314" y="248"/>
                    </a:cubicBezTo>
                    <a:cubicBezTo>
                      <a:pt x="5395" y="294"/>
                      <a:pt x="5406" y="455"/>
                      <a:pt x="5287" y="503"/>
                    </a:cubicBezTo>
                    <a:cubicBezTo>
                      <a:pt x="5099" y="578"/>
                      <a:pt x="4910" y="654"/>
                      <a:pt x="4721" y="729"/>
                    </a:cubicBezTo>
                    <a:cubicBezTo>
                      <a:pt x="3321" y="1526"/>
                      <a:pt x="1813" y="2112"/>
                      <a:pt x="242" y="2472"/>
                    </a:cubicBezTo>
                    <a:cubicBezTo>
                      <a:pt x="232" y="2474"/>
                      <a:pt x="221" y="2475"/>
                      <a:pt x="210" y="2475"/>
                    </a:cubicBezTo>
                    <a:cubicBezTo>
                      <a:pt x="176" y="2475"/>
                      <a:pt x="142" y="2464"/>
                      <a:pt x="116" y="2442"/>
                    </a:cubicBezTo>
                    <a:cubicBezTo>
                      <a:pt x="110" y="2443"/>
                      <a:pt x="104" y="2443"/>
                      <a:pt x="99" y="2443"/>
                    </a:cubicBezTo>
                    <a:cubicBezTo>
                      <a:pt x="62" y="2443"/>
                      <a:pt x="27" y="2428"/>
                      <a:pt x="1" y="2402"/>
                    </a:cubicBezTo>
                    <a:lnTo>
                      <a:pt x="1" y="2402"/>
                    </a:lnTo>
                    <a:cubicBezTo>
                      <a:pt x="46" y="2626"/>
                      <a:pt x="85" y="2853"/>
                      <a:pt x="151" y="3071"/>
                    </a:cubicBezTo>
                    <a:cubicBezTo>
                      <a:pt x="206" y="3255"/>
                      <a:pt x="339" y="3318"/>
                      <a:pt x="498" y="3318"/>
                    </a:cubicBezTo>
                    <a:cubicBezTo>
                      <a:pt x="543" y="3318"/>
                      <a:pt x="590" y="3313"/>
                      <a:pt x="638" y="3304"/>
                    </a:cubicBezTo>
                    <a:cubicBezTo>
                      <a:pt x="1166" y="3205"/>
                      <a:pt x="1690" y="3062"/>
                      <a:pt x="2205" y="2906"/>
                    </a:cubicBezTo>
                    <a:cubicBezTo>
                      <a:pt x="3233" y="2594"/>
                      <a:pt x="4230" y="2191"/>
                      <a:pt x="5186" y="1701"/>
                    </a:cubicBezTo>
                    <a:cubicBezTo>
                      <a:pt x="5266" y="1660"/>
                      <a:pt x="5350" y="1621"/>
                      <a:pt x="5422" y="1574"/>
                    </a:cubicBezTo>
                    <a:cubicBezTo>
                      <a:pt x="5586" y="1556"/>
                      <a:pt x="5738" y="1484"/>
                      <a:pt x="5847" y="1355"/>
                    </a:cubicBezTo>
                    <a:cubicBezTo>
                      <a:pt x="5949" y="1236"/>
                      <a:pt x="6088" y="1006"/>
                      <a:pt x="6014" y="847"/>
                    </a:cubicBezTo>
                    <a:cubicBezTo>
                      <a:pt x="5939" y="682"/>
                      <a:pt x="5781" y="528"/>
                      <a:pt x="5655" y="403"/>
                    </a:cubicBezTo>
                    <a:cubicBezTo>
                      <a:pt x="5572" y="321"/>
                      <a:pt x="5485" y="244"/>
                      <a:pt x="5393" y="173"/>
                    </a:cubicBezTo>
                    <a:cubicBezTo>
                      <a:pt x="5377" y="152"/>
                      <a:pt x="5355" y="136"/>
                      <a:pt x="5331" y="125"/>
                    </a:cubicBezTo>
                    <a:cubicBezTo>
                      <a:pt x="5283" y="90"/>
                      <a:pt x="5234" y="56"/>
                      <a:pt x="5185" y="23"/>
                    </a:cubicBezTo>
                    <a:cubicBezTo>
                      <a:pt x="5165" y="10"/>
                      <a:pt x="5141" y="2"/>
                      <a:pt x="5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52"/>
              <p:cNvSpPr/>
              <p:nvPr/>
            </p:nvSpPr>
            <p:spPr>
              <a:xfrm>
                <a:off x="4310225" y="3406950"/>
                <a:ext cx="65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7" extrusionOk="0">
                    <a:moveTo>
                      <a:pt x="250" y="1"/>
                    </a:moveTo>
                    <a:cubicBezTo>
                      <a:pt x="167" y="39"/>
                      <a:pt x="83" y="78"/>
                      <a:pt x="0" y="117"/>
                    </a:cubicBezTo>
                    <a:cubicBezTo>
                      <a:pt x="86" y="83"/>
                      <a:pt x="174" y="49"/>
                      <a:pt x="260" y="15"/>
                    </a:cubicBezTo>
                    <a:cubicBezTo>
                      <a:pt x="256" y="10"/>
                      <a:pt x="253" y="5"/>
                      <a:pt x="250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52"/>
              <p:cNvSpPr/>
              <p:nvPr/>
            </p:nvSpPr>
            <p:spPr>
              <a:xfrm>
                <a:off x="4221175" y="3406700"/>
                <a:ext cx="115175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1748" extrusionOk="0">
                    <a:moveTo>
                      <a:pt x="4606" y="0"/>
                    </a:moveTo>
                    <a:lnTo>
                      <a:pt x="4606" y="0"/>
                    </a:lnTo>
                    <a:cubicBezTo>
                      <a:pt x="3833" y="307"/>
                      <a:pt x="3058" y="609"/>
                      <a:pt x="2280" y="904"/>
                    </a:cubicBezTo>
                    <a:cubicBezTo>
                      <a:pt x="1805" y="1085"/>
                      <a:pt x="1327" y="1263"/>
                      <a:pt x="850" y="1440"/>
                    </a:cubicBezTo>
                    <a:cubicBezTo>
                      <a:pt x="718" y="1488"/>
                      <a:pt x="588" y="1538"/>
                      <a:pt x="456" y="1584"/>
                    </a:cubicBezTo>
                    <a:cubicBezTo>
                      <a:pt x="383" y="1609"/>
                      <a:pt x="309" y="1633"/>
                      <a:pt x="233" y="1633"/>
                    </a:cubicBezTo>
                    <a:cubicBezTo>
                      <a:pt x="225" y="1633"/>
                      <a:pt x="218" y="1633"/>
                      <a:pt x="210" y="1632"/>
                    </a:cubicBezTo>
                    <a:cubicBezTo>
                      <a:pt x="158" y="1654"/>
                      <a:pt x="106" y="1678"/>
                      <a:pt x="55" y="1700"/>
                    </a:cubicBezTo>
                    <a:cubicBezTo>
                      <a:pt x="38" y="1708"/>
                      <a:pt x="19" y="1712"/>
                      <a:pt x="1" y="1714"/>
                    </a:cubicBezTo>
                    <a:cubicBezTo>
                      <a:pt x="27" y="1736"/>
                      <a:pt x="61" y="1747"/>
                      <a:pt x="95" y="1747"/>
                    </a:cubicBezTo>
                    <a:cubicBezTo>
                      <a:pt x="106" y="1747"/>
                      <a:pt x="116" y="1746"/>
                      <a:pt x="127" y="1744"/>
                    </a:cubicBezTo>
                    <a:cubicBezTo>
                      <a:pt x="1697" y="1384"/>
                      <a:pt x="3206" y="798"/>
                      <a:pt x="460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52"/>
              <p:cNvSpPr/>
              <p:nvPr/>
            </p:nvSpPr>
            <p:spPr>
              <a:xfrm>
                <a:off x="4229300" y="3377175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5" y="98"/>
                    </a:cubicBezTo>
                    <a:cubicBezTo>
                      <a:pt x="66" y="367"/>
                      <a:pt x="1" y="1034"/>
                      <a:pt x="410" y="1078"/>
                    </a:cubicBezTo>
                    <a:cubicBezTo>
                      <a:pt x="420" y="1080"/>
                      <a:pt x="430" y="1080"/>
                      <a:pt x="440" y="1080"/>
                    </a:cubicBezTo>
                    <a:cubicBezTo>
                      <a:pt x="490" y="1080"/>
                      <a:pt x="538" y="1063"/>
                      <a:pt x="577" y="1030"/>
                    </a:cubicBezTo>
                    <a:cubicBezTo>
                      <a:pt x="591" y="1025"/>
                      <a:pt x="604" y="1016"/>
                      <a:pt x="616" y="1007"/>
                    </a:cubicBezTo>
                    <a:cubicBezTo>
                      <a:pt x="886" y="776"/>
                      <a:pt x="546" y="406"/>
                      <a:pt x="412" y="199"/>
                    </a:cubicBezTo>
                    <a:cubicBezTo>
                      <a:pt x="401" y="180"/>
                      <a:pt x="385" y="164"/>
                      <a:pt x="365" y="152"/>
                    </a:cubicBezTo>
                    <a:cubicBezTo>
                      <a:pt x="368" y="60"/>
                      <a:pt x="28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52"/>
              <p:cNvSpPr/>
              <p:nvPr/>
            </p:nvSpPr>
            <p:spPr>
              <a:xfrm>
                <a:off x="4231475" y="3328025"/>
                <a:ext cx="2077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060" extrusionOk="0">
                    <a:moveTo>
                      <a:pt x="147" y="1"/>
                    </a:moveTo>
                    <a:cubicBezTo>
                      <a:pt x="81" y="1"/>
                      <a:pt x="20" y="47"/>
                      <a:pt x="12" y="111"/>
                    </a:cubicBezTo>
                    <a:cubicBezTo>
                      <a:pt x="6" y="126"/>
                      <a:pt x="4" y="141"/>
                      <a:pt x="4" y="155"/>
                    </a:cubicBezTo>
                    <a:cubicBezTo>
                      <a:pt x="0" y="383"/>
                      <a:pt x="56" y="610"/>
                      <a:pt x="177" y="804"/>
                    </a:cubicBezTo>
                    <a:cubicBezTo>
                      <a:pt x="253" y="925"/>
                      <a:pt x="374" y="1059"/>
                      <a:pt x="519" y="1059"/>
                    </a:cubicBezTo>
                    <a:cubicBezTo>
                      <a:pt x="556" y="1059"/>
                      <a:pt x="595" y="1050"/>
                      <a:pt x="635" y="1030"/>
                    </a:cubicBezTo>
                    <a:cubicBezTo>
                      <a:pt x="813" y="942"/>
                      <a:pt x="830" y="718"/>
                      <a:pt x="748" y="558"/>
                    </a:cubicBezTo>
                    <a:cubicBezTo>
                      <a:pt x="636" y="345"/>
                      <a:pt x="422" y="183"/>
                      <a:pt x="239" y="34"/>
                    </a:cubicBezTo>
                    <a:cubicBezTo>
                      <a:pt x="211" y="11"/>
                      <a:pt x="178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52"/>
              <p:cNvSpPr/>
              <p:nvPr/>
            </p:nvSpPr>
            <p:spPr>
              <a:xfrm>
                <a:off x="4272275" y="3358925"/>
                <a:ext cx="2407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70" extrusionOk="0">
                    <a:moveTo>
                      <a:pt x="201" y="0"/>
                    </a:moveTo>
                    <a:cubicBezTo>
                      <a:pt x="163" y="0"/>
                      <a:pt x="123" y="17"/>
                      <a:pt x="97" y="44"/>
                    </a:cubicBezTo>
                    <a:cubicBezTo>
                      <a:pt x="47" y="62"/>
                      <a:pt x="13" y="109"/>
                      <a:pt x="12" y="162"/>
                    </a:cubicBezTo>
                    <a:cubicBezTo>
                      <a:pt x="0" y="370"/>
                      <a:pt x="52" y="580"/>
                      <a:pt x="171" y="752"/>
                    </a:cubicBezTo>
                    <a:cubicBezTo>
                      <a:pt x="242" y="855"/>
                      <a:pt x="345" y="970"/>
                      <a:pt x="468" y="970"/>
                    </a:cubicBezTo>
                    <a:cubicBezTo>
                      <a:pt x="502" y="970"/>
                      <a:pt x="538" y="961"/>
                      <a:pt x="575" y="941"/>
                    </a:cubicBezTo>
                    <a:cubicBezTo>
                      <a:pt x="962" y="732"/>
                      <a:pt x="492" y="151"/>
                      <a:pt x="264" y="17"/>
                    </a:cubicBezTo>
                    <a:cubicBezTo>
                      <a:pt x="244" y="5"/>
                      <a:pt x="223" y="0"/>
                      <a:pt x="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52"/>
              <p:cNvSpPr/>
              <p:nvPr/>
            </p:nvSpPr>
            <p:spPr>
              <a:xfrm>
                <a:off x="4332200" y="3380500"/>
                <a:ext cx="140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22" extrusionOk="0">
                    <a:moveTo>
                      <a:pt x="93" y="0"/>
                    </a:moveTo>
                    <a:cubicBezTo>
                      <a:pt x="62" y="0"/>
                      <a:pt x="31" y="4"/>
                      <a:pt x="0" y="11"/>
                    </a:cubicBezTo>
                    <a:lnTo>
                      <a:pt x="440" y="422"/>
                    </a:lnTo>
                    <a:cubicBezTo>
                      <a:pt x="455" y="367"/>
                      <a:pt x="502" y="321"/>
                      <a:pt x="559" y="321"/>
                    </a:cubicBezTo>
                    <a:cubicBezTo>
                      <a:pt x="560" y="321"/>
                      <a:pt x="562" y="321"/>
                      <a:pt x="563" y="321"/>
                    </a:cubicBezTo>
                    <a:cubicBezTo>
                      <a:pt x="494" y="214"/>
                      <a:pt x="410" y="115"/>
                      <a:pt x="298" y="53"/>
                    </a:cubicBezTo>
                    <a:cubicBezTo>
                      <a:pt x="235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52"/>
              <p:cNvSpPr/>
              <p:nvPr/>
            </p:nvSpPr>
            <p:spPr>
              <a:xfrm>
                <a:off x="4215225" y="3431200"/>
                <a:ext cx="3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5" extrusionOk="0">
                    <a:moveTo>
                      <a:pt x="86" y="0"/>
                    </a:moveTo>
                    <a:cubicBezTo>
                      <a:pt x="40" y="21"/>
                      <a:pt x="14" y="71"/>
                      <a:pt x="25" y="120"/>
                    </a:cubicBezTo>
                    <a:cubicBezTo>
                      <a:pt x="6" y="148"/>
                      <a:pt x="1" y="184"/>
                      <a:pt x="8" y="218"/>
                    </a:cubicBezTo>
                    <a:cubicBezTo>
                      <a:pt x="38" y="359"/>
                      <a:pt x="68" y="500"/>
                      <a:pt x="96" y="640"/>
                    </a:cubicBezTo>
                    <a:cubicBezTo>
                      <a:pt x="100" y="661"/>
                      <a:pt x="109" y="680"/>
                      <a:pt x="123" y="695"/>
                    </a:cubicBezTo>
                    <a:cubicBezTo>
                      <a:pt x="113" y="646"/>
                      <a:pt x="104" y="597"/>
                      <a:pt x="93" y="549"/>
                    </a:cubicBezTo>
                    <a:cubicBezTo>
                      <a:pt x="79" y="493"/>
                      <a:pt x="104" y="434"/>
                      <a:pt x="155" y="406"/>
                    </a:cubicBezTo>
                    <a:cubicBezTo>
                      <a:pt x="130" y="270"/>
                      <a:pt x="108" y="135"/>
                      <a:pt x="8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52"/>
              <p:cNvSpPr/>
              <p:nvPr/>
            </p:nvSpPr>
            <p:spPr>
              <a:xfrm>
                <a:off x="4217350" y="3380750"/>
                <a:ext cx="1262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3" extrusionOk="0">
                    <a:moveTo>
                      <a:pt x="332" y="2162"/>
                    </a:moveTo>
                    <a:lnTo>
                      <a:pt x="314" y="2170"/>
                    </a:lnTo>
                    <a:cubicBezTo>
                      <a:pt x="293" y="2180"/>
                      <a:pt x="275" y="2195"/>
                      <a:pt x="261" y="2214"/>
                    </a:cubicBezTo>
                    <a:cubicBezTo>
                      <a:pt x="249" y="2211"/>
                      <a:pt x="238" y="2210"/>
                      <a:pt x="225" y="2210"/>
                    </a:cubicBezTo>
                    <a:lnTo>
                      <a:pt x="332" y="2162"/>
                    </a:lnTo>
                    <a:close/>
                    <a:moveTo>
                      <a:pt x="4594" y="1"/>
                    </a:moveTo>
                    <a:cubicBezTo>
                      <a:pt x="4514" y="17"/>
                      <a:pt x="4434" y="51"/>
                      <a:pt x="4352" y="87"/>
                    </a:cubicBezTo>
                    <a:cubicBezTo>
                      <a:pt x="3872" y="299"/>
                      <a:pt x="3392" y="512"/>
                      <a:pt x="2912" y="726"/>
                    </a:cubicBezTo>
                    <a:lnTo>
                      <a:pt x="7" y="2015"/>
                    </a:lnTo>
                    <a:cubicBezTo>
                      <a:pt x="5" y="2016"/>
                      <a:pt x="3" y="2017"/>
                      <a:pt x="1" y="2018"/>
                    </a:cubicBezTo>
                    <a:cubicBezTo>
                      <a:pt x="23" y="2153"/>
                      <a:pt x="45" y="2288"/>
                      <a:pt x="69" y="2422"/>
                    </a:cubicBezTo>
                    <a:lnTo>
                      <a:pt x="80" y="2417"/>
                    </a:lnTo>
                    <a:cubicBezTo>
                      <a:pt x="72" y="2354"/>
                      <a:pt x="111" y="2294"/>
                      <a:pt x="172" y="2276"/>
                    </a:cubicBezTo>
                    <a:cubicBezTo>
                      <a:pt x="1813" y="1738"/>
                      <a:pt x="3440" y="1155"/>
                      <a:pt x="5050" y="526"/>
                    </a:cubicBezTo>
                    <a:cubicBezTo>
                      <a:pt x="5027" y="492"/>
                      <a:pt x="5021" y="450"/>
                      <a:pt x="5034" y="412"/>
                    </a:cubicBezTo>
                    <a:lnTo>
                      <a:pt x="45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52"/>
              <p:cNvSpPr/>
              <p:nvPr/>
            </p:nvSpPr>
            <p:spPr>
              <a:xfrm>
                <a:off x="4336325" y="3388500"/>
                <a:ext cx="1717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30" extrusionOk="0">
                    <a:moveTo>
                      <a:pt x="394" y="1"/>
                    </a:moveTo>
                    <a:cubicBezTo>
                      <a:pt x="337" y="1"/>
                      <a:pt x="290" y="47"/>
                      <a:pt x="275" y="102"/>
                    </a:cubicBezTo>
                    <a:lnTo>
                      <a:pt x="452" y="269"/>
                    </a:lnTo>
                    <a:cubicBezTo>
                      <a:pt x="516" y="328"/>
                      <a:pt x="497" y="435"/>
                      <a:pt x="426" y="478"/>
                    </a:cubicBezTo>
                    <a:cubicBezTo>
                      <a:pt x="285" y="564"/>
                      <a:pt x="144" y="647"/>
                      <a:pt x="0" y="729"/>
                    </a:cubicBezTo>
                    <a:cubicBezTo>
                      <a:pt x="190" y="654"/>
                      <a:pt x="378" y="578"/>
                      <a:pt x="567" y="503"/>
                    </a:cubicBezTo>
                    <a:cubicBezTo>
                      <a:pt x="686" y="455"/>
                      <a:pt x="675" y="294"/>
                      <a:pt x="594" y="248"/>
                    </a:cubicBezTo>
                    <a:cubicBezTo>
                      <a:pt x="618" y="191"/>
                      <a:pt x="609" y="123"/>
                      <a:pt x="540" y="90"/>
                    </a:cubicBezTo>
                    <a:lnTo>
                      <a:pt x="416" y="30"/>
                    </a:lnTo>
                    <a:cubicBezTo>
                      <a:pt x="411" y="20"/>
                      <a:pt x="404" y="11"/>
                      <a:pt x="398" y="1"/>
                    </a:cubicBezTo>
                    <a:cubicBezTo>
                      <a:pt x="397" y="1"/>
                      <a:pt x="395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52"/>
              <p:cNvSpPr/>
              <p:nvPr/>
            </p:nvSpPr>
            <p:spPr>
              <a:xfrm>
                <a:off x="4217200" y="3441325"/>
                <a:ext cx="40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31" extrusionOk="0">
                    <a:moveTo>
                      <a:pt x="76" y="1"/>
                    </a:moveTo>
                    <a:cubicBezTo>
                      <a:pt x="25" y="29"/>
                      <a:pt x="0" y="89"/>
                      <a:pt x="14" y="144"/>
                    </a:cubicBezTo>
                    <a:cubicBezTo>
                      <a:pt x="25" y="193"/>
                      <a:pt x="34" y="241"/>
                      <a:pt x="45" y="291"/>
                    </a:cubicBezTo>
                    <a:cubicBezTo>
                      <a:pt x="70" y="316"/>
                      <a:pt x="105" y="330"/>
                      <a:pt x="142" y="330"/>
                    </a:cubicBezTo>
                    <a:cubicBezTo>
                      <a:pt x="148" y="330"/>
                      <a:pt x="154" y="330"/>
                      <a:pt x="160" y="329"/>
                    </a:cubicBezTo>
                    <a:cubicBezTo>
                      <a:pt x="139" y="313"/>
                      <a:pt x="127" y="291"/>
                      <a:pt x="122" y="266"/>
                    </a:cubicBezTo>
                    <a:cubicBezTo>
                      <a:pt x="107" y="178"/>
                      <a:pt x="91" y="89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52"/>
              <p:cNvSpPr/>
              <p:nvPr/>
            </p:nvSpPr>
            <p:spPr>
              <a:xfrm>
                <a:off x="4219075" y="3391050"/>
                <a:ext cx="130150" cy="5847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2339" extrusionOk="0">
                    <a:moveTo>
                      <a:pt x="3897" y="636"/>
                    </a:moveTo>
                    <a:cubicBezTo>
                      <a:pt x="3900" y="641"/>
                      <a:pt x="3904" y="645"/>
                      <a:pt x="3907" y="650"/>
                    </a:cubicBezTo>
                    <a:cubicBezTo>
                      <a:pt x="3820" y="685"/>
                      <a:pt x="3732" y="719"/>
                      <a:pt x="3646" y="753"/>
                    </a:cubicBezTo>
                    <a:lnTo>
                      <a:pt x="3646" y="752"/>
                    </a:lnTo>
                    <a:cubicBezTo>
                      <a:pt x="3730" y="713"/>
                      <a:pt x="3813" y="675"/>
                      <a:pt x="3897" y="636"/>
                    </a:cubicBezTo>
                    <a:close/>
                    <a:moveTo>
                      <a:pt x="4965" y="0"/>
                    </a:moveTo>
                    <a:lnTo>
                      <a:pt x="4965" y="0"/>
                    </a:lnTo>
                    <a:cubicBezTo>
                      <a:pt x="4953" y="38"/>
                      <a:pt x="4958" y="80"/>
                      <a:pt x="4981" y="114"/>
                    </a:cubicBezTo>
                    <a:cubicBezTo>
                      <a:pt x="3372" y="742"/>
                      <a:pt x="1745" y="1325"/>
                      <a:pt x="103" y="1863"/>
                    </a:cubicBezTo>
                    <a:cubicBezTo>
                      <a:pt x="42" y="1882"/>
                      <a:pt x="3" y="1941"/>
                      <a:pt x="11" y="2005"/>
                    </a:cubicBezTo>
                    <a:lnTo>
                      <a:pt x="1" y="2012"/>
                    </a:lnTo>
                    <a:cubicBezTo>
                      <a:pt x="16" y="2100"/>
                      <a:pt x="32" y="2188"/>
                      <a:pt x="47" y="2277"/>
                    </a:cubicBezTo>
                    <a:cubicBezTo>
                      <a:pt x="52" y="2302"/>
                      <a:pt x="66" y="2324"/>
                      <a:pt x="85" y="2339"/>
                    </a:cubicBezTo>
                    <a:cubicBezTo>
                      <a:pt x="104" y="2338"/>
                      <a:pt x="122" y="2334"/>
                      <a:pt x="139" y="2326"/>
                    </a:cubicBezTo>
                    <a:cubicBezTo>
                      <a:pt x="191" y="2304"/>
                      <a:pt x="242" y="2280"/>
                      <a:pt x="294" y="2258"/>
                    </a:cubicBezTo>
                    <a:cubicBezTo>
                      <a:pt x="302" y="2259"/>
                      <a:pt x="309" y="2259"/>
                      <a:pt x="317" y="2259"/>
                    </a:cubicBezTo>
                    <a:cubicBezTo>
                      <a:pt x="393" y="2259"/>
                      <a:pt x="467" y="2235"/>
                      <a:pt x="540" y="2210"/>
                    </a:cubicBezTo>
                    <a:cubicBezTo>
                      <a:pt x="673" y="2164"/>
                      <a:pt x="803" y="2114"/>
                      <a:pt x="935" y="2066"/>
                    </a:cubicBezTo>
                    <a:cubicBezTo>
                      <a:pt x="1413" y="1889"/>
                      <a:pt x="1889" y="1712"/>
                      <a:pt x="2364" y="1531"/>
                    </a:cubicBezTo>
                    <a:cubicBezTo>
                      <a:pt x="3142" y="1235"/>
                      <a:pt x="3917" y="935"/>
                      <a:pt x="4690" y="627"/>
                    </a:cubicBezTo>
                    <a:cubicBezTo>
                      <a:pt x="4833" y="545"/>
                      <a:pt x="4974" y="462"/>
                      <a:pt x="5116" y="377"/>
                    </a:cubicBezTo>
                    <a:cubicBezTo>
                      <a:pt x="5186" y="334"/>
                      <a:pt x="5206" y="228"/>
                      <a:pt x="5142" y="167"/>
                    </a:cubicBezTo>
                    <a:lnTo>
                      <a:pt x="49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52"/>
              <p:cNvSpPr/>
              <p:nvPr/>
            </p:nvSpPr>
            <p:spPr>
              <a:xfrm>
                <a:off x="4058700" y="3126550"/>
                <a:ext cx="124700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3084" extrusionOk="0">
                    <a:moveTo>
                      <a:pt x="2792" y="191"/>
                    </a:moveTo>
                    <a:cubicBezTo>
                      <a:pt x="2813" y="191"/>
                      <a:pt x="2835" y="196"/>
                      <a:pt x="2854" y="208"/>
                    </a:cubicBezTo>
                    <a:cubicBezTo>
                      <a:pt x="3083" y="342"/>
                      <a:pt x="3553" y="923"/>
                      <a:pt x="3166" y="1132"/>
                    </a:cubicBezTo>
                    <a:cubicBezTo>
                      <a:pt x="3129" y="1152"/>
                      <a:pt x="3093" y="1161"/>
                      <a:pt x="3059" y="1161"/>
                    </a:cubicBezTo>
                    <a:cubicBezTo>
                      <a:pt x="2935" y="1161"/>
                      <a:pt x="2832" y="1046"/>
                      <a:pt x="2761" y="943"/>
                    </a:cubicBezTo>
                    <a:cubicBezTo>
                      <a:pt x="2645" y="769"/>
                      <a:pt x="2588" y="562"/>
                      <a:pt x="2602" y="353"/>
                    </a:cubicBezTo>
                    <a:cubicBezTo>
                      <a:pt x="2603" y="300"/>
                      <a:pt x="2637" y="253"/>
                      <a:pt x="2687" y="235"/>
                    </a:cubicBezTo>
                    <a:cubicBezTo>
                      <a:pt x="2714" y="208"/>
                      <a:pt x="2753" y="191"/>
                      <a:pt x="2792" y="191"/>
                    </a:cubicBezTo>
                    <a:close/>
                    <a:moveTo>
                      <a:pt x="1085" y="921"/>
                    </a:moveTo>
                    <a:cubicBezTo>
                      <a:pt x="1158" y="921"/>
                      <a:pt x="1240" y="980"/>
                      <a:pt x="1236" y="1072"/>
                    </a:cubicBezTo>
                    <a:cubicBezTo>
                      <a:pt x="1256" y="1084"/>
                      <a:pt x="1272" y="1100"/>
                      <a:pt x="1284" y="1119"/>
                    </a:cubicBezTo>
                    <a:cubicBezTo>
                      <a:pt x="1418" y="1326"/>
                      <a:pt x="1757" y="1696"/>
                      <a:pt x="1487" y="1927"/>
                    </a:cubicBezTo>
                    <a:cubicBezTo>
                      <a:pt x="1475" y="1938"/>
                      <a:pt x="1462" y="1945"/>
                      <a:pt x="1449" y="1951"/>
                    </a:cubicBezTo>
                    <a:cubicBezTo>
                      <a:pt x="1410" y="1984"/>
                      <a:pt x="1361" y="2001"/>
                      <a:pt x="1312" y="2001"/>
                    </a:cubicBezTo>
                    <a:cubicBezTo>
                      <a:pt x="1302" y="2001"/>
                      <a:pt x="1292" y="2001"/>
                      <a:pt x="1282" y="1999"/>
                    </a:cubicBezTo>
                    <a:cubicBezTo>
                      <a:pt x="872" y="1956"/>
                      <a:pt x="937" y="1288"/>
                      <a:pt x="977" y="1019"/>
                    </a:cubicBezTo>
                    <a:lnTo>
                      <a:pt x="977" y="1018"/>
                    </a:lnTo>
                    <a:cubicBezTo>
                      <a:pt x="987" y="950"/>
                      <a:pt x="1034" y="921"/>
                      <a:pt x="1085" y="921"/>
                    </a:cubicBezTo>
                    <a:close/>
                    <a:moveTo>
                      <a:pt x="3853" y="0"/>
                    </a:moveTo>
                    <a:cubicBezTo>
                      <a:pt x="2626" y="12"/>
                      <a:pt x="1398" y="24"/>
                      <a:pt x="170" y="34"/>
                    </a:cubicBezTo>
                    <a:lnTo>
                      <a:pt x="1" y="37"/>
                    </a:lnTo>
                    <a:cubicBezTo>
                      <a:pt x="96" y="1056"/>
                      <a:pt x="228" y="2071"/>
                      <a:pt x="394" y="3084"/>
                    </a:cubicBezTo>
                    <a:cubicBezTo>
                      <a:pt x="396" y="3081"/>
                      <a:pt x="398" y="3080"/>
                      <a:pt x="400" y="3079"/>
                    </a:cubicBezTo>
                    <a:lnTo>
                      <a:pt x="3305" y="1791"/>
                    </a:lnTo>
                    <a:cubicBezTo>
                      <a:pt x="3785" y="1577"/>
                      <a:pt x="4265" y="1364"/>
                      <a:pt x="4745" y="1151"/>
                    </a:cubicBezTo>
                    <a:cubicBezTo>
                      <a:pt x="4827" y="1115"/>
                      <a:pt x="4907" y="1082"/>
                      <a:pt x="4988" y="1066"/>
                    </a:cubicBezTo>
                    <a:lnTo>
                      <a:pt x="3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52"/>
              <p:cNvSpPr/>
              <p:nvPr/>
            </p:nvSpPr>
            <p:spPr>
              <a:xfrm>
                <a:off x="4074150" y="3207200"/>
                <a:ext cx="2725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3" extrusionOk="0">
                    <a:moveTo>
                      <a:pt x="109" y="0"/>
                    </a:moveTo>
                    <a:lnTo>
                      <a:pt x="87" y="10"/>
                    </a:lnTo>
                    <a:lnTo>
                      <a:pt x="87" y="10"/>
                    </a:lnTo>
                    <a:cubicBezTo>
                      <a:pt x="88" y="9"/>
                      <a:pt x="89" y="9"/>
                      <a:pt x="90" y="9"/>
                    </a:cubicBezTo>
                    <a:lnTo>
                      <a:pt x="109" y="0"/>
                    </a:lnTo>
                    <a:close/>
                    <a:moveTo>
                      <a:pt x="87" y="10"/>
                    </a:moveTo>
                    <a:cubicBezTo>
                      <a:pt x="87" y="10"/>
                      <a:pt x="86" y="10"/>
                      <a:pt x="85" y="10"/>
                    </a:cubicBezTo>
                    <a:lnTo>
                      <a:pt x="85" y="10"/>
                    </a:lnTo>
                    <a:lnTo>
                      <a:pt x="87" y="10"/>
                    </a:lnTo>
                    <a:close/>
                    <a:moveTo>
                      <a:pt x="85" y="10"/>
                    </a:moveTo>
                    <a:lnTo>
                      <a:pt x="0" y="48"/>
                    </a:lnTo>
                    <a:cubicBezTo>
                      <a:pt x="13" y="48"/>
                      <a:pt x="25" y="49"/>
                      <a:pt x="36" y="52"/>
                    </a:cubicBezTo>
                    <a:cubicBezTo>
                      <a:pt x="48" y="34"/>
                      <a:pt x="66" y="19"/>
                      <a:pt x="85" y="10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52"/>
              <p:cNvSpPr/>
              <p:nvPr/>
            </p:nvSpPr>
            <p:spPr>
              <a:xfrm>
                <a:off x="4069500" y="3160850"/>
                <a:ext cx="152225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3321" extrusionOk="0">
                    <a:moveTo>
                      <a:pt x="5118" y="1"/>
                    </a:moveTo>
                    <a:lnTo>
                      <a:pt x="5118" y="1"/>
                    </a:lnTo>
                    <a:cubicBezTo>
                      <a:pt x="5125" y="11"/>
                      <a:pt x="5131" y="21"/>
                      <a:pt x="5137" y="31"/>
                    </a:cubicBezTo>
                    <a:lnTo>
                      <a:pt x="5261" y="92"/>
                    </a:lnTo>
                    <a:cubicBezTo>
                      <a:pt x="5330" y="125"/>
                      <a:pt x="5338" y="193"/>
                      <a:pt x="5314" y="250"/>
                    </a:cubicBezTo>
                    <a:cubicBezTo>
                      <a:pt x="5396" y="297"/>
                      <a:pt x="5406" y="457"/>
                      <a:pt x="5287" y="505"/>
                    </a:cubicBezTo>
                    <a:cubicBezTo>
                      <a:pt x="5099" y="580"/>
                      <a:pt x="4910" y="656"/>
                      <a:pt x="4721" y="730"/>
                    </a:cubicBezTo>
                    <a:cubicBezTo>
                      <a:pt x="3322" y="1528"/>
                      <a:pt x="1812" y="2115"/>
                      <a:pt x="243" y="2474"/>
                    </a:cubicBezTo>
                    <a:cubicBezTo>
                      <a:pt x="232" y="2476"/>
                      <a:pt x="221" y="2477"/>
                      <a:pt x="210" y="2477"/>
                    </a:cubicBezTo>
                    <a:cubicBezTo>
                      <a:pt x="176" y="2477"/>
                      <a:pt x="143" y="2466"/>
                      <a:pt x="115" y="2444"/>
                    </a:cubicBezTo>
                    <a:cubicBezTo>
                      <a:pt x="109" y="2445"/>
                      <a:pt x="104" y="2445"/>
                      <a:pt x="98" y="2445"/>
                    </a:cubicBezTo>
                    <a:cubicBezTo>
                      <a:pt x="62" y="2445"/>
                      <a:pt x="27" y="2430"/>
                      <a:pt x="0" y="2404"/>
                    </a:cubicBezTo>
                    <a:lnTo>
                      <a:pt x="0" y="2404"/>
                    </a:lnTo>
                    <a:cubicBezTo>
                      <a:pt x="46" y="2628"/>
                      <a:pt x="85" y="2857"/>
                      <a:pt x="151" y="3072"/>
                    </a:cubicBezTo>
                    <a:cubicBezTo>
                      <a:pt x="207" y="3257"/>
                      <a:pt x="339" y="3320"/>
                      <a:pt x="498" y="3320"/>
                    </a:cubicBezTo>
                    <a:cubicBezTo>
                      <a:pt x="543" y="3320"/>
                      <a:pt x="590" y="3315"/>
                      <a:pt x="638" y="3306"/>
                    </a:cubicBezTo>
                    <a:cubicBezTo>
                      <a:pt x="1166" y="3206"/>
                      <a:pt x="1691" y="3064"/>
                      <a:pt x="2205" y="2908"/>
                    </a:cubicBezTo>
                    <a:cubicBezTo>
                      <a:pt x="3233" y="2595"/>
                      <a:pt x="4232" y="2192"/>
                      <a:pt x="5186" y="1701"/>
                    </a:cubicBezTo>
                    <a:cubicBezTo>
                      <a:pt x="5266" y="1661"/>
                      <a:pt x="5351" y="1621"/>
                      <a:pt x="5423" y="1576"/>
                    </a:cubicBezTo>
                    <a:cubicBezTo>
                      <a:pt x="5587" y="1556"/>
                      <a:pt x="5739" y="1484"/>
                      <a:pt x="5849" y="1355"/>
                    </a:cubicBezTo>
                    <a:cubicBezTo>
                      <a:pt x="5951" y="1236"/>
                      <a:pt x="6089" y="1007"/>
                      <a:pt x="6016" y="847"/>
                    </a:cubicBezTo>
                    <a:cubicBezTo>
                      <a:pt x="5939" y="684"/>
                      <a:pt x="5782" y="529"/>
                      <a:pt x="5655" y="403"/>
                    </a:cubicBezTo>
                    <a:cubicBezTo>
                      <a:pt x="5572" y="321"/>
                      <a:pt x="5485" y="244"/>
                      <a:pt x="5394" y="174"/>
                    </a:cubicBezTo>
                    <a:cubicBezTo>
                      <a:pt x="5378" y="153"/>
                      <a:pt x="5355" y="136"/>
                      <a:pt x="5331" y="126"/>
                    </a:cubicBezTo>
                    <a:cubicBezTo>
                      <a:pt x="5283" y="91"/>
                      <a:pt x="5234" y="56"/>
                      <a:pt x="5185" y="23"/>
                    </a:cubicBezTo>
                    <a:cubicBezTo>
                      <a:pt x="5165" y="9"/>
                      <a:pt x="5143" y="2"/>
                      <a:pt x="5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52"/>
              <p:cNvSpPr/>
              <p:nvPr/>
            </p:nvSpPr>
            <p:spPr>
              <a:xfrm>
                <a:off x="4072375" y="3179100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0"/>
                    </a:moveTo>
                    <a:cubicBezTo>
                      <a:pt x="3833" y="308"/>
                      <a:pt x="3058" y="610"/>
                      <a:pt x="2279" y="904"/>
                    </a:cubicBezTo>
                    <a:cubicBezTo>
                      <a:pt x="1804" y="1086"/>
                      <a:pt x="1327" y="1263"/>
                      <a:pt x="849" y="1440"/>
                    </a:cubicBezTo>
                    <a:cubicBezTo>
                      <a:pt x="719" y="1488"/>
                      <a:pt x="587" y="1538"/>
                      <a:pt x="455" y="1584"/>
                    </a:cubicBezTo>
                    <a:cubicBezTo>
                      <a:pt x="383" y="1610"/>
                      <a:pt x="308" y="1633"/>
                      <a:pt x="232" y="1633"/>
                    </a:cubicBezTo>
                    <a:cubicBezTo>
                      <a:pt x="225" y="1633"/>
                      <a:pt x="217" y="1633"/>
                      <a:pt x="209" y="1632"/>
                    </a:cubicBezTo>
                    <a:lnTo>
                      <a:pt x="54" y="1700"/>
                    </a:lnTo>
                    <a:cubicBezTo>
                      <a:pt x="37" y="1708"/>
                      <a:pt x="18" y="1712"/>
                      <a:pt x="0" y="1714"/>
                    </a:cubicBezTo>
                    <a:cubicBezTo>
                      <a:pt x="27" y="1736"/>
                      <a:pt x="60" y="1747"/>
                      <a:pt x="94" y="1747"/>
                    </a:cubicBezTo>
                    <a:cubicBezTo>
                      <a:pt x="105" y="1747"/>
                      <a:pt x="116" y="1746"/>
                      <a:pt x="127" y="1744"/>
                    </a:cubicBezTo>
                    <a:cubicBezTo>
                      <a:pt x="1697" y="1385"/>
                      <a:pt x="3205" y="798"/>
                      <a:pt x="460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52"/>
              <p:cNvSpPr/>
              <p:nvPr/>
            </p:nvSpPr>
            <p:spPr>
              <a:xfrm>
                <a:off x="4161400" y="3179350"/>
                <a:ext cx="655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7" extrusionOk="0">
                    <a:moveTo>
                      <a:pt x="250" y="1"/>
                    </a:moveTo>
                    <a:cubicBezTo>
                      <a:pt x="168" y="39"/>
                      <a:pt x="84" y="77"/>
                      <a:pt x="1" y="117"/>
                    </a:cubicBezTo>
                    <a:cubicBezTo>
                      <a:pt x="87" y="83"/>
                      <a:pt x="174" y="49"/>
                      <a:pt x="261" y="15"/>
                    </a:cubicBezTo>
                    <a:cubicBezTo>
                      <a:pt x="257" y="11"/>
                      <a:pt x="254" y="6"/>
                      <a:pt x="250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52"/>
              <p:cNvSpPr/>
              <p:nvPr/>
            </p:nvSpPr>
            <p:spPr>
              <a:xfrm>
                <a:off x="4080500" y="3149575"/>
                <a:ext cx="2212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81" extrusionOk="0">
                    <a:moveTo>
                      <a:pt x="212" y="1"/>
                    </a:moveTo>
                    <a:cubicBezTo>
                      <a:pt x="161" y="1"/>
                      <a:pt x="115" y="30"/>
                      <a:pt x="105" y="97"/>
                    </a:cubicBezTo>
                    <a:cubicBezTo>
                      <a:pt x="65" y="367"/>
                      <a:pt x="0" y="1035"/>
                      <a:pt x="410" y="1078"/>
                    </a:cubicBezTo>
                    <a:cubicBezTo>
                      <a:pt x="420" y="1080"/>
                      <a:pt x="430" y="1080"/>
                      <a:pt x="440" y="1080"/>
                    </a:cubicBezTo>
                    <a:cubicBezTo>
                      <a:pt x="489" y="1080"/>
                      <a:pt x="538" y="1063"/>
                      <a:pt x="577" y="1030"/>
                    </a:cubicBezTo>
                    <a:cubicBezTo>
                      <a:pt x="590" y="1025"/>
                      <a:pt x="603" y="1017"/>
                      <a:pt x="615" y="1007"/>
                    </a:cubicBezTo>
                    <a:cubicBezTo>
                      <a:pt x="885" y="776"/>
                      <a:pt x="546" y="406"/>
                      <a:pt x="412" y="199"/>
                    </a:cubicBezTo>
                    <a:cubicBezTo>
                      <a:pt x="400" y="180"/>
                      <a:pt x="384" y="164"/>
                      <a:pt x="364" y="152"/>
                    </a:cubicBezTo>
                    <a:cubicBezTo>
                      <a:pt x="368" y="60"/>
                      <a:pt x="286" y="1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52"/>
              <p:cNvSpPr/>
              <p:nvPr/>
            </p:nvSpPr>
            <p:spPr>
              <a:xfrm>
                <a:off x="4123400" y="3131325"/>
                <a:ext cx="2412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0" extrusionOk="0">
                    <a:moveTo>
                      <a:pt x="204" y="0"/>
                    </a:moveTo>
                    <a:cubicBezTo>
                      <a:pt x="165" y="0"/>
                      <a:pt x="127" y="17"/>
                      <a:pt x="99" y="44"/>
                    </a:cubicBezTo>
                    <a:cubicBezTo>
                      <a:pt x="49" y="62"/>
                      <a:pt x="15" y="109"/>
                      <a:pt x="14" y="162"/>
                    </a:cubicBezTo>
                    <a:cubicBezTo>
                      <a:pt x="0" y="371"/>
                      <a:pt x="57" y="579"/>
                      <a:pt x="174" y="752"/>
                    </a:cubicBezTo>
                    <a:cubicBezTo>
                      <a:pt x="244" y="855"/>
                      <a:pt x="347" y="970"/>
                      <a:pt x="471" y="970"/>
                    </a:cubicBezTo>
                    <a:cubicBezTo>
                      <a:pt x="505" y="970"/>
                      <a:pt x="541" y="961"/>
                      <a:pt x="578" y="941"/>
                    </a:cubicBezTo>
                    <a:cubicBezTo>
                      <a:pt x="965" y="732"/>
                      <a:pt x="495" y="151"/>
                      <a:pt x="266" y="17"/>
                    </a:cubicBezTo>
                    <a:cubicBezTo>
                      <a:pt x="247" y="5"/>
                      <a:pt x="225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52"/>
              <p:cNvSpPr/>
              <p:nvPr/>
            </p:nvSpPr>
            <p:spPr>
              <a:xfrm>
                <a:off x="4183400" y="3152900"/>
                <a:ext cx="140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23" extrusionOk="0">
                    <a:moveTo>
                      <a:pt x="93" y="1"/>
                    </a:moveTo>
                    <a:cubicBezTo>
                      <a:pt x="62" y="1"/>
                      <a:pt x="31" y="4"/>
                      <a:pt x="1" y="11"/>
                    </a:cubicBezTo>
                    <a:lnTo>
                      <a:pt x="439" y="422"/>
                    </a:lnTo>
                    <a:cubicBezTo>
                      <a:pt x="455" y="367"/>
                      <a:pt x="502" y="321"/>
                      <a:pt x="558" y="321"/>
                    </a:cubicBezTo>
                    <a:cubicBezTo>
                      <a:pt x="560" y="321"/>
                      <a:pt x="561" y="321"/>
                      <a:pt x="562" y="321"/>
                    </a:cubicBezTo>
                    <a:cubicBezTo>
                      <a:pt x="493" y="214"/>
                      <a:pt x="409" y="115"/>
                      <a:pt x="298" y="53"/>
                    </a:cubicBezTo>
                    <a:cubicBezTo>
                      <a:pt x="235" y="18"/>
                      <a:pt x="164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52"/>
              <p:cNvSpPr/>
              <p:nvPr/>
            </p:nvSpPr>
            <p:spPr>
              <a:xfrm>
                <a:off x="4066400" y="3203600"/>
                <a:ext cx="39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95" extrusionOk="0">
                    <a:moveTo>
                      <a:pt x="86" y="1"/>
                    </a:moveTo>
                    <a:cubicBezTo>
                      <a:pt x="40" y="21"/>
                      <a:pt x="15" y="71"/>
                      <a:pt x="25" y="120"/>
                    </a:cubicBezTo>
                    <a:cubicBezTo>
                      <a:pt x="6" y="148"/>
                      <a:pt x="1" y="184"/>
                      <a:pt x="8" y="218"/>
                    </a:cubicBezTo>
                    <a:cubicBezTo>
                      <a:pt x="38" y="359"/>
                      <a:pt x="68" y="500"/>
                      <a:pt x="97" y="641"/>
                    </a:cubicBezTo>
                    <a:cubicBezTo>
                      <a:pt x="101" y="661"/>
                      <a:pt x="109" y="680"/>
                      <a:pt x="123" y="695"/>
                    </a:cubicBezTo>
                    <a:cubicBezTo>
                      <a:pt x="114" y="646"/>
                      <a:pt x="104" y="597"/>
                      <a:pt x="93" y="549"/>
                    </a:cubicBezTo>
                    <a:cubicBezTo>
                      <a:pt x="80" y="493"/>
                      <a:pt x="104" y="434"/>
                      <a:pt x="155" y="406"/>
                    </a:cubicBezTo>
                    <a:cubicBezTo>
                      <a:pt x="131" y="271"/>
                      <a:pt x="108" y="136"/>
                      <a:pt x="8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52"/>
              <p:cNvSpPr/>
              <p:nvPr/>
            </p:nvSpPr>
            <p:spPr>
              <a:xfrm>
                <a:off x="4068525" y="3153125"/>
                <a:ext cx="126250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4" extrusionOk="0">
                    <a:moveTo>
                      <a:pt x="303" y="2176"/>
                    </a:moveTo>
                    <a:cubicBezTo>
                      <a:pt x="286" y="2185"/>
                      <a:pt x="272" y="2198"/>
                      <a:pt x="260" y="2214"/>
                    </a:cubicBezTo>
                    <a:cubicBezTo>
                      <a:pt x="251" y="2212"/>
                      <a:pt x="241" y="2211"/>
                      <a:pt x="231" y="2211"/>
                    </a:cubicBezTo>
                    <a:cubicBezTo>
                      <a:pt x="229" y="2211"/>
                      <a:pt x="227" y="2211"/>
                      <a:pt x="224" y="2211"/>
                    </a:cubicBezTo>
                    <a:lnTo>
                      <a:pt x="303" y="2176"/>
                    </a:lnTo>
                    <a:close/>
                    <a:moveTo>
                      <a:pt x="4595" y="1"/>
                    </a:moveTo>
                    <a:cubicBezTo>
                      <a:pt x="4514" y="17"/>
                      <a:pt x="4433" y="51"/>
                      <a:pt x="4352" y="87"/>
                    </a:cubicBezTo>
                    <a:cubicBezTo>
                      <a:pt x="3872" y="299"/>
                      <a:pt x="3392" y="513"/>
                      <a:pt x="2912" y="727"/>
                    </a:cubicBezTo>
                    <a:lnTo>
                      <a:pt x="7" y="2015"/>
                    </a:lnTo>
                    <a:cubicBezTo>
                      <a:pt x="5" y="2016"/>
                      <a:pt x="3" y="2017"/>
                      <a:pt x="1" y="2018"/>
                    </a:cubicBezTo>
                    <a:cubicBezTo>
                      <a:pt x="23" y="2154"/>
                      <a:pt x="46" y="2289"/>
                      <a:pt x="70" y="2424"/>
                    </a:cubicBezTo>
                    <a:cubicBezTo>
                      <a:pt x="73" y="2421"/>
                      <a:pt x="76" y="2419"/>
                      <a:pt x="81" y="2417"/>
                    </a:cubicBezTo>
                    <a:cubicBezTo>
                      <a:pt x="72" y="2353"/>
                      <a:pt x="112" y="2294"/>
                      <a:pt x="172" y="2276"/>
                    </a:cubicBezTo>
                    <a:cubicBezTo>
                      <a:pt x="1814" y="1738"/>
                      <a:pt x="3440" y="1155"/>
                      <a:pt x="5050" y="526"/>
                    </a:cubicBezTo>
                    <a:cubicBezTo>
                      <a:pt x="5028" y="492"/>
                      <a:pt x="5021" y="450"/>
                      <a:pt x="5034" y="412"/>
                    </a:cubicBezTo>
                    <a:lnTo>
                      <a:pt x="45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52"/>
              <p:cNvSpPr/>
              <p:nvPr/>
            </p:nvSpPr>
            <p:spPr>
              <a:xfrm>
                <a:off x="4187475" y="3160925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4" y="0"/>
                    </a:moveTo>
                    <a:cubicBezTo>
                      <a:pt x="339" y="0"/>
                      <a:pt x="292" y="46"/>
                      <a:pt x="276" y="101"/>
                    </a:cubicBezTo>
                    <a:lnTo>
                      <a:pt x="452" y="268"/>
                    </a:lnTo>
                    <a:cubicBezTo>
                      <a:pt x="516" y="329"/>
                      <a:pt x="497" y="435"/>
                      <a:pt x="426" y="479"/>
                    </a:cubicBezTo>
                    <a:cubicBezTo>
                      <a:pt x="286" y="564"/>
                      <a:pt x="144" y="647"/>
                      <a:pt x="1" y="728"/>
                    </a:cubicBezTo>
                    <a:cubicBezTo>
                      <a:pt x="190" y="653"/>
                      <a:pt x="378" y="578"/>
                      <a:pt x="567" y="503"/>
                    </a:cubicBezTo>
                    <a:cubicBezTo>
                      <a:pt x="686" y="454"/>
                      <a:pt x="676" y="295"/>
                      <a:pt x="594" y="248"/>
                    </a:cubicBezTo>
                    <a:cubicBezTo>
                      <a:pt x="618" y="190"/>
                      <a:pt x="610" y="122"/>
                      <a:pt x="541" y="89"/>
                    </a:cubicBezTo>
                    <a:lnTo>
                      <a:pt x="416" y="30"/>
                    </a:lnTo>
                    <a:cubicBezTo>
                      <a:pt x="410" y="20"/>
                      <a:pt x="405" y="10"/>
                      <a:pt x="398" y="0"/>
                    </a:cubicBezTo>
                    <a:cubicBezTo>
                      <a:pt x="397" y="0"/>
                      <a:pt x="396" y="0"/>
                      <a:pt x="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52"/>
              <p:cNvSpPr/>
              <p:nvPr/>
            </p:nvSpPr>
            <p:spPr>
              <a:xfrm>
                <a:off x="4068375" y="3213725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6" y="1"/>
                    </a:moveTo>
                    <a:cubicBezTo>
                      <a:pt x="25" y="29"/>
                      <a:pt x="1" y="89"/>
                      <a:pt x="14" y="144"/>
                    </a:cubicBezTo>
                    <a:cubicBezTo>
                      <a:pt x="25" y="193"/>
                      <a:pt x="35" y="241"/>
                      <a:pt x="45" y="290"/>
                    </a:cubicBezTo>
                    <a:cubicBezTo>
                      <a:pt x="71" y="316"/>
                      <a:pt x="106" y="330"/>
                      <a:pt x="142" y="330"/>
                    </a:cubicBezTo>
                    <a:cubicBezTo>
                      <a:pt x="148" y="330"/>
                      <a:pt x="154" y="330"/>
                      <a:pt x="160" y="329"/>
                    </a:cubicBezTo>
                    <a:cubicBezTo>
                      <a:pt x="140" y="313"/>
                      <a:pt x="127" y="291"/>
                      <a:pt x="123" y="266"/>
                    </a:cubicBezTo>
                    <a:cubicBezTo>
                      <a:pt x="107" y="178"/>
                      <a:pt x="91" y="89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52"/>
              <p:cNvSpPr/>
              <p:nvPr/>
            </p:nvSpPr>
            <p:spPr>
              <a:xfrm>
                <a:off x="4070225" y="3163475"/>
                <a:ext cx="13020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208" h="2340" extrusionOk="0">
                    <a:moveTo>
                      <a:pt x="3897" y="636"/>
                    </a:moveTo>
                    <a:cubicBezTo>
                      <a:pt x="3901" y="641"/>
                      <a:pt x="3904" y="646"/>
                      <a:pt x="3908" y="650"/>
                    </a:cubicBezTo>
                    <a:cubicBezTo>
                      <a:pt x="3821" y="684"/>
                      <a:pt x="3735" y="718"/>
                      <a:pt x="3648" y="752"/>
                    </a:cubicBezTo>
                    <a:cubicBezTo>
                      <a:pt x="3731" y="714"/>
                      <a:pt x="3815" y="674"/>
                      <a:pt x="3897" y="636"/>
                    </a:cubicBezTo>
                    <a:close/>
                    <a:moveTo>
                      <a:pt x="4965" y="0"/>
                    </a:moveTo>
                    <a:lnTo>
                      <a:pt x="4965" y="0"/>
                    </a:lnTo>
                    <a:cubicBezTo>
                      <a:pt x="4953" y="38"/>
                      <a:pt x="4958" y="80"/>
                      <a:pt x="4981" y="114"/>
                    </a:cubicBezTo>
                    <a:cubicBezTo>
                      <a:pt x="3372" y="742"/>
                      <a:pt x="1746" y="1326"/>
                      <a:pt x="104" y="1863"/>
                    </a:cubicBezTo>
                    <a:cubicBezTo>
                      <a:pt x="42" y="1882"/>
                      <a:pt x="4" y="1942"/>
                      <a:pt x="12" y="2005"/>
                    </a:cubicBezTo>
                    <a:cubicBezTo>
                      <a:pt x="8" y="2006"/>
                      <a:pt x="4" y="2008"/>
                      <a:pt x="1" y="2011"/>
                    </a:cubicBezTo>
                    <a:cubicBezTo>
                      <a:pt x="17" y="2100"/>
                      <a:pt x="32" y="2188"/>
                      <a:pt x="48" y="2276"/>
                    </a:cubicBezTo>
                    <a:cubicBezTo>
                      <a:pt x="53" y="2301"/>
                      <a:pt x="66" y="2323"/>
                      <a:pt x="86" y="2339"/>
                    </a:cubicBezTo>
                    <a:cubicBezTo>
                      <a:pt x="104" y="2338"/>
                      <a:pt x="123" y="2333"/>
                      <a:pt x="140" y="2325"/>
                    </a:cubicBezTo>
                    <a:lnTo>
                      <a:pt x="295" y="2257"/>
                    </a:lnTo>
                    <a:cubicBezTo>
                      <a:pt x="303" y="2258"/>
                      <a:pt x="311" y="2258"/>
                      <a:pt x="319" y="2258"/>
                    </a:cubicBezTo>
                    <a:cubicBezTo>
                      <a:pt x="395" y="2258"/>
                      <a:pt x="469" y="2236"/>
                      <a:pt x="540" y="2210"/>
                    </a:cubicBezTo>
                    <a:cubicBezTo>
                      <a:pt x="673" y="2164"/>
                      <a:pt x="804" y="2114"/>
                      <a:pt x="935" y="2065"/>
                    </a:cubicBezTo>
                    <a:cubicBezTo>
                      <a:pt x="1413" y="1889"/>
                      <a:pt x="1889" y="1711"/>
                      <a:pt x="2365" y="1530"/>
                    </a:cubicBezTo>
                    <a:cubicBezTo>
                      <a:pt x="3143" y="1236"/>
                      <a:pt x="3919" y="934"/>
                      <a:pt x="4691" y="626"/>
                    </a:cubicBezTo>
                    <a:cubicBezTo>
                      <a:pt x="4834" y="546"/>
                      <a:pt x="4976" y="462"/>
                      <a:pt x="5116" y="377"/>
                    </a:cubicBezTo>
                    <a:cubicBezTo>
                      <a:pt x="5187" y="333"/>
                      <a:pt x="5207" y="227"/>
                      <a:pt x="5142" y="167"/>
                    </a:cubicBezTo>
                    <a:lnTo>
                      <a:pt x="49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52"/>
              <p:cNvSpPr/>
              <p:nvPr/>
            </p:nvSpPr>
            <p:spPr>
              <a:xfrm>
                <a:off x="4033325" y="3436075"/>
                <a:ext cx="129475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4384" extrusionOk="0">
                    <a:moveTo>
                      <a:pt x="1296" y="2056"/>
                    </a:moveTo>
                    <a:cubicBezTo>
                      <a:pt x="1327" y="2056"/>
                      <a:pt x="1359" y="2066"/>
                      <a:pt x="1388" y="2089"/>
                    </a:cubicBezTo>
                    <a:cubicBezTo>
                      <a:pt x="1571" y="2238"/>
                      <a:pt x="1785" y="2400"/>
                      <a:pt x="1896" y="2613"/>
                    </a:cubicBezTo>
                    <a:cubicBezTo>
                      <a:pt x="1979" y="2773"/>
                      <a:pt x="1962" y="2997"/>
                      <a:pt x="1783" y="3085"/>
                    </a:cubicBezTo>
                    <a:cubicBezTo>
                      <a:pt x="1743" y="3105"/>
                      <a:pt x="1705" y="3114"/>
                      <a:pt x="1668" y="3114"/>
                    </a:cubicBezTo>
                    <a:cubicBezTo>
                      <a:pt x="1523" y="3114"/>
                      <a:pt x="1401" y="2980"/>
                      <a:pt x="1326" y="2859"/>
                    </a:cubicBezTo>
                    <a:cubicBezTo>
                      <a:pt x="1205" y="2665"/>
                      <a:pt x="1148" y="2438"/>
                      <a:pt x="1153" y="2210"/>
                    </a:cubicBezTo>
                    <a:cubicBezTo>
                      <a:pt x="1153" y="2195"/>
                      <a:pt x="1156" y="2179"/>
                      <a:pt x="1160" y="2166"/>
                    </a:cubicBezTo>
                    <a:cubicBezTo>
                      <a:pt x="1170" y="2101"/>
                      <a:pt x="1230" y="2056"/>
                      <a:pt x="1296" y="2056"/>
                    </a:cubicBezTo>
                    <a:close/>
                    <a:moveTo>
                      <a:pt x="2982" y="3291"/>
                    </a:moveTo>
                    <a:cubicBezTo>
                      <a:pt x="3003" y="3291"/>
                      <a:pt x="3025" y="3296"/>
                      <a:pt x="3044" y="3306"/>
                    </a:cubicBezTo>
                    <a:cubicBezTo>
                      <a:pt x="3273" y="3440"/>
                      <a:pt x="3743" y="4023"/>
                      <a:pt x="3357" y="4231"/>
                    </a:cubicBezTo>
                    <a:cubicBezTo>
                      <a:pt x="3319" y="4252"/>
                      <a:pt x="3283" y="4260"/>
                      <a:pt x="3249" y="4260"/>
                    </a:cubicBezTo>
                    <a:cubicBezTo>
                      <a:pt x="3125" y="4260"/>
                      <a:pt x="3022" y="4146"/>
                      <a:pt x="2952" y="4043"/>
                    </a:cubicBezTo>
                    <a:cubicBezTo>
                      <a:pt x="2835" y="3869"/>
                      <a:pt x="2778" y="3662"/>
                      <a:pt x="2792" y="3453"/>
                    </a:cubicBezTo>
                    <a:cubicBezTo>
                      <a:pt x="2793" y="3400"/>
                      <a:pt x="2827" y="3353"/>
                      <a:pt x="2877" y="3335"/>
                    </a:cubicBezTo>
                    <a:cubicBezTo>
                      <a:pt x="2904" y="3308"/>
                      <a:pt x="2943" y="3291"/>
                      <a:pt x="2982" y="3291"/>
                    </a:cubicBezTo>
                    <a:close/>
                    <a:moveTo>
                      <a:pt x="531" y="1"/>
                    </a:moveTo>
                    <a:cubicBezTo>
                      <a:pt x="310" y="1"/>
                      <a:pt x="132" y="173"/>
                      <a:pt x="58" y="374"/>
                    </a:cubicBezTo>
                    <a:cubicBezTo>
                      <a:pt x="0" y="529"/>
                      <a:pt x="13" y="688"/>
                      <a:pt x="54" y="842"/>
                    </a:cubicBezTo>
                    <a:cubicBezTo>
                      <a:pt x="42" y="863"/>
                      <a:pt x="35" y="889"/>
                      <a:pt x="37" y="914"/>
                    </a:cubicBezTo>
                    <a:cubicBezTo>
                      <a:pt x="87" y="2074"/>
                      <a:pt x="184" y="3230"/>
                      <a:pt x="326" y="4383"/>
                    </a:cubicBezTo>
                    <a:lnTo>
                      <a:pt x="1141" y="4369"/>
                    </a:lnTo>
                    <a:cubicBezTo>
                      <a:pt x="1146" y="4272"/>
                      <a:pt x="1158" y="4184"/>
                      <a:pt x="1168" y="4119"/>
                    </a:cubicBezTo>
                    <a:cubicBezTo>
                      <a:pt x="1178" y="4051"/>
                      <a:pt x="1225" y="4022"/>
                      <a:pt x="1276" y="4022"/>
                    </a:cubicBezTo>
                    <a:cubicBezTo>
                      <a:pt x="1349" y="4022"/>
                      <a:pt x="1431" y="4081"/>
                      <a:pt x="1427" y="4174"/>
                    </a:cubicBezTo>
                    <a:cubicBezTo>
                      <a:pt x="1446" y="4185"/>
                      <a:pt x="1463" y="4201"/>
                      <a:pt x="1475" y="4220"/>
                    </a:cubicBezTo>
                    <a:cubicBezTo>
                      <a:pt x="1501" y="4261"/>
                      <a:pt x="1537" y="4309"/>
                      <a:pt x="1573" y="4361"/>
                    </a:cubicBezTo>
                    <a:lnTo>
                      <a:pt x="4820" y="4303"/>
                    </a:lnTo>
                    <a:lnTo>
                      <a:pt x="4937" y="4251"/>
                    </a:lnTo>
                    <a:cubicBezTo>
                      <a:pt x="5017" y="4214"/>
                      <a:pt x="5097" y="4180"/>
                      <a:pt x="5179" y="4164"/>
                    </a:cubicBezTo>
                    <a:lnTo>
                      <a:pt x="3145" y="2257"/>
                    </a:lnTo>
                    <a:lnTo>
                      <a:pt x="1820" y="1014"/>
                    </a:lnTo>
                    <a:lnTo>
                      <a:pt x="1177" y="410"/>
                    </a:lnTo>
                    <a:cubicBezTo>
                      <a:pt x="1006" y="250"/>
                      <a:pt x="820" y="23"/>
                      <a:pt x="568" y="2"/>
                    </a:cubicBezTo>
                    <a:cubicBezTo>
                      <a:pt x="556" y="1"/>
                      <a:pt x="543" y="1"/>
                      <a:pt x="5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52"/>
              <p:cNvSpPr/>
              <p:nvPr/>
            </p:nvSpPr>
            <p:spPr>
              <a:xfrm>
                <a:off x="4061850" y="3536600"/>
                <a:ext cx="107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48" extrusionOk="0">
                    <a:moveTo>
                      <a:pt x="134" y="1"/>
                    </a:moveTo>
                    <a:cubicBezTo>
                      <a:pt x="83" y="1"/>
                      <a:pt x="36" y="30"/>
                      <a:pt x="27" y="98"/>
                    </a:cubicBezTo>
                    <a:cubicBezTo>
                      <a:pt x="17" y="163"/>
                      <a:pt x="5" y="251"/>
                      <a:pt x="0" y="348"/>
                    </a:cubicBezTo>
                    <a:lnTo>
                      <a:pt x="431" y="339"/>
                    </a:lnTo>
                    <a:cubicBezTo>
                      <a:pt x="394" y="288"/>
                      <a:pt x="359" y="240"/>
                      <a:pt x="333" y="199"/>
                    </a:cubicBezTo>
                    <a:cubicBezTo>
                      <a:pt x="321" y="180"/>
                      <a:pt x="304" y="164"/>
                      <a:pt x="285" y="152"/>
                    </a:cubicBezTo>
                    <a:cubicBezTo>
                      <a:pt x="289" y="60"/>
                      <a:pt x="207" y="1"/>
                      <a:pt x="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52"/>
              <p:cNvSpPr/>
              <p:nvPr/>
            </p:nvSpPr>
            <p:spPr>
              <a:xfrm>
                <a:off x="4062025" y="3487450"/>
                <a:ext cx="2075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059" extrusionOk="0">
                    <a:moveTo>
                      <a:pt x="148" y="1"/>
                    </a:moveTo>
                    <a:cubicBezTo>
                      <a:pt x="82" y="1"/>
                      <a:pt x="21" y="46"/>
                      <a:pt x="12" y="111"/>
                    </a:cubicBezTo>
                    <a:cubicBezTo>
                      <a:pt x="7" y="124"/>
                      <a:pt x="5" y="140"/>
                      <a:pt x="5" y="155"/>
                    </a:cubicBezTo>
                    <a:cubicBezTo>
                      <a:pt x="0" y="383"/>
                      <a:pt x="57" y="610"/>
                      <a:pt x="177" y="804"/>
                    </a:cubicBezTo>
                    <a:cubicBezTo>
                      <a:pt x="253" y="925"/>
                      <a:pt x="375" y="1059"/>
                      <a:pt x="520" y="1059"/>
                    </a:cubicBezTo>
                    <a:cubicBezTo>
                      <a:pt x="557" y="1059"/>
                      <a:pt x="595" y="1050"/>
                      <a:pt x="635" y="1030"/>
                    </a:cubicBezTo>
                    <a:cubicBezTo>
                      <a:pt x="813" y="942"/>
                      <a:pt x="830" y="718"/>
                      <a:pt x="747" y="558"/>
                    </a:cubicBezTo>
                    <a:cubicBezTo>
                      <a:pt x="636" y="345"/>
                      <a:pt x="423" y="183"/>
                      <a:pt x="240" y="34"/>
                    </a:cubicBezTo>
                    <a:cubicBezTo>
                      <a:pt x="211" y="11"/>
                      <a:pt x="179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52"/>
              <p:cNvSpPr/>
              <p:nvPr/>
            </p:nvSpPr>
            <p:spPr>
              <a:xfrm>
                <a:off x="4102775" y="3518325"/>
                <a:ext cx="241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1" extrusionOk="0">
                    <a:moveTo>
                      <a:pt x="205" y="0"/>
                    </a:moveTo>
                    <a:cubicBezTo>
                      <a:pt x="166" y="0"/>
                      <a:pt x="126" y="18"/>
                      <a:pt x="99" y="45"/>
                    </a:cubicBezTo>
                    <a:cubicBezTo>
                      <a:pt x="49" y="63"/>
                      <a:pt x="15" y="110"/>
                      <a:pt x="14" y="163"/>
                    </a:cubicBezTo>
                    <a:cubicBezTo>
                      <a:pt x="0" y="372"/>
                      <a:pt x="57" y="579"/>
                      <a:pt x="174" y="752"/>
                    </a:cubicBezTo>
                    <a:cubicBezTo>
                      <a:pt x="244" y="856"/>
                      <a:pt x="347" y="970"/>
                      <a:pt x="472" y="970"/>
                    </a:cubicBezTo>
                    <a:cubicBezTo>
                      <a:pt x="506" y="970"/>
                      <a:pt x="541" y="961"/>
                      <a:pt x="579" y="941"/>
                    </a:cubicBezTo>
                    <a:cubicBezTo>
                      <a:pt x="965" y="733"/>
                      <a:pt x="495" y="150"/>
                      <a:pt x="266" y="16"/>
                    </a:cubicBezTo>
                    <a:cubicBezTo>
                      <a:pt x="247" y="5"/>
                      <a:pt x="226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52"/>
              <p:cNvSpPr/>
              <p:nvPr/>
            </p:nvSpPr>
            <p:spPr>
              <a:xfrm>
                <a:off x="4162775" y="3539925"/>
                <a:ext cx="10250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40" extrusionOk="0">
                    <a:moveTo>
                      <a:pt x="93" y="0"/>
                    </a:moveTo>
                    <a:cubicBezTo>
                      <a:pt x="62" y="0"/>
                      <a:pt x="31" y="4"/>
                      <a:pt x="1" y="10"/>
                    </a:cubicBezTo>
                    <a:lnTo>
                      <a:pt x="137" y="139"/>
                    </a:lnTo>
                    <a:lnTo>
                      <a:pt x="409" y="134"/>
                    </a:lnTo>
                    <a:cubicBezTo>
                      <a:pt x="375" y="103"/>
                      <a:pt x="338" y="75"/>
                      <a:pt x="298" y="53"/>
                    </a:cubicBezTo>
                    <a:cubicBezTo>
                      <a:pt x="235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52"/>
              <p:cNvSpPr/>
              <p:nvPr/>
            </p:nvSpPr>
            <p:spPr>
              <a:xfrm>
                <a:off x="4153775" y="3540175"/>
                <a:ext cx="1242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38" extrusionOk="0">
                    <a:moveTo>
                      <a:pt x="360" y="0"/>
                    </a:moveTo>
                    <a:cubicBezTo>
                      <a:pt x="279" y="16"/>
                      <a:pt x="199" y="50"/>
                      <a:pt x="117" y="87"/>
                    </a:cubicBezTo>
                    <a:lnTo>
                      <a:pt x="0" y="138"/>
                    </a:lnTo>
                    <a:lnTo>
                      <a:pt x="497" y="12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52"/>
              <p:cNvSpPr/>
              <p:nvPr/>
            </p:nvSpPr>
            <p:spPr>
              <a:xfrm>
                <a:off x="4368300" y="3269200"/>
                <a:ext cx="2725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3" extrusionOk="0">
                    <a:moveTo>
                      <a:pt x="109" y="0"/>
                    </a:moveTo>
                    <a:lnTo>
                      <a:pt x="0" y="48"/>
                    </a:lnTo>
                    <a:cubicBezTo>
                      <a:pt x="13" y="48"/>
                      <a:pt x="25" y="50"/>
                      <a:pt x="37" y="53"/>
                    </a:cubicBezTo>
                    <a:cubicBezTo>
                      <a:pt x="50" y="33"/>
                      <a:pt x="68" y="19"/>
                      <a:pt x="90" y="9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52"/>
              <p:cNvSpPr/>
              <p:nvPr/>
            </p:nvSpPr>
            <p:spPr>
              <a:xfrm>
                <a:off x="4348475" y="3124150"/>
                <a:ext cx="129100" cy="1415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660" extrusionOk="0">
                    <a:moveTo>
                      <a:pt x="1281" y="1533"/>
                    </a:moveTo>
                    <a:cubicBezTo>
                      <a:pt x="1312" y="1533"/>
                      <a:pt x="1344" y="1544"/>
                      <a:pt x="1373" y="1567"/>
                    </a:cubicBezTo>
                    <a:cubicBezTo>
                      <a:pt x="1556" y="1716"/>
                      <a:pt x="1770" y="1876"/>
                      <a:pt x="1881" y="2090"/>
                    </a:cubicBezTo>
                    <a:cubicBezTo>
                      <a:pt x="1964" y="2249"/>
                      <a:pt x="1948" y="2474"/>
                      <a:pt x="1769" y="2563"/>
                    </a:cubicBezTo>
                    <a:cubicBezTo>
                      <a:pt x="1730" y="2583"/>
                      <a:pt x="1691" y="2591"/>
                      <a:pt x="1655" y="2591"/>
                    </a:cubicBezTo>
                    <a:cubicBezTo>
                      <a:pt x="1509" y="2591"/>
                      <a:pt x="1387" y="2457"/>
                      <a:pt x="1311" y="2337"/>
                    </a:cubicBezTo>
                    <a:cubicBezTo>
                      <a:pt x="1192" y="2141"/>
                      <a:pt x="1131" y="1916"/>
                      <a:pt x="1138" y="1687"/>
                    </a:cubicBezTo>
                    <a:cubicBezTo>
                      <a:pt x="1138" y="1672"/>
                      <a:pt x="1141" y="1657"/>
                      <a:pt x="1145" y="1642"/>
                    </a:cubicBezTo>
                    <a:cubicBezTo>
                      <a:pt x="1155" y="1579"/>
                      <a:pt x="1215" y="1533"/>
                      <a:pt x="1281" y="1533"/>
                    </a:cubicBezTo>
                    <a:close/>
                    <a:moveTo>
                      <a:pt x="2968" y="2768"/>
                    </a:moveTo>
                    <a:cubicBezTo>
                      <a:pt x="2989" y="2768"/>
                      <a:pt x="3011" y="2773"/>
                      <a:pt x="3030" y="2784"/>
                    </a:cubicBezTo>
                    <a:cubicBezTo>
                      <a:pt x="3259" y="2918"/>
                      <a:pt x="3729" y="3500"/>
                      <a:pt x="3342" y="3709"/>
                    </a:cubicBezTo>
                    <a:cubicBezTo>
                      <a:pt x="3304" y="3729"/>
                      <a:pt x="3269" y="3738"/>
                      <a:pt x="3235" y="3738"/>
                    </a:cubicBezTo>
                    <a:cubicBezTo>
                      <a:pt x="3110" y="3738"/>
                      <a:pt x="3007" y="3623"/>
                      <a:pt x="2937" y="3520"/>
                    </a:cubicBezTo>
                    <a:cubicBezTo>
                      <a:pt x="2820" y="3347"/>
                      <a:pt x="2763" y="3139"/>
                      <a:pt x="2777" y="2930"/>
                    </a:cubicBezTo>
                    <a:lnTo>
                      <a:pt x="2778" y="2930"/>
                    </a:lnTo>
                    <a:cubicBezTo>
                      <a:pt x="2779" y="2877"/>
                      <a:pt x="2813" y="2830"/>
                      <a:pt x="2862" y="2812"/>
                    </a:cubicBezTo>
                    <a:cubicBezTo>
                      <a:pt x="2890" y="2785"/>
                      <a:pt x="2929" y="2768"/>
                      <a:pt x="2968" y="2768"/>
                    </a:cubicBezTo>
                    <a:close/>
                    <a:moveTo>
                      <a:pt x="1261" y="3498"/>
                    </a:moveTo>
                    <a:cubicBezTo>
                      <a:pt x="1334" y="3498"/>
                      <a:pt x="1416" y="3558"/>
                      <a:pt x="1412" y="3650"/>
                    </a:cubicBezTo>
                    <a:cubicBezTo>
                      <a:pt x="1431" y="3661"/>
                      <a:pt x="1448" y="3677"/>
                      <a:pt x="1460" y="3696"/>
                    </a:cubicBezTo>
                    <a:cubicBezTo>
                      <a:pt x="1594" y="3904"/>
                      <a:pt x="1933" y="4274"/>
                      <a:pt x="1663" y="4504"/>
                    </a:cubicBezTo>
                    <a:cubicBezTo>
                      <a:pt x="1651" y="4515"/>
                      <a:pt x="1638" y="4522"/>
                      <a:pt x="1624" y="4529"/>
                    </a:cubicBezTo>
                    <a:cubicBezTo>
                      <a:pt x="1585" y="4561"/>
                      <a:pt x="1536" y="4579"/>
                      <a:pt x="1486" y="4579"/>
                    </a:cubicBezTo>
                    <a:cubicBezTo>
                      <a:pt x="1476" y="4579"/>
                      <a:pt x="1466" y="4578"/>
                      <a:pt x="1457" y="4577"/>
                    </a:cubicBezTo>
                    <a:cubicBezTo>
                      <a:pt x="1047" y="4533"/>
                      <a:pt x="1112" y="3865"/>
                      <a:pt x="1153" y="3595"/>
                    </a:cubicBezTo>
                    <a:cubicBezTo>
                      <a:pt x="1163" y="3527"/>
                      <a:pt x="1210" y="3498"/>
                      <a:pt x="1261" y="3498"/>
                    </a:cubicBezTo>
                    <a:close/>
                    <a:moveTo>
                      <a:pt x="1283" y="1"/>
                    </a:moveTo>
                    <a:lnTo>
                      <a:pt x="8" y="16"/>
                    </a:lnTo>
                    <a:cubicBezTo>
                      <a:pt x="0" y="118"/>
                      <a:pt x="12" y="220"/>
                      <a:pt x="41" y="318"/>
                    </a:cubicBezTo>
                    <a:cubicBezTo>
                      <a:pt x="27" y="340"/>
                      <a:pt x="20" y="365"/>
                      <a:pt x="22" y="391"/>
                    </a:cubicBezTo>
                    <a:cubicBezTo>
                      <a:pt x="100" y="2157"/>
                      <a:pt x="283" y="3916"/>
                      <a:pt x="569" y="5660"/>
                    </a:cubicBezTo>
                    <a:cubicBezTo>
                      <a:pt x="571" y="5659"/>
                      <a:pt x="573" y="5658"/>
                      <a:pt x="575" y="5657"/>
                    </a:cubicBezTo>
                    <a:lnTo>
                      <a:pt x="3481" y="4367"/>
                    </a:lnTo>
                    <a:cubicBezTo>
                      <a:pt x="3960" y="4153"/>
                      <a:pt x="4441" y="3941"/>
                      <a:pt x="4920" y="3727"/>
                    </a:cubicBezTo>
                    <a:cubicBezTo>
                      <a:pt x="5002" y="3691"/>
                      <a:pt x="5083" y="3658"/>
                      <a:pt x="5164" y="3642"/>
                    </a:cubicBezTo>
                    <a:lnTo>
                      <a:pt x="3130" y="1734"/>
                    </a:lnTo>
                    <a:lnTo>
                      <a:pt x="1805" y="491"/>
                    </a:lnTo>
                    <a:lnTo>
                      <a:pt x="12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52"/>
              <p:cNvSpPr/>
              <p:nvPr/>
            </p:nvSpPr>
            <p:spPr>
              <a:xfrm>
                <a:off x="4363675" y="3222900"/>
                <a:ext cx="152200" cy="8300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320" extrusionOk="0">
                    <a:moveTo>
                      <a:pt x="5118" y="0"/>
                    </a:moveTo>
                    <a:cubicBezTo>
                      <a:pt x="5124" y="10"/>
                      <a:pt x="5130" y="20"/>
                      <a:pt x="5136" y="29"/>
                    </a:cubicBezTo>
                    <a:lnTo>
                      <a:pt x="5260" y="91"/>
                    </a:lnTo>
                    <a:cubicBezTo>
                      <a:pt x="5329" y="124"/>
                      <a:pt x="5337" y="192"/>
                      <a:pt x="5313" y="249"/>
                    </a:cubicBezTo>
                    <a:cubicBezTo>
                      <a:pt x="5395" y="296"/>
                      <a:pt x="5406" y="455"/>
                      <a:pt x="5286" y="503"/>
                    </a:cubicBezTo>
                    <a:cubicBezTo>
                      <a:pt x="5098" y="580"/>
                      <a:pt x="4909" y="654"/>
                      <a:pt x="4721" y="730"/>
                    </a:cubicBezTo>
                    <a:cubicBezTo>
                      <a:pt x="3321" y="1526"/>
                      <a:pt x="1812" y="2114"/>
                      <a:pt x="242" y="2473"/>
                    </a:cubicBezTo>
                    <a:cubicBezTo>
                      <a:pt x="231" y="2476"/>
                      <a:pt x="221" y="2477"/>
                      <a:pt x="211" y="2477"/>
                    </a:cubicBezTo>
                    <a:cubicBezTo>
                      <a:pt x="176" y="2477"/>
                      <a:pt x="142" y="2465"/>
                      <a:pt x="115" y="2443"/>
                    </a:cubicBezTo>
                    <a:cubicBezTo>
                      <a:pt x="109" y="2443"/>
                      <a:pt x="104" y="2444"/>
                      <a:pt x="98" y="2444"/>
                    </a:cubicBezTo>
                    <a:cubicBezTo>
                      <a:pt x="61" y="2444"/>
                      <a:pt x="26" y="2429"/>
                      <a:pt x="0" y="2403"/>
                    </a:cubicBezTo>
                    <a:lnTo>
                      <a:pt x="0" y="2403"/>
                    </a:lnTo>
                    <a:cubicBezTo>
                      <a:pt x="45" y="2626"/>
                      <a:pt x="84" y="2855"/>
                      <a:pt x="150" y="3072"/>
                    </a:cubicBezTo>
                    <a:cubicBezTo>
                      <a:pt x="206" y="3255"/>
                      <a:pt x="338" y="3319"/>
                      <a:pt x="496" y="3319"/>
                    </a:cubicBezTo>
                    <a:cubicBezTo>
                      <a:pt x="541" y="3319"/>
                      <a:pt x="589" y="3314"/>
                      <a:pt x="637" y="3305"/>
                    </a:cubicBezTo>
                    <a:cubicBezTo>
                      <a:pt x="1167" y="3206"/>
                      <a:pt x="1691" y="3062"/>
                      <a:pt x="2204" y="2906"/>
                    </a:cubicBezTo>
                    <a:cubicBezTo>
                      <a:pt x="3232" y="2595"/>
                      <a:pt x="4231" y="2191"/>
                      <a:pt x="5186" y="1700"/>
                    </a:cubicBezTo>
                    <a:cubicBezTo>
                      <a:pt x="5266" y="1659"/>
                      <a:pt x="5350" y="1621"/>
                      <a:pt x="5422" y="1574"/>
                    </a:cubicBezTo>
                    <a:cubicBezTo>
                      <a:pt x="5586" y="1556"/>
                      <a:pt x="5738" y="1484"/>
                      <a:pt x="5848" y="1355"/>
                    </a:cubicBezTo>
                    <a:cubicBezTo>
                      <a:pt x="5950" y="1235"/>
                      <a:pt x="6088" y="1005"/>
                      <a:pt x="6015" y="847"/>
                    </a:cubicBezTo>
                    <a:cubicBezTo>
                      <a:pt x="5939" y="682"/>
                      <a:pt x="5782" y="528"/>
                      <a:pt x="5654" y="402"/>
                    </a:cubicBezTo>
                    <a:cubicBezTo>
                      <a:pt x="5572" y="320"/>
                      <a:pt x="5485" y="244"/>
                      <a:pt x="5393" y="173"/>
                    </a:cubicBezTo>
                    <a:cubicBezTo>
                      <a:pt x="5377" y="151"/>
                      <a:pt x="5355" y="135"/>
                      <a:pt x="5331" y="125"/>
                    </a:cubicBezTo>
                    <a:cubicBezTo>
                      <a:pt x="5282" y="90"/>
                      <a:pt x="5234" y="56"/>
                      <a:pt x="5184" y="23"/>
                    </a:cubicBezTo>
                    <a:cubicBezTo>
                      <a:pt x="5165" y="9"/>
                      <a:pt x="5142" y="0"/>
                      <a:pt x="51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52"/>
              <p:cNvSpPr/>
              <p:nvPr/>
            </p:nvSpPr>
            <p:spPr>
              <a:xfrm>
                <a:off x="4366525" y="3241125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1"/>
                    </a:moveTo>
                    <a:lnTo>
                      <a:pt x="4606" y="1"/>
                    </a:lnTo>
                    <a:cubicBezTo>
                      <a:pt x="3833" y="308"/>
                      <a:pt x="3058" y="609"/>
                      <a:pt x="2281" y="904"/>
                    </a:cubicBezTo>
                    <a:cubicBezTo>
                      <a:pt x="1804" y="1085"/>
                      <a:pt x="1328" y="1264"/>
                      <a:pt x="851" y="1439"/>
                    </a:cubicBezTo>
                    <a:cubicBezTo>
                      <a:pt x="719" y="1488"/>
                      <a:pt x="587" y="1538"/>
                      <a:pt x="455" y="1584"/>
                    </a:cubicBezTo>
                    <a:cubicBezTo>
                      <a:pt x="383" y="1610"/>
                      <a:pt x="309" y="1632"/>
                      <a:pt x="233" y="1632"/>
                    </a:cubicBezTo>
                    <a:cubicBezTo>
                      <a:pt x="225" y="1632"/>
                      <a:pt x="217" y="1632"/>
                      <a:pt x="209" y="1632"/>
                    </a:cubicBezTo>
                    <a:lnTo>
                      <a:pt x="54" y="1700"/>
                    </a:lnTo>
                    <a:cubicBezTo>
                      <a:pt x="37" y="1707"/>
                      <a:pt x="19" y="1712"/>
                      <a:pt x="0" y="1714"/>
                    </a:cubicBezTo>
                    <a:cubicBezTo>
                      <a:pt x="28" y="1736"/>
                      <a:pt x="61" y="1748"/>
                      <a:pt x="96" y="1748"/>
                    </a:cubicBezTo>
                    <a:cubicBezTo>
                      <a:pt x="107" y="1748"/>
                      <a:pt x="117" y="1747"/>
                      <a:pt x="128" y="1744"/>
                    </a:cubicBezTo>
                    <a:cubicBezTo>
                      <a:pt x="1697" y="1385"/>
                      <a:pt x="3205" y="797"/>
                      <a:pt x="4606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52"/>
              <p:cNvSpPr/>
              <p:nvPr/>
            </p:nvSpPr>
            <p:spPr>
              <a:xfrm>
                <a:off x="4455550" y="3241375"/>
                <a:ext cx="655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7" extrusionOk="0">
                    <a:moveTo>
                      <a:pt x="252" y="0"/>
                    </a:moveTo>
                    <a:cubicBezTo>
                      <a:pt x="168" y="39"/>
                      <a:pt x="85" y="77"/>
                      <a:pt x="1" y="116"/>
                    </a:cubicBezTo>
                    <a:cubicBezTo>
                      <a:pt x="88" y="82"/>
                      <a:pt x="174" y="48"/>
                      <a:pt x="261" y="13"/>
                    </a:cubicBezTo>
                    <a:cubicBezTo>
                      <a:pt x="258" y="10"/>
                      <a:pt x="254" y="6"/>
                      <a:pt x="252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52"/>
              <p:cNvSpPr/>
              <p:nvPr/>
            </p:nvSpPr>
            <p:spPr>
              <a:xfrm>
                <a:off x="4374650" y="3211600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0"/>
                    </a:moveTo>
                    <a:cubicBezTo>
                      <a:pt x="162" y="0"/>
                      <a:pt x="115" y="29"/>
                      <a:pt x="106" y="97"/>
                    </a:cubicBezTo>
                    <a:cubicBezTo>
                      <a:pt x="65" y="367"/>
                      <a:pt x="0" y="1035"/>
                      <a:pt x="410" y="1079"/>
                    </a:cubicBezTo>
                    <a:cubicBezTo>
                      <a:pt x="419" y="1080"/>
                      <a:pt x="429" y="1081"/>
                      <a:pt x="439" y="1081"/>
                    </a:cubicBezTo>
                    <a:cubicBezTo>
                      <a:pt x="489" y="1081"/>
                      <a:pt x="537" y="1063"/>
                      <a:pt x="577" y="1031"/>
                    </a:cubicBezTo>
                    <a:cubicBezTo>
                      <a:pt x="590" y="1024"/>
                      <a:pt x="604" y="1017"/>
                      <a:pt x="616" y="1006"/>
                    </a:cubicBezTo>
                    <a:cubicBezTo>
                      <a:pt x="886" y="776"/>
                      <a:pt x="547" y="406"/>
                      <a:pt x="413" y="198"/>
                    </a:cubicBezTo>
                    <a:cubicBezTo>
                      <a:pt x="400" y="179"/>
                      <a:pt x="384" y="163"/>
                      <a:pt x="364" y="152"/>
                    </a:cubicBezTo>
                    <a:cubicBezTo>
                      <a:pt x="368" y="60"/>
                      <a:pt x="286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52"/>
              <p:cNvSpPr/>
              <p:nvPr/>
            </p:nvSpPr>
            <p:spPr>
              <a:xfrm>
                <a:off x="4376750" y="3162475"/>
                <a:ext cx="2082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059" extrusionOk="0">
                    <a:moveTo>
                      <a:pt x="150" y="0"/>
                    </a:moveTo>
                    <a:cubicBezTo>
                      <a:pt x="84" y="0"/>
                      <a:pt x="24" y="46"/>
                      <a:pt x="14" y="110"/>
                    </a:cubicBezTo>
                    <a:cubicBezTo>
                      <a:pt x="10" y="124"/>
                      <a:pt x="7" y="140"/>
                      <a:pt x="7" y="155"/>
                    </a:cubicBezTo>
                    <a:cubicBezTo>
                      <a:pt x="0" y="384"/>
                      <a:pt x="61" y="609"/>
                      <a:pt x="180" y="804"/>
                    </a:cubicBezTo>
                    <a:cubicBezTo>
                      <a:pt x="256" y="924"/>
                      <a:pt x="378" y="1058"/>
                      <a:pt x="523" y="1058"/>
                    </a:cubicBezTo>
                    <a:cubicBezTo>
                      <a:pt x="560" y="1058"/>
                      <a:pt x="598" y="1050"/>
                      <a:pt x="637" y="1030"/>
                    </a:cubicBezTo>
                    <a:cubicBezTo>
                      <a:pt x="816" y="942"/>
                      <a:pt x="833" y="717"/>
                      <a:pt x="750" y="558"/>
                    </a:cubicBezTo>
                    <a:cubicBezTo>
                      <a:pt x="639" y="344"/>
                      <a:pt x="425" y="183"/>
                      <a:pt x="242" y="34"/>
                    </a:cubicBezTo>
                    <a:cubicBezTo>
                      <a:pt x="213" y="11"/>
                      <a:pt x="181" y="0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52"/>
              <p:cNvSpPr/>
              <p:nvPr/>
            </p:nvSpPr>
            <p:spPr>
              <a:xfrm>
                <a:off x="4417575" y="3193325"/>
                <a:ext cx="241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1" extrusionOk="0">
                    <a:moveTo>
                      <a:pt x="205" y="1"/>
                    </a:moveTo>
                    <a:cubicBezTo>
                      <a:pt x="165" y="1"/>
                      <a:pt x="126" y="18"/>
                      <a:pt x="99" y="45"/>
                    </a:cubicBezTo>
                    <a:cubicBezTo>
                      <a:pt x="49" y="63"/>
                      <a:pt x="15" y="110"/>
                      <a:pt x="14" y="163"/>
                    </a:cubicBezTo>
                    <a:cubicBezTo>
                      <a:pt x="0" y="372"/>
                      <a:pt x="57" y="580"/>
                      <a:pt x="174" y="753"/>
                    </a:cubicBezTo>
                    <a:cubicBezTo>
                      <a:pt x="244" y="856"/>
                      <a:pt x="346" y="971"/>
                      <a:pt x="471" y="971"/>
                    </a:cubicBezTo>
                    <a:cubicBezTo>
                      <a:pt x="505" y="971"/>
                      <a:pt x="540" y="962"/>
                      <a:pt x="578" y="942"/>
                    </a:cubicBezTo>
                    <a:cubicBezTo>
                      <a:pt x="965" y="733"/>
                      <a:pt x="495" y="151"/>
                      <a:pt x="266" y="17"/>
                    </a:cubicBezTo>
                    <a:cubicBezTo>
                      <a:pt x="247" y="6"/>
                      <a:pt x="22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52"/>
              <p:cNvSpPr/>
              <p:nvPr/>
            </p:nvSpPr>
            <p:spPr>
              <a:xfrm>
                <a:off x="4477550" y="3214925"/>
                <a:ext cx="140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22" extrusionOk="0">
                    <a:moveTo>
                      <a:pt x="94" y="1"/>
                    </a:moveTo>
                    <a:cubicBezTo>
                      <a:pt x="63" y="1"/>
                      <a:pt x="32" y="4"/>
                      <a:pt x="1" y="11"/>
                    </a:cubicBezTo>
                    <a:lnTo>
                      <a:pt x="439" y="421"/>
                    </a:lnTo>
                    <a:cubicBezTo>
                      <a:pt x="455" y="366"/>
                      <a:pt x="502" y="320"/>
                      <a:pt x="558" y="320"/>
                    </a:cubicBezTo>
                    <a:cubicBezTo>
                      <a:pt x="560" y="320"/>
                      <a:pt x="561" y="320"/>
                      <a:pt x="562" y="320"/>
                    </a:cubicBezTo>
                    <a:cubicBezTo>
                      <a:pt x="493" y="213"/>
                      <a:pt x="409" y="114"/>
                      <a:pt x="298" y="54"/>
                    </a:cubicBezTo>
                    <a:cubicBezTo>
                      <a:pt x="235" y="19"/>
                      <a:pt x="164" y="1"/>
                      <a:pt x="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52"/>
              <p:cNvSpPr/>
              <p:nvPr/>
            </p:nvSpPr>
            <p:spPr>
              <a:xfrm>
                <a:off x="4360550" y="3265625"/>
                <a:ext cx="39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95" extrusionOk="0">
                    <a:moveTo>
                      <a:pt x="87" y="1"/>
                    </a:moveTo>
                    <a:cubicBezTo>
                      <a:pt x="40" y="20"/>
                      <a:pt x="15" y="70"/>
                      <a:pt x="25" y="119"/>
                    </a:cubicBezTo>
                    <a:cubicBezTo>
                      <a:pt x="7" y="149"/>
                      <a:pt x="1" y="184"/>
                      <a:pt x="9" y="218"/>
                    </a:cubicBezTo>
                    <a:lnTo>
                      <a:pt x="98" y="640"/>
                    </a:lnTo>
                    <a:cubicBezTo>
                      <a:pt x="101" y="660"/>
                      <a:pt x="110" y="679"/>
                      <a:pt x="124" y="694"/>
                    </a:cubicBezTo>
                    <a:cubicBezTo>
                      <a:pt x="114" y="645"/>
                      <a:pt x="104" y="597"/>
                      <a:pt x="93" y="549"/>
                    </a:cubicBezTo>
                    <a:cubicBezTo>
                      <a:pt x="80" y="493"/>
                      <a:pt x="105" y="434"/>
                      <a:pt x="155" y="405"/>
                    </a:cubicBezTo>
                    <a:cubicBezTo>
                      <a:pt x="132" y="271"/>
                      <a:pt x="108" y="136"/>
                      <a:pt x="87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52"/>
              <p:cNvSpPr/>
              <p:nvPr/>
            </p:nvSpPr>
            <p:spPr>
              <a:xfrm>
                <a:off x="4362725" y="3215200"/>
                <a:ext cx="126200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2422" extrusionOk="0">
                    <a:moveTo>
                      <a:pt x="331" y="2160"/>
                    </a:moveTo>
                    <a:lnTo>
                      <a:pt x="313" y="2169"/>
                    </a:lnTo>
                    <a:cubicBezTo>
                      <a:pt x="291" y="2179"/>
                      <a:pt x="273" y="2193"/>
                      <a:pt x="260" y="2213"/>
                    </a:cubicBezTo>
                    <a:cubicBezTo>
                      <a:pt x="248" y="2210"/>
                      <a:pt x="236" y="2208"/>
                      <a:pt x="223" y="2208"/>
                    </a:cubicBezTo>
                    <a:lnTo>
                      <a:pt x="331" y="2160"/>
                    </a:lnTo>
                    <a:close/>
                    <a:moveTo>
                      <a:pt x="4594" y="0"/>
                    </a:moveTo>
                    <a:cubicBezTo>
                      <a:pt x="4512" y="16"/>
                      <a:pt x="4432" y="49"/>
                      <a:pt x="4350" y="85"/>
                    </a:cubicBezTo>
                    <a:cubicBezTo>
                      <a:pt x="3871" y="298"/>
                      <a:pt x="3390" y="511"/>
                      <a:pt x="2911" y="725"/>
                    </a:cubicBezTo>
                    <a:lnTo>
                      <a:pt x="6" y="2015"/>
                    </a:lnTo>
                    <a:cubicBezTo>
                      <a:pt x="3" y="2016"/>
                      <a:pt x="2" y="2017"/>
                      <a:pt x="0" y="2018"/>
                    </a:cubicBezTo>
                    <a:cubicBezTo>
                      <a:pt x="21" y="2153"/>
                      <a:pt x="45" y="2288"/>
                      <a:pt x="68" y="2422"/>
                    </a:cubicBezTo>
                    <a:cubicBezTo>
                      <a:pt x="71" y="2420"/>
                      <a:pt x="75" y="2418"/>
                      <a:pt x="79" y="2417"/>
                    </a:cubicBezTo>
                    <a:cubicBezTo>
                      <a:pt x="71" y="2353"/>
                      <a:pt x="110" y="2293"/>
                      <a:pt x="171" y="2274"/>
                    </a:cubicBezTo>
                    <a:cubicBezTo>
                      <a:pt x="1813" y="1737"/>
                      <a:pt x="3438" y="1154"/>
                      <a:pt x="5048" y="524"/>
                    </a:cubicBezTo>
                    <a:cubicBezTo>
                      <a:pt x="5026" y="491"/>
                      <a:pt x="5020" y="450"/>
                      <a:pt x="5032" y="412"/>
                    </a:cubicBezTo>
                    <a:lnTo>
                      <a:pt x="4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52"/>
              <p:cNvSpPr/>
              <p:nvPr/>
            </p:nvSpPr>
            <p:spPr>
              <a:xfrm>
                <a:off x="4481650" y="3222925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3" y="0"/>
                    </a:moveTo>
                    <a:cubicBezTo>
                      <a:pt x="338" y="0"/>
                      <a:pt x="291" y="46"/>
                      <a:pt x="275" y="103"/>
                    </a:cubicBezTo>
                    <a:lnTo>
                      <a:pt x="452" y="268"/>
                    </a:lnTo>
                    <a:cubicBezTo>
                      <a:pt x="516" y="329"/>
                      <a:pt x="497" y="435"/>
                      <a:pt x="426" y="479"/>
                    </a:cubicBezTo>
                    <a:cubicBezTo>
                      <a:pt x="286" y="564"/>
                      <a:pt x="144" y="648"/>
                      <a:pt x="1" y="729"/>
                    </a:cubicBezTo>
                    <a:cubicBezTo>
                      <a:pt x="190" y="654"/>
                      <a:pt x="378" y="579"/>
                      <a:pt x="567" y="503"/>
                    </a:cubicBezTo>
                    <a:cubicBezTo>
                      <a:pt x="686" y="454"/>
                      <a:pt x="676" y="295"/>
                      <a:pt x="594" y="248"/>
                    </a:cubicBezTo>
                    <a:cubicBezTo>
                      <a:pt x="618" y="191"/>
                      <a:pt x="610" y="124"/>
                      <a:pt x="541" y="90"/>
                    </a:cubicBezTo>
                    <a:lnTo>
                      <a:pt x="416" y="30"/>
                    </a:lnTo>
                    <a:cubicBezTo>
                      <a:pt x="410" y="21"/>
                      <a:pt x="404" y="11"/>
                      <a:pt x="397" y="0"/>
                    </a:cubicBezTo>
                    <a:cubicBezTo>
                      <a:pt x="396" y="0"/>
                      <a:pt x="395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52"/>
              <p:cNvSpPr/>
              <p:nvPr/>
            </p:nvSpPr>
            <p:spPr>
              <a:xfrm>
                <a:off x="4362525" y="3275725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6" y="1"/>
                    </a:moveTo>
                    <a:cubicBezTo>
                      <a:pt x="26" y="31"/>
                      <a:pt x="1" y="89"/>
                      <a:pt x="15" y="145"/>
                    </a:cubicBezTo>
                    <a:cubicBezTo>
                      <a:pt x="26" y="193"/>
                      <a:pt x="36" y="242"/>
                      <a:pt x="45" y="290"/>
                    </a:cubicBezTo>
                    <a:cubicBezTo>
                      <a:pt x="71" y="317"/>
                      <a:pt x="106" y="331"/>
                      <a:pt x="142" y="331"/>
                    </a:cubicBezTo>
                    <a:cubicBezTo>
                      <a:pt x="148" y="331"/>
                      <a:pt x="154" y="330"/>
                      <a:pt x="160" y="330"/>
                    </a:cubicBezTo>
                    <a:cubicBezTo>
                      <a:pt x="141" y="314"/>
                      <a:pt x="127" y="291"/>
                      <a:pt x="123" y="267"/>
                    </a:cubicBezTo>
                    <a:cubicBezTo>
                      <a:pt x="107" y="179"/>
                      <a:pt x="91" y="90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52"/>
              <p:cNvSpPr/>
              <p:nvPr/>
            </p:nvSpPr>
            <p:spPr>
              <a:xfrm>
                <a:off x="4364375" y="3225475"/>
                <a:ext cx="13020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208" h="2340" extrusionOk="0">
                    <a:moveTo>
                      <a:pt x="3899" y="636"/>
                    </a:moveTo>
                    <a:cubicBezTo>
                      <a:pt x="3901" y="642"/>
                      <a:pt x="3905" y="646"/>
                      <a:pt x="3908" y="650"/>
                    </a:cubicBezTo>
                    <a:cubicBezTo>
                      <a:pt x="3821" y="684"/>
                      <a:pt x="3735" y="718"/>
                      <a:pt x="3648" y="752"/>
                    </a:cubicBezTo>
                    <a:cubicBezTo>
                      <a:pt x="3732" y="714"/>
                      <a:pt x="3815" y="676"/>
                      <a:pt x="3899" y="636"/>
                    </a:cubicBezTo>
                    <a:close/>
                    <a:moveTo>
                      <a:pt x="4966" y="1"/>
                    </a:moveTo>
                    <a:lnTo>
                      <a:pt x="4966" y="1"/>
                    </a:lnTo>
                    <a:cubicBezTo>
                      <a:pt x="4953" y="39"/>
                      <a:pt x="4960" y="80"/>
                      <a:pt x="4982" y="114"/>
                    </a:cubicBezTo>
                    <a:cubicBezTo>
                      <a:pt x="3372" y="743"/>
                      <a:pt x="1747" y="1326"/>
                      <a:pt x="104" y="1864"/>
                    </a:cubicBezTo>
                    <a:cubicBezTo>
                      <a:pt x="44" y="1882"/>
                      <a:pt x="4" y="1942"/>
                      <a:pt x="13" y="2006"/>
                    </a:cubicBezTo>
                    <a:cubicBezTo>
                      <a:pt x="8" y="2008"/>
                      <a:pt x="5" y="2010"/>
                      <a:pt x="1" y="2012"/>
                    </a:cubicBezTo>
                    <a:cubicBezTo>
                      <a:pt x="17" y="2100"/>
                      <a:pt x="33" y="2189"/>
                      <a:pt x="49" y="2278"/>
                    </a:cubicBezTo>
                    <a:cubicBezTo>
                      <a:pt x="53" y="2302"/>
                      <a:pt x="67" y="2325"/>
                      <a:pt x="86" y="2340"/>
                    </a:cubicBezTo>
                    <a:cubicBezTo>
                      <a:pt x="105" y="2338"/>
                      <a:pt x="123" y="2334"/>
                      <a:pt x="140" y="2327"/>
                    </a:cubicBezTo>
                    <a:lnTo>
                      <a:pt x="295" y="2259"/>
                    </a:lnTo>
                    <a:cubicBezTo>
                      <a:pt x="302" y="2259"/>
                      <a:pt x="308" y="2259"/>
                      <a:pt x="315" y="2259"/>
                    </a:cubicBezTo>
                    <a:cubicBezTo>
                      <a:pt x="392" y="2259"/>
                      <a:pt x="467" y="2236"/>
                      <a:pt x="541" y="2211"/>
                    </a:cubicBezTo>
                    <a:cubicBezTo>
                      <a:pt x="674" y="2164"/>
                      <a:pt x="805" y="2114"/>
                      <a:pt x="937" y="2065"/>
                    </a:cubicBezTo>
                    <a:cubicBezTo>
                      <a:pt x="1414" y="1890"/>
                      <a:pt x="1890" y="1711"/>
                      <a:pt x="2365" y="1531"/>
                    </a:cubicBezTo>
                    <a:cubicBezTo>
                      <a:pt x="3144" y="1236"/>
                      <a:pt x="3919" y="935"/>
                      <a:pt x="4692" y="628"/>
                    </a:cubicBezTo>
                    <a:cubicBezTo>
                      <a:pt x="4834" y="546"/>
                      <a:pt x="4976" y="463"/>
                      <a:pt x="5117" y="377"/>
                    </a:cubicBezTo>
                    <a:cubicBezTo>
                      <a:pt x="5188" y="333"/>
                      <a:pt x="5207" y="227"/>
                      <a:pt x="5143" y="167"/>
                    </a:cubicBezTo>
                    <a:lnTo>
                      <a:pt x="49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52"/>
              <p:cNvSpPr/>
              <p:nvPr/>
            </p:nvSpPr>
            <p:spPr>
              <a:xfrm>
                <a:off x="3792250" y="3413525"/>
                <a:ext cx="12797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119" h="5452" extrusionOk="0">
                    <a:moveTo>
                      <a:pt x="2922" y="3028"/>
                    </a:moveTo>
                    <a:cubicBezTo>
                      <a:pt x="2943" y="3028"/>
                      <a:pt x="2965" y="3033"/>
                      <a:pt x="2984" y="3044"/>
                    </a:cubicBezTo>
                    <a:cubicBezTo>
                      <a:pt x="3213" y="3178"/>
                      <a:pt x="3683" y="3760"/>
                      <a:pt x="3296" y="3969"/>
                    </a:cubicBezTo>
                    <a:cubicBezTo>
                      <a:pt x="3259" y="3989"/>
                      <a:pt x="3224" y="3998"/>
                      <a:pt x="3189" y="3998"/>
                    </a:cubicBezTo>
                    <a:cubicBezTo>
                      <a:pt x="3065" y="3998"/>
                      <a:pt x="2962" y="3883"/>
                      <a:pt x="2891" y="3780"/>
                    </a:cubicBezTo>
                    <a:cubicBezTo>
                      <a:pt x="2772" y="3608"/>
                      <a:pt x="2720" y="3397"/>
                      <a:pt x="2732" y="3190"/>
                    </a:cubicBezTo>
                    <a:cubicBezTo>
                      <a:pt x="2733" y="3137"/>
                      <a:pt x="2767" y="3090"/>
                      <a:pt x="2817" y="3072"/>
                    </a:cubicBezTo>
                    <a:cubicBezTo>
                      <a:pt x="2844" y="3045"/>
                      <a:pt x="2883" y="3028"/>
                      <a:pt x="2922" y="3028"/>
                    </a:cubicBezTo>
                    <a:close/>
                    <a:moveTo>
                      <a:pt x="965" y="0"/>
                    </a:moveTo>
                    <a:cubicBezTo>
                      <a:pt x="673" y="385"/>
                      <a:pt x="358" y="751"/>
                      <a:pt x="21" y="1097"/>
                    </a:cubicBezTo>
                    <a:cubicBezTo>
                      <a:pt x="13" y="1105"/>
                      <a:pt x="6" y="1114"/>
                      <a:pt x="0" y="1123"/>
                    </a:cubicBezTo>
                    <a:cubicBezTo>
                      <a:pt x="5" y="1201"/>
                      <a:pt x="9" y="1278"/>
                      <a:pt x="13" y="1355"/>
                    </a:cubicBezTo>
                    <a:cubicBezTo>
                      <a:pt x="26" y="1369"/>
                      <a:pt x="41" y="1380"/>
                      <a:pt x="58" y="1388"/>
                    </a:cubicBezTo>
                    <a:cubicBezTo>
                      <a:pt x="415" y="1554"/>
                      <a:pt x="761" y="1743"/>
                      <a:pt x="1092" y="1953"/>
                    </a:cubicBezTo>
                    <a:lnTo>
                      <a:pt x="1092" y="1947"/>
                    </a:lnTo>
                    <a:cubicBezTo>
                      <a:pt x="1092" y="1932"/>
                      <a:pt x="1095" y="1917"/>
                      <a:pt x="1100" y="1902"/>
                    </a:cubicBezTo>
                    <a:cubicBezTo>
                      <a:pt x="1109" y="1839"/>
                      <a:pt x="1170" y="1794"/>
                      <a:pt x="1236" y="1794"/>
                    </a:cubicBezTo>
                    <a:cubicBezTo>
                      <a:pt x="1267" y="1794"/>
                      <a:pt x="1299" y="1804"/>
                      <a:pt x="1327" y="1827"/>
                    </a:cubicBezTo>
                    <a:cubicBezTo>
                      <a:pt x="1510" y="1976"/>
                      <a:pt x="1725" y="2136"/>
                      <a:pt x="1835" y="2350"/>
                    </a:cubicBezTo>
                    <a:cubicBezTo>
                      <a:pt x="1863" y="2403"/>
                      <a:pt x="1879" y="2461"/>
                      <a:pt x="1882" y="2519"/>
                    </a:cubicBezTo>
                    <a:cubicBezTo>
                      <a:pt x="1909" y="2540"/>
                      <a:pt x="1934" y="2562"/>
                      <a:pt x="1961" y="2583"/>
                    </a:cubicBezTo>
                    <a:cubicBezTo>
                      <a:pt x="1705" y="2975"/>
                      <a:pt x="1448" y="3367"/>
                      <a:pt x="1193" y="3761"/>
                    </a:cubicBezTo>
                    <a:cubicBezTo>
                      <a:pt x="1200" y="3760"/>
                      <a:pt x="1208" y="3759"/>
                      <a:pt x="1215" y="3759"/>
                    </a:cubicBezTo>
                    <a:cubicBezTo>
                      <a:pt x="1288" y="3759"/>
                      <a:pt x="1370" y="3818"/>
                      <a:pt x="1365" y="3910"/>
                    </a:cubicBezTo>
                    <a:cubicBezTo>
                      <a:pt x="1385" y="3921"/>
                      <a:pt x="1402" y="3937"/>
                      <a:pt x="1413" y="3956"/>
                    </a:cubicBezTo>
                    <a:cubicBezTo>
                      <a:pt x="1547" y="4164"/>
                      <a:pt x="1886" y="4534"/>
                      <a:pt x="1616" y="4764"/>
                    </a:cubicBezTo>
                    <a:cubicBezTo>
                      <a:pt x="1605" y="4775"/>
                      <a:pt x="1592" y="4783"/>
                      <a:pt x="1578" y="4789"/>
                    </a:cubicBezTo>
                    <a:cubicBezTo>
                      <a:pt x="1539" y="4821"/>
                      <a:pt x="1490" y="4839"/>
                      <a:pt x="1440" y="4839"/>
                    </a:cubicBezTo>
                    <a:cubicBezTo>
                      <a:pt x="1430" y="4839"/>
                      <a:pt x="1420" y="4838"/>
                      <a:pt x="1410" y="4837"/>
                    </a:cubicBezTo>
                    <a:cubicBezTo>
                      <a:pt x="1024" y="4795"/>
                      <a:pt x="1061" y="4196"/>
                      <a:pt x="1100" y="3902"/>
                    </a:cubicBezTo>
                    <a:lnTo>
                      <a:pt x="1100" y="3902"/>
                    </a:lnTo>
                    <a:cubicBezTo>
                      <a:pt x="880" y="4240"/>
                      <a:pt x="658" y="4579"/>
                      <a:pt x="438" y="4918"/>
                    </a:cubicBezTo>
                    <a:cubicBezTo>
                      <a:pt x="429" y="4962"/>
                      <a:pt x="412" y="5006"/>
                      <a:pt x="388" y="5046"/>
                    </a:cubicBezTo>
                    <a:cubicBezTo>
                      <a:pt x="408" y="5174"/>
                      <a:pt x="426" y="5301"/>
                      <a:pt x="446" y="5429"/>
                    </a:cubicBezTo>
                    <a:cubicBezTo>
                      <a:pt x="506" y="5437"/>
                      <a:pt x="571" y="5437"/>
                      <a:pt x="628" y="5440"/>
                    </a:cubicBezTo>
                    <a:cubicBezTo>
                      <a:pt x="644" y="5441"/>
                      <a:pt x="660" y="5444"/>
                      <a:pt x="674" y="5451"/>
                    </a:cubicBezTo>
                    <a:lnTo>
                      <a:pt x="1617" y="5434"/>
                    </a:lnTo>
                    <a:lnTo>
                      <a:pt x="3434" y="4627"/>
                    </a:lnTo>
                    <a:cubicBezTo>
                      <a:pt x="3915" y="4414"/>
                      <a:pt x="4395" y="4201"/>
                      <a:pt x="4875" y="3987"/>
                    </a:cubicBezTo>
                    <a:cubicBezTo>
                      <a:pt x="4957" y="3951"/>
                      <a:pt x="5038" y="3918"/>
                      <a:pt x="5118" y="3902"/>
                    </a:cubicBezTo>
                    <a:lnTo>
                      <a:pt x="3085" y="1994"/>
                    </a:lnTo>
                    <a:lnTo>
                      <a:pt x="1760" y="751"/>
                    </a:lnTo>
                    <a:lnTo>
                      <a:pt x="1118" y="148"/>
                    </a:lnTo>
                    <a:cubicBezTo>
                      <a:pt x="1068" y="101"/>
                      <a:pt x="1018" y="50"/>
                      <a:pt x="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52"/>
              <p:cNvSpPr/>
              <p:nvPr/>
            </p:nvSpPr>
            <p:spPr>
              <a:xfrm>
                <a:off x="3903475" y="3518800"/>
                <a:ext cx="542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173" extrusionOk="0">
                    <a:moveTo>
                      <a:pt x="1231" y="1"/>
                    </a:moveTo>
                    <a:lnTo>
                      <a:pt x="1231" y="1"/>
                    </a:lnTo>
                    <a:cubicBezTo>
                      <a:pt x="1237" y="10"/>
                      <a:pt x="1244" y="20"/>
                      <a:pt x="1250" y="30"/>
                    </a:cubicBezTo>
                    <a:lnTo>
                      <a:pt x="1374" y="90"/>
                    </a:lnTo>
                    <a:cubicBezTo>
                      <a:pt x="1442" y="123"/>
                      <a:pt x="1451" y="191"/>
                      <a:pt x="1427" y="248"/>
                    </a:cubicBezTo>
                    <a:cubicBezTo>
                      <a:pt x="1508" y="295"/>
                      <a:pt x="1520" y="455"/>
                      <a:pt x="1401" y="502"/>
                    </a:cubicBezTo>
                    <a:cubicBezTo>
                      <a:pt x="1212" y="579"/>
                      <a:pt x="1023" y="653"/>
                      <a:pt x="834" y="729"/>
                    </a:cubicBezTo>
                    <a:cubicBezTo>
                      <a:pt x="561" y="884"/>
                      <a:pt x="282" y="1032"/>
                      <a:pt x="1" y="1172"/>
                    </a:cubicBezTo>
                    <a:lnTo>
                      <a:pt x="2104" y="1134"/>
                    </a:lnTo>
                    <a:cubicBezTo>
                      <a:pt x="2146" y="1037"/>
                      <a:pt x="2167" y="932"/>
                      <a:pt x="2128" y="847"/>
                    </a:cubicBezTo>
                    <a:cubicBezTo>
                      <a:pt x="2053" y="683"/>
                      <a:pt x="1895" y="528"/>
                      <a:pt x="1768" y="403"/>
                    </a:cubicBezTo>
                    <a:cubicBezTo>
                      <a:pt x="1686" y="321"/>
                      <a:pt x="1598" y="244"/>
                      <a:pt x="1506" y="173"/>
                    </a:cubicBezTo>
                    <a:cubicBezTo>
                      <a:pt x="1490" y="153"/>
                      <a:pt x="1469" y="136"/>
                      <a:pt x="1443" y="126"/>
                    </a:cubicBezTo>
                    <a:cubicBezTo>
                      <a:pt x="1396" y="90"/>
                      <a:pt x="1347" y="56"/>
                      <a:pt x="1298" y="23"/>
                    </a:cubicBezTo>
                    <a:cubicBezTo>
                      <a:pt x="1278" y="9"/>
                      <a:pt x="1255" y="2"/>
                      <a:pt x="1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52"/>
              <p:cNvSpPr/>
              <p:nvPr/>
            </p:nvSpPr>
            <p:spPr>
              <a:xfrm>
                <a:off x="3898200" y="3537250"/>
                <a:ext cx="652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17" extrusionOk="0">
                    <a:moveTo>
                      <a:pt x="251" y="0"/>
                    </a:moveTo>
                    <a:cubicBezTo>
                      <a:pt x="167" y="40"/>
                      <a:pt x="84" y="78"/>
                      <a:pt x="0" y="116"/>
                    </a:cubicBezTo>
                    <a:cubicBezTo>
                      <a:pt x="87" y="82"/>
                      <a:pt x="173" y="48"/>
                      <a:pt x="261" y="14"/>
                    </a:cubicBezTo>
                    <a:cubicBezTo>
                      <a:pt x="257" y="10"/>
                      <a:pt x="254" y="6"/>
                      <a:pt x="251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52"/>
              <p:cNvSpPr/>
              <p:nvPr/>
            </p:nvSpPr>
            <p:spPr>
              <a:xfrm>
                <a:off x="3895775" y="3537000"/>
                <a:ext cx="2857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50" extrusionOk="0">
                    <a:moveTo>
                      <a:pt x="1142" y="1"/>
                    </a:moveTo>
                    <a:lnTo>
                      <a:pt x="1142" y="1"/>
                    </a:lnTo>
                    <a:cubicBezTo>
                      <a:pt x="762" y="152"/>
                      <a:pt x="382" y="302"/>
                      <a:pt x="0" y="450"/>
                    </a:cubicBezTo>
                    <a:lnTo>
                      <a:pt x="308" y="444"/>
                    </a:lnTo>
                    <a:cubicBezTo>
                      <a:pt x="589" y="304"/>
                      <a:pt x="868" y="157"/>
                      <a:pt x="1142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52"/>
              <p:cNvSpPr/>
              <p:nvPr/>
            </p:nvSpPr>
            <p:spPr>
              <a:xfrm>
                <a:off x="3817850" y="3507450"/>
                <a:ext cx="2160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081" extrusionOk="0">
                    <a:moveTo>
                      <a:pt x="191" y="1"/>
                    </a:moveTo>
                    <a:cubicBezTo>
                      <a:pt x="184" y="1"/>
                      <a:pt x="176" y="2"/>
                      <a:pt x="169" y="3"/>
                    </a:cubicBezTo>
                    <a:lnTo>
                      <a:pt x="77" y="145"/>
                    </a:lnTo>
                    <a:cubicBezTo>
                      <a:pt x="37" y="439"/>
                      <a:pt x="0" y="1038"/>
                      <a:pt x="387" y="1079"/>
                    </a:cubicBezTo>
                    <a:cubicBezTo>
                      <a:pt x="397" y="1080"/>
                      <a:pt x="407" y="1081"/>
                      <a:pt x="417" y="1081"/>
                    </a:cubicBezTo>
                    <a:cubicBezTo>
                      <a:pt x="467" y="1081"/>
                      <a:pt x="515" y="1064"/>
                      <a:pt x="554" y="1031"/>
                    </a:cubicBezTo>
                    <a:cubicBezTo>
                      <a:pt x="568" y="1026"/>
                      <a:pt x="582" y="1017"/>
                      <a:pt x="593" y="1007"/>
                    </a:cubicBezTo>
                    <a:cubicBezTo>
                      <a:pt x="863" y="777"/>
                      <a:pt x="524" y="407"/>
                      <a:pt x="390" y="199"/>
                    </a:cubicBezTo>
                    <a:cubicBezTo>
                      <a:pt x="378" y="180"/>
                      <a:pt x="362" y="164"/>
                      <a:pt x="343" y="153"/>
                    </a:cubicBezTo>
                    <a:cubicBezTo>
                      <a:pt x="346" y="61"/>
                      <a:pt x="264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52"/>
              <p:cNvSpPr/>
              <p:nvPr/>
            </p:nvSpPr>
            <p:spPr>
              <a:xfrm>
                <a:off x="3819550" y="3458350"/>
                <a:ext cx="197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27" extrusionOk="0">
                    <a:moveTo>
                      <a:pt x="144" y="1"/>
                    </a:moveTo>
                    <a:cubicBezTo>
                      <a:pt x="78" y="1"/>
                      <a:pt x="17" y="46"/>
                      <a:pt x="8" y="109"/>
                    </a:cubicBezTo>
                    <a:cubicBezTo>
                      <a:pt x="3" y="124"/>
                      <a:pt x="0" y="139"/>
                      <a:pt x="0" y="154"/>
                    </a:cubicBezTo>
                    <a:lnTo>
                      <a:pt x="0" y="160"/>
                    </a:lnTo>
                    <a:cubicBezTo>
                      <a:pt x="273" y="335"/>
                      <a:pt x="538" y="523"/>
                      <a:pt x="790" y="726"/>
                    </a:cubicBezTo>
                    <a:cubicBezTo>
                      <a:pt x="787" y="668"/>
                      <a:pt x="771" y="610"/>
                      <a:pt x="743" y="557"/>
                    </a:cubicBezTo>
                    <a:cubicBezTo>
                      <a:pt x="633" y="343"/>
                      <a:pt x="418" y="183"/>
                      <a:pt x="235" y="34"/>
                    </a:cubicBezTo>
                    <a:cubicBezTo>
                      <a:pt x="207" y="11"/>
                      <a:pt x="175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52"/>
              <p:cNvSpPr/>
              <p:nvPr/>
            </p:nvSpPr>
            <p:spPr>
              <a:xfrm>
                <a:off x="3860225" y="3489225"/>
                <a:ext cx="24125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0" extrusionOk="0">
                    <a:moveTo>
                      <a:pt x="203" y="0"/>
                    </a:moveTo>
                    <a:cubicBezTo>
                      <a:pt x="164" y="0"/>
                      <a:pt x="125" y="17"/>
                      <a:pt x="98" y="44"/>
                    </a:cubicBezTo>
                    <a:cubicBezTo>
                      <a:pt x="49" y="62"/>
                      <a:pt x="15" y="109"/>
                      <a:pt x="13" y="162"/>
                    </a:cubicBezTo>
                    <a:cubicBezTo>
                      <a:pt x="1" y="369"/>
                      <a:pt x="53" y="580"/>
                      <a:pt x="172" y="752"/>
                    </a:cubicBezTo>
                    <a:cubicBezTo>
                      <a:pt x="244" y="855"/>
                      <a:pt x="347" y="970"/>
                      <a:pt x="471" y="970"/>
                    </a:cubicBezTo>
                    <a:cubicBezTo>
                      <a:pt x="505" y="970"/>
                      <a:pt x="540" y="961"/>
                      <a:pt x="577" y="941"/>
                    </a:cubicBezTo>
                    <a:cubicBezTo>
                      <a:pt x="964" y="732"/>
                      <a:pt x="494" y="150"/>
                      <a:pt x="265" y="16"/>
                    </a:cubicBezTo>
                    <a:cubicBezTo>
                      <a:pt x="246" y="5"/>
                      <a:pt x="224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52"/>
              <p:cNvSpPr/>
              <p:nvPr/>
            </p:nvSpPr>
            <p:spPr>
              <a:xfrm>
                <a:off x="3920200" y="3510800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5" y="0"/>
                    </a:moveTo>
                    <a:cubicBezTo>
                      <a:pt x="63" y="0"/>
                      <a:pt x="32" y="4"/>
                      <a:pt x="0" y="11"/>
                    </a:cubicBezTo>
                    <a:lnTo>
                      <a:pt x="438" y="422"/>
                    </a:lnTo>
                    <a:cubicBezTo>
                      <a:pt x="454" y="367"/>
                      <a:pt x="501" y="321"/>
                      <a:pt x="558" y="321"/>
                    </a:cubicBezTo>
                    <a:cubicBezTo>
                      <a:pt x="559" y="321"/>
                      <a:pt x="561" y="321"/>
                      <a:pt x="562" y="321"/>
                    </a:cubicBezTo>
                    <a:cubicBezTo>
                      <a:pt x="493" y="213"/>
                      <a:pt x="409" y="114"/>
                      <a:pt x="297" y="53"/>
                    </a:cubicBezTo>
                    <a:cubicBezTo>
                      <a:pt x="235" y="18"/>
                      <a:pt x="165" y="0"/>
                      <a:pt x="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52"/>
              <p:cNvSpPr/>
              <p:nvPr/>
            </p:nvSpPr>
            <p:spPr>
              <a:xfrm>
                <a:off x="3832675" y="3511075"/>
                <a:ext cx="98900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1533" extrusionOk="0">
                    <a:moveTo>
                      <a:pt x="3500" y="0"/>
                    </a:moveTo>
                    <a:cubicBezTo>
                      <a:pt x="3420" y="16"/>
                      <a:pt x="3340" y="49"/>
                      <a:pt x="3258" y="85"/>
                    </a:cubicBezTo>
                    <a:cubicBezTo>
                      <a:pt x="2777" y="298"/>
                      <a:pt x="2298" y="511"/>
                      <a:pt x="1817" y="724"/>
                    </a:cubicBezTo>
                    <a:lnTo>
                      <a:pt x="0" y="1532"/>
                    </a:lnTo>
                    <a:lnTo>
                      <a:pt x="1321" y="1508"/>
                    </a:lnTo>
                    <a:cubicBezTo>
                      <a:pt x="2203" y="1194"/>
                      <a:pt x="3081" y="866"/>
                      <a:pt x="3955" y="524"/>
                    </a:cubicBezTo>
                    <a:cubicBezTo>
                      <a:pt x="3933" y="491"/>
                      <a:pt x="3927" y="450"/>
                      <a:pt x="3939" y="411"/>
                    </a:cubicBez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52"/>
              <p:cNvSpPr/>
              <p:nvPr/>
            </p:nvSpPr>
            <p:spPr>
              <a:xfrm>
                <a:off x="3924300" y="3518800"/>
                <a:ext cx="171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729" extrusionOk="0">
                    <a:moveTo>
                      <a:pt x="393" y="1"/>
                    </a:moveTo>
                    <a:cubicBezTo>
                      <a:pt x="337" y="1"/>
                      <a:pt x="290" y="47"/>
                      <a:pt x="274" y="102"/>
                    </a:cubicBezTo>
                    <a:lnTo>
                      <a:pt x="452" y="269"/>
                    </a:lnTo>
                    <a:cubicBezTo>
                      <a:pt x="516" y="329"/>
                      <a:pt x="497" y="435"/>
                      <a:pt x="425" y="479"/>
                    </a:cubicBezTo>
                    <a:cubicBezTo>
                      <a:pt x="285" y="564"/>
                      <a:pt x="144" y="648"/>
                      <a:pt x="0" y="729"/>
                    </a:cubicBezTo>
                    <a:cubicBezTo>
                      <a:pt x="189" y="653"/>
                      <a:pt x="378" y="579"/>
                      <a:pt x="567" y="504"/>
                    </a:cubicBezTo>
                    <a:cubicBezTo>
                      <a:pt x="686" y="455"/>
                      <a:pt x="675" y="295"/>
                      <a:pt x="593" y="248"/>
                    </a:cubicBezTo>
                    <a:cubicBezTo>
                      <a:pt x="618" y="191"/>
                      <a:pt x="609" y="123"/>
                      <a:pt x="540" y="90"/>
                    </a:cubicBezTo>
                    <a:lnTo>
                      <a:pt x="416" y="30"/>
                    </a:lnTo>
                    <a:cubicBezTo>
                      <a:pt x="409" y="21"/>
                      <a:pt x="403" y="10"/>
                      <a:pt x="397" y="1"/>
                    </a:cubicBezTo>
                    <a:cubicBezTo>
                      <a:pt x="395" y="1"/>
                      <a:pt x="394" y="1"/>
                      <a:pt x="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52"/>
              <p:cNvSpPr/>
              <p:nvPr/>
            </p:nvSpPr>
            <p:spPr>
              <a:xfrm>
                <a:off x="3865650" y="3521325"/>
                <a:ext cx="715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098" extrusionOk="0">
                    <a:moveTo>
                      <a:pt x="1553" y="637"/>
                    </a:moveTo>
                    <a:cubicBezTo>
                      <a:pt x="1556" y="643"/>
                      <a:pt x="1559" y="647"/>
                      <a:pt x="1563" y="651"/>
                    </a:cubicBezTo>
                    <a:cubicBezTo>
                      <a:pt x="1475" y="685"/>
                      <a:pt x="1389" y="719"/>
                      <a:pt x="1302" y="753"/>
                    </a:cubicBezTo>
                    <a:cubicBezTo>
                      <a:pt x="1386" y="715"/>
                      <a:pt x="1469" y="677"/>
                      <a:pt x="1553" y="637"/>
                    </a:cubicBezTo>
                    <a:close/>
                    <a:moveTo>
                      <a:pt x="2619" y="1"/>
                    </a:moveTo>
                    <a:lnTo>
                      <a:pt x="2619" y="1"/>
                    </a:lnTo>
                    <a:cubicBezTo>
                      <a:pt x="2608" y="40"/>
                      <a:pt x="2614" y="81"/>
                      <a:pt x="2635" y="114"/>
                    </a:cubicBezTo>
                    <a:cubicBezTo>
                      <a:pt x="1762" y="456"/>
                      <a:pt x="884" y="784"/>
                      <a:pt x="1" y="1098"/>
                    </a:cubicBezTo>
                    <a:lnTo>
                      <a:pt x="1204" y="1077"/>
                    </a:lnTo>
                    <a:cubicBezTo>
                      <a:pt x="1586" y="929"/>
                      <a:pt x="1966" y="779"/>
                      <a:pt x="2346" y="628"/>
                    </a:cubicBezTo>
                    <a:cubicBezTo>
                      <a:pt x="2489" y="547"/>
                      <a:pt x="2631" y="463"/>
                      <a:pt x="2771" y="378"/>
                    </a:cubicBezTo>
                    <a:cubicBezTo>
                      <a:pt x="2843" y="334"/>
                      <a:pt x="2862" y="228"/>
                      <a:pt x="2798" y="168"/>
                    </a:cubicBez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52"/>
              <p:cNvSpPr/>
              <p:nvPr/>
            </p:nvSpPr>
            <p:spPr>
              <a:xfrm>
                <a:off x="4479050" y="3371050"/>
                <a:ext cx="1294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6182" extrusionOk="0">
                    <a:moveTo>
                      <a:pt x="1296" y="2055"/>
                    </a:moveTo>
                    <a:cubicBezTo>
                      <a:pt x="1327" y="2055"/>
                      <a:pt x="1359" y="2065"/>
                      <a:pt x="1387" y="2087"/>
                    </a:cubicBezTo>
                    <a:cubicBezTo>
                      <a:pt x="1570" y="2237"/>
                      <a:pt x="1784" y="2398"/>
                      <a:pt x="1895" y="2612"/>
                    </a:cubicBezTo>
                    <a:cubicBezTo>
                      <a:pt x="1978" y="2771"/>
                      <a:pt x="1962" y="2995"/>
                      <a:pt x="1782" y="3085"/>
                    </a:cubicBezTo>
                    <a:cubicBezTo>
                      <a:pt x="1743" y="3104"/>
                      <a:pt x="1705" y="3113"/>
                      <a:pt x="1668" y="3113"/>
                    </a:cubicBezTo>
                    <a:cubicBezTo>
                      <a:pt x="1523" y="3113"/>
                      <a:pt x="1401" y="2979"/>
                      <a:pt x="1325" y="2858"/>
                    </a:cubicBezTo>
                    <a:cubicBezTo>
                      <a:pt x="1206" y="2663"/>
                      <a:pt x="1145" y="2437"/>
                      <a:pt x="1152" y="2209"/>
                    </a:cubicBezTo>
                    <a:cubicBezTo>
                      <a:pt x="1152" y="2194"/>
                      <a:pt x="1155" y="2179"/>
                      <a:pt x="1159" y="2164"/>
                    </a:cubicBezTo>
                    <a:cubicBezTo>
                      <a:pt x="1169" y="2100"/>
                      <a:pt x="1230" y="2055"/>
                      <a:pt x="1296" y="2055"/>
                    </a:cubicBezTo>
                    <a:close/>
                    <a:moveTo>
                      <a:pt x="2981" y="3289"/>
                    </a:moveTo>
                    <a:cubicBezTo>
                      <a:pt x="3003" y="3289"/>
                      <a:pt x="3024" y="3295"/>
                      <a:pt x="3043" y="3306"/>
                    </a:cubicBezTo>
                    <a:cubicBezTo>
                      <a:pt x="3273" y="3440"/>
                      <a:pt x="3743" y="4021"/>
                      <a:pt x="3356" y="4231"/>
                    </a:cubicBezTo>
                    <a:cubicBezTo>
                      <a:pt x="3319" y="4251"/>
                      <a:pt x="3283" y="4259"/>
                      <a:pt x="3249" y="4259"/>
                    </a:cubicBezTo>
                    <a:cubicBezTo>
                      <a:pt x="3125" y="4259"/>
                      <a:pt x="3022" y="4144"/>
                      <a:pt x="2951" y="4042"/>
                    </a:cubicBezTo>
                    <a:cubicBezTo>
                      <a:pt x="2834" y="3868"/>
                      <a:pt x="2777" y="3661"/>
                      <a:pt x="2791" y="3452"/>
                    </a:cubicBezTo>
                    <a:cubicBezTo>
                      <a:pt x="2793" y="3398"/>
                      <a:pt x="2827" y="3352"/>
                      <a:pt x="2876" y="3334"/>
                    </a:cubicBezTo>
                    <a:cubicBezTo>
                      <a:pt x="2904" y="3306"/>
                      <a:pt x="2942" y="3289"/>
                      <a:pt x="2981" y="3289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79"/>
                      <a:pt x="1426" y="4171"/>
                    </a:cubicBezTo>
                    <a:cubicBezTo>
                      <a:pt x="1445" y="4183"/>
                      <a:pt x="1461" y="4199"/>
                      <a:pt x="1474" y="4218"/>
                    </a:cubicBezTo>
                    <a:cubicBezTo>
                      <a:pt x="1608" y="4425"/>
                      <a:pt x="1947" y="4795"/>
                      <a:pt x="1677" y="5026"/>
                    </a:cubicBezTo>
                    <a:cubicBezTo>
                      <a:pt x="1665" y="5037"/>
                      <a:pt x="1652" y="5044"/>
                      <a:pt x="1638" y="5051"/>
                    </a:cubicBezTo>
                    <a:cubicBezTo>
                      <a:pt x="1599" y="5083"/>
                      <a:pt x="1550" y="5100"/>
                      <a:pt x="1500" y="5100"/>
                    </a:cubicBezTo>
                    <a:cubicBezTo>
                      <a:pt x="1490" y="5100"/>
                      <a:pt x="1481" y="5100"/>
                      <a:pt x="1471" y="5098"/>
                    </a:cubicBezTo>
                    <a:cubicBezTo>
                      <a:pt x="1061" y="5055"/>
                      <a:pt x="1126" y="4386"/>
                      <a:pt x="1167" y="4116"/>
                    </a:cubicBezTo>
                    <a:lnTo>
                      <a:pt x="1167" y="4116"/>
                    </a:lnTo>
                    <a:lnTo>
                      <a:pt x="1167" y="4117"/>
                    </a:lnTo>
                    <a:cubicBezTo>
                      <a:pt x="1177" y="4049"/>
                      <a:pt x="1224" y="4020"/>
                      <a:pt x="1275" y="4020"/>
                    </a:cubicBezTo>
                    <a:close/>
                    <a:moveTo>
                      <a:pt x="530" y="0"/>
                    </a:moveTo>
                    <a:cubicBezTo>
                      <a:pt x="309" y="0"/>
                      <a:pt x="131" y="171"/>
                      <a:pt x="57" y="374"/>
                    </a:cubicBezTo>
                    <a:cubicBezTo>
                      <a:pt x="0" y="528"/>
                      <a:pt x="13" y="686"/>
                      <a:pt x="55" y="840"/>
                    </a:cubicBezTo>
                    <a:cubicBezTo>
                      <a:pt x="41" y="863"/>
                      <a:pt x="34" y="888"/>
                      <a:pt x="37" y="914"/>
                    </a:cubicBezTo>
                    <a:cubicBezTo>
                      <a:pt x="114" y="2679"/>
                      <a:pt x="297" y="4438"/>
                      <a:pt x="584" y="6182"/>
                    </a:cubicBezTo>
                    <a:cubicBezTo>
                      <a:pt x="586" y="6181"/>
                      <a:pt x="587" y="6180"/>
                      <a:pt x="591" y="6179"/>
                    </a:cubicBezTo>
                    <a:lnTo>
                      <a:pt x="3495" y="4889"/>
                    </a:lnTo>
                    <a:cubicBezTo>
                      <a:pt x="3975" y="4675"/>
                      <a:pt x="4455" y="4462"/>
                      <a:pt x="4935" y="4249"/>
                    </a:cubicBezTo>
                    <a:cubicBezTo>
                      <a:pt x="5016" y="4213"/>
                      <a:pt x="5097" y="4180"/>
                      <a:pt x="5178" y="4164"/>
                    </a:cubicBezTo>
                    <a:lnTo>
                      <a:pt x="3144" y="2255"/>
                    </a:lnTo>
                    <a:lnTo>
                      <a:pt x="1820" y="1013"/>
                    </a:lnTo>
                    <a:lnTo>
                      <a:pt x="1177" y="410"/>
                    </a:lnTo>
                    <a:cubicBezTo>
                      <a:pt x="1005" y="248"/>
                      <a:pt x="819" y="23"/>
                      <a:pt x="567" y="2"/>
                    </a:cubicBezTo>
                    <a:cubicBezTo>
                      <a:pt x="555" y="1"/>
                      <a:pt x="543" y="0"/>
                      <a:pt x="5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52"/>
              <p:cNvSpPr/>
              <p:nvPr/>
            </p:nvSpPr>
            <p:spPr>
              <a:xfrm>
                <a:off x="4499225" y="3529150"/>
                <a:ext cx="27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3" extrusionOk="0">
                    <a:moveTo>
                      <a:pt x="108" y="0"/>
                    </a:moveTo>
                    <a:lnTo>
                      <a:pt x="0" y="48"/>
                    </a:lnTo>
                    <a:cubicBezTo>
                      <a:pt x="12" y="48"/>
                      <a:pt x="25" y="50"/>
                      <a:pt x="37" y="52"/>
                    </a:cubicBezTo>
                    <a:cubicBezTo>
                      <a:pt x="50" y="33"/>
                      <a:pt x="68" y="18"/>
                      <a:pt x="90" y="9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52"/>
              <p:cNvSpPr/>
              <p:nvPr/>
            </p:nvSpPr>
            <p:spPr>
              <a:xfrm>
                <a:off x="4529700" y="3482875"/>
                <a:ext cx="11712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61" extrusionOk="0">
                    <a:moveTo>
                      <a:pt x="3713" y="0"/>
                    </a:moveTo>
                    <a:lnTo>
                      <a:pt x="3713" y="0"/>
                    </a:lnTo>
                    <a:cubicBezTo>
                      <a:pt x="3720" y="10"/>
                      <a:pt x="3726" y="19"/>
                      <a:pt x="3731" y="30"/>
                    </a:cubicBezTo>
                    <a:lnTo>
                      <a:pt x="3856" y="90"/>
                    </a:lnTo>
                    <a:cubicBezTo>
                      <a:pt x="3925" y="123"/>
                      <a:pt x="3933" y="191"/>
                      <a:pt x="3909" y="248"/>
                    </a:cubicBezTo>
                    <a:cubicBezTo>
                      <a:pt x="3991" y="295"/>
                      <a:pt x="4002" y="454"/>
                      <a:pt x="3882" y="502"/>
                    </a:cubicBezTo>
                    <a:cubicBezTo>
                      <a:pt x="3694" y="579"/>
                      <a:pt x="3505" y="653"/>
                      <a:pt x="3316" y="729"/>
                    </a:cubicBezTo>
                    <a:cubicBezTo>
                      <a:pt x="2266" y="1325"/>
                      <a:pt x="1154" y="1805"/>
                      <a:pt x="1" y="2161"/>
                    </a:cubicBezTo>
                    <a:lnTo>
                      <a:pt x="2933" y="2107"/>
                    </a:lnTo>
                    <a:cubicBezTo>
                      <a:pt x="3219" y="1979"/>
                      <a:pt x="3503" y="1843"/>
                      <a:pt x="3783" y="1699"/>
                    </a:cubicBezTo>
                    <a:cubicBezTo>
                      <a:pt x="3862" y="1659"/>
                      <a:pt x="3945" y="1621"/>
                      <a:pt x="4017" y="1574"/>
                    </a:cubicBezTo>
                    <a:cubicBezTo>
                      <a:pt x="4182" y="1556"/>
                      <a:pt x="4334" y="1483"/>
                      <a:pt x="4443" y="1355"/>
                    </a:cubicBezTo>
                    <a:cubicBezTo>
                      <a:pt x="4546" y="1236"/>
                      <a:pt x="4684" y="1006"/>
                      <a:pt x="4610" y="847"/>
                    </a:cubicBezTo>
                    <a:cubicBezTo>
                      <a:pt x="4534" y="683"/>
                      <a:pt x="4377" y="528"/>
                      <a:pt x="4250" y="402"/>
                    </a:cubicBezTo>
                    <a:cubicBezTo>
                      <a:pt x="4167" y="320"/>
                      <a:pt x="4080" y="244"/>
                      <a:pt x="3989" y="174"/>
                    </a:cubicBezTo>
                    <a:cubicBezTo>
                      <a:pt x="3973" y="152"/>
                      <a:pt x="3950" y="135"/>
                      <a:pt x="3926" y="126"/>
                    </a:cubicBezTo>
                    <a:cubicBezTo>
                      <a:pt x="3878" y="91"/>
                      <a:pt x="3829" y="56"/>
                      <a:pt x="3779" y="23"/>
                    </a:cubicBezTo>
                    <a:cubicBezTo>
                      <a:pt x="3760" y="9"/>
                      <a:pt x="3737" y="1"/>
                      <a:pt x="37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52"/>
              <p:cNvSpPr/>
              <p:nvPr/>
            </p:nvSpPr>
            <p:spPr>
              <a:xfrm>
                <a:off x="4518600" y="3501075"/>
                <a:ext cx="94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442" extrusionOk="0">
                    <a:moveTo>
                      <a:pt x="3760" y="1"/>
                    </a:moveTo>
                    <a:lnTo>
                      <a:pt x="3760" y="1"/>
                    </a:lnTo>
                    <a:cubicBezTo>
                      <a:pt x="2987" y="308"/>
                      <a:pt x="2212" y="610"/>
                      <a:pt x="1434" y="904"/>
                    </a:cubicBezTo>
                    <a:cubicBezTo>
                      <a:pt x="958" y="1085"/>
                      <a:pt x="482" y="1264"/>
                      <a:pt x="5" y="1439"/>
                    </a:cubicBezTo>
                    <a:lnTo>
                      <a:pt x="0" y="1441"/>
                    </a:lnTo>
                    <a:lnTo>
                      <a:pt x="444" y="1433"/>
                    </a:lnTo>
                    <a:cubicBezTo>
                      <a:pt x="1598" y="1077"/>
                      <a:pt x="2710" y="598"/>
                      <a:pt x="3760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52"/>
              <p:cNvSpPr/>
              <p:nvPr/>
            </p:nvSpPr>
            <p:spPr>
              <a:xfrm>
                <a:off x="4586475" y="3501350"/>
                <a:ext cx="655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5" extrusionOk="0">
                    <a:moveTo>
                      <a:pt x="252" y="0"/>
                    </a:moveTo>
                    <a:cubicBezTo>
                      <a:pt x="168" y="38"/>
                      <a:pt x="85" y="77"/>
                      <a:pt x="1" y="115"/>
                    </a:cubicBezTo>
                    <a:cubicBezTo>
                      <a:pt x="88" y="81"/>
                      <a:pt x="174" y="47"/>
                      <a:pt x="261" y="13"/>
                    </a:cubicBezTo>
                    <a:cubicBezTo>
                      <a:pt x="258" y="9"/>
                      <a:pt x="254" y="4"/>
                      <a:pt x="252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52"/>
              <p:cNvSpPr/>
              <p:nvPr/>
            </p:nvSpPr>
            <p:spPr>
              <a:xfrm>
                <a:off x="4505575" y="3471525"/>
                <a:ext cx="2217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082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6" y="98"/>
                    </a:cubicBezTo>
                    <a:cubicBezTo>
                      <a:pt x="65" y="367"/>
                      <a:pt x="0" y="1036"/>
                      <a:pt x="410" y="1079"/>
                    </a:cubicBezTo>
                    <a:cubicBezTo>
                      <a:pt x="420" y="1081"/>
                      <a:pt x="429" y="1081"/>
                      <a:pt x="439" y="1081"/>
                    </a:cubicBezTo>
                    <a:cubicBezTo>
                      <a:pt x="489" y="1081"/>
                      <a:pt x="538" y="1064"/>
                      <a:pt x="577" y="1032"/>
                    </a:cubicBezTo>
                    <a:cubicBezTo>
                      <a:pt x="591" y="1025"/>
                      <a:pt x="604" y="1018"/>
                      <a:pt x="616" y="1007"/>
                    </a:cubicBezTo>
                    <a:cubicBezTo>
                      <a:pt x="886" y="776"/>
                      <a:pt x="547" y="406"/>
                      <a:pt x="413" y="199"/>
                    </a:cubicBezTo>
                    <a:cubicBezTo>
                      <a:pt x="400" y="180"/>
                      <a:pt x="384" y="164"/>
                      <a:pt x="364" y="152"/>
                    </a:cubicBezTo>
                    <a:cubicBezTo>
                      <a:pt x="368" y="60"/>
                      <a:pt x="287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52"/>
              <p:cNvSpPr/>
              <p:nvPr/>
            </p:nvSpPr>
            <p:spPr>
              <a:xfrm>
                <a:off x="4507675" y="3422400"/>
                <a:ext cx="2082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059" extrusionOk="0">
                    <a:moveTo>
                      <a:pt x="151" y="1"/>
                    </a:moveTo>
                    <a:cubicBezTo>
                      <a:pt x="85" y="1"/>
                      <a:pt x="24" y="46"/>
                      <a:pt x="14" y="110"/>
                    </a:cubicBezTo>
                    <a:cubicBezTo>
                      <a:pt x="10" y="125"/>
                      <a:pt x="7" y="140"/>
                      <a:pt x="7" y="155"/>
                    </a:cubicBezTo>
                    <a:cubicBezTo>
                      <a:pt x="0" y="383"/>
                      <a:pt x="61" y="609"/>
                      <a:pt x="179" y="803"/>
                    </a:cubicBezTo>
                    <a:cubicBezTo>
                      <a:pt x="255" y="925"/>
                      <a:pt x="378" y="1059"/>
                      <a:pt x="523" y="1059"/>
                    </a:cubicBezTo>
                    <a:cubicBezTo>
                      <a:pt x="560" y="1059"/>
                      <a:pt x="598" y="1050"/>
                      <a:pt x="637" y="1031"/>
                    </a:cubicBezTo>
                    <a:cubicBezTo>
                      <a:pt x="816" y="941"/>
                      <a:pt x="833" y="718"/>
                      <a:pt x="750" y="558"/>
                    </a:cubicBezTo>
                    <a:cubicBezTo>
                      <a:pt x="639" y="344"/>
                      <a:pt x="425" y="183"/>
                      <a:pt x="242" y="33"/>
                    </a:cubicBezTo>
                    <a:cubicBezTo>
                      <a:pt x="214" y="11"/>
                      <a:pt x="182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52"/>
              <p:cNvSpPr/>
              <p:nvPr/>
            </p:nvSpPr>
            <p:spPr>
              <a:xfrm>
                <a:off x="4548475" y="3453275"/>
                <a:ext cx="241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1" extrusionOk="0">
                    <a:moveTo>
                      <a:pt x="205" y="1"/>
                    </a:moveTo>
                    <a:cubicBezTo>
                      <a:pt x="166" y="1"/>
                      <a:pt x="126" y="18"/>
                      <a:pt x="99" y="45"/>
                    </a:cubicBezTo>
                    <a:cubicBezTo>
                      <a:pt x="49" y="63"/>
                      <a:pt x="15" y="109"/>
                      <a:pt x="14" y="163"/>
                    </a:cubicBezTo>
                    <a:cubicBezTo>
                      <a:pt x="0" y="372"/>
                      <a:pt x="57" y="579"/>
                      <a:pt x="174" y="753"/>
                    </a:cubicBezTo>
                    <a:cubicBezTo>
                      <a:pt x="245" y="855"/>
                      <a:pt x="348" y="970"/>
                      <a:pt x="472" y="970"/>
                    </a:cubicBezTo>
                    <a:cubicBezTo>
                      <a:pt x="505" y="970"/>
                      <a:pt x="541" y="962"/>
                      <a:pt x="578" y="942"/>
                    </a:cubicBezTo>
                    <a:cubicBezTo>
                      <a:pt x="965" y="732"/>
                      <a:pt x="495" y="151"/>
                      <a:pt x="266" y="17"/>
                    </a:cubicBezTo>
                    <a:cubicBezTo>
                      <a:pt x="247" y="6"/>
                      <a:pt x="22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52"/>
              <p:cNvSpPr/>
              <p:nvPr/>
            </p:nvSpPr>
            <p:spPr>
              <a:xfrm>
                <a:off x="4608500" y="3474875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3" y="0"/>
                    </a:moveTo>
                    <a:cubicBezTo>
                      <a:pt x="62" y="0"/>
                      <a:pt x="31" y="4"/>
                      <a:pt x="0" y="11"/>
                    </a:cubicBezTo>
                    <a:lnTo>
                      <a:pt x="438" y="421"/>
                    </a:lnTo>
                    <a:cubicBezTo>
                      <a:pt x="454" y="366"/>
                      <a:pt x="501" y="320"/>
                      <a:pt x="558" y="320"/>
                    </a:cubicBezTo>
                    <a:cubicBezTo>
                      <a:pt x="559" y="320"/>
                      <a:pt x="560" y="320"/>
                      <a:pt x="561" y="320"/>
                    </a:cubicBezTo>
                    <a:cubicBezTo>
                      <a:pt x="492" y="213"/>
                      <a:pt x="408" y="114"/>
                      <a:pt x="297" y="53"/>
                    </a:cubicBezTo>
                    <a:cubicBezTo>
                      <a:pt x="234" y="19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52"/>
              <p:cNvSpPr/>
              <p:nvPr/>
            </p:nvSpPr>
            <p:spPr>
              <a:xfrm>
                <a:off x="4491500" y="3525575"/>
                <a:ext cx="38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480" extrusionOk="0">
                    <a:moveTo>
                      <a:pt x="86" y="1"/>
                    </a:moveTo>
                    <a:cubicBezTo>
                      <a:pt x="39" y="20"/>
                      <a:pt x="14" y="70"/>
                      <a:pt x="24" y="119"/>
                    </a:cubicBezTo>
                    <a:cubicBezTo>
                      <a:pt x="6" y="149"/>
                      <a:pt x="0" y="184"/>
                      <a:pt x="9" y="218"/>
                    </a:cubicBezTo>
                    <a:cubicBezTo>
                      <a:pt x="27" y="305"/>
                      <a:pt x="45" y="392"/>
                      <a:pt x="63" y="479"/>
                    </a:cubicBezTo>
                    <a:lnTo>
                      <a:pt x="96" y="479"/>
                    </a:lnTo>
                    <a:cubicBezTo>
                      <a:pt x="105" y="448"/>
                      <a:pt x="127" y="422"/>
                      <a:pt x="154" y="405"/>
                    </a:cubicBezTo>
                    <a:cubicBezTo>
                      <a:pt x="131" y="271"/>
                      <a:pt x="107" y="136"/>
                      <a:pt x="8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52"/>
              <p:cNvSpPr/>
              <p:nvPr/>
            </p:nvSpPr>
            <p:spPr>
              <a:xfrm>
                <a:off x="4493625" y="3475125"/>
                <a:ext cx="1262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3" extrusionOk="0">
                    <a:moveTo>
                      <a:pt x="333" y="2161"/>
                    </a:moveTo>
                    <a:lnTo>
                      <a:pt x="314" y="2170"/>
                    </a:lnTo>
                    <a:cubicBezTo>
                      <a:pt x="292" y="2179"/>
                      <a:pt x="274" y="2194"/>
                      <a:pt x="261" y="2213"/>
                    </a:cubicBezTo>
                    <a:cubicBezTo>
                      <a:pt x="249" y="2211"/>
                      <a:pt x="236" y="2209"/>
                      <a:pt x="224" y="2209"/>
                    </a:cubicBezTo>
                    <a:lnTo>
                      <a:pt x="333" y="2161"/>
                    </a:lnTo>
                    <a:close/>
                    <a:moveTo>
                      <a:pt x="4595" y="1"/>
                    </a:moveTo>
                    <a:cubicBezTo>
                      <a:pt x="4513" y="17"/>
                      <a:pt x="4433" y="50"/>
                      <a:pt x="4352" y="86"/>
                    </a:cubicBezTo>
                    <a:cubicBezTo>
                      <a:pt x="3871" y="299"/>
                      <a:pt x="3392" y="511"/>
                      <a:pt x="2911" y="725"/>
                    </a:cubicBezTo>
                    <a:lnTo>
                      <a:pt x="6" y="2016"/>
                    </a:lnTo>
                    <a:cubicBezTo>
                      <a:pt x="4" y="2017"/>
                      <a:pt x="2" y="2018"/>
                      <a:pt x="0" y="2019"/>
                    </a:cubicBezTo>
                    <a:cubicBezTo>
                      <a:pt x="22" y="2154"/>
                      <a:pt x="46" y="2288"/>
                      <a:pt x="69" y="2423"/>
                    </a:cubicBezTo>
                    <a:cubicBezTo>
                      <a:pt x="72" y="2421"/>
                      <a:pt x="77" y="2418"/>
                      <a:pt x="80" y="2416"/>
                    </a:cubicBezTo>
                    <a:cubicBezTo>
                      <a:pt x="72" y="2354"/>
                      <a:pt x="111" y="2293"/>
                      <a:pt x="172" y="2275"/>
                    </a:cubicBezTo>
                    <a:cubicBezTo>
                      <a:pt x="1814" y="1738"/>
                      <a:pt x="3439" y="1154"/>
                      <a:pt x="5049" y="525"/>
                    </a:cubicBezTo>
                    <a:cubicBezTo>
                      <a:pt x="5027" y="492"/>
                      <a:pt x="5021" y="451"/>
                      <a:pt x="5033" y="411"/>
                    </a:cubicBezTo>
                    <a:lnTo>
                      <a:pt x="45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52"/>
              <p:cNvSpPr/>
              <p:nvPr/>
            </p:nvSpPr>
            <p:spPr>
              <a:xfrm>
                <a:off x="4493875" y="3535675"/>
                <a:ext cx="1800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72" h="75" extrusionOk="0">
                    <a:moveTo>
                      <a:pt x="59" y="1"/>
                    </a:moveTo>
                    <a:cubicBezTo>
                      <a:pt x="32" y="18"/>
                      <a:pt x="10" y="43"/>
                      <a:pt x="1" y="74"/>
                    </a:cubicBezTo>
                    <a:lnTo>
                      <a:pt x="72" y="73"/>
                    </a:lnTo>
                    <a:cubicBezTo>
                      <a:pt x="68" y="49"/>
                      <a:pt x="63" y="25"/>
                      <a:pt x="59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52"/>
              <p:cNvSpPr/>
              <p:nvPr/>
            </p:nvSpPr>
            <p:spPr>
              <a:xfrm>
                <a:off x="4612575" y="3482875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5" y="0"/>
                    </a:moveTo>
                    <a:cubicBezTo>
                      <a:pt x="338" y="0"/>
                      <a:pt x="291" y="46"/>
                      <a:pt x="275" y="101"/>
                    </a:cubicBezTo>
                    <a:lnTo>
                      <a:pt x="453" y="268"/>
                    </a:lnTo>
                    <a:cubicBezTo>
                      <a:pt x="516" y="329"/>
                      <a:pt x="497" y="435"/>
                      <a:pt x="426" y="479"/>
                    </a:cubicBezTo>
                    <a:cubicBezTo>
                      <a:pt x="286" y="564"/>
                      <a:pt x="144" y="648"/>
                      <a:pt x="1" y="729"/>
                    </a:cubicBezTo>
                    <a:cubicBezTo>
                      <a:pt x="190" y="653"/>
                      <a:pt x="378" y="579"/>
                      <a:pt x="567" y="503"/>
                    </a:cubicBezTo>
                    <a:cubicBezTo>
                      <a:pt x="687" y="454"/>
                      <a:pt x="676" y="295"/>
                      <a:pt x="594" y="248"/>
                    </a:cubicBezTo>
                    <a:cubicBezTo>
                      <a:pt x="618" y="191"/>
                      <a:pt x="610" y="124"/>
                      <a:pt x="541" y="90"/>
                    </a:cubicBezTo>
                    <a:lnTo>
                      <a:pt x="416" y="30"/>
                    </a:lnTo>
                    <a:cubicBezTo>
                      <a:pt x="410" y="20"/>
                      <a:pt x="404" y="11"/>
                      <a:pt x="398" y="0"/>
                    </a:cubicBezTo>
                    <a:cubicBezTo>
                      <a:pt x="397" y="0"/>
                      <a:pt x="396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52"/>
              <p:cNvSpPr/>
              <p:nvPr/>
            </p:nvSpPr>
            <p:spPr>
              <a:xfrm>
                <a:off x="4495325" y="3485425"/>
                <a:ext cx="130175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5207" h="2084" extrusionOk="0">
                    <a:moveTo>
                      <a:pt x="3898" y="637"/>
                    </a:moveTo>
                    <a:cubicBezTo>
                      <a:pt x="3900" y="641"/>
                      <a:pt x="3904" y="646"/>
                      <a:pt x="3907" y="650"/>
                    </a:cubicBezTo>
                    <a:cubicBezTo>
                      <a:pt x="3820" y="684"/>
                      <a:pt x="3734" y="718"/>
                      <a:pt x="3647" y="752"/>
                    </a:cubicBezTo>
                    <a:cubicBezTo>
                      <a:pt x="3731" y="714"/>
                      <a:pt x="3814" y="675"/>
                      <a:pt x="3898" y="637"/>
                    </a:cubicBezTo>
                    <a:close/>
                    <a:moveTo>
                      <a:pt x="4965" y="0"/>
                    </a:moveTo>
                    <a:lnTo>
                      <a:pt x="4965" y="0"/>
                    </a:lnTo>
                    <a:cubicBezTo>
                      <a:pt x="4952" y="39"/>
                      <a:pt x="4959" y="80"/>
                      <a:pt x="4981" y="113"/>
                    </a:cubicBezTo>
                    <a:cubicBezTo>
                      <a:pt x="3371" y="742"/>
                      <a:pt x="1746" y="1326"/>
                      <a:pt x="103" y="1863"/>
                    </a:cubicBezTo>
                    <a:cubicBezTo>
                      <a:pt x="43" y="1882"/>
                      <a:pt x="3" y="1942"/>
                      <a:pt x="12" y="2005"/>
                    </a:cubicBezTo>
                    <a:cubicBezTo>
                      <a:pt x="8" y="2006"/>
                      <a:pt x="4" y="2009"/>
                      <a:pt x="0" y="2011"/>
                    </a:cubicBezTo>
                    <a:cubicBezTo>
                      <a:pt x="4" y="2035"/>
                      <a:pt x="9" y="2060"/>
                      <a:pt x="13" y="2083"/>
                    </a:cubicBezTo>
                    <a:lnTo>
                      <a:pt x="930" y="2067"/>
                    </a:lnTo>
                    <a:lnTo>
                      <a:pt x="935" y="2065"/>
                    </a:lnTo>
                    <a:cubicBezTo>
                      <a:pt x="1412" y="1890"/>
                      <a:pt x="1889" y="1711"/>
                      <a:pt x="2365" y="1530"/>
                    </a:cubicBezTo>
                    <a:cubicBezTo>
                      <a:pt x="3143" y="1236"/>
                      <a:pt x="3918" y="934"/>
                      <a:pt x="4691" y="627"/>
                    </a:cubicBezTo>
                    <a:cubicBezTo>
                      <a:pt x="4833" y="546"/>
                      <a:pt x="4976" y="462"/>
                      <a:pt x="5116" y="377"/>
                    </a:cubicBezTo>
                    <a:cubicBezTo>
                      <a:pt x="5187" y="333"/>
                      <a:pt x="5206" y="227"/>
                      <a:pt x="5143" y="166"/>
                    </a:cubicBezTo>
                    <a:lnTo>
                      <a:pt x="49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52"/>
              <p:cNvSpPr/>
              <p:nvPr/>
            </p:nvSpPr>
            <p:spPr>
              <a:xfrm>
                <a:off x="4648675" y="3388750"/>
                <a:ext cx="27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3" extrusionOk="0">
                    <a:moveTo>
                      <a:pt x="108" y="1"/>
                    </a:moveTo>
                    <a:lnTo>
                      <a:pt x="1" y="48"/>
                    </a:lnTo>
                    <a:cubicBezTo>
                      <a:pt x="13" y="48"/>
                      <a:pt x="25" y="51"/>
                      <a:pt x="38" y="53"/>
                    </a:cubicBezTo>
                    <a:cubicBezTo>
                      <a:pt x="51" y="34"/>
                      <a:pt x="69" y="19"/>
                      <a:pt x="90" y="9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52"/>
              <p:cNvSpPr/>
              <p:nvPr/>
            </p:nvSpPr>
            <p:spPr>
              <a:xfrm>
                <a:off x="4628500" y="3230650"/>
                <a:ext cx="129475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6183" extrusionOk="0">
                    <a:moveTo>
                      <a:pt x="1295" y="2056"/>
                    </a:moveTo>
                    <a:cubicBezTo>
                      <a:pt x="1326" y="2056"/>
                      <a:pt x="1359" y="2066"/>
                      <a:pt x="1387" y="2089"/>
                    </a:cubicBezTo>
                    <a:cubicBezTo>
                      <a:pt x="1570" y="2238"/>
                      <a:pt x="1785" y="2398"/>
                      <a:pt x="1895" y="2613"/>
                    </a:cubicBezTo>
                    <a:cubicBezTo>
                      <a:pt x="1978" y="2773"/>
                      <a:pt x="1962" y="2996"/>
                      <a:pt x="1784" y="3085"/>
                    </a:cubicBezTo>
                    <a:cubicBezTo>
                      <a:pt x="1744" y="3105"/>
                      <a:pt x="1706" y="3113"/>
                      <a:pt x="1669" y="3113"/>
                    </a:cubicBezTo>
                    <a:cubicBezTo>
                      <a:pt x="1523" y="3113"/>
                      <a:pt x="1402" y="2980"/>
                      <a:pt x="1325" y="2858"/>
                    </a:cubicBezTo>
                    <a:cubicBezTo>
                      <a:pt x="1204" y="2664"/>
                      <a:pt x="1149" y="2437"/>
                      <a:pt x="1152" y="2209"/>
                    </a:cubicBezTo>
                    <a:cubicBezTo>
                      <a:pt x="1152" y="2194"/>
                      <a:pt x="1155" y="2179"/>
                      <a:pt x="1159" y="2164"/>
                    </a:cubicBezTo>
                    <a:cubicBezTo>
                      <a:pt x="1169" y="2101"/>
                      <a:pt x="1230" y="2056"/>
                      <a:pt x="1295" y="2056"/>
                    </a:cubicBezTo>
                    <a:close/>
                    <a:moveTo>
                      <a:pt x="2982" y="3290"/>
                    </a:moveTo>
                    <a:cubicBezTo>
                      <a:pt x="3004" y="3290"/>
                      <a:pt x="3025" y="3295"/>
                      <a:pt x="3044" y="3306"/>
                    </a:cubicBezTo>
                    <a:cubicBezTo>
                      <a:pt x="3273" y="3440"/>
                      <a:pt x="3743" y="4022"/>
                      <a:pt x="3356" y="4231"/>
                    </a:cubicBezTo>
                    <a:cubicBezTo>
                      <a:pt x="3319" y="4251"/>
                      <a:pt x="3283" y="4260"/>
                      <a:pt x="3249" y="4260"/>
                    </a:cubicBezTo>
                    <a:cubicBezTo>
                      <a:pt x="3125" y="4260"/>
                      <a:pt x="3022" y="4145"/>
                      <a:pt x="2951" y="4042"/>
                    </a:cubicBezTo>
                    <a:cubicBezTo>
                      <a:pt x="2833" y="3870"/>
                      <a:pt x="2780" y="3659"/>
                      <a:pt x="2792" y="3452"/>
                    </a:cubicBezTo>
                    <a:cubicBezTo>
                      <a:pt x="2794" y="3399"/>
                      <a:pt x="2828" y="3353"/>
                      <a:pt x="2876" y="3334"/>
                    </a:cubicBezTo>
                    <a:cubicBezTo>
                      <a:pt x="2904" y="3307"/>
                      <a:pt x="2943" y="3290"/>
                      <a:pt x="2982" y="3290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80"/>
                      <a:pt x="1426" y="4172"/>
                    </a:cubicBezTo>
                    <a:cubicBezTo>
                      <a:pt x="1445" y="4183"/>
                      <a:pt x="1462" y="4199"/>
                      <a:pt x="1474" y="4218"/>
                    </a:cubicBezTo>
                    <a:cubicBezTo>
                      <a:pt x="1608" y="4426"/>
                      <a:pt x="1947" y="4796"/>
                      <a:pt x="1677" y="5026"/>
                    </a:cubicBezTo>
                    <a:cubicBezTo>
                      <a:pt x="1666" y="5037"/>
                      <a:pt x="1653" y="5045"/>
                      <a:pt x="1638" y="5051"/>
                    </a:cubicBezTo>
                    <a:cubicBezTo>
                      <a:pt x="1600" y="5083"/>
                      <a:pt x="1550" y="5101"/>
                      <a:pt x="1500" y="5101"/>
                    </a:cubicBezTo>
                    <a:cubicBezTo>
                      <a:pt x="1490" y="5101"/>
                      <a:pt x="1481" y="5100"/>
                      <a:pt x="1471" y="5099"/>
                    </a:cubicBezTo>
                    <a:cubicBezTo>
                      <a:pt x="1063" y="5054"/>
                      <a:pt x="1128" y="4387"/>
                      <a:pt x="1167" y="4117"/>
                    </a:cubicBezTo>
                    <a:cubicBezTo>
                      <a:pt x="1177" y="4050"/>
                      <a:pt x="1224" y="4020"/>
                      <a:pt x="1275" y="4020"/>
                    </a:cubicBezTo>
                    <a:close/>
                    <a:moveTo>
                      <a:pt x="532" y="0"/>
                    </a:moveTo>
                    <a:cubicBezTo>
                      <a:pt x="309" y="0"/>
                      <a:pt x="132" y="172"/>
                      <a:pt x="57" y="374"/>
                    </a:cubicBezTo>
                    <a:cubicBezTo>
                      <a:pt x="1" y="528"/>
                      <a:pt x="13" y="687"/>
                      <a:pt x="55" y="841"/>
                    </a:cubicBezTo>
                    <a:cubicBezTo>
                      <a:pt x="41" y="863"/>
                      <a:pt x="35" y="889"/>
                      <a:pt x="37" y="914"/>
                    </a:cubicBezTo>
                    <a:cubicBezTo>
                      <a:pt x="114" y="2679"/>
                      <a:pt x="297" y="4439"/>
                      <a:pt x="584" y="6182"/>
                    </a:cubicBezTo>
                    <a:lnTo>
                      <a:pt x="591" y="6179"/>
                    </a:lnTo>
                    <a:lnTo>
                      <a:pt x="3495" y="4889"/>
                    </a:lnTo>
                    <a:cubicBezTo>
                      <a:pt x="3975" y="4676"/>
                      <a:pt x="4455" y="4463"/>
                      <a:pt x="4936" y="4249"/>
                    </a:cubicBezTo>
                    <a:cubicBezTo>
                      <a:pt x="5017" y="4213"/>
                      <a:pt x="5097" y="4180"/>
                      <a:pt x="5178" y="4164"/>
                    </a:cubicBezTo>
                    <a:lnTo>
                      <a:pt x="3144" y="2256"/>
                    </a:lnTo>
                    <a:lnTo>
                      <a:pt x="1820" y="1013"/>
                    </a:lnTo>
                    <a:lnTo>
                      <a:pt x="1178" y="410"/>
                    </a:lnTo>
                    <a:cubicBezTo>
                      <a:pt x="1005" y="249"/>
                      <a:pt x="820" y="23"/>
                      <a:pt x="568" y="2"/>
                    </a:cubicBezTo>
                    <a:cubicBezTo>
                      <a:pt x="556" y="1"/>
                      <a:pt x="544" y="0"/>
                      <a:pt x="5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52"/>
              <p:cNvSpPr/>
              <p:nvPr/>
            </p:nvSpPr>
            <p:spPr>
              <a:xfrm>
                <a:off x="4644050" y="3342475"/>
                <a:ext cx="152250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90" h="3319" extrusionOk="0">
                    <a:moveTo>
                      <a:pt x="5119" y="1"/>
                    </a:moveTo>
                    <a:cubicBezTo>
                      <a:pt x="5125" y="10"/>
                      <a:pt x="5130" y="21"/>
                      <a:pt x="5137" y="30"/>
                    </a:cubicBezTo>
                    <a:lnTo>
                      <a:pt x="5261" y="90"/>
                    </a:lnTo>
                    <a:cubicBezTo>
                      <a:pt x="5330" y="123"/>
                      <a:pt x="5339" y="191"/>
                      <a:pt x="5314" y="248"/>
                    </a:cubicBezTo>
                    <a:cubicBezTo>
                      <a:pt x="5395" y="295"/>
                      <a:pt x="5407" y="455"/>
                      <a:pt x="5288" y="502"/>
                    </a:cubicBezTo>
                    <a:cubicBezTo>
                      <a:pt x="5098" y="579"/>
                      <a:pt x="4910" y="654"/>
                      <a:pt x="4721" y="729"/>
                    </a:cubicBezTo>
                    <a:cubicBezTo>
                      <a:pt x="3322" y="1525"/>
                      <a:pt x="1812" y="2113"/>
                      <a:pt x="243" y="2472"/>
                    </a:cubicBezTo>
                    <a:cubicBezTo>
                      <a:pt x="233" y="2475"/>
                      <a:pt x="222" y="2476"/>
                      <a:pt x="212" y="2476"/>
                    </a:cubicBezTo>
                    <a:cubicBezTo>
                      <a:pt x="177" y="2476"/>
                      <a:pt x="143" y="2464"/>
                      <a:pt x="115" y="2442"/>
                    </a:cubicBezTo>
                    <a:cubicBezTo>
                      <a:pt x="110" y="2442"/>
                      <a:pt x="104" y="2443"/>
                      <a:pt x="98" y="2443"/>
                    </a:cubicBezTo>
                    <a:cubicBezTo>
                      <a:pt x="62" y="2443"/>
                      <a:pt x="26" y="2428"/>
                      <a:pt x="1" y="2402"/>
                    </a:cubicBezTo>
                    <a:lnTo>
                      <a:pt x="1" y="2402"/>
                    </a:lnTo>
                    <a:cubicBezTo>
                      <a:pt x="45" y="2626"/>
                      <a:pt x="86" y="2854"/>
                      <a:pt x="152" y="3071"/>
                    </a:cubicBezTo>
                    <a:cubicBezTo>
                      <a:pt x="207" y="3254"/>
                      <a:pt x="338" y="3318"/>
                      <a:pt x="497" y="3318"/>
                    </a:cubicBezTo>
                    <a:cubicBezTo>
                      <a:pt x="542" y="3318"/>
                      <a:pt x="590" y="3313"/>
                      <a:pt x="638" y="3304"/>
                    </a:cubicBezTo>
                    <a:cubicBezTo>
                      <a:pt x="1167" y="3205"/>
                      <a:pt x="1691" y="3063"/>
                      <a:pt x="2206" y="2905"/>
                    </a:cubicBezTo>
                    <a:cubicBezTo>
                      <a:pt x="3234" y="2594"/>
                      <a:pt x="4231" y="2190"/>
                      <a:pt x="5187" y="1700"/>
                    </a:cubicBezTo>
                    <a:cubicBezTo>
                      <a:pt x="5266" y="1658"/>
                      <a:pt x="5350" y="1620"/>
                      <a:pt x="5423" y="1573"/>
                    </a:cubicBezTo>
                    <a:cubicBezTo>
                      <a:pt x="5587" y="1555"/>
                      <a:pt x="5740" y="1483"/>
                      <a:pt x="5848" y="1354"/>
                    </a:cubicBezTo>
                    <a:cubicBezTo>
                      <a:pt x="5951" y="1235"/>
                      <a:pt x="6089" y="1004"/>
                      <a:pt x="6016" y="846"/>
                    </a:cubicBezTo>
                    <a:cubicBezTo>
                      <a:pt x="5939" y="683"/>
                      <a:pt x="5782" y="528"/>
                      <a:pt x="5654" y="402"/>
                    </a:cubicBezTo>
                    <a:cubicBezTo>
                      <a:pt x="5573" y="321"/>
                      <a:pt x="5485" y="244"/>
                      <a:pt x="5393" y="174"/>
                    </a:cubicBezTo>
                    <a:cubicBezTo>
                      <a:pt x="5377" y="153"/>
                      <a:pt x="5356" y="136"/>
                      <a:pt x="5331" y="126"/>
                    </a:cubicBezTo>
                    <a:cubicBezTo>
                      <a:pt x="5282" y="91"/>
                      <a:pt x="5235" y="56"/>
                      <a:pt x="5185" y="23"/>
                    </a:cubicBezTo>
                    <a:cubicBezTo>
                      <a:pt x="5165" y="9"/>
                      <a:pt x="5142" y="2"/>
                      <a:pt x="5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52"/>
              <p:cNvSpPr/>
              <p:nvPr/>
            </p:nvSpPr>
            <p:spPr>
              <a:xfrm>
                <a:off x="4735925" y="3360950"/>
                <a:ext cx="655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6" extrusionOk="0">
                    <a:moveTo>
                      <a:pt x="252" y="0"/>
                    </a:moveTo>
                    <a:cubicBezTo>
                      <a:pt x="168" y="39"/>
                      <a:pt x="85" y="77"/>
                      <a:pt x="1" y="115"/>
                    </a:cubicBezTo>
                    <a:cubicBezTo>
                      <a:pt x="88" y="81"/>
                      <a:pt x="174" y="47"/>
                      <a:pt x="261" y="13"/>
                    </a:cubicBezTo>
                    <a:cubicBezTo>
                      <a:pt x="258" y="9"/>
                      <a:pt x="255" y="5"/>
                      <a:pt x="252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52"/>
              <p:cNvSpPr/>
              <p:nvPr/>
            </p:nvSpPr>
            <p:spPr>
              <a:xfrm>
                <a:off x="4646900" y="3360675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1"/>
                    </a:moveTo>
                    <a:lnTo>
                      <a:pt x="4606" y="1"/>
                    </a:lnTo>
                    <a:cubicBezTo>
                      <a:pt x="3833" y="308"/>
                      <a:pt x="3058" y="609"/>
                      <a:pt x="2281" y="905"/>
                    </a:cubicBezTo>
                    <a:cubicBezTo>
                      <a:pt x="1805" y="1085"/>
                      <a:pt x="1328" y="1264"/>
                      <a:pt x="851" y="1439"/>
                    </a:cubicBezTo>
                    <a:cubicBezTo>
                      <a:pt x="719" y="1488"/>
                      <a:pt x="588" y="1538"/>
                      <a:pt x="455" y="1585"/>
                    </a:cubicBezTo>
                    <a:cubicBezTo>
                      <a:pt x="384" y="1610"/>
                      <a:pt x="311" y="1633"/>
                      <a:pt x="236" y="1633"/>
                    </a:cubicBezTo>
                    <a:cubicBezTo>
                      <a:pt x="227" y="1633"/>
                      <a:pt x="219" y="1632"/>
                      <a:pt x="210" y="1632"/>
                    </a:cubicBezTo>
                    <a:cubicBezTo>
                      <a:pt x="159" y="1655"/>
                      <a:pt x="107" y="1677"/>
                      <a:pt x="55" y="1700"/>
                    </a:cubicBezTo>
                    <a:cubicBezTo>
                      <a:pt x="38" y="1707"/>
                      <a:pt x="19" y="1713"/>
                      <a:pt x="0" y="1714"/>
                    </a:cubicBezTo>
                    <a:cubicBezTo>
                      <a:pt x="28" y="1736"/>
                      <a:pt x="62" y="1748"/>
                      <a:pt x="97" y="1748"/>
                    </a:cubicBezTo>
                    <a:cubicBezTo>
                      <a:pt x="107" y="1748"/>
                      <a:pt x="118" y="1747"/>
                      <a:pt x="128" y="1744"/>
                    </a:cubicBezTo>
                    <a:cubicBezTo>
                      <a:pt x="1697" y="1384"/>
                      <a:pt x="3207" y="797"/>
                      <a:pt x="4606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52"/>
              <p:cNvSpPr/>
              <p:nvPr/>
            </p:nvSpPr>
            <p:spPr>
              <a:xfrm>
                <a:off x="4655050" y="3331150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0"/>
                    </a:moveTo>
                    <a:cubicBezTo>
                      <a:pt x="162" y="0"/>
                      <a:pt x="115" y="30"/>
                      <a:pt x="105" y="97"/>
                    </a:cubicBezTo>
                    <a:cubicBezTo>
                      <a:pt x="66" y="367"/>
                      <a:pt x="1" y="1034"/>
                      <a:pt x="409" y="1079"/>
                    </a:cubicBezTo>
                    <a:cubicBezTo>
                      <a:pt x="419" y="1080"/>
                      <a:pt x="428" y="1081"/>
                      <a:pt x="438" y="1081"/>
                    </a:cubicBezTo>
                    <a:cubicBezTo>
                      <a:pt x="488" y="1081"/>
                      <a:pt x="538" y="1063"/>
                      <a:pt x="576" y="1031"/>
                    </a:cubicBezTo>
                    <a:cubicBezTo>
                      <a:pt x="591" y="1025"/>
                      <a:pt x="604" y="1017"/>
                      <a:pt x="615" y="1006"/>
                    </a:cubicBezTo>
                    <a:cubicBezTo>
                      <a:pt x="885" y="776"/>
                      <a:pt x="546" y="406"/>
                      <a:pt x="412" y="198"/>
                    </a:cubicBezTo>
                    <a:cubicBezTo>
                      <a:pt x="400" y="179"/>
                      <a:pt x="383" y="163"/>
                      <a:pt x="364" y="152"/>
                    </a:cubicBezTo>
                    <a:cubicBezTo>
                      <a:pt x="368" y="60"/>
                      <a:pt x="286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52"/>
              <p:cNvSpPr/>
              <p:nvPr/>
            </p:nvSpPr>
            <p:spPr>
              <a:xfrm>
                <a:off x="4657200" y="3282025"/>
                <a:ext cx="2077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059" extrusionOk="0">
                    <a:moveTo>
                      <a:pt x="147" y="1"/>
                    </a:moveTo>
                    <a:cubicBezTo>
                      <a:pt x="82" y="1"/>
                      <a:pt x="21" y="46"/>
                      <a:pt x="11" y="109"/>
                    </a:cubicBezTo>
                    <a:cubicBezTo>
                      <a:pt x="7" y="124"/>
                      <a:pt x="4" y="139"/>
                      <a:pt x="4" y="154"/>
                    </a:cubicBezTo>
                    <a:cubicBezTo>
                      <a:pt x="1" y="382"/>
                      <a:pt x="56" y="609"/>
                      <a:pt x="177" y="803"/>
                    </a:cubicBezTo>
                    <a:cubicBezTo>
                      <a:pt x="254" y="925"/>
                      <a:pt x="375" y="1058"/>
                      <a:pt x="521" y="1058"/>
                    </a:cubicBezTo>
                    <a:cubicBezTo>
                      <a:pt x="558" y="1058"/>
                      <a:pt x="596" y="1050"/>
                      <a:pt x="636" y="1030"/>
                    </a:cubicBezTo>
                    <a:cubicBezTo>
                      <a:pt x="813" y="941"/>
                      <a:pt x="830" y="718"/>
                      <a:pt x="747" y="558"/>
                    </a:cubicBezTo>
                    <a:cubicBezTo>
                      <a:pt x="637" y="343"/>
                      <a:pt x="422" y="183"/>
                      <a:pt x="239" y="34"/>
                    </a:cubicBezTo>
                    <a:cubicBezTo>
                      <a:pt x="211" y="11"/>
                      <a:pt x="178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52"/>
              <p:cNvSpPr/>
              <p:nvPr/>
            </p:nvSpPr>
            <p:spPr>
              <a:xfrm>
                <a:off x="4697975" y="3312875"/>
                <a:ext cx="2410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1" extrusionOk="0">
                    <a:moveTo>
                      <a:pt x="203" y="1"/>
                    </a:moveTo>
                    <a:cubicBezTo>
                      <a:pt x="164" y="1"/>
                      <a:pt x="125" y="18"/>
                      <a:pt x="97" y="45"/>
                    </a:cubicBezTo>
                    <a:cubicBezTo>
                      <a:pt x="49" y="64"/>
                      <a:pt x="15" y="110"/>
                      <a:pt x="13" y="163"/>
                    </a:cubicBezTo>
                    <a:cubicBezTo>
                      <a:pt x="1" y="370"/>
                      <a:pt x="53" y="581"/>
                      <a:pt x="173" y="753"/>
                    </a:cubicBezTo>
                    <a:cubicBezTo>
                      <a:pt x="243" y="856"/>
                      <a:pt x="346" y="971"/>
                      <a:pt x="470" y="971"/>
                    </a:cubicBezTo>
                    <a:cubicBezTo>
                      <a:pt x="504" y="971"/>
                      <a:pt x="540" y="962"/>
                      <a:pt x="577" y="942"/>
                    </a:cubicBezTo>
                    <a:cubicBezTo>
                      <a:pt x="964" y="733"/>
                      <a:pt x="494" y="151"/>
                      <a:pt x="265" y="17"/>
                    </a:cubicBezTo>
                    <a:cubicBezTo>
                      <a:pt x="246" y="6"/>
                      <a:pt x="225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52"/>
              <p:cNvSpPr/>
              <p:nvPr/>
            </p:nvSpPr>
            <p:spPr>
              <a:xfrm>
                <a:off x="4757950" y="3334475"/>
                <a:ext cx="14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3" extrusionOk="0">
                    <a:moveTo>
                      <a:pt x="93" y="1"/>
                    </a:moveTo>
                    <a:cubicBezTo>
                      <a:pt x="62" y="1"/>
                      <a:pt x="31" y="4"/>
                      <a:pt x="0" y="11"/>
                    </a:cubicBezTo>
                    <a:lnTo>
                      <a:pt x="438" y="423"/>
                    </a:lnTo>
                    <a:cubicBezTo>
                      <a:pt x="454" y="366"/>
                      <a:pt x="502" y="321"/>
                      <a:pt x="560" y="321"/>
                    </a:cubicBezTo>
                    <a:cubicBezTo>
                      <a:pt x="560" y="321"/>
                      <a:pt x="561" y="321"/>
                      <a:pt x="562" y="321"/>
                    </a:cubicBezTo>
                    <a:cubicBezTo>
                      <a:pt x="492" y="213"/>
                      <a:pt x="408" y="114"/>
                      <a:pt x="297" y="54"/>
                    </a:cubicBezTo>
                    <a:cubicBezTo>
                      <a:pt x="234" y="19"/>
                      <a:pt x="164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52"/>
              <p:cNvSpPr/>
              <p:nvPr/>
            </p:nvSpPr>
            <p:spPr>
              <a:xfrm>
                <a:off x="4640950" y="3385200"/>
                <a:ext cx="38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4" extrusionOk="0">
                    <a:moveTo>
                      <a:pt x="86" y="0"/>
                    </a:moveTo>
                    <a:cubicBezTo>
                      <a:pt x="40" y="19"/>
                      <a:pt x="14" y="69"/>
                      <a:pt x="25" y="118"/>
                    </a:cubicBezTo>
                    <a:cubicBezTo>
                      <a:pt x="7" y="148"/>
                      <a:pt x="0" y="184"/>
                      <a:pt x="9" y="217"/>
                    </a:cubicBezTo>
                    <a:cubicBezTo>
                      <a:pt x="37" y="358"/>
                      <a:pt x="67" y="499"/>
                      <a:pt x="97" y="639"/>
                    </a:cubicBezTo>
                    <a:cubicBezTo>
                      <a:pt x="100" y="659"/>
                      <a:pt x="110" y="678"/>
                      <a:pt x="123" y="693"/>
                    </a:cubicBezTo>
                    <a:cubicBezTo>
                      <a:pt x="114" y="645"/>
                      <a:pt x="103" y="597"/>
                      <a:pt x="93" y="549"/>
                    </a:cubicBezTo>
                    <a:cubicBezTo>
                      <a:pt x="79" y="492"/>
                      <a:pt x="104" y="433"/>
                      <a:pt x="154" y="404"/>
                    </a:cubicBezTo>
                    <a:cubicBezTo>
                      <a:pt x="131" y="269"/>
                      <a:pt x="109" y="135"/>
                      <a:pt x="8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52"/>
              <p:cNvSpPr/>
              <p:nvPr/>
            </p:nvSpPr>
            <p:spPr>
              <a:xfrm>
                <a:off x="4643075" y="3334750"/>
                <a:ext cx="1262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3" extrusionOk="0">
                    <a:moveTo>
                      <a:pt x="333" y="2161"/>
                    </a:moveTo>
                    <a:lnTo>
                      <a:pt x="314" y="2169"/>
                    </a:lnTo>
                    <a:cubicBezTo>
                      <a:pt x="293" y="2179"/>
                      <a:pt x="275" y="2194"/>
                      <a:pt x="261" y="2213"/>
                    </a:cubicBezTo>
                    <a:cubicBezTo>
                      <a:pt x="249" y="2211"/>
                      <a:pt x="236" y="2208"/>
                      <a:pt x="225" y="2208"/>
                    </a:cubicBezTo>
                    <a:lnTo>
                      <a:pt x="333" y="2161"/>
                    </a:lnTo>
                    <a:close/>
                    <a:moveTo>
                      <a:pt x="4595" y="0"/>
                    </a:moveTo>
                    <a:cubicBezTo>
                      <a:pt x="4514" y="16"/>
                      <a:pt x="4434" y="49"/>
                      <a:pt x="4352" y="85"/>
                    </a:cubicBezTo>
                    <a:cubicBezTo>
                      <a:pt x="3872" y="298"/>
                      <a:pt x="3392" y="512"/>
                      <a:pt x="2912" y="725"/>
                    </a:cubicBezTo>
                    <a:lnTo>
                      <a:pt x="7" y="2015"/>
                    </a:lnTo>
                    <a:lnTo>
                      <a:pt x="0" y="2018"/>
                    </a:lnTo>
                    <a:cubicBezTo>
                      <a:pt x="23" y="2153"/>
                      <a:pt x="46" y="2287"/>
                      <a:pt x="69" y="2422"/>
                    </a:cubicBezTo>
                    <a:cubicBezTo>
                      <a:pt x="73" y="2420"/>
                      <a:pt x="77" y="2418"/>
                      <a:pt x="80" y="2417"/>
                    </a:cubicBezTo>
                    <a:cubicBezTo>
                      <a:pt x="73" y="2353"/>
                      <a:pt x="111" y="2293"/>
                      <a:pt x="172" y="2274"/>
                    </a:cubicBezTo>
                    <a:cubicBezTo>
                      <a:pt x="1814" y="1737"/>
                      <a:pt x="3440" y="1154"/>
                      <a:pt x="5049" y="524"/>
                    </a:cubicBezTo>
                    <a:cubicBezTo>
                      <a:pt x="5027" y="491"/>
                      <a:pt x="5022" y="450"/>
                      <a:pt x="5033" y="412"/>
                    </a:cubicBezTo>
                    <a:lnTo>
                      <a:pt x="459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52"/>
              <p:cNvSpPr/>
              <p:nvPr/>
            </p:nvSpPr>
            <p:spPr>
              <a:xfrm>
                <a:off x="4762050" y="3342500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4" y="1"/>
                    </a:moveTo>
                    <a:cubicBezTo>
                      <a:pt x="337" y="1"/>
                      <a:pt x="290" y="46"/>
                      <a:pt x="274" y="102"/>
                    </a:cubicBezTo>
                    <a:lnTo>
                      <a:pt x="453" y="269"/>
                    </a:lnTo>
                    <a:cubicBezTo>
                      <a:pt x="517" y="329"/>
                      <a:pt x="496" y="435"/>
                      <a:pt x="426" y="478"/>
                    </a:cubicBezTo>
                    <a:cubicBezTo>
                      <a:pt x="286" y="564"/>
                      <a:pt x="143" y="647"/>
                      <a:pt x="1" y="729"/>
                    </a:cubicBezTo>
                    <a:cubicBezTo>
                      <a:pt x="189" y="653"/>
                      <a:pt x="378" y="578"/>
                      <a:pt x="567" y="502"/>
                    </a:cubicBezTo>
                    <a:cubicBezTo>
                      <a:pt x="687" y="455"/>
                      <a:pt x="675" y="295"/>
                      <a:pt x="593" y="248"/>
                    </a:cubicBezTo>
                    <a:cubicBezTo>
                      <a:pt x="618" y="191"/>
                      <a:pt x="609" y="123"/>
                      <a:pt x="540" y="90"/>
                    </a:cubicBezTo>
                    <a:lnTo>
                      <a:pt x="416" y="30"/>
                    </a:lnTo>
                    <a:cubicBezTo>
                      <a:pt x="410" y="21"/>
                      <a:pt x="404" y="10"/>
                      <a:pt x="398" y="1"/>
                    </a:cubicBezTo>
                    <a:cubicBezTo>
                      <a:pt x="396" y="1"/>
                      <a:pt x="395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52"/>
              <p:cNvSpPr/>
              <p:nvPr/>
            </p:nvSpPr>
            <p:spPr>
              <a:xfrm>
                <a:off x="4642900" y="3395300"/>
                <a:ext cx="40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0" extrusionOk="0">
                    <a:moveTo>
                      <a:pt x="76" y="0"/>
                    </a:moveTo>
                    <a:cubicBezTo>
                      <a:pt x="26" y="29"/>
                      <a:pt x="1" y="88"/>
                      <a:pt x="16" y="145"/>
                    </a:cubicBezTo>
                    <a:cubicBezTo>
                      <a:pt x="26" y="193"/>
                      <a:pt x="36" y="241"/>
                      <a:pt x="45" y="289"/>
                    </a:cubicBezTo>
                    <a:cubicBezTo>
                      <a:pt x="72" y="316"/>
                      <a:pt x="107" y="330"/>
                      <a:pt x="143" y="330"/>
                    </a:cubicBezTo>
                    <a:cubicBezTo>
                      <a:pt x="149" y="330"/>
                      <a:pt x="155" y="329"/>
                      <a:pt x="160" y="329"/>
                    </a:cubicBezTo>
                    <a:cubicBezTo>
                      <a:pt x="141" y="313"/>
                      <a:pt x="128" y="290"/>
                      <a:pt x="123" y="266"/>
                    </a:cubicBezTo>
                    <a:cubicBezTo>
                      <a:pt x="107" y="178"/>
                      <a:pt x="92" y="89"/>
                      <a:pt x="7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52"/>
              <p:cNvSpPr/>
              <p:nvPr/>
            </p:nvSpPr>
            <p:spPr>
              <a:xfrm>
                <a:off x="4644800" y="3345025"/>
                <a:ext cx="130175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5207" h="2341" extrusionOk="0">
                    <a:moveTo>
                      <a:pt x="3897" y="636"/>
                    </a:moveTo>
                    <a:cubicBezTo>
                      <a:pt x="3900" y="641"/>
                      <a:pt x="3903" y="646"/>
                      <a:pt x="3906" y="650"/>
                    </a:cubicBezTo>
                    <a:cubicBezTo>
                      <a:pt x="3819" y="684"/>
                      <a:pt x="3733" y="718"/>
                      <a:pt x="3646" y="752"/>
                    </a:cubicBezTo>
                    <a:lnTo>
                      <a:pt x="3646" y="751"/>
                    </a:lnTo>
                    <a:cubicBezTo>
                      <a:pt x="3730" y="714"/>
                      <a:pt x="3813" y="675"/>
                      <a:pt x="3897" y="636"/>
                    </a:cubicBezTo>
                    <a:close/>
                    <a:moveTo>
                      <a:pt x="4964" y="1"/>
                    </a:moveTo>
                    <a:lnTo>
                      <a:pt x="4964" y="1"/>
                    </a:lnTo>
                    <a:cubicBezTo>
                      <a:pt x="4953" y="39"/>
                      <a:pt x="4958" y="81"/>
                      <a:pt x="4980" y="114"/>
                    </a:cubicBezTo>
                    <a:cubicBezTo>
                      <a:pt x="3372" y="744"/>
                      <a:pt x="1746" y="1326"/>
                      <a:pt x="103" y="1864"/>
                    </a:cubicBezTo>
                    <a:cubicBezTo>
                      <a:pt x="42" y="1882"/>
                      <a:pt x="4" y="1943"/>
                      <a:pt x="11" y="2006"/>
                    </a:cubicBezTo>
                    <a:cubicBezTo>
                      <a:pt x="8" y="2008"/>
                      <a:pt x="5" y="2010"/>
                      <a:pt x="0" y="2012"/>
                    </a:cubicBezTo>
                    <a:cubicBezTo>
                      <a:pt x="16" y="2100"/>
                      <a:pt x="31" y="2190"/>
                      <a:pt x="47" y="2278"/>
                    </a:cubicBezTo>
                    <a:cubicBezTo>
                      <a:pt x="52" y="2302"/>
                      <a:pt x="65" y="2325"/>
                      <a:pt x="85" y="2341"/>
                    </a:cubicBezTo>
                    <a:cubicBezTo>
                      <a:pt x="103" y="2340"/>
                      <a:pt x="122" y="2334"/>
                      <a:pt x="140" y="2327"/>
                    </a:cubicBezTo>
                    <a:cubicBezTo>
                      <a:pt x="191" y="2305"/>
                      <a:pt x="243" y="2282"/>
                      <a:pt x="294" y="2259"/>
                    </a:cubicBezTo>
                    <a:cubicBezTo>
                      <a:pt x="302" y="2259"/>
                      <a:pt x="310" y="2260"/>
                      <a:pt x="317" y="2260"/>
                    </a:cubicBezTo>
                    <a:cubicBezTo>
                      <a:pt x="394" y="2260"/>
                      <a:pt x="468" y="2237"/>
                      <a:pt x="539" y="2212"/>
                    </a:cubicBezTo>
                    <a:cubicBezTo>
                      <a:pt x="672" y="2165"/>
                      <a:pt x="803" y="2115"/>
                      <a:pt x="935" y="2066"/>
                    </a:cubicBezTo>
                    <a:cubicBezTo>
                      <a:pt x="1412" y="1891"/>
                      <a:pt x="1889" y="1712"/>
                      <a:pt x="2365" y="1532"/>
                    </a:cubicBezTo>
                    <a:cubicBezTo>
                      <a:pt x="3142" y="1237"/>
                      <a:pt x="3917" y="936"/>
                      <a:pt x="4690" y="628"/>
                    </a:cubicBezTo>
                    <a:cubicBezTo>
                      <a:pt x="4832" y="547"/>
                      <a:pt x="4975" y="463"/>
                      <a:pt x="5115" y="378"/>
                    </a:cubicBezTo>
                    <a:cubicBezTo>
                      <a:pt x="5186" y="333"/>
                      <a:pt x="5207" y="227"/>
                      <a:pt x="5142" y="167"/>
                    </a:cubicBezTo>
                    <a:lnTo>
                      <a:pt x="496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52"/>
              <p:cNvSpPr/>
              <p:nvPr/>
            </p:nvSpPr>
            <p:spPr>
              <a:xfrm>
                <a:off x="4672675" y="3192050"/>
                <a:ext cx="275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2" extrusionOk="0">
                    <a:moveTo>
                      <a:pt x="109" y="0"/>
                    </a:moveTo>
                    <a:lnTo>
                      <a:pt x="1" y="48"/>
                    </a:lnTo>
                    <a:cubicBezTo>
                      <a:pt x="13" y="48"/>
                      <a:pt x="25" y="49"/>
                      <a:pt x="38" y="51"/>
                    </a:cubicBezTo>
                    <a:cubicBezTo>
                      <a:pt x="51" y="32"/>
                      <a:pt x="69" y="17"/>
                      <a:pt x="91" y="9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52"/>
              <p:cNvSpPr/>
              <p:nvPr/>
            </p:nvSpPr>
            <p:spPr>
              <a:xfrm>
                <a:off x="4658025" y="3119025"/>
                <a:ext cx="123950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2778" extrusionOk="0">
                    <a:moveTo>
                      <a:pt x="1054" y="616"/>
                    </a:moveTo>
                    <a:cubicBezTo>
                      <a:pt x="1127" y="616"/>
                      <a:pt x="1209" y="676"/>
                      <a:pt x="1204" y="768"/>
                    </a:cubicBezTo>
                    <a:cubicBezTo>
                      <a:pt x="1224" y="779"/>
                      <a:pt x="1240" y="795"/>
                      <a:pt x="1253" y="814"/>
                    </a:cubicBezTo>
                    <a:cubicBezTo>
                      <a:pt x="1386" y="1021"/>
                      <a:pt x="1726" y="1392"/>
                      <a:pt x="1456" y="1622"/>
                    </a:cubicBezTo>
                    <a:cubicBezTo>
                      <a:pt x="1445" y="1633"/>
                      <a:pt x="1431" y="1641"/>
                      <a:pt x="1417" y="1646"/>
                    </a:cubicBezTo>
                    <a:cubicBezTo>
                      <a:pt x="1378" y="1679"/>
                      <a:pt x="1330" y="1696"/>
                      <a:pt x="1280" y="1696"/>
                    </a:cubicBezTo>
                    <a:cubicBezTo>
                      <a:pt x="1270" y="1696"/>
                      <a:pt x="1260" y="1696"/>
                      <a:pt x="1250" y="1694"/>
                    </a:cubicBezTo>
                    <a:cubicBezTo>
                      <a:pt x="842" y="1651"/>
                      <a:pt x="906" y="983"/>
                      <a:pt x="946" y="713"/>
                    </a:cubicBezTo>
                    <a:cubicBezTo>
                      <a:pt x="956" y="645"/>
                      <a:pt x="1002" y="616"/>
                      <a:pt x="1054" y="616"/>
                    </a:cubicBezTo>
                    <a:close/>
                    <a:moveTo>
                      <a:pt x="4147" y="1"/>
                    </a:moveTo>
                    <a:lnTo>
                      <a:pt x="2968" y="19"/>
                    </a:lnTo>
                    <a:cubicBezTo>
                      <a:pt x="3197" y="240"/>
                      <a:pt x="3450" y="657"/>
                      <a:pt x="3135" y="827"/>
                    </a:cubicBezTo>
                    <a:cubicBezTo>
                      <a:pt x="3098" y="847"/>
                      <a:pt x="3062" y="856"/>
                      <a:pt x="3027" y="856"/>
                    </a:cubicBezTo>
                    <a:cubicBezTo>
                      <a:pt x="2903" y="856"/>
                      <a:pt x="2801" y="741"/>
                      <a:pt x="2730" y="637"/>
                    </a:cubicBezTo>
                    <a:cubicBezTo>
                      <a:pt x="2611" y="466"/>
                      <a:pt x="2559" y="255"/>
                      <a:pt x="2570" y="48"/>
                    </a:cubicBezTo>
                    <a:cubicBezTo>
                      <a:pt x="2570" y="40"/>
                      <a:pt x="2572" y="32"/>
                      <a:pt x="2574" y="24"/>
                    </a:cubicBezTo>
                    <a:lnTo>
                      <a:pt x="2574" y="24"/>
                    </a:lnTo>
                    <a:cubicBezTo>
                      <a:pt x="1716" y="37"/>
                      <a:pt x="859" y="49"/>
                      <a:pt x="1" y="61"/>
                    </a:cubicBezTo>
                    <a:cubicBezTo>
                      <a:pt x="93" y="970"/>
                      <a:pt x="213" y="1876"/>
                      <a:pt x="362" y="2778"/>
                    </a:cubicBezTo>
                    <a:cubicBezTo>
                      <a:pt x="365" y="2776"/>
                      <a:pt x="368" y="2775"/>
                      <a:pt x="369" y="2774"/>
                    </a:cubicBezTo>
                    <a:lnTo>
                      <a:pt x="3274" y="1485"/>
                    </a:lnTo>
                    <a:cubicBezTo>
                      <a:pt x="3754" y="1271"/>
                      <a:pt x="4234" y="1058"/>
                      <a:pt x="4714" y="845"/>
                    </a:cubicBezTo>
                    <a:cubicBezTo>
                      <a:pt x="4796" y="809"/>
                      <a:pt x="4875" y="776"/>
                      <a:pt x="4957" y="760"/>
                    </a:cubicBezTo>
                    <a:lnTo>
                      <a:pt x="41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52"/>
              <p:cNvSpPr/>
              <p:nvPr/>
            </p:nvSpPr>
            <p:spPr>
              <a:xfrm>
                <a:off x="4668050" y="3145750"/>
                <a:ext cx="152225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3319" extrusionOk="0">
                    <a:moveTo>
                      <a:pt x="5118" y="0"/>
                    </a:moveTo>
                    <a:cubicBezTo>
                      <a:pt x="5124" y="10"/>
                      <a:pt x="5130" y="19"/>
                      <a:pt x="5136" y="29"/>
                    </a:cubicBezTo>
                    <a:lnTo>
                      <a:pt x="5260" y="89"/>
                    </a:lnTo>
                    <a:cubicBezTo>
                      <a:pt x="5329" y="123"/>
                      <a:pt x="5338" y="190"/>
                      <a:pt x="5313" y="248"/>
                    </a:cubicBezTo>
                    <a:cubicBezTo>
                      <a:pt x="5395" y="295"/>
                      <a:pt x="5407" y="455"/>
                      <a:pt x="5287" y="503"/>
                    </a:cubicBezTo>
                    <a:cubicBezTo>
                      <a:pt x="5098" y="578"/>
                      <a:pt x="4909" y="654"/>
                      <a:pt x="4721" y="728"/>
                    </a:cubicBezTo>
                    <a:cubicBezTo>
                      <a:pt x="3321" y="1525"/>
                      <a:pt x="1812" y="2113"/>
                      <a:pt x="242" y="2472"/>
                    </a:cubicBezTo>
                    <a:cubicBezTo>
                      <a:pt x="232" y="2474"/>
                      <a:pt x="221" y="2475"/>
                      <a:pt x="211" y="2475"/>
                    </a:cubicBezTo>
                    <a:cubicBezTo>
                      <a:pt x="176" y="2475"/>
                      <a:pt x="142" y="2463"/>
                      <a:pt x="115" y="2441"/>
                    </a:cubicBezTo>
                    <a:cubicBezTo>
                      <a:pt x="109" y="2442"/>
                      <a:pt x="104" y="2442"/>
                      <a:pt x="98" y="2442"/>
                    </a:cubicBezTo>
                    <a:cubicBezTo>
                      <a:pt x="61" y="2442"/>
                      <a:pt x="26" y="2428"/>
                      <a:pt x="1" y="2402"/>
                    </a:cubicBezTo>
                    <a:lnTo>
                      <a:pt x="1" y="2402"/>
                    </a:lnTo>
                    <a:cubicBezTo>
                      <a:pt x="45" y="2626"/>
                      <a:pt x="85" y="2855"/>
                      <a:pt x="151" y="3070"/>
                    </a:cubicBezTo>
                    <a:cubicBezTo>
                      <a:pt x="206" y="3254"/>
                      <a:pt x="339" y="3318"/>
                      <a:pt x="499" y="3318"/>
                    </a:cubicBezTo>
                    <a:cubicBezTo>
                      <a:pt x="543" y="3318"/>
                      <a:pt x="590" y="3313"/>
                      <a:pt x="637" y="3304"/>
                    </a:cubicBezTo>
                    <a:cubicBezTo>
                      <a:pt x="1167" y="3204"/>
                      <a:pt x="1691" y="3062"/>
                      <a:pt x="2205" y="2906"/>
                    </a:cubicBezTo>
                    <a:cubicBezTo>
                      <a:pt x="3233" y="2594"/>
                      <a:pt x="4231" y="2190"/>
                      <a:pt x="5187" y="1700"/>
                    </a:cubicBezTo>
                    <a:cubicBezTo>
                      <a:pt x="5266" y="1659"/>
                      <a:pt x="5350" y="1620"/>
                      <a:pt x="5423" y="1574"/>
                    </a:cubicBezTo>
                    <a:cubicBezTo>
                      <a:pt x="5586" y="1555"/>
                      <a:pt x="5738" y="1483"/>
                      <a:pt x="5848" y="1355"/>
                    </a:cubicBezTo>
                    <a:cubicBezTo>
                      <a:pt x="5950" y="1234"/>
                      <a:pt x="6088" y="1005"/>
                      <a:pt x="6015" y="846"/>
                    </a:cubicBezTo>
                    <a:cubicBezTo>
                      <a:pt x="5939" y="682"/>
                      <a:pt x="5782" y="527"/>
                      <a:pt x="5654" y="401"/>
                    </a:cubicBezTo>
                    <a:cubicBezTo>
                      <a:pt x="5573" y="320"/>
                      <a:pt x="5484" y="244"/>
                      <a:pt x="5393" y="172"/>
                    </a:cubicBezTo>
                    <a:cubicBezTo>
                      <a:pt x="5377" y="151"/>
                      <a:pt x="5356" y="135"/>
                      <a:pt x="5331" y="124"/>
                    </a:cubicBezTo>
                    <a:cubicBezTo>
                      <a:pt x="5282" y="89"/>
                      <a:pt x="5233" y="55"/>
                      <a:pt x="5184" y="22"/>
                    </a:cubicBezTo>
                    <a:cubicBezTo>
                      <a:pt x="5164" y="9"/>
                      <a:pt x="5141" y="0"/>
                      <a:pt x="51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52"/>
              <p:cNvSpPr/>
              <p:nvPr/>
            </p:nvSpPr>
            <p:spPr>
              <a:xfrm>
                <a:off x="4759925" y="3164200"/>
                <a:ext cx="655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6" extrusionOk="0">
                    <a:moveTo>
                      <a:pt x="252" y="1"/>
                    </a:moveTo>
                    <a:cubicBezTo>
                      <a:pt x="168" y="39"/>
                      <a:pt x="85" y="77"/>
                      <a:pt x="1" y="116"/>
                    </a:cubicBezTo>
                    <a:cubicBezTo>
                      <a:pt x="88" y="83"/>
                      <a:pt x="174" y="48"/>
                      <a:pt x="261" y="14"/>
                    </a:cubicBezTo>
                    <a:cubicBezTo>
                      <a:pt x="258" y="9"/>
                      <a:pt x="254" y="5"/>
                      <a:pt x="252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52"/>
              <p:cNvSpPr/>
              <p:nvPr/>
            </p:nvSpPr>
            <p:spPr>
              <a:xfrm>
                <a:off x="4670900" y="3163950"/>
                <a:ext cx="1151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748" extrusionOk="0">
                    <a:moveTo>
                      <a:pt x="4606" y="0"/>
                    </a:moveTo>
                    <a:lnTo>
                      <a:pt x="4606" y="0"/>
                    </a:lnTo>
                    <a:cubicBezTo>
                      <a:pt x="3833" y="308"/>
                      <a:pt x="3058" y="610"/>
                      <a:pt x="2281" y="904"/>
                    </a:cubicBezTo>
                    <a:cubicBezTo>
                      <a:pt x="1805" y="1085"/>
                      <a:pt x="1328" y="1263"/>
                      <a:pt x="851" y="1439"/>
                    </a:cubicBezTo>
                    <a:cubicBezTo>
                      <a:pt x="719" y="1488"/>
                      <a:pt x="587" y="1538"/>
                      <a:pt x="455" y="1584"/>
                    </a:cubicBezTo>
                    <a:cubicBezTo>
                      <a:pt x="383" y="1610"/>
                      <a:pt x="309" y="1633"/>
                      <a:pt x="232" y="1633"/>
                    </a:cubicBezTo>
                    <a:cubicBezTo>
                      <a:pt x="225" y="1633"/>
                      <a:pt x="217" y="1633"/>
                      <a:pt x="210" y="1632"/>
                    </a:cubicBezTo>
                    <a:lnTo>
                      <a:pt x="55" y="1700"/>
                    </a:lnTo>
                    <a:cubicBezTo>
                      <a:pt x="38" y="1708"/>
                      <a:pt x="19" y="1712"/>
                      <a:pt x="0" y="1713"/>
                    </a:cubicBezTo>
                    <a:cubicBezTo>
                      <a:pt x="28" y="1735"/>
                      <a:pt x="62" y="1747"/>
                      <a:pt x="97" y="1747"/>
                    </a:cubicBezTo>
                    <a:cubicBezTo>
                      <a:pt x="107" y="1747"/>
                      <a:pt x="118" y="1746"/>
                      <a:pt x="128" y="1744"/>
                    </a:cubicBezTo>
                    <a:cubicBezTo>
                      <a:pt x="1697" y="1385"/>
                      <a:pt x="3207" y="797"/>
                      <a:pt x="460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52"/>
              <p:cNvSpPr/>
              <p:nvPr/>
            </p:nvSpPr>
            <p:spPr>
              <a:xfrm>
                <a:off x="4679050" y="3134425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1"/>
                    </a:moveTo>
                    <a:cubicBezTo>
                      <a:pt x="162" y="1"/>
                      <a:pt x="115" y="30"/>
                      <a:pt x="105" y="97"/>
                    </a:cubicBezTo>
                    <a:cubicBezTo>
                      <a:pt x="65" y="367"/>
                      <a:pt x="1" y="1035"/>
                      <a:pt x="409" y="1078"/>
                    </a:cubicBezTo>
                    <a:cubicBezTo>
                      <a:pt x="419" y="1080"/>
                      <a:pt x="429" y="1080"/>
                      <a:pt x="439" y="1080"/>
                    </a:cubicBezTo>
                    <a:cubicBezTo>
                      <a:pt x="489" y="1080"/>
                      <a:pt x="538" y="1063"/>
                      <a:pt x="576" y="1030"/>
                    </a:cubicBezTo>
                    <a:cubicBezTo>
                      <a:pt x="591" y="1025"/>
                      <a:pt x="604" y="1017"/>
                      <a:pt x="615" y="1007"/>
                    </a:cubicBezTo>
                    <a:cubicBezTo>
                      <a:pt x="885" y="776"/>
                      <a:pt x="546" y="405"/>
                      <a:pt x="412" y="198"/>
                    </a:cubicBezTo>
                    <a:cubicBezTo>
                      <a:pt x="400" y="179"/>
                      <a:pt x="383" y="163"/>
                      <a:pt x="364" y="152"/>
                    </a:cubicBezTo>
                    <a:cubicBezTo>
                      <a:pt x="368" y="60"/>
                      <a:pt x="28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52"/>
              <p:cNvSpPr/>
              <p:nvPr/>
            </p:nvSpPr>
            <p:spPr>
              <a:xfrm>
                <a:off x="4721975" y="3119475"/>
                <a:ext cx="2230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38" extrusionOk="0">
                    <a:moveTo>
                      <a:pt x="411" y="1"/>
                    </a:moveTo>
                    <a:lnTo>
                      <a:pt x="16" y="6"/>
                    </a:lnTo>
                    <a:cubicBezTo>
                      <a:pt x="15" y="14"/>
                      <a:pt x="14" y="22"/>
                      <a:pt x="12" y="30"/>
                    </a:cubicBezTo>
                    <a:cubicBezTo>
                      <a:pt x="1" y="237"/>
                      <a:pt x="53" y="448"/>
                      <a:pt x="172" y="619"/>
                    </a:cubicBezTo>
                    <a:cubicBezTo>
                      <a:pt x="243" y="723"/>
                      <a:pt x="346" y="837"/>
                      <a:pt x="470" y="837"/>
                    </a:cubicBezTo>
                    <a:cubicBezTo>
                      <a:pt x="504" y="837"/>
                      <a:pt x="540" y="829"/>
                      <a:pt x="577" y="809"/>
                    </a:cubicBezTo>
                    <a:cubicBezTo>
                      <a:pt x="892" y="639"/>
                      <a:pt x="639" y="222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52"/>
              <p:cNvSpPr/>
              <p:nvPr/>
            </p:nvSpPr>
            <p:spPr>
              <a:xfrm>
                <a:off x="4664950" y="3188450"/>
                <a:ext cx="3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95" extrusionOk="0">
                    <a:moveTo>
                      <a:pt x="86" y="1"/>
                    </a:moveTo>
                    <a:cubicBezTo>
                      <a:pt x="40" y="21"/>
                      <a:pt x="14" y="70"/>
                      <a:pt x="25" y="119"/>
                    </a:cubicBezTo>
                    <a:cubicBezTo>
                      <a:pt x="7" y="148"/>
                      <a:pt x="0" y="184"/>
                      <a:pt x="9" y="218"/>
                    </a:cubicBezTo>
                    <a:cubicBezTo>
                      <a:pt x="37" y="359"/>
                      <a:pt x="67" y="499"/>
                      <a:pt x="97" y="641"/>
                    </a:cubicBezTo>
                    <a:cubicBezTo>
                      <a:pt x="100" y="661"/>
                      <a:pt x="110" y="679"/>
                      <a:pt x="124" y="695"/>
                    </a:cubicBezTo>
                    <a:cubicBezTo>
                      <a:pt x="113" y="646"/>
                      <a:pt x="103" y="597"/>
                      <a:pt x="93" y="548"/>
                    </a:cubicBezTo>
                    <a:cubicBezTo>
                      <a:pt x="79" y="492"/>
                      <a:pt x="104" y="434"/>
                      <a:pt x="154" y="406"/>
                    </a:cubicBezTo>
                    <a:cubicBezTo>
                      <a:pt x="131" y="271"/>
                      <a:pt x="109" y="136"/>
                      <a:pt x="8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52"/>
              <p:cNvSpPr/>
              <p:nvPr/>
            </p:nvSpPr>
            <p:spPr>
              <a:xfrm>
                <a:off x="4781950" y="3137750"/>
                <a:ext cx="14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3" extrusionOk="0">
                    <a:moveTo>
                      <a:pt x="93" y="1"/>
                    </a:moveTo>
                    <a:cubicBezTo>
                      <a:pt x="62" y="1"/>
                      <a:pt x="31" y="4"/>
                      <a:pt x="0" y="11"/>
                    </a:cubicBezTo>
                    <a:lnTo>
                      <a:pt x="438" y="422"/>
                    </a:lnTo>
                    <a:cubicBezTo>
                      <a:pt x="454" y="367"/>
                      <a:pt x="501" y="320"/>
                      <a:pt x="558" y="320"/>
                    </a:cubicBezTo>
                    <a:cubicBezTo>
                      <a:pt x="559" y="320"/>
                      <a:pt x="560" y="320"/>
                      <a:pt x="562" y="320"/>
                    </a:cubicBezTo>
                    <a:cubicBezTo>
                      <a:pt x="492" y="213"/>
                      <a:pt x="408" y="114"/>
                      <a:pt x="297" y="53"/>
                    </a:cubicBezTo>
                    <a:cubicBezTo>
                      <a:pt x="234" y="18"/>
                      <a:pt x="164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52"/>
              <p:cNvSpPr/>
              <p:nvPr/>
            </p:nvSpPr>
            <p:spPr>
              <a:xfrm>
                <a:off x="4667075" y="3138000"/>
                <a:ext cx="126250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424" extrusionOk="0">
                    <a:moveTo>
                      <a:pt x="332" y="2162"/>
                    </a:moveTo>
                    <a:lnTo>
                      <a:pt x="314" y="2171"/>
                    </a:lnTo>
                    <a:cubicBezTo>
                      <a:pt x="293" y="2179"/>
                      <a:pt x="273" y="2194"/>
                      <a:pt x="261" y="2214"/>
                    </a:cubicBezTo>
                    <a:cubicBezTo>
                      <a:pt x="249" y="2211"/>
                      <a:pt x="236" y="2210"/>
                      <a:pt x="224" y="2210"/>
                    </a:cubicBezTo>
                    <a:lnTo>
                      <a:pt x="332" y="2162"/>
                    </a:lnTo>
                    <a:close/>
                    <a:moveTo>
                      <a:pt x="4594" y="1"/>
                    </a:moveTo>
                    <a:cubicBezTo>
                      <a:pt x="4513" y="17"/>
                      <a:pt x="4434" y="50"/>
                      <a:pt x="4352" y="86"/>
                    </a:cubicBezTo>
                    <a:cubicBezTo>
                      <a:pt x="3871" y="298"/>
                      <a:pt x="3392" y="512"/>
                      <a:pt x="2912" y="726"/>
                    </a:cubicBezTo>
                    <a:lnTo>
                      <a:pt x="7" y="2015"/>
                    </a:lnTo>
                    <a:cubicBezTo>
                      <a:pt x="5" y="2016"/>
                      <a:pt x="2" y="2017"/>
                      <a:pt x="0" y="2019"/>
                    </a:cubicBezTo>
                    <a:cubicBezTo>
                      <a:pt x="23" y="2154"/>
                      <a:pt x="46" y="2289"/>
                      <a:pt x="69" y="2424"/>
                    </a:cubicBezTo>
                    <a:cubicBezTo>
                      <a:pt x="73" y="2421"/>
                      <a:pt x="76" y="2419"/>
                      <a:pt x="80" y="2417"/>
                    </a:cubicBezTo>
                    <a:cubicBezTo>
                      <a:pt x="71" y="2353"/>
                      <a:pt x="111" y="2294"/>
                      <a:pt x="171" y="2276"/>
                    </a:cubicBezTo>
                    <a:cubicBezTo>
                      <a:pt x="1813" y="1738"/>
                      <a:pt x="3440" y="1154"/>
                      <a:pt x="5049" y="526"/>
                    </a:cubicBezTo>
                    <a:cubicBezTo>
                      <a:pt x="5027" y="492"/>
                      <a:pt x="5021" y="450"/>
                      <a:pt x="5033" y="412"/>
                    </a:cubicBezTo>
                    <a:lnTo>
                      <a:pt x="45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52"/>
              <p:cNvSpPr/>
              <p:nvPr/>
            </p:nvSpPr>
            <p:spPr>
              <a:xfrm>
                <a:off x="4666900" y="3198575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6" y="1"/>
                    </a:moveTo>
                    <a:cubicBezTo>
                      <a:pt x="25" y="29"/>
                      <a:pt x="1" y="88"/>
                      <a:pt x="15" y="144"/>
                    </a:cubicBezTo>
                    <a:cubicBezTo>
                      <a:pt x="25" y="192"/>
                      <a:pt x="35" y="241"/>
                      <a:pt x="46" y="290"/>
                    </a:cubicBezTo>
                    <a:cubicBezTo>
                      <a:pt x="71" y="316"/>
                      <a:pt x="106" y="330"/>
                      <a:pt x="143" y="330"/>
                    </a:cubicBezTo>
                    <a:cubicBezTo>
                      <a:pt x="148" y="330"/>
                      <a:pt x="154" y="330"/>
                      <a:pt x="160" y="329"/>
                    </a:cubicBezTo>
                    <a:cubicBezTo>
                      <a:pt x="140" y="313"/>
                      <a:pt x="127" y="291"/>
                      <a:pt x="123" y="266"/>
                    </a:cubicBezTo>
                    <a:cubicBezTo>
                      <a:pt x="107" y="177"/>
                      <a:pt x="91" y="89"/>
                      <a:pt x="76" y="1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52"/>
              <p:cNvSpPr/>
              <p:nvPr/>
            </p:nvSpPr>
            <p:spPr>
              <a:xfrm>
                <a:off x="4786025" y="3145750"/>
                <a:ext cx="171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729" extrusionOk="0">
                    <a:moveTo>
                      <a:pt x="393" y="1"/>
                    </a:moveTo>
                    <a:cubicBezTo>
                      <a:pt x="337" y="1"/>
                      <a:pt x="291" y="48"/>
                      <a:pt x="275" y="102"/>
                    </a:cubicBezTo>
                    <a:lnTo>
                      <a:pt x="453" y="269"/>
                    </a:lnTo>
                    <a:cubicBezTo>
                      <a:pt x="517" y="329"/>
                      <a:pt x="497" y="435"/>
                      <a:pt x="426" y="478"/>
                    </a:cubicBezTo>
                    <a:cubicBezTo>
                      <a:pt x="286" y="565"/>
                      <a:pt x="144" y="648"/>
                      <a:pt x="1" y="728"/>
                    </a:cubicBezTo>
                    <a:cubicBezTo>
                      <a:pt x="190" y="654"/>
                      <a:pt x="378" y="578"/>
                      <a:pt x="568" y="503"/>
                    </a:cubicBezTo>
                    <a:cubicBezTo>
                      <a:pt x="687" y="455"/>
                      <a:pt x="676" y="295"/>
                      <a:pt x="594" y="248"/>
                    </a:cubicBezTo>
                    <a:cubicBezTo>
                      <a:pt x="619" y="191"/>
                      <a:pt x="610" y="123"/>
                      <a:pt x="541" y="90"/>
                    </a:cubicBezTo>
                    <a:lnTo>
                      <a:pt x="417" y="30"/>
                    </a:lnTo>
                    <a:cubicBezTo>
                      <a:pt x="410" y="20"/>
                      <a:pt x="404" y="11"/>
                      <a:pt x="399" y="1"/>
                    </a:cubicBezTo>
                    <a:cubicBezTo>
                      <a:pt x="397" y="1"/>
                      <a:pt x="395" y="1"/>
                      <a:pt x="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52"/>
              <p:cNvSpPr/>
              <p:nvPr/>
            </p:nvSpPr>
            <p:spPr>
              <a:xfrm>
                <a:off x="4668775" y="3148300"/>
                <a:ext cx="130175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5207" h="2341" extrusionOk="0">
                    <a:moveTo>
                      <a:pt x="3897" y="637"/>
                    </a:moveTo>
                    <a:cubicBezTo>
                      <a:pt x="3900" y="641"/>
                      <a:pt x="3903" y="646"/>
                      <a:pt x="3906" y="651"/>
                    </a:cubicBezTo>
                    <a:cubicBezTo>
                      <a:pt x="3820" y="685"/>
                      <a:pt x="3734" y="719"/>
                      <a:pt x="3647" y="753"/>
                    </a:cubicBezTo>
                    <a:cubicBezTo>
                      <a:pt x="3731" y="714"/>
                      <a:pt x="3813" y="675"/>
                      <a:pt x="3897" y="637"/>
                    </a:cubicBezTo>
                    <a:close/>
                    <a:moveTo>
                      <a:pt x="4964" y="0"/>
                    </a:moveTo>
                    <a:lnTo>
                      <a:pt x="4964" y="0"/>
                    </a:lnTo>
                    <a:cubicBezTo>
                      <a:pt x="4953" y="38"/>
                      <a:pt x="4958" y="81"/>
                      <a:pt x="4980" y="114"/>
                    </a:cubicBezTo>
                    <a:cubicBezTo>
                      <a:pt x="3372" y="743"/>
                      <a:pt x="1746" y="1326"/>
                      <a:pt x="103" y="1864"/>
                    </a:cubicBezTo>
                    <a:cubicBezTo>
                      <a:pt x="42" y="1882"/>
                      <a:pt x="3" y="1943"/>
                      <a:pt x="11" y="2005"/>
                    </a:cubicBezTo>
                    <a:cubicBezTo>
                      <a:pt x="8" y="2007"/>
                      <a:pt x="3" y="2009"/>
                      <a:pt x="0" y="2012"/>
                    </a:cubicBezTo>
                    <a:cubicBezTo>
                      <a:pt x="16" y="2100"/>
                      <a:pt x="31" y="2189"/>
                      <a:pt x="47" y="2277"/>
                    </a:cubicBezTo>
                    <a:cubicBezTo>
                      <a:pt x="52" y="2302"/>
                      <a:pt x="65" y="2324"/>
                      <a:pt x="85" y="2340"/>
                    </a:cubicBezTo>
                    <a:cubicBezTo>
                      <a:pt x="103" y="2338"/>
                      <a:pt x="123" y="2334"/>
                      <a:pt x="140" y="2326"/>
                    </a:cubicBezTo>
                    <a:lnTo>
                      <a:pt x="295" y="2258"/>
                    </a:lnTo>
                    <a:cubicBezTo>
                      <a:pt x="302" y="2259"/>
                      <a:pt x="310" y="2259"/>
                      <a:pt x="317" y="2259"/>
                    </a:cubicBezTo>
                    <a:cubicBezTo>
                      <a:pt x="393" y="2259"/>
                      <a:pt x="468" y="2236"/>
                      <a:pt x="539" y="2210"/>
                    </a:cubicBezTo>
                    <a:cubicBezTo>
                      <a:pt x="672" y="2164"/>
                      <a:pt x="803" y="2114"/>
                      <a:pt x="935" y="2066"/>
                    </a:cubicBezTo>
                    <a:cubicBezTo>
                      <a:pt x="1412" y="1889"/>
                      <a:pt x="1888" y="1712"/>
                      <a:pt x="2365" y="1531"/>
                    </a:cubicBezTo>
                    <a:cubicBezTo>
                      <a:pt x="3142" y="1236"/>
                      <a:pt x="3918" y="935"/>
                      <a:pt x="4690" y="627"/>
                    </a:cubicBezTo>
                    <a:cubicBezTo>
                      <a:pt x="4833" y="547"/>
                      <a:pt x="4975" y="463"/>
                      <a:pt x="5115" y="378"/>
                    </a:cubicBezTo>
                    <a:cubicBezTo>
                      <a:pt x="5187" y="334"/>
                      <a:pt x="5207" y="228"/>
                      <a:pt x="5142" y="167"/>
                    </a:cubicBezTo>
                    <a:lnTo>
                      <a:pt x="49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52"/>
              <p:cNvSpPr/>
              <p:nvPr/>
            </p:nvSpPr>
            <p:spPr>
              <a:xfrm>
                <a:off x="4858400" y="3391825"/>
                <a:ext cx="129475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5560" extrusionOk="0">
                    <a:moveTo>
                      <a:pt x="1297" y="2055"/>
                    </a:moveTo>
                    <a:cubicBezTo>
                      <a:pt x="1328" y="2055"/>
                      <a:pt x="1360" y="2065"/>
                      <a:pt x="1388" y="2088"/>
                    </a:cubicBezTo>
                    <a:cubicBezTo>
                      <a:pt x="1571" y="2237"/>
                      <a:pt x="1785" y="2398"/>
                      <a:pt x="1897" y="2612"/>
                    </a:cubicBezTo>
                    <a:cubicBezTo>
                      <a:pt x="1978" y="2772"/>
                      <a:pt x="1962" y="2996"/>
                      <a:pt x="1784" y="3084"/>
                    </a:cubicBezTo>
                    <a:cubicBezTo>
                      <a:pt x="1744" y="3104"/>
                      <a:pt x="1706" y="3113"/>
                      <a:pt x="1668" y="3113"/>
                    </a:cubicBezTo>
                    <a:cubicBezTo>
                      <a:pt x="1523" y="3113"/>
                      <a:pt x="1402" y="2979"/>
                      <a:pt x="1327" y="2858"/>
                    </a:cubicBezTo>
                    <a:cubicBezTo>
                      <a:pt x="1206" y="2664"/>
                      <a:pt x="1149" y="2437"/>
                      <a:pt x="1153" y="2209"/>
                    </a:cubicBezTo>
                    <a:cubicBezTo>
                      <a:pt x="1153" y="2194"/>
                      <a:pt x="1156" y="2179"/>
                      <a:pt x="1161" y="2164"/>
                    </a:cubicBezTo>
                    <a:cubicBezTo>
                      <a:pt x="1170" y="2100"/>
                      <a:pt x="1231" y="2055"/>
                      <a:pt x="1297" y="2055"/>
                    </a:cubicBezTo>
                    <a:close/>
                    <a:moveTo>
                      <a:pt x="2982" y="3290"/>
                    </a:moveTo>
                    <a:cubicBezTo>
                      <a:pt x="3003" y="3290"/>
                      <a:pt x="3025" y="3295"/>
                      <a:pt x="3045" y="3306"/>
                    </a:cubicBezTo>
                    <a:cubicBezTo>
                      <a:pt x="3273" y="3440"/>
                      <a:pt x="3743" y="4022"/>
                      <a:pt x="3356" y="4230"/>
                    </a:cubicBezTo>
                    <a:cubicBezTo>
                      <a:pt x="3319" y="4250"/>
                      <a:pt x="3283" y="4259"/>
                      <a:pt x="3249" y="4259"/>
                    </a:cubicBezTo>
                    <a:cubicBezTo>
                      <a:pt x="3126" y="4259"/>
                      <a:pt x="3023" y="4144"/>
                      <a:pt x="2952" y="4042"/>
                    </a:cubicBezTo>
                    <a:cubicBezTo>
                      <a:pt x="2834" y="3869"/>
                      <a:pt x="2779" y="3660"/>
                      <a:pt x="2793" y="3452"/>
                    </a:cubicBezTo>
                    <a:cubicBezTo>
                      <a:pt x="2794" y="3399"/>
                      <a:pt x="2828" y="3352"/>
                      <a:pt x="2877" y="3334"/>
                    </a:cubicBezTo>
                    <a:cubicBezTo>
                      <a:pt x="2904" y="3307"/>
                      <a:pt x="2943" y="3290"/>
                      <a:pt x="2982" y="3290"/>
                    </a:cubicBezTo>
                    <a:close/>
                    <a:moveTo>
                      <a:pt x="1275" y="4020"/>
                    </a:moveTo>
                    <a:cubicBezTo>
                      <a:pt x="1348" y="4020"/>
                      <a:pt x="1430" y="4080"/>
                      <a:pt x="1427" y="4172"/>
                    </a:cubicBezTo>
                    <a:cubicBezTo>
                      <a:pt x="1446" y="4183"/>
                      <a:pt x="1463" y="4199"/>
                      <a:pt x="1474" y="4218"/>
                    </a:cubicBezTo>
                    <a:cubicBezTo>
                      <a:pt x="1608" y="4426"/>
                      <a:pt x="1948" y="4796"/>
                      <a:pt x="1678" y="5026"/>
                    </a:cubicBezTo>
                    <a:cubicBezTo>
                      <a:pt x="1666" y="5036"/>
                      <a:pt x="1653" y="5045"/>
                      <a:pt x="1638" y="5050"/>
                    </a:cubicBezTo>
                    <a:cubicBezTo>
                      <a:pt x="1600" y="5083"/>
                      <a:pt x="1552" y="5100"/>
                      <a:pt x="1502" y="5100"/>
                    </a:cubicBezTo>
                    <a:cubicBezTo>
                      <a:pt x="1492" y="5100"/>
                      <a:pt x="1482" y="5099"/>
                      <a:pt x="1471" y="5098"/>
                    </a:cubicBezTo>
                    <a:cubicBezTo>
                      <a:pt x="1063" y="5054"/>
                      <a:pt x="1128" y="4386"/>
                      <a:pt x="1167" y="4116"/>
                    </a:cubicBezTo>
                    <a:cubicBezTo>
                      <a:pt x="1177" y="4049"/>
                      <a:pt x="1224" y="4020"/>
                      <a:pt x="1275" y="4020"/>
                    </a:cubicBezTo>
                    <a:close/>
                    <a:moveTo>
                      <a:pt x="530" y="0"/>
                    </a:moveTo>
                    <a:cubicBezTo>
                      <a:pt x="309" y="0"/>
                      <a:pt x="132" y="173"/>
                      <a:pt x="58" y="374"/>
                    </a:cubicBezTo>
                    <a:cubicBezTo>
                      <a:pt x="1" y="528"/>
                      <a:pt x="14" y="687"/>
                      <a:pt x="55" y="841"/>
                    </a:cubicBezTo>
                    <a:cubicBezTo>
                      <a:pt x="41" y="862"/>
                      <a:pt x="36" y="888"/>
                      <a:pt x="37" y="913"/>
                    </a:cubicBezTo>
                    <a:cubicBezTo>
                      <a:pt x="105" y="2469"/>
                      <a:pt x="255" y="4020"/>
                      <a:pt x="487" y="5559"/>
                    </a:cubicBezTo>
                    <a:lnTo>
                      <a:pt x="2050" y="5531"/>
                    </a:lnTo>
                    <a:lnTo>
                      <a:pt x="3496" y="4889"/>
                    </a:lnTo>
                    <a:cubicBezTo>
                      <a:pt x="3976" y="4676"/>
                      <a:pt x="4456" y="4462"/>
                      <a:pt x="4936" y="4249"/>
                    </a:cubicBezTo>
                    <a:cubicBezTo>
                      <a:pt x="5017" y="4213"/>
                      <a:pt x="5098" y="4180"/>
                      <a:pt x="5179" y="4164"/>
                    </a:cubicBezTo>
                    <a:lnTo>
                      <a:pt x="3146" y="2256"/>
                    </a:lnTo>
                    <a:lnTo>
                      <a:pt x="1821" y="1013"/>
                    </a:lnTo>
                    <a:lnTo>
                      <a:pt x="1178" y="410"/>
                    </a:lnTo>
                    <a:cubicBezTo>
                      <a:pt x="1006" y="249"/>
                      <a:pt x="821" y="22"/>
                      <a:pt x="569" y="2"/>
                    </a:cubicBezTo>
                    <a:cubicBezTo>
                      <a:pt x="556" y="1"/>
                      <a:pt x="543" y="0"/>
                      <a:pt x="5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52"/>
              <p:cNvSpPr/>
              <p:nvPr/>
            </p:nvSpPr>
            <p:spPr>
              <a:xfrm>
                <a:off x="4979150" y="3525750"/>
                <a:ext cx="58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24" extrusionOk="0">
                    <a:moveTo>
                      <a:pt x="233" y="0"/>
                    </a:moveTo>
                    <a:cubicBezTo>
                      <a:pt x="155" y="43"/>
                      <a:pt x="79" y="83"/>
                      <a:pt x="1" y="123"/>
                    </a:cubicBezTo>
                    <a:lnTo>
                      <a:pt x="64" y="122"/>
                    </a:lnTo>
                    <a:cubicBezTo>
                      <a:pt x="65" y="122"/>
                      <a:pt x="67" y="122"/>
                      <a:pt x="68" y="122"/>
                    </a:cubicBezTo>
                    <a:cubicBezTo>
                      <a:pt x="144" y="122"/>
                      <a:pt x="210" y="73"/>
                      <a:pt x="233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52"/>
              <p:cNvSpPr/>
              <p:nvPr/>
            </p:nvSpPr>
            <p:spPr>
              <a:xfrm>
                <a:off x="5001900" y="3503650"/>
                <a:ext cx="9250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09" extrusionOk="0">
                    <a:moveTo>
                      <a:pt x="1" y="1"/>
                    </a:moveTo>
                    <a:cubicBezTo>
                      <a:pt x="7" y="10"/>
                      <a:pt x="13" y="20"/>
                      <a:pt x="19" y="29"/>
                    </a:cubicBezTo>
                    <a:lnTo>
                      <a:pt x="143" y="90"/>
                    </a:lnTo>
                    <a:cubicBezTo>
                      <a:pt x="213" y="123"/>
                      <a:pt x="221" y="191"/>
                      <a:pt x="197" y="247"/>
                    </a:cubicBezTo>
                    <a:cubicBezTo>
                      <a:pt x="220" y="262"/>
                      <a:pt x="238" y="283"/>
                      <a:pt x="247" y="309"/>
                    </a:cubicBezTo>
                    <a:lnTo>
                      <a:pt x="370" y="248"/>
                    </a:lnTo>
                    <a:cubicBezTo>
                      <a:pt x="339" y="223"/>
                      <a:pt x="308" y="197"/>
                      <a:pt x="276" y="173"/>
                    </a:cubicBezTo>
                    <a:cubicBezTo>
                      <a:pt x="260" y="152"/>
                      <a:pt x="238" y="136"/>
                      <a:pt x="214" y="125"/>
                    </a:cubicBezTo>
                    <a:cubicBezTo>
                      <a:pt x="166" y="90"/>
                      <a:pt x="117" y="56"/>
                      <a:pt x="67" y="23"/>
                    </a:cubicBezTo>
                    <a:cubicBezTo>
                      <a:pt x="48" y="9"/>
                      <a:pt x="24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52"/>
              <p:cNvSpPr/>
              <p:nvPr/>
            </p:nvSpPr>
            <p:spPr>
              <a:xfrm>
                <a:off x="4965850" y="3522100"/>
                <a:ext cx="652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17" extrusionOk="0">
                    <a:moveTo>
                      <a:pt x="251" y="0"/>
                    </a:moveTo>
                    <a:cubicBezTo>
                      <a:pt x="167" y="39"/>
                      <a:pt x="84" y="78"/>
                      <a:pt x="0" y="116"/>
                    </a:cubicBezTo>
                    <a:cubicBezTo>
                      <a:pt x="87" y="82"/>
                      <a:pt x="174" y="47"/>
                      <a:pt x="261" y="13"/>
                    </a:cubicBezTo>
                    <a:cubicBezTo>
                      <a:pt x="258" y="9"/>
                      <a:pt x="254" y="5"/>
                      <a:pt x="251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52"/>
              <p:cNvSpPr/>
              <p:nvPr/>
            </p:nvSpPr>
            <p:spPr>
              <a:xfrm>
                <a:off x="4974050" y="3524550"/>
                <a:ext cx="111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76" extrusionOk="0">
                    <a:moveTo>
                      <a:pt x="446" y="0"/>
                    </a:moveTo>
                    <a:cubicBezTo>
                      <a:pt x="297" y="59"/>
                      <a:pt x="149" y="117"/>
                      <a:pt x="1" y="176"/>
                    </a:cubicBezTo>
                    <a:lnTo>
                      <a:pt x="205" y="171"/>
                    </a:lnTo>
                    <a:cubicBezTo>
                      <a:pt x="283" y="131"/>
                      <a:pt x="359" y="91"/>
                      <a:pt x="437" y="48"/>
                    </a:cubicBezTo>
                    <a:cubicBezTo>
                      <a:pt x="441" y="33"/>
                      <a:pt x="445" y="16"/>
                      <a:pt x="4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52"/>
              <p:cNvSpPr/>
              <p:nvPr/>
            </p:nvSpPr>
            <p:spPr>
              <a:xfrm>
                <a:off x="4884975" y="3492325"/>
                <a:ext cx="221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80" extrusionOk="0">
                    <a:moveTo>
                      <a:pt x="212" y="0"/>
                    </a:moveTo>
                    <a:cubicBezTo>
                      <a:pt x="161" y="0"/>
                      <a:pt x="114" y="29"/>
                      <a:pt x="104" y="96"/>
                    </a:cubicBezTo>
                    <a:cubicBezTo>
                      <a:pt x="65" y="366"/>
                      <a:pt x="0" y="1034"/>
                      <a:pt x="408" y="1078"/>
                    </a:cubicBezTo>
                    <a:cubicBezTo>
                      <a:pt x="419" y="1079"/>
                      <a:pt x="429" y="1080"/>
                      <a:pt x="439" y="1080"/>
                    </a:cubicBezTo>
                    <a:cubicBezTo>
                      <a:pt x="489" y="1080"/>
                      <a:pt x="537" y="1063"/>
                      <a:pt x="575" y="1030"/>
                    </a:cubicBezTo>
                    <a:cubicBezTo>
                      <a:pt x="590" y="1025"/>
                      <a:pt x="603" y="1016"/>
                      <a:pt x="615" y="1006"/>
                    </a:cubicBezTo>
                    <a:cubicBezTo>
                      <a:pt x="885" y="776"/>
                      <a:pt x="545" y="406"/>
                      <a:pt x="411" y="198"/>
                    </a:cubicBezTo>
                    <a:cubicBezTo>
                      <a:pt x="400" y="179"/>
                      <a:pt x="383" y="163"/>
                      <a:pt x="364" y="152"/>
                    </a:cubicBezTo>
                    <a:cubicBezTo>
                      <a:pt x="367" y="60"/>
                      <a:pt x="28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52"/>
              <p:cNvSpPr/>
              <p:nvPr/>
            </p:nvSpPr>
            <p:spPr>
              <a:xfrm>
                <a:off x="4887125" y="3443175"/>
                <a:ext cx="2075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059" extrusionOk="0">
                    <a:moveTo>
                      <a:pt x="147" y="1"/>
                    </a:moveTo>
                    <a:cubicBezTo>
                      <a:pt x="81" y="1"/>
                      <a:pt x="20" y="46"/>
                      <a:pt x="11" y="110"/>
                    </a:cubicBezTo>
                    <a:cubicBezTo>
                      <a:pt x="7" y="125"/>
                      <a:pt x="3" y="140"/>
                      <a:pt x="3" y="155"/>
                    </a:cubicBezTo>
                    <a:cubicBezTo>
                      <a:pt x="0" y="383"/>
                      <a:pt x="55" y="610"/>
                      <a:pt x="177" y="804"/>
                    </a:cubicBezTo>
                    <a:cubicBezTo>
                      <a:pt x="253" y="925"/>
                      <a:pt x="374" y="1059"/>
                      <a:pt x="519" y="1059"/>
                    </a:cubicBezTo>
                    <a:cubicBezTo>
                      <a:pt x="557" y="1059"/>
                      <a:pt x="595" y="1050"/>
                      <a:pt x="635" y="1030"/>
                    </a:cubicBezTo>
                    <a:cubicBezTo>
                      <a:pt x="812" y="942"/>
                      <a:pt x="829" y="718"/>
                      <a:pt x="747" y="558"/>
                    </a:cubicBezTo>
                    <a:cubicBezTo>
                      <a:pt x="636" y="344"/>
                      <a:pt x="421" y="183"/>
                      <a:pt x="238" y="34"/>
                    </a:cubicBezTo>
                    <a:cubicBezTo>
                      <a:pt x="210" y="11"/>
                      <a:pt x="178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52"/>
              <p:cNvSpPr/>
              <p:nvPr/>
            </p:nvSpPr>
            <p:spPr>
              <a:xfrm>
                <a:off x="4927850" y="3474050"/>
                <a:ext cx="241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71" extrusionOk="0">
                    <a:moveTo>
                      <a:pt x="204" y="1"/>
                    </a:moveTo>
                    <a:cubicBezTo>
                      <a:pt x="165" y="1"/>
                      <a:pt x="127" y="18"/>
                      <a:pt x="100" y="45"/>
                    </a:cubicBezTo>
                    <a:cubicBezTo>
                      <a:pt x="50" y="63"/>
                      <a:pt x="16" y="110"/>
                      <a:pt x="15" y="163"/>
                    </a:cubicBezTo>
                    <a:cubicBezTo>
                      <a:pt x="1" y="371"/>
                      <a:pt x="57" y="580"/>
                      <a:pt x="174" y="753"/>
                    </a:cubicBezTo>
                    <a:cubicBezTo>
                      <a:pt x="245" y="855"/>
                      <a:pt x="348" y="970"/>
                      <a:pt x="472" y="970"/>
                    </a:cubicBezTo>
                    <a:cubicBezTo>
                      <a:pt x="506" y="970"/>
                      <a:pt x="542" y="961"/>
                      <a:pt x="579" y="941"/>
                    </a:cubicBezTo>
                    <a:cubicBezTo>
                      <a:pt x="965" y="733"/>
                      <a:pt x="495" y="151"/>
                      <a:pt x="267" y="17"/>
                    </a:cubicBezTo>
                    <a:cubicBezTo>
                      <a:pt x="247" y="6"/>
                      <a:pt x="225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52"/>
              <p:cNvSpPr/>
              <p:nvPr/>
            </p:nvSpPr>
            <p:spPr>
              <a:xfrm>
                <a:off x="4987850" y="3495650"/>
                <a:ext cx="140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2" extrusionOk="0">
                    <a:moveTo>
                      <a:pt x="93" y="0"/>
                    </a:moveTo>
                    <a:cubicBezTo>
                      <a:pt x="62" y="0"/>
                      <a:pt x="31" y="3"/>
                      <a:pt x="1" y="10"/>
                    </a:cubicBezTo>
                    <a:lnTo>
                      <a:pt x="440" y="422"/>
                    </a:lnTo>
                    <a:cubicBezTo>
                      <a:pt x="455" y="367"/>
                      <a:pt x="501" y="321"/>
                      <a:pt x="558" y="321"/>
                    </a:cubicBezTo>
                    <a:cubicBezTo>
                      <a:pt x="559" y="321"/>
                      <a:pt x="561" y="321"/>
                      <a:pt x="562" y="321"/>
                    </a:cubicBezTo>
                    <a:cubicBezTo>
                      <a:pt x="494" y="213"/>
                      <a:pt x="409" y="114"/>
                      <a:pt x="297" y="53"/>
                    </a:cubicBezTo>
                    <a:cubicBezTo>
                      <a:pt x="234" y="18"/>
                      <a:pt x="164" y="0"/>
                      <a:pt x="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52"/>
              <p:cNvSpPr/>
              <p:nvPr/>
            </p:nvSpPr>
            <p:spPr>
              <a:xfrm>
                <a:off x="4909600" y="3495900"/>
                <a:ext cx="896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368" extrusionOk="0">
                    <a:moveTo>
                      <a:pt x="3131" y="0"/>
                    </a:moveTo>
                    <a:cubicBezTo>
                      <a:pt x="3050" y="16"/>
                      <a:pt x="2969" y="49"/>
                      <a:pt x="2887" y="85"/>
                    </a:cubicBezTo>
                    <a:cubicBezTo>
                      <a:pt x="2408" y="298"/>
                      <a:pt x="1927" y="512"/>
                      <a:pt x="1448" y="725"/>
                    </a:cubicBezTo>
                    <a:lnTo>
                      <a:pt x="1" y="1367"/>
                    </a:lnTo>
                    <a:lnTo>
                      <a:pt x="1414" y="1342"/>
                    </a:lnTo>
                    <a:cubicBezTo>
                      <a:pt x="2141" y="1078"/>
                      <a:pt x="2864" y="806"/>
                      <a:pt x="3585" y="525"/>
                    </a:cubicBezTo>
                    <a:cubicBezTo>
                      <a:pt x="3562" y="491"/>
                      <a:pt x="3557" y="450"/>
                      <a:pt x="3569" y="412"/>
                    </a:cubicBez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52"/>
              <p:cNvSpPr/>
              <p:nvPr/>
            </p:nvSpPr>
            <p:spPr>
              <a:xfrm>
                <a:off x="4998800" y="3503650"/>
                <a:ext cx="927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87" extrusionOk="0">
                    <a:moveTo>
                      <a:pt x="120" y="1"/>
                    </a:moveTo>
                    <a:cubicBezTo>
                      <a:pt x="63" y="1"/>
                      <a:pt x="16" y="47"/>
                      <a:pt x="1" y="102"/>
                    </a:cubicBezTo>
                    <a:lnTo>
                      <a:pt x="178" y="269"/>
                    </a:lnTo>
                    <a:cubicBezTo>
                      <a:pt x="210" y="299"/>
                      <a:pt x="224" y="344"/>
                      <a:pt x="214" y="387"/>
                    </a:cubicBezTo>
                    <a:lnTo>
                      <a:pt x="371" y="309"/>
                    </a:lnTo>
                    <a:cubicBezTo>
                      <a:pt x="361" y="283"/>
                      <a:pt x="343" y="262"/>
                      <a:pt x="320" y="247"/>
                    </a:cubicBezTo>
                    <a:cubicBezTo>
                      <a:pt x="344" y="191"/>
                      <a:pt x="335" y="123"/>
                      <a:pt x="266" y="90"/>
                    </a:cubicBezTo>
                    <a:lnTo>
                      <a:pt x="143" y="29"/>
                    </a:lnTo>
                    <a:cubicBezTo>
                      <a:pt x="137" y="20"/>
                      <a:pt x="130" y="10"/>
                      <a:pt x="124" y="1"/>
                    </a:cubicBezTo>
                    <a:cubicBezTo>
                      <a:pt x="123" y="1"/>
                      <a:pt x="121" y="1"/>
                      <a:pt x="1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52"/>
              <p:cNvSpPr/>
              <p:nvPr/>
            </p:nvSpPr>
            <p:spPr>
              <a:xfrm>
                <a:off x="4944925" y="3506175"/>
                <a:ext cx="59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931" extrusionOk="0">
                    <a:moveTo>
                      <a:pt x="1088" y="637"/>
                    </a:moveTo>
                    <a:cubicBezTo>
                      <a:pt x="1091" y="642"/>
                      <a:pt x="1095" y="646"/>
                      <a:pt x="1098" y="650"/>
                    </a:cubicBezTo>
                    <a:cubicBezTo>
                      <a:pt x="1012" y="684"/>
                      <a:pt x="924" y="719"/>
                      <a:pt x="837" y="753"/>
                    </a:cubicBezTo>
                    <a:lnTo>
                      <a:pt x="837" y="752"/>
                    </a:lnTo>
                    <a:cubicBezTo>
                      <a:pt x="921" y="714"/>
                      <a:pt x="1005" y="676"/>
                      <a:pt x="1088" y="637"/>
                    </a:cubicBezTo>
                    <a:close/>
                    <a:moveTo>
                      <a:pt x="2156" y="1"/>
                    </a:moveTo>
                    <a:cubicBezTo>
                      <a:pt x="2144" y="39"/>
                      <a:pt x="2149" y="80"/>
                      <a:pt x="2172" y="114"/>
                    </a:cubicBezTo>
                    <a:cubicBezTo>
                      <a:pt x="1452" y="395"/>
                      <a:pt x="728" y="667"/>
                      <a:pt x="1" y="931"/>
                    </a:cubicBezTo>
                    <a:lnTo>
                      <a:pt x="1166" y="910"/>
                    </a:lnTo>
                    <a:cubicBezTo>
                      <a:pt x="1314" y="852"/>
                      <a:pt x="1462" y="794"/>
                      <a:pt x="1611" y="734"/>
                    </a:cubicBezTo>
                    <a:cubicBezTo>
                      <a:pt x="1613" y="711"/>
                      <a:pt x="1611" y="687"/>
                      <a:pt x="1606" y="664"/>
                    </a:cubicBezTo>
                    <a:lnTo>
                      <a:pt x="2369" y="286"/>
                    </a:lnTo>
                    <a:cubicBezTo>
                      <a:pt x="2379" y="243"/>
                      <a:pt x="2365" y="198"/>
                      <a:pt x="2333" y="168"/>
                    </a:cubicBezTo>
                    <a:lnTo>
                      <a:pt x="21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52"/>
              <p:cNvSpPr/>
              <p:nvPr/>
            </p:nvSpPr>
            <p:spPr>
              <a:xfrm>
                <a:off x="4951250" y="3366600"/>
                <a:ext cx="275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4" extrusionOk="0">
                    <a:moveTo>
                      <a:pt x="109" y="1"/>
                    </a:moveTo>
                    <a:lnTo>
                      <a:pt x="87" y="10"/>
                    </a:lnTo>
                    <a:lnTo>
                      <a:pt x="87" y="10"/>
                    </a:lnTo>
                    <a:cubicBezTo>
                      <a:pt x="88" y="10"/>
                      <a:pt x="89" y="10"/>
                      <a:pt x="90" y="9"/>
                    </a:cubicBezTo>
                    <a:lnTo>
                      <a:pt x="109" y="1"/>
                    </a:lnTo>
                    <a:close/>
                    <a:moveTo>
                      <a:pt x="87" y="10"/>
                    </a:moveTo>
                    <a:cubicBezTo>
                      <a:pt x="87" y="11"/>
                      <a:pt x="87" y="11"/>
                      <a:pt x="86" y="11"/>
                    </a:cubicBezTo>
                    <a:lnTo>
                      <a:pt x="86" y="11"/>
                    </a:lnTo>
                    <a:lnTo>
                      <a:pt x="87" y="10"/>
                    </a:lnTo>
                    <a:close/>
                    <a:moveTo>
                      <a:pt x="86" y="11"/>
                    </a:moveTo>
                    <a:lnTo>
                      <a:pt x="1" y="49"/>
                    </a:lnTo>
                    <a:cubicBezTo>
                      <a:pt x="13" y="49"/>
                      <a:pt x="26" y="50"/>
                      <a:pt x="38" y="53"/>
                    </a:cubicBezTo>
                    <a:cubicBezTo>
                      <a:pt x="50" y="35"/>
                      <a:pt x="66" y="20"/>
                      <a:pt x="86" y="11"/>
                    </a:cubicBezTo>
                    <a:close/>
                  </a:path>
                </a:pathLst>
              </a:custGeom>
              <a:solidFill>
                <a:srgbClr val="EFC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52"/>
              <p:cNvSpPr/>
              <p:nvPr/>
            </p:nvSpPr>
            <p:spPr>
              <a:xfrm>
                <a:off x="4931075" y="3208475"/>
                <a:ext cx="100600" cy="15460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6184" extrusionOk="0">
                    <a:moveTo>
                      <a:pt x="1297" y="2056"/>
                    </a:moveTo>
                    <a:cubicBezTo>
                      <a:pt x="1328" y="2056"/>
                      <a:pt x="1360" y="2066"/>
                      <a:pt x="1388" y="2089"/>
                    </a:cubicBezTo>
                    <a:cubicBezTo>
                      <a:pt x="1571" y="2238"/>
                      <a:pt x="1786" y="2400"/>
                      <a:pt x="1896" y="2613"/>
                    </a:cubicBezTo>
                    <a:cubicBezTo>
                      <a:pt x="1979" y="2773"/>
                      <a:pt x="1962" y="2997"/>
                      <a:pt x="1784" y="3085"/>
                    </a:cubicBezTo>
                    <a:cubicBezTo>
                      <a:pt x="1744" y="3105"/>
                      <a:pt x="1706" y="3114"/>
                      <a:pt x="1669" y="3114"/>
                    </a:cubicBezTo>
                    <a:cubicBezTo>
                      <a:pt x="1524" y="3114"/>
                      <a:pt x="1402" y="2980"/>
                      <a:pt x="1326" y="2859"/>
                    </a:cubicBezTo>
                    <a:cubicBezTo>
                      <a:pt x="1205" y="2665"/>
                      <a:pt x="1149" y="2438"/>
                      <a:pt x="1153" y="2210"/>
                    </a:cubicBezTo>
                    <a:cubicBezTo>
                      <a:pt x="1153" y="2196"/>
                      <a:pt x="1155" y="2180"/>
                      <a:pt x="1161" y="2166"/>
                    </a:cubicBezTo>
                    <a:cubicBezTo>
                      <a:pt x="1170" y="2102"/>
                      <a:pt x="1231" y="2056"/>
                      <a:pt x="1297" y="2056"/>
                    </a:cubicBezTo>
                    <a:close/>
                    <a:moveTo>
                      <a:pt x="2983" y="3291"/>
                    </a:moveTo>
                    <a:cubicBezTo>
                      <a:pt x="3004" y="3291"/>
                      <a:pt x="3025" y="3296"/>
                      <a:pt x="3044" y="3307"/>
                    </a:cubicBezTo>
                    <a:cubicBezTo>
                      <a:pt x="3273" y="3441"/>
                      <a:pt x="3743" y="4023"/>
                      <a:pt x="3356" y="4232"/>
                    </a:cubicBezTo>
                    <a:cubicBezTo>
                      <a:pt x="3319" y="4252"/>
                      <a:pt x="3283" y="4261"/>
                      <a:pt x="3249" y="4261"/>
                    </a:cubicBezTo>
                    <a:cubicBezTo>
                      <a:pt x="3125" y="4261"/>
                      <a:pt x="3023" y="4146"/>
                      <a:pt x="2951" y="4043"/>
                    </a:cubicBezTo>
                    <a:cubicBezTo>
                      <a:pt x="2833" y="3871"/>
                      <a:pt x="2781" y="3661"/>
                      <a:pt x="2792" y="3453"/>
                    </a:cubicBezTo>
                    <a:cubicBezTo>
                      <a:pt x="2794" y="3400"/>
                      <a:pt x="2828" y="3353"/>
                      <a:pt x="2878" y="3335"/>
                    </a:cubicBezTo>
                    <a:cubicBezTo>
                      <a:pt x="2904" y="3308"/>
                      <a:pt x="2944" y="3291"/>
                      <a:pt x="2983" y="3291"/>
                    </a:cubicBezTo>
                    <a:close/>
                    <a:moveTo>
                      <a:pt x="1275" y="4021"/>
                    </a:moveTo>
                    <a:cubicBezTo>
                      <a:pt x="1348" y="4021"/>
                      <a:pt x="1430" y="4081"/>
                      <a:pt x="1426" y="4173"/>
                    </a:cubicBezTo>
                    <a:cubicBezTo>
                      <a:pt x="1445" y="4184"/>
                      <a:pt x="1462" y="4201"/>
                      <a:pt x="1474" y="4219"/>
                    </a:cubicBezTo>
                    <a:cubicBezTo>
                      <a:pt x="1608" y="4426"/>
                      <a:pt x="1947" y="4797"/>
                      <a:pt x="1677" y="5028"/>
                    </a:cubicBezTo>
                    <a:cubicBezTo>
                      <a:pt x="1666" y="5037"/>
                      <a:pt x="1653" y="5046"/>
                      <a:pt x="1639" y="5051"/>
                    </a:cubicBezTo>
                    <a:cubicBezTo>
                      <a:pt x="1600" y="5084"/>
                      <a:pt x="1552" y="5101"/>
                      <a:pt x="1502" y="5101"/>
                    </a:cubicBezTo>
                    <a:cubicBezTo>
                      <a:pt x="1491" y="5101"/>
                      <a:pt x="1481" y="5100"/>
                      <a:pt x="1471" y="5099"/>
                    </a:cubicBezTo>
                    <a:cubicBezTo>
                      <a:pt x="1063" y="5055"/>
                      <a:pt x="1128" y="4388"/>
                      <a:pt x="1167" y="4118"/>
                    </a:cubicBezTo>
                    <a:cubicBezTo>
                      <a:pt x="1177" y="4050"/>
                      <a:pt x="1224" y="4021"/>
                      <a:pt x="1275" y="4021"/>
                    </a:cubicBezTo>
                    <a:close/>
                    <a:moveTo>
                      <a:pt x="532" y="1"/>
                    </a:moveTo>
                    <a:cubicBezTo>
                      <a:pt x="310" y="1"/>
                      <a:pt x="132" y="173"/>
                      <a:pt x="58" y="374"/>
                    </a:cubicBezTo>
                    <a:cubicBezTo>
                      <a:pt x="1" y="530"/>
                      <a:pt x="13" y="688"/>
                      <a:pt x="55" y="842"/>
                    </a:cubicBezTo>
                    <a:cubicBezTo>
                      <a:pt x="41" y="863"/>
                      <a:pt x="36" y="889"/>
                      <a:pt x="37" y="914"/>
                    </a:cubicBezTo>
                    <a:cubicBezTo>
                      <a:pt x="114" y="2680"/>
                      <a:pt x="297" y="4440"/>
                      <a:pt x="584" y="6183"/>
                    </a:cubicBezTo>
                    <a:lnTo>
                      <a:pt x="591" y="6180"/>
                    </a:lnTo>
                    <a:lnTo>
                      <a:pt x="2507" y="5330"/>
                    </a:lnTo>
                    <a:lnTo>
                      <a:pt x="2455" y="5288"/>
                    </a:lnTo>
                    <a:lnTo>
                      <a:pt x="3902" y="4232"/>
                    </a:lnTo>
                    <a:cubicBezTo>
                      <a:pt x="4002" y="4158"/>
                      <a:pt x="4024" y="4037"/>
                      <a:pt x="3940" y="3940"/>
                    </a:cubicBezTo>
                    <a:cubicBezTo>
                      <a:pt x="3430" y="3358"/>
                      <a:pt x="2879" y="2814"/>
                      <a:pt x="2286" y="2316"/>
                    </a:cubicBezTo>
                    <a:cubicBezTo>
                      <a:pt x="2431" y="2164"/>
                      <a:pt x="2578" y="2014"/>
                      <a:pt x="2727" y="1865"/>
                    </a:cubicBezTo>
                    <a:lnTo>
                      <a:pt x="1821" y="1014"/>
                    </a:lnTo>
                    <a:lnTo>
                      <a:pt x="1178" y="410"/>
                    </a:lnTo>
                    <a:cubicBezTo>
                      <a:pt x="1005" y="250"/>
                      <a:pt x="820" y="23"/>
                      <a:pt x="568" y="2"/>
                    </a:cubicBezTo>
                    <a:cubicBezTo>
                      <a:pt x="556" y="1"/>
                      <a:pt x="544" y="1"/>
                      <a:pt x="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52"/>
              <p:cNvSpPr/>
              <p:nvPr/>
            </p:nvSpPr>
            <p:spPr>
              <a:xfrm>
                <a:off x="4946625" y="3361050"/>
                <a:ext cx="957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690" extrusionOk="0">
                    <a:moveTo>
                      <a:pt x="2879" y="1"/>
                    </a:moveTo>
                    <a:cubicBezTo>
                      <a:pt x="2025" y="355"/>
                      <a:pt x="1142" y="637"/>
                      <a:pt x="242" y="843"/>
                    </a:cubicBezTo>
                    <a:cubicBezTo>
                      <a:pt x="231" y="845"/>
                      <a:pt x="220" y="846"/>
                      <a:pt x="210" y="846"/>
                    </a:cubicBezTo>
                    <a:cubicBezTo>
                      <a:pt x="176" y="846"/>
                      <a:pt x="142" y="835"/>
                      <a:pt x="115" y="813"/>
                    </a:cubicBezTo>
                    <a:cubicBezTo>
                      <a:pt x="110" y="814"/>
                      <a:pt x="104" y="814"/>
                      <a:pt x="98" y="814"/>
                    </a:cubicBezTo>
                    <a:cubicBezTo>
                      <a:pt x="62" y="814"/>
                      <a:pt x="26" y="799"/>
                      <a:pt x="1" y="774"/>
                    </a:cubicBezTo>
                    <a:lnTo>
                      <a:pt x="1" y="774"/>
                    </a:lnTo>
                    <a:cubicBezTo>
                      <a:pt x="45" y="997"/>
                      <a:pt x="85" y="1227"/>
                      <a:pt x="150" y="1442"/>
                    </a:cubicBezTo>
                    <a:cubicBezTo>
                      <a:pt x="206" y="1625"/>
                      <a:pt x="338" y="1690"/>
                      <a:pt x="497" y="1690"/>
                    </a:cubicBezTo>
                    <a:cubicBezTo>
                      <a:pt x="542" y="1690"/>
                      <a:pt x="589" y="1684"/>
                      <a:pt x="637" y="1675"/>
                    </a:cubicBezTo>
                    <a:cubicBezTo>
                      <a:pt x="1166" y="1576"/>
                      <a:pt x="1690" y="1434"/>
                      <a:pt x="2205" y="1277"/>
                    </a:cubicBezTo>
                    <a:cubicBezTo>
                      <a:pt x="2754" y="1111"/>
                      <a:pt x="3295" y="917"/>
                      <a:pt x="3828" y="697"/>
                    </a:cubicBezTo>
                    <a:cubicBezTo>
                      <a:pt x="3813" y="677"/>
                      <a:pt x="3795" y="658"/>
                      <a:pt x="3774" y="643"/>
                    </a:cubicBezTo>
                    <a:cubicBezTo>
                      <a:pt x="3471" y="435"/>
                      <a:pt x="3172" y="221"/>
                      <a:pt x="28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52"/>
              <p:cNvSpPr/>
              <p:nvPr/>
            </p:nvSpPr>
            <p:spPr>
              <a:xfrm>
                <a:off x="4949500" y="3358050"/>
                <a:ext cx="6910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967" extrusionOk="0">
                    <a:moveTo>
                      <a:pt x="2603" y="1"/>
                    </a:moveTo>
                    <a:lnTo>
                      <a:pt x="2280" y="124"/>
                    </a:lnTo>
                    <a:cubicBezTo>
                      <a:pt x="1804" y="305"/>
                      <a:pt x="1327" y="482"/>
                      <a:pt x="850" y="659"/>
                    </a:cubicBezTo>
                    <a:cubicBezTo>
                      <a:pt x="718" y="707"/>
                      <a:pt x="587" y="757"/>
                      <a:pt x="454" y="803"/>
                    </a:cubicBezTo>
                    <a:cubicBezTo>
                      <a:pt x="382" y="828"/>
                      <a:pt x="308" y="852"/>
                      <a:pt x="232" y="852"/>
                    </a:cubicBezTo>
                    <a:cubicBezTo>
                      <a:pt x="224" y="852"/>
                      <a:pt x="216" y="852"/>
                      <a:pt x="209" y="851"/>
                    </a:cubicBezTo>
                    <a:lnTo>
                      <a:pt x="55" y="919"/>
                    </a:lnTo>
                    <a:cubicBezTo>
                      <a:pt x="37" y="927"/>
                      <a:pt x="18" y="931"/>
                      <a:pt x="0" y="932"/>
                    </a:cubicBezTo>
                    <a:cubicBezTo>
                      <a:pt x="27" y="955"/>
                      <a:pt x="61" y="966"/>
                      <a:pt x="95" y="966"/>
                    </a:cubicBezTo>
                    <a:cubicBezTo>
                      <a:pt x="106" y="966"/>
                      <a:pt x="116" y="965"/>
                      <a:pt x="127" y="963"/>
                    </a:cubicBezTo>
                    <a:cubicBezTo>
                      <a:pt x="1027" y="757"/>
                      <a:pt x="1910" y="475"/>
                      <a:pt x="2764" y="121"/>
                    </a:cubicBezTo>
                    <a:cubicBezTo>
                      <a:pt x="2709" y="81"/>
                      <a:pt x="2656" y="41"/>
                      <a:pt x="2603" y="1"/>
                    </a:cubicBezTo>
                    <a:close/>
                  </a:path>
                </a:pathLst>
              </a:custGeom>
              <a:solidFill>
                <a:srgbClr val="A5BB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52"/>
              <p:cNvSpPr/>
              <p:nvPr/>
            </p:nvSpPr>
            <p:spPr>
              <a:xfrm>
                <a:off x="4957625" y="3309000"/>
                <a:ext cx="22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81" extrusionOk="0">
                    <a:moveTo>
                      <a:pt x="213" y="0"/>
                    </a:moveTo>
                    <a:cubicBezTo>
                      <a:pt x="162" y="0"/>
                      <a:pt x="115" y="29"/>
                      <a:pt x="105" y="97"/>
                    </a:cubicBezTo>
                    <a:cubicBezTo>
                      <a:pt x="66" y="367"/>
                      <a:pt x="1" y="1034"/>
                      <a:pt x="409" y="1078"/>
                    </a:cubicBezTo>
                    <a:cubicBezTo>
                      <a:pt x="419" y="1079"/>
                      <a:pt x="429" y="1080"/>
                      <a:pt x="440" y="1080"/>
                    </a:cubicBezTo>
                    <a:cubicBezTo>
                      <a:pt x="490" y="1080"/>
                      <a:pt x="538" y="1063"/>
                      <a:pt x="577" y="1030"/>
                    </a:cubicBezTo>
                    <a:cubicBezTo>
                      <a:pt x="591" y="1025"/>
                      <a:pt x="604" y="1016"/>
                      <a:pt x="615" y="1007"/>
                    </a:cubicBezTo>
                    <a:cubicBezTo>
                      <a:pt x="885" y="776"/>
                      <a:pt x="546" y="406"/>
                      <a:pt x="412" y="198"/>
                    </a:cubicBezTo>
                    <a:cubicBezTo>
                      <a:pt x="400" y="180"/>
                      <a:pt x="383" y="163"/>
                      <a:pt x="364" y="152"/>
                    </a:cubicBezTo>
                    <a:cubicBezTo>
                      <a:pt x="368" y="60"/>
                      <a:pt x="286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52"/>
              <p:cNvSpPr/>
              <p:nvPr/>
            </p:nvSpPr>
            <p:spPr>
              <a:xfrm>
                <a:off x="4959775" y="3259850"/>
                <a:ext cx="20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060" extrusionOk="0">
                    <a:moveTo>
                      <a:pt x="148" y="1"/>
                    </a:moveTo>
                    <a:cubicBezTo>
                      <a:pt x="82" y="1"/>
                      <a:pt x="21" y="47"/>
                      <a:pt x="13" y="111"/>
                    </a:cubicBezTo>
                    <a:cubicBezTo>
                      <a:pt x="7" y="125"/>
                      <a:pt x="5" y="141"/>
                      <a:pt x="4" y="155"/>
                    </a:cubicBezTo>
                    <a:cubicBezTo>
                      <a:pt x="1" y="383"/>
                      <a:pt x="57" y="610"/>
                      <a:pt x="177" y="804"/>
                    </a:cubicBezTo>
                    <a:cubicBezTo>
                      <a:pt x="254" y="925"/>
                      <a:pt x="375" y="1059"/>
                      <a:pt x="520" y="1059"/>
                    </a:cubicBezTo>
                    <a:cubicBezTo>
                      <a:pt x="557" y="1059"/>
                      <a:pt x="596" y="1050"/>
                      <a:pt x="636" y="1030"/>
                    </a:cubicBezTo>
                    <a:cubicBezTo>
                      <a:pt x="814" y="942"/>
                      <a:pt x="831" y="718"/>
                      <a:pt x="748" y="558"/>
                    </a:cubicBezTo>
                    <a:cubicBezTo>
                      <a:pt x="637" y="345"/>
                      <a:pt x="423" y="183"/>
                      <a:pt x="240" y="34"/>
                    </a:cubicBezTo>
                    <a:cubicBezTo>
                      <a:pt x="211" y="11"/>
                      <a:pt x="179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52"/>
              <p:cNvSpPr/>
              <p:nvPr/>
            </p:nvSpPr>
            <p:spPr>
              <a:xfrm>
                <a:off x="5000575" y="3290725"/>
                <a:ext cx="2407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71" extrusionOk="0">
                    <a:moveTo>
                      <a:pt x="203" y="1"/>
                    </a:moveTo>
                    <a:cubicBezTo>
                      <a:pt x="164" y="1"/>
                      <a:pt x="124" y="18"/>
                      <a:pt x="98" y="45"/>
                    </a:cubicBezTo>
                    <a:cubicBezTo>
                      <a:pt x="48" y="63"/>
                      <a:pt x="14" y="110"/>
                      <a:pt x="12" y="163"/>
                    </a:cubicBezTo>
                    <a:cubicBezTo>
                      <a:pt x="1" y="371"/>
                      <a:pt x="52" y="581"/>
                      <a:pt x="172" y="752"/>
                    </a:cubicBezTo>
                    <a:cubicBezTo>
                      <a:pt x="243" y="856"/>
                      <a:pt x="346" y="970"/>
                      <a:pt x="469" y="970"/>
                    </a:cubicBezTo>
                    <a:cubicBezTo>
                      <a:pt x="503" y="970"/>
                      <a:pt x="539" y="961"/>
                      <a:pt x="576" y="942"/>
                    </a:cubicBezTo>
                    <a:cubicBezTo>
                      <a:pt x="963" y="733"/>
                      <a:pt x="493" y="151"/>
                      <a:pt x="264" y="17"/>
                    </a:cubicBezTo>
                    <a:cubicBezTo>
                      <a:pt x="245" y="6"/>
                      <a:pt x="224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52"/>
              <p:cNvSpPr/>
              <p:nvPr/>
            </p:nvSpPr>
            <p:spPr>
              <a:xfrm>
                <a:off x="4943550" y="3363025"/>
                <a:ext cx="385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695" extrusionOk="0">
                    <a:moveTo>
                      <a:pt x="85" y="0"/>
                    </a:moveTo>
                    <a:cubicBezTo>
                      <a:pt x="40" y="21"/>
                      <a:pt x="14" y="70"/>
                      <a:pt x="25" y="118"/>
                    </a:cubicBezTo>
                    <a:cubicBezTo>
                      <a:pt x="6" y="148"/>
                      <a:pt x="0" y="184"/>
                      <a:pt x="8" y="218"/>
                    </a:cubicBezTo>
                    <a:cubicBezTo>
                      <a:pt x="37" y="359"/>
                      <a:pt x="66" y="500"/>
                      <a:pt x="96" y="640"/>
                    </a:cubicBezTo>
                    <a:cubicBezTo>
                      <a:pt x="100" y="661"/>
                      <a:pt x="109" y="679"/>
                      <a:pt x="123" y="695"/>
                    </a:cubicBezTo>
                    <a:cubicBezTo>
                      <a:pt x="113" y="646"/>
                      <a:pt x="102" y="597"/>
                      <a:pt x="92" y="548"/>
                    </a:cubicBezTo>
                    <a:cubicBezTo>
                      <a:pt x="79" y="493"/>
                      <a:pt x="103" y="434"/>
                      <a:pt x="153" y="405"/>
                    </a:cubicBezTo>
                    <a:cubicBezTo>
                      <a:pt x="130" y="270"/>
                      <a:pt x="108" y="135"/>
                      <a:pt x="85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52"/>
              <p:cNvSpPr/>
              <p:nvPr/>
            </p:nvSpPr>
            <p:spPr>
              <a:xfrm>
                <a:off x="4945675" y="3341700"/>
                <a:ext cx="593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259" extrusionOk="0">
                    <a:moveTo>
                      <a:pt x="332" y="997"/>
                    </a:moveTo>
                    <a:lnTo>
                      <a:pt x="313" y="1005"/>
                    </a:lnTo>
                    <a:cubicBezTo>
                      <a:pt x="312" y="1006"/>
                      <a:pt x="311" y="1006"/>
                      <a:pt x="311" y="1006"/>
                    </a:cubicBezTo>
                    <a:lnTo>
                      <a:pt x="311" y="1006"/>
                    </a:lnTo>
                    <a:lnTo>
                      <a:pt x="332" y="997"/>
                    </a:lnTo>
                    <a:close/>
                    <a:moveTo>
                      <a:pt x="308" y="1008"/>
                    </a:moveTo>
                    <a:cubicBezTo>
                      <a:pt x="289" y="1016"/>
                      <a:pt x="272" y="1030"/>
                      <a:pt x="260" y="1049"/>
                    </a:cubicBezTo>
                    <a:cubicBezTo>
                      <a:pt x="248" y="1046"/>
                      <a:pt x="235" y="1045"/>
                      <a:pt x="224" y="1045"/>
                    </a:cubicBezTo>
                    <a:lnTo>
                      <a:pt x="308" y="1008"/>
                    </a:lnTo>
                    <a:close/>
                    <a:moveTo>
                      <a:pt x="1923" y="1"/>
                    </a:moveTo>
                    <a:lnTo>
                      <a:pt x="7" y="851"/>
                    </a:lnTo>
                    <a:lnTo>
                      <a:pt x="0" y="853"/>
                    </a:lnTo>
                    <a:cubicBezTo>
                      <a:pt x="23" y="988"/>
                      <a:pt x="45" y="1123"/>
                      <a:pt x="68" y="1258"/>
                    </a:cubicBezTo>
                    <a:cubicBezTo>
                      <a:pt x="73" y="1256"/>
                      <a:pt x="76" y="1254"/>
                      <a:pt x="80" y="1252"/>
                    </a:cubicBezTo>
                    <a:cubicBezTo>
                      <a:pt x="72" y="1188"/>
                      <a:pt x="110" y="1129"/>
                      <a:pt x="171" y="1111"/>
                    </a:cubicBezTo>
                    <a:cubicBezTo>
                      <a:pt x="908" y="869"/>
                      <a:pt x="1642" y="618"/>
                      <a:pt x="2371" y="359"/>
                    </a:cubicBezTo>
                    <a:cubicBezTo>
                      <a:pt x="2221" y="241"/>
                      <a:pt x="2071" y="121"/>
                      <a:pt x="19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52"/>
              <p:cNvSpPr/>
              <p:nvPr/>
            </p:nvSpPr>
            <p:spPr>
              <a:xfrm>
                <a:off x="4945500" y="3373150"/>
                <a:ext cx="40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31" extrusionOk="0">
                    <a:moveTo>
                      <a:pt x="75" y="0"/>
                    </a:moveTo>
                    <a:cubicBezTo>
                      <a:pt x="25" y="29"/>
                      <a:pt x="1" y="88"/>
                      <a:pt x="15" y="144"/>
                    </a:cubicBezTo>
                    <a:cubicBezTo>
                      <a:pt x="25" y="192"/>
                      <a:pt x="35" y="241"/>
                      <a:pt x="46" y="290"/>
                    </a:cubicBezTo>
                    <a:cubicBezTo>
                      <a:pt x="71" y="316"/>
                      <a:pt x="106" y="330"/>
                      <a:pt x="143" y="330"/>
                    </a:cubicBezTo>
                    <a:cubicBezTo>
                      <a:pt x="149" y="330"/>
                      <a:pt x="154" y="330"/>
                      <a:pt x="160" y="329"/>
                    </a:cubicBezTo>
                    <a:cubicBezTo>
                      <a:pt x="140" y="313"/>
                      <a:pt x="127" y="291"/>
                      <a:pt x="123" y="266"/>
                    </a:cubicBezTo>
                    <a:cubicBezTo>
                      <a:pt x="107" y="177"/>
                      <a:pt x="91" y="89"/>
                      <a:pt x="75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52"/>
              <p:cNvSpPr/>
              <p:nvPr/>
            </p:nvSpPr>
            <p:spPr>
              <a:xfrm>
                <a:off x="4947375" y="3350675"/>
                <a:ext cx="671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1228" extrusionOk="0">
                    <a:moveTo>
                      <a:pt x="2303" y="0"/>
                    </a:moveTo>
                    <a:cubicBezTo>
                      <a:pt x="1573" y="259"/>
                      <a:pt x="839" y="510"/>
                      <a:pt x="103" y="752"/>
                    </a:cubicBezTo>
                    <a:cubicBezTo>
                      <a:pt x="42" y="770"/>
                      <a:pt x="4" y="830"/>
                      <a:pt x="11" y="893"/>
                    </a:cubicBezTo>
                    <a:cubicBezTo>
                      <a:pt x="8" y="895"/>
                      <a:pt x="4" y="897"/>
                      <a:pt x="0" y="899"/>
                    </a:cubicBezTo>
                    <a:cubicBezTo>
                      <a:pt x="16" y="988"/>
                      <a:pt x="31" y="1076"/>
                      <a:pt x="47" y="1165"/>
                    </a:cubicBezTo>
                    <a:cubicBezTo>
                      <a:pt x="52" y="1190"/>
                      <a:pt x="65" y="1212"/>
                      <a:pt x="84" y="1228"/>
                    </a:cubicBezTo>
                    <a:cubicBezTo>
                      <a:pt x="103" y="1226"/>
                      <a:pt x="122" y="1222"/>
                      <a:pt x="139" y="1214"/>
                    </a:cubicBezTo>
                    <a:lnTo>
                      <a:pt x="294" y="1146"/>
                    </a:lnTo>
                    <a:cubicBezTo>
                      <a:pt x="301" y="1147"/>
                      <a:pt x="309" y="1147"/>
                      <a:pt x="316" y="1147"/>
                    </a:cubicBezTo>
                    <a:cubicBezTo>
                      <a:pt x="392" y="1147"/>
                      <a:pt x="467" y="1123"/>
                      <a:pt x="539" y="1098"/>
                    </a:cubicBezTo>
                    <a:cubicBezTo>
                      <a:pt x="672" y="1052"/>
                      <a:pt x="803" y="1002"/>
                      <a:pt x="935" y="954"/>
                    </a:cubicBezTo>
                    <a:cubicBezTo>
                      <a:pt x="1412" y="777"/>
                      <a:pt x="1889" y="600"/>
                      <a:pt x="2364" y="419"/>
                    </a:cubicBezTo>
                    <a:lnTo>
                      <a:pt x="2687" y="296"/>
                    </a:lnTo>
                    <a:cubicBezTo>
                      <a:pt x="2558" y="199"/>
                      <a:pt x="2431" y="100"/>
                      <a:pt x="2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êu đề 4">
            <a:extLst>
              <a:ext uri="{FF2B5EF4-FFF2-40B4-BE49-F238E27FC236}">
                <a16:creationId xmlns:a16="http://schemas.microsoft.com/office/drawing/2014/main" id="{680E5ABD-2832-4076-CCA4-9FDB6854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9" y="974357"/>
            <a:ext cx="6295120" cy="2993620"/>
          </a:xfrm>
        </p:spPr>
        <p:txBody>
          <a:bodyPr/>
          <a:lstStyle/>
          <a:p>
            <a:pPr algn="l"/>
            <a:r>
              <a:rPr lang="vi-VN" sz="6000" dirty="0" err="1"/>
              <a:t>Breadwinner</a:t>
            </a:r>
            <a:r>
              <a:rPr lang="vi-VN" sz="6000" dirty="0"/>
              <a:t> /ˈ</a:t>
            </a:r>
            <a:r>
              <a:rPr lang="vi-VN" sz="6000" dirty="0" err="1"/>
              <a:t>bredˌwɪn.ər</a:t>
            </a:r>
            <a:r>
              <a:rPr lang="vi-VN" sz="6000" dirty="0"/>
              <a:t>/ (n)</a:t>
            </a:r>
            <a:br>
              <a:rPr lang="en-US" sz="6000" dirty="0"/>
            </a:br>
            <a:endParaRPr lang="vi-VN" sz="6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8D4BBBA-DFA7-4CEE-F3FC-39DA39E16ED6}"/>
              </a:ext>
            </a:extLst>
          </p:cNvPr>
          <p:cNvSpPr txBox="1"/>
          <p:nvPr/>
        </p:nvSpPr>
        <p:spPr>
          <a:xfrm>
            <a:off x="591427" y="3755999"/>
            <a:ext cx="5965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Ex: Men are often expected to be the breadwinner in a family</a:t>
            </a:r>
            <a:r>
              <a:rPr lang="en-US" sz="1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1C0FE-BC14-7D4E-C7B9-F7EB6CBF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42" y="2167031"/>
            <a:ext cx="1752600" cy="26098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te Pastel Stickers Notebook for Middle School by Slidesgo">
  <a:themeElements>
    <a:clrScheme name="Simple Light">
      <a:dk1>
        <a:srgbClr val="6986AE"/>
      </a:dk1>
      <a:lt1>
        <a:srgbClr val="FDF1EA"/>
      </a:lt1>
      <a:dk2>
        <a:srgbClr val="495364"/>
      </a:dk2>
      <a:lt2>
        <a:srgbClr val="A5BBDA"/>
      </a:lt2>
      <a:accent1>
        <a:srgbClr val="E8F0FB"/>
      </a:accent1>
      <a:accent2>
        <a:srgbClr val="F9E5DB"/>
      </a:accent2>
      <a:accent3>
        <a:srgbClr val="EFC5AE"/>
      </a:accent3>
      <a:accent4>
        <a:srgbClr val="F7BEC0"/>
      </a:accent4>
      <a:accent5>
        <a:srgbClr val="FAA9AC"/>
      </a:accent5>
      <a:accent6>
        <a:srgbClr val="FFFFFF"/>
      </a:accent6>
      <a:hlink>
        <a:srgbClr val="4953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468</TotalTime>
  <Words>488</Words>
  <Application>Microsoft Office PowerPoint</Application>
  <PresentationFormat>On-screen Show (16:9)</PresentationFormat>
  <Paragraphs>72</Paragraphs>
  <Slides>19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Rancho</vt:lpstr>
      <vt:lpstr>Dosis Light</vt:lpstr>
      <vt:lpstr>Times New Roman</vt:lpstr>
      <vt:lpstr>Nunito Light</vt:lpstr>
      <vt:lpstr>Atkinson Hyperlegible</vt:lpstr>
      <vt:lpstr>PT Sans</vt:lpstr>
      <vt:lpstr>Merienda One</vt:lpstr>
      <vt:lpstr>Cooper Black</vt:lpstr>
      <vt:lpstr>Raleway</vt:lpstr>
      <vt:lpstr>Algerian</vt:lpstr>
      <vt:lpstr>Arial</vt:lpstr>
      <vt:lpstr>Raleway Medium</vt:lpstr>
      <vt:lpstr>Bebas Neue</vt:lpstr>
      <vt:lpstr>Cute Pastel Stickers Notebook for Middle School by Slidesgo</vt:lpstr>
      <vt:lpstr>Unit  1: Family life</vt:lpstr>
      <vt:lpstr>Table of contents</vt:lpstr>
      <vt:lpstr>1.PRONUNCIATION /br/, /kr/, /tr/ </vt:lpstr>
      <vt:lpstr>/br/</vt:lpstr>
      <vt:lpstr>PowerPoint Presentation</vt:lpstr>
      <vt:lpstr>PowerPoint Presentation</vt:lpstr>
      <vt:lpstr>Practice: Listen and repeat</vt:lpstr>
      <vt:lpstr>2.VOCABULARY</vt:lpstr>
      <vt:lpstr>Breadwinner /ˈbredˌwɪn.ər/ (n) </vt:lpstr>
      <vt:lpstr>Chore /tʃɔːr/ (n)</vt:lpstr>
      <vt:lpstr>Groceries /ˈɡroʊ.sə.riz/ (n) </vt:lpstr>
      <vt:lpstr>Homemaker /ˈhəʊmˌmeɪ.kər/ (n) </vt:lpstr>
      <vt:lpstr>Heavy lifting  /ˌhev.i ˈlɪft.ɪŋ/ (n) </vt:lpstr>
      <vt:lpstr>Routine  /ruːˈtiːn/ (n) </vt:lpstr>
      <vt:lpstr>3. GRAMMAR</vt:lpstr>
      <vt:lpstr>Present simple is used to talk about habits or things we do regularly</vt:lpstr>
      <vt:lpstr>Present continuous is used to talk about things which are happening at the moment of speaking</vt:lpstr>
      <vt:lpstr>Notes: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Pastel Stickers Notebook for Middle School</dc:title>
  <dc:creator>Admin</dc:creator>
  <cp:lastModifiedBy>LE THI THU UYEN</cp:lastModifiedBy>
  <cp:revision>6</cp:revision>
  <dcterms:modified xsi:type="dcterms:W3CDTF">2022-12-20T07:54:49Z</dcterms:modified>
</cp:coreProperties>
</file>